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3"/>
  </p:sldMasterIdLst>
  <p:notesMasterIdLst>
    <p:notesMasterId r:id="rId10"/>
  </p:notesMasterIdLst>
  <p:handoutMasterIdLst>
    <p:handoutMasterId r:id="rId11"/>
  </p:handoutMasterIdLst>
  <p:sldIdLst>
    <p:sldId id="256" r:id="rId4"/>
    <p:sldId id="326" r:id="rId5"/>
    <p:sldId id="340" r:id="rId6"/>
    <p:sldId id="376" r:id="rId7"/>
    <p:sldId id="377" r:id="rId8"/>
    <p:sldId id="378" r:id="rId9"/>
  </p:sldIdLst>
  <p:sldSz cx="9144000" cy="6858000" type="screen4x3"/>
  <p:notesSz cx="6662738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CAFB42-E374-4693-8122-701D3C0AF28F}" v="17" dt="2025-06-19T14:56:56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94" autoAdjust="0"/>
  </p:normalViewPr>
  <p:slideViewPr>
    <p:cSldViewPr>
      <p:cViewPr varScale="1">
        <p:scale>
          <a:sx n="102" d="100"/>
          <a:sy n="102" d="100"/>
        </p:scale>
        <p:origin x="18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aria De Capitani" userId="f94dbfbc-2c8d-4d5e-9e07-b59a1d5ffdfb" providerId="ADAL" clId="{1ACAFB42-E374-4693-8122-701D3C0AF28F}"/>
    <pc:docChg chg="undo custSel modSld">
      <pc:chgData name="Ilaria De Capitani" userId="f94dbfbc-2c8d-4d5e-9e07-b59a1d5ffdfb" providerId="ADAL" clId="{1ACAFB42-E374-4693-8122-701D3C0AF28F}" dt="2025-06-19T14:57:53.326" v="45" actId="13244"/>
      <pc:docMkLst>
        <pc:docMk/>
      </pc:docMkLst>
      <pc:sldChg chg="modSp">
        <pc:chgData name="Ilaria De Capitani" userId="f94dbfbc-2c8d-4d5e-9e07-b59a1d5ffdfb" providerId="ADAL" clId="{1ACAFB42-E374-4693-8122-701D3C0AF28F}" dt="2025-06-19T14:51:46.126" v="0" actId="962"/>
        <pc:sldMkLst>
          <pc:docMk/>
          <pc:sldMk cId="0" sldId="256"/>
        </pc:sldMkLst>
        <pc:picChg chg="mod">
          <ac:chgData name="Ilaria De Capitani" userId="f94dbfbc-2c8d-4d5e-9e07-b59a1d5ffdfb" providerId="ADAL" clId="{1ACAFB42-E374-4693-8122-701D3C0AF28F}" dt="2025-06-19T14:51:46.126" v="0" actId="962"/>
          <ac:picMkLst>
            <pc:docMk/>
            <pc:sldMk cId="0" sldId="256"/>
            <ac:picMk id="5124" creationId="{04737A60-17F7-4F7E-CDC8-B69A0815B185}"/>
          </ac:picMkLst>
        </pc:picChg>
      </pc:sldChg>
      <pc:sldChg chg="addSp delSp modSp mod">
        <pc:chgData name="Ilaria De Capitani" userId="f94dbfbc-2c8d-4d5e-9e07-b59a1d5ffdfb" providerId="ADAL" clId="{1ACAFB42-E374-4693-8122-701D3C0AF28F}" dt="2025-06-19T14:57:22.932" v="37" actId="13244"/>
        <pc:sldMkLst>
          <pc:docMk/>
          <pc:sldMk cId="0" sldId="326"/>
        </pc:sldMkLst>
        <pc:spChg chg="add del mod">
          <ac:chgData name="Ilaria De Capitani" userId="f94dbfbc-2c8d-4d5e-9e07-b59a1d5ffdfb" providerId="ADAL" clId="{1ACAFB42-E374-4693-8122-701D3C0AF28F}" dt="2025-06-19T14:54:05.570" v="18" actId="478"/>
          <ac:spMkLst>
            <pc:docMk/>
            <pc:sldMk cId="0" sldId="326"/>
            <ac:spMk id="2" creationId="{6A22AD57-D11A-93CD-F34B-54413D35B12B}"/>
          </ac:spMkLst>
        </pc:spChg>
        <pc:spChg chg="add mod">
          <ac:chgData name="Ilaria De Capitani" userId="f94dbfbc-2c8d-4d5e-9e07-b59a1d5ffdfb" providerId="ADAL" clId="{1ACAFB42-E374-4693-8122-701D3C0AF28F}" dt="2025-06-19T14:54:01.121" v="17"/>
          <ac:spMkLst>
            <pc:docMk/>
            <pc:sldMk cId="0" sldId="326"/>
            <ac:spMk id="3" creationId="{963B5DAE-B982-6757-99F0-51E2ECCF7374}"/>
          </ac:spMkLst>
        </pc:spChg>
        <pc:spChg chg="add del mod">
          <ac:chgData name="Ilaria De Capitani" userId="f94dbfbc-2c8d-4d5e-9e07-b59a1d5ffdfb" providerId="ADAL" clId="{1ACAFB42-E374-4693-8122-701D3C0AF28F}" dt="2025-06-19T14:56:56.479" v="32" actId="478"/>
          <ac:spMkLst>
            <pc:docMk/>
            <pc:sldMk cId="0" sldId="326"/>
            <ac:spMk id="8194" creationId="{54C701A7-0344-C334-8CB9-EC4E53AC982A}"/>
          </ac:spMkLst>
        </pc:spChg>
        <pc:spChg chg="add del mod ord">
          <ac:chgData name="Ilaria De Capitani" userId="f94dbfbc-2c8d-4d5e-9e07-b59a1d5ffdfb" providerId="ADAL" clId="{1ACAFB42-E374-4693-8122-701D3C0AF28F}" dt="2025-06-19T14:57:22.932" v="37" actId="13244"/>
          <ac:spMkLst>
            <pc:docMk/>
            <pc:sldMk cId="0" sldId="326"/>
            <ac:spMk id="26629" creationId="{05573784-BD2D-ED12-45B6-52CA3A97987C}"/>
          </ac:spMkLst>
        </pc:spChg>
        <pc:picChg chg="mod">
          <ac:chgData name="Ilaria De Capitani" userId="f94dbfbc-2c8d-4d5e-9e07-b59a1d5ffdfb" providerId="ADAL" clId="{1ACAFB42-E374-4693-8122-701D3C0AF28F}" dt="2025-06-19T14:56:16.439" v="26" actId="962"/>
          <ac:picMkLst>
            <pc:docMk/>
            <pc:sldMk cId="0" sldId="326"/>
            <ac:picMk id="7171" creationId="{39912774-E66B-2ECE-76FE-20F631A82273}"/>
          </ac:picMkLst>
        </pc:picChg>
      </pc:sldChg>
      <pc:sldChg chg="modSp mod">
        <pc:chgData name="Ilaria De Capitani" userId="f94dbfbc-2c8d-4d5e-9e07-b59a1d5ffdfb" providerId="ADAL" clId="{1ACAFB42-E374-4693-8122-701D3C0AF28F}" dt="2025-06-19T14:57:36.950" v="42" actId="13244"/>
        <pc:sldMkLst>
          <pc:docMk/>
          <pc:sldMk cId="0" sldId="340"/>
        </pc:sldMkLst>
        <pc:spChg chg="mod ord">
          <ac:chgData name="Ilaria De Capitani" userId="f94dbfbc-2c8d-4d5e-9e07-b59a1d5ffdfb" providerId="ADAL" clId="{1ACAFB42-E374-4693-8122-701D3C0AF28F}" dt="2025-06-19T14:57:36.950" v="42" actId="13244"/>
          <ac:spMkLst>
            <pc:docMk/>
            <pc:sldMk cId="0" sldId="340"/>
            <ac:spMk id="2" creationId="{132D4637-90C1-F176-3B2B-7178045FB5C5}"/>
          </ac:spMkLst>
        </pc:spChg>
        <pc:picChg chg="mod">
          <ac:chgData name="Ilaria De Capitani" userId="f94dbfbc-2c8d-4d5e-9e07-b59a1d5ffdfb" providerId="ADAL" clId="{1ACAFB42-E374-4693-8122-701D3C0AF28F}" dt="2025-06-19T14:55:22.835" v="20" actId="33553"/>
          <ac:picMkLst>
            <pc:docMk/>
            <pc:sldMk cId="0" sldId="340"/>
            <ac:picMk id="8195" creationId="{4BA09F73-777E-07BC-148B-7410DBF0178F}"/>
          </ac:picMkLst>
        </pc:picChg>
      </pc:sldChg>
      <pc:sldChg chg="modSp mod">
        <pc:chgData name="Ilaria De Capitani" userId="f94dbfbc-2c8d-4d5e-9e07-b59a1d5ffdfb" providerId="ADAL" clId="{1ACAFB42-E374-4693-8122-701D3C0AF28F}" dt="2025-06-19T14:57:44.513" v="43" actId="13244"/>
        <pc:sldMkLst>
          <pc:docMk/>
          <pc:sldMk cId="0" sldId="376"/>
        </pc:sldMkLst>
        <pc:spChg chg="mod ord">
          <ac:chgData name="Ilaria De Capitani" userId="f94dbfbc-2c8d-4d5e-9e07-b59a1d5ffdfb" providerId="ADAL" clId="{1ACAFB42-E374-4693-8122-701D3C0AF28F}" dt="2025-06-19T14:57:44.513" v="43" actId="13244"/>
          <ac:spMkLst>
            <pc:docMk/>
            <pc:sldMk cId="0" sldId="376"/>
            <ac:spMk id="2" creationId="{D506F28F-A952-EB18-40A1-353B1155C11E}"/>
          </ac:spMkLst>
        </pc:spChg>
        <pc:picChg chg="mod">
          <ac:chgData name="Ilaria De Capitani" userId="f94dbfbc-2c8d-4d5e-9e07-b59a1d5ffdfb" providerId="ADAL" clId="{1ACAFB42-E374-4693-8122-701D3C0AF28F}" dt="2025-06-19T14:55:29.697" v="21" actId="33553"/>
          <ac:picMkLst>
            <pc:docMk/>
            <pc:sldMk cId="0" sldId="376"/>
            <ac:picMk id="3" creationId="{DAE33134-9A35-1FBC-6F6A-23D583E88BB2}"/>
          </ac:picMkLst>
        </pc:picChg>
      </pc:sldChg>
      <pc:sldChg chg="modSp mod">
        <pc:chgData name="Ilaria De Capitani" userId="f94dbfbc-2c8d-4d5e-9e07-b59a1d5ffdfb" providerId="ADAL" clId="{1ACAFB42-E374-4693-8122-701D3C0AF28F}" dt="2025-06-19T14:57:49.405" v="44" actId="13244"/>
        <pc:sldMkLst>
          <pc:docMk/>
          <pc:sldMk cId="0" sldId="377"/>
        </pc:sldMkLst>
        <pc:spChg chg="mod ord">
          <ac:chgData name="Ilaria De Capitani" userId="f94dbfbc-2c8d-4d5e-9e07-b59a1d5ffdfb" providerId="ADAL" clId="{1ACAFB42-E374-4693-8122-701D3C0AF28F}" dt="2025-06-19T14:57:49.405" v="44" actId="13244"/>
          <ac:spMkLst>
            <pc:docMk/>
            <pc:sldMk cId="0" sldId="377"/>
            <ac:spMk id="2" creationId="{89674914-3606-FA49-2FD2-AD2546A77152}"/>
          </ac:spMkLst>
        </pc:spChg>
        <pc:picChg chg="mod">
          <ac:chgData name="Ilaria De Capitani" userId="f94dbfbc-2c8d-4d5e-9e07-b59a1d5ffdfb" providerId="ADAL" clId="{1ACAFB42-E374-4693-8122-701D3C0AF28F}" dt="2025-06-19T14:55:34.509" v="22" actId="33553"/>
          <ac:picMkLst>
            <pc:docMk/>
            <pc:sldMk cId="0" sldId="377"/>
            <ac:picMk id="10243" creationId="{1E1D3809-764D-FAB6-CC92-F04E5F9CB617}"/>
          </ac:picMkLst>
        </pc:picChg>
      </pc:sldChg>
      <pc:sldChg chg="modSp mod">
        <pc:chgData name="Ilaria De Capitani" userId="f94dbfbc-2c8d-4d5e-9e07-b59a1d5ffdfb" providerId="ADAL" clId="{1ACAFB42-E374-4693-8122-701D3C0AF28F}" dt="2025-06-19T14:57:53.326" v="45" actId="13244"/>
        <pc:sldMkLst>
          <pc:docMk/>
          <pc:sldMk cId="0" sldId="378"/>
        </pc:sldMkLst>
        <pc:spChg chg="mod ord">
          <ac:chgData name="Ilaria De Capitani" userId="f94dbfbc-2c8d-4d5e-9e07-b59a1d5ffdfb" providerId="ADAL" clId="{1ACAFB42-E374-4693-8122-701D3C0AF28F}" dt="2025-06-19T14:57:53.326" v="45" actId="13244"/>
          <ac:spMkLst>
            <pc:docMk/>
            <pc:sldMk cId="0" sldId="378"/>
            <ac:spMk id="2" creationId="{7F02C6D5-6EDD-BE0D-7AF4-50F1E96A7C44}"/>
          </ac:spMkLst>
        </pc:spChg>
        <pc:picChg chg="mod">
          <ac:chgData name="Ilaria De Capitani" userId="f94dbfbc-2c8d-4d5e-9e07-b59a1d5ffdfb" providerId="ADAL" clId="{1ACAFB42-E374-4693-8122-701D3C0AF28F}" dt="2025-06-19T14:55:37.803" v="23" actId="33553"/>
          <ac:picMkLst>
            <pc:docMk/>
            <pc:sldMk cId="0" sldId="378"/>
            <ac:picMk id="11267" creationId="{14D631A3-0032-571C-6134-85DD26CA486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354B83A1-CB09-0112-22F5-ED4E83A448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3784BC0-A0AB-5743-F40D-FD5276F8CF5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4D4946FC-32F4-4201-9B83-ED20E0713344}" type="datetimeFigureOut">
              <a:rPr lang="sk-SK"/>
              <a:pPr>
                <a:defRPr/>
              </a:pPr>
              <a:t>19. 6. 2025</a:t>
            </a:fld>
            <a:endParaRPr lang="sk-SK"/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CBB588E2-793A-61D5-2FA8-5573847045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id="{99B8F155-0373-2698-9153-0DA19920EF4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09113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0B4A214-59E6-4767-9F60-F3990C347919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5EE622AD-1662-BA8E-D9F8-3AD1E61378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7F57986B-87FA-C0ED-40EA-C692B7C7EBC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3643927-2469-4F12-B41B-21AC7CD7A466}" type="datetimeFigureOut">
              <a:rPr lang="sk-SK"/>
              <a:pPr>
                <a:defRPr/>
              </a:pPr>
              <a:t>19. 6. 2025</a:t>
            </a:fld>
            <a:endParaRPr lang="sk-SK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DAFAFF48-7D81-9ABB-D7A7-BD5ADB22DD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41E5FE1E-372C-79D8-E117-769C17D65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29238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/>
              <a:t>Kliknite sem a upravte štýly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8E4A06C0-383B-D1E7-71D5-64790E5F13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48DDDD4C-440C-8FEE-1C93-809FE43985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3488" y="9409113"/>
            <a:ext cx="288766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6E1F9D-3179-484F-B0A7-F09213B52832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obrazu snímky 1">
            <a:extLst>
              <a:ext uri="{FF2B5EF4-FFF2-40B4-BE49-F238E27FC236}">
                <a16:creationId xmlns:a16="http://schemas.microsoft.com/office/drawing/2014/main" id="{3B3EE02F-9C73-221E-395A-8CDD438967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oznámok 2">
            <a:extLst>
              <a:ext uri="{FF2B5EF4-FFF2-40B4-BE49-F238E27FC236}">
                <a16:creationId xmlns:a16="http://schemas.microsoft.com/office/drawing/2014/main" id="{C270583F-0641-110A-EAAB-40B95DB450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6148" name="Zástupný symbol čísla snímky 3">
            <a:extLst>
              <a:ext uri="{FF2B5EF4-FFF2-40B4-BE49-F238E27FC236}">
                <a16:creationId xmlns:a16="http://schemas.microsoft.com/office/drawing/2014/main" id="{55626817-A9E5-85AC-007D-323E562CC4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F60A04-4E3F-4BF5-B283-36571FDEAF96}" type="slidenum">
              <a:rPr lang="sk-SK" altLang="sk-SK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sk-SK" altLang="sk-SK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6">
            <a:extLst>
              <a:ext uri="{FF2B5EF4-FFF2-40B4-BE49-F238E27FC236}">
                <a16:creationId xmlns:a16="http://schemas.microsoft.com/office/drawing/2014/main" id="{49BD1BB3-A653-A286-D27D-A39316C6DCC5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aoblený obdĺžnik 7">
            <a:extLst>
              <a:ext uri="{FF2B5EF4-FFF2-40B4-BE49-F238E27FC236}">
                <a16:creationId xmlns:a16="http://schemas.microsoft.com/office/drawing/2014/main" id="{111041CD-E5D1-06D0-1E3C-D2818ED8104F}"/>
              </a:ext>
            </a:extLst>
          </p:cNvPr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Zaoblený obdĺžnik 8">
            <a:extLst>
              <a:ext uri="{FF2B5EF4-FFF2-40B4-BE49-F238E27FC236}">
                <a16:creationId xmlns:a16="http://schemas.microsoft.com/office/drawing/2014/main" id="{D4D5DE15-AF75-0E21-D8A0-0D3E4EB9FABC}"/>
              </a:ext>
            </a:extLst>
          </p:cNvPr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Zaoblený obdĺžnik 9">
            <a:extLst>
              <a:ext uri="{FF2B5EF4-FFF2-40B4-BE49-F238E27FC236}">
                <a16:creationId xmlns:a16="http://schemas.microsoft.com/office/drawing/2014/main" id="{EE85C34A-37E3-7EC6-A8DF-73808A311BDC}"/>
              </a:ext>
            </a:extLst>
          </p:cNvPr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sk-SK" dirty="0"/>
              <a:t>Kliknite sem a upravte štýl predlohy nadpisov.</a:t>
            </a:r>
            <a:endParaRPr lang="en-US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8" name="Zástupný symbol dátumu 3">
            <a:extLst>
              <a:ext uri="{FF2B5EF4-FFF2-40B4-BE49-F238E27FC236}">
                <a16:creationId xmlns:a16="http://schemas.microsoft.com/office/drawing/2014/main" id="{7AAFB6F9-69D9-4A9A-680B-424C00BFA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967544-6916-4D10-9BDF-676D49B45D7E}" type="datetimeFigureOut">
              <a:rPr lang="en-US"/>
              <a:pPr>
                <a:defRPr/>
              </a:pPr>
              <a:t>6/19/2025</a:t>
            </a:fld>
            <a:endParaRPr lang="en-US"/>
          </a:p>
        </p:txBody>
      </p:sp>
      <p:sp>
        <p:nvSpPr>
          <p:cNvPr id="9" name="Zástupný symbol päty 4">
            <a:extLst>
              <a:ext uri="{FF2B5EF4-FFF2-40B4-BE49-F238E27FC236}">
                <a16:creationId xmlns:a16="http://schemas.microsoft.com/office/drawing/2014/main" id="{91E5A70D-D59A-E41A-E830-ACE0809A2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Zástupný symbol čísla snímky 5">
            <a:extLst>
              <a:ext uri="{FF2B5EF4-FFF2-40B4-BE49-F238E27FC236}">
                <a16:creationId xmlns:a16="http://schemas.microsoft.com/office/drawing/2014/main" id="{E6A55F67-3A70-5EE9-4847-BBD5C8FA9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3532B-7A8A-4C39-936B-B8234CC5850A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26167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nadpisu 12">
            <a:extLst>
              <a:ext uri="{FF2B5EF4-FFF2-40B4-BE49-F238E27FC236}">
                <a16:creationId xmlns:a16="http://schemas.microsoft.com/office/drawing/2014/main" id="{66995B08-28CC-FC6A-8F94-B248D878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27" name="Zástupný symbol textu 3">
            <a:extLst>
              <a:ext uri="{FF2B5EF4-FFF2-40B4-BE49-F238E27FC236}">
                <a16:creationId xmlns:a16="http://schemas.microsoft.com/office/drawing/2014/main" id="{142144B1-0EFF-EDBF-687F-BF0B319046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  <a:endParaRPr lang="en-US" altLang="sk-SK"/>
          </a:p>
        </p:txBody>
      </p:sp>
      <p:sp>
        <p:nvSpPr>
          <p:cNvPr id="12" name="Zástupný symbol dátumu 3">
            <a:extLst>
              <a:ext uri="{FF2B5EF4-FFF2-40B4-BE49-F238E27FC236}">
                <a16:creationId xmlns:a16="http://schemas.microsoft.com/office/drawing/2014/main" id="{A285AA72-8D43-A578-F477-189546E8E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EB6FEC6-BE45-4FC0-BA0F-F77039AD7641}" type="datetimeFigureOut">
              <a:rPr lang="en-US"/>
              <a:pPr>
                <a:defRPr/>
              </a:pPr>
              <a:t>6/19/2025</a:t>
            </a:fld>
            <a:endParaRPr lang="en-US"/>
          </a:p>
        </p:txBody>
      </p:sp>
      <p:sp>
        <p:nvSpPr>
          <p:cNvPr id="14" name="Zástupný symbol päty 4">
            <a:extLst>
              <a:ext uri="{FF2B5EF4-FFF2-40B4-BE49-F238E27FC236}">
                <a16:creationId xmlns:a16="http://schemas.microsoft.com/office/drawing/2014/main" id="{9EA1C1D7-2609-7BA0-FFA4-C75E5D6AC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5" name="Zástupný symbol čísla snímky 5">
            <a:extLst>
              <a:ext uri="{FF2B5EF4-FFF2-40B4-BE49-F238E27FC236}">
                <a16:creationId xmlns:a16="http://schemas.microsoft.com/office/drawing/2014/main" id="{D9A3072F-E143-0A97-AC7D-BDABFEE56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A7A399"/>
                </a:solidFill>
              </a:defRPr>
            </a:lvl1pPr>
          </a:lstStyle>
          <a:p>
            <a:pPr>
              <a:defRPr/>
            </a:pPr>
            <a:fld id="{9F74FF8D-3D44-4D04-8C27-FE788DAC7CBD}" type="slidenum">
              <a:rPr lang="en-US" altLang="sk-SK"/>
              <a:pPr>
                <a:defRPr/>
              </a:pPr>
              <a:t>‹#›</a:t>
            </a:fld>
            <a:endParaRPr lang="en-US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037ACDE8-C107-F59C-80F0-E4AE91D4C41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539750" y="549275"/>
            <a:ext cx="8072438" cy="1943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" tIns="45720" rIns="45720" bIns="45720" numCol="1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n-US" altLang="sk-SK" sz="2800">
                <a:solidFill>
                  <a:schemeClr val="accent1"/>
                </a:solidFill>
                <a:effectLst/>
                <a:latin typeface="Verdana" panose="020B0604030504040204" pitchFamily="34" charset="0"/>
              </a:rPr>
              <a:t>Litigation effect of the ECHR case </a:t>
            </a:r>
            <a:r>
              <a:rPr lang="en-GB" altLang="sk-SK">
                <a:effectLst/>
                <a:latin typeface="Arial" panose="020B0604020202020204" pitchFamily="34" charset="0"/>
              </a:rPr>
              <a:t>Salay vs. Slovakia</a:t>
            </a:r>
            <a:endParaRPr lang="sk-SK" altLang="sk-SK" sz="2800">
              <a:solidFill>
                <a:schemeClr val="accent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5123" name="Podnadpis 2">
            <a:extLst>
              <a:ext uri="{FF2B5EF4-FFF2-40B4-BE49-F238E27FC236}">
                <a16:creationId xmlns:a16="http://schemas.microsoft.com/office/drawing/2014/main" id="{28861B03-FB95-F880-4DEE-46911368982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55650" y="3644900"/>
            <a:ext cx="7772400" cy="914400"/>
          </a:xfrm>
        </p:spPr>
        <p:txBody>
          <a:bodyPr tIns="0"/>
          <a:lstStyle/>
          <a:p>
            <a:pPr marL="36513" indent="0" algn="r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sk-SK" sz="2000">
                <a:solidFill>
                  <a:srgbClr val="79766F"/>
                </a:solidFill>
                <a:latin typeface="Arial" panose="020B0604020202020204" pitchFamily="34" charset="0"/>
              </a:rPr>
              <a:t>Marian Mesároš</a:t>
            </a:r>
          </a:p>
          <a:p>
            <a:pPr marL="36513" indent="0" algn="r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sk-SK" sz="2000">
                <a:solidFill>
                  <a:srgbClr val="79766F"/>
                </a:solidFill>
                <a:latin typeface="Arial" panose="020B0604020202020204" pitchFamily="34" charset="0"/>
              </a:rPr>
              <a:t>Slovak National Centre for Human Rights</a:t>
            </a:r>
          </a:p>
          <a:p>
            <a:pPr marL="36513" indent="0" algn="r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sk-SK" altLang="sk-SK" sz="2000">
              <a:solidFill>
                <a:srgbClr val="79766F"/>
              </a:solidFill>
              <a:latin typeface="Verdana" panose="020B0604030504040204" pitchFamily="34" charset="0"/>
            </a:endParaRPr>
          </a:p>
        </p:txBody>
      </p:sp>
      <p:pic>
        <p:nvPicPr>
          <p:cNvPr id="5124" name="Picture 6">
            <a:extLst>
              <a:ext uri="{FF2B5EF4-FFF2-40B4-BE49-F238E27FC236}">
                <a16:creationId xmlns:a16="http://schemas.microsoft.com/office/drawing/2014/main" id="{04737A60-17F7-4F7E-CDC8-B69A0815B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>
            <p:ph type="title" idx="4294967295"/>
          </p:nvPr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93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>
            <a:extLst>
              <a:ext uri="{FF2B5EF4-FFF2-40B4-BE49-F238E27FC236}">
                <a16:creationId xmlns:a16="http://schemas.microsoft.com/office/drawing/2014/main" id="{05573784-BD2D-ED12-45B6-52CA3A97987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5805488"/>
            <a:ext cx="6337300" cy="523875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Initial </a:t>
            </a:r>
            <a:r>
              <a:rPr kumimoji="0" lang="sk-SK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state in Slovakia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54C701A7-0344-C334-8CB9-EC4E53AC982A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endParaRPr lang="sk-SK" altLang="sk-SK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400" dirty="0">
                <a:latin typeface="Verdana" panose="020B0604030504040204" pitchFamily="34" charset="0"/>
              </a:rPr>
              <a:t>persisting Roma discrimination in education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Font typeface="Wingdings 2" panose="05020102010507070707" pitchFamily="18" charset="2"/>
              <a:buNone/>
              <a:defRPr/>
            </a:pPr>
            <a:endParaRPr lang="en-US" sz="2400" dirty="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400" dirty="0">
                <a:latin typeface="Verdana" panose="020B0604030504040204" pitchFamily="34" charset="0"/>
              </a:rPr>
              <a:t>systematic, not just individual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Font typeface="Wingdings 2" panose="05020102010507070707" pitchFamily="18" charset="2"/>
              <a:buNone/>
              <a:defRPr/>
            </a:pPr>
            <a:endParaRPr lang="en-US" sz="2400" dirty="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400" dirty="0">
                <a:latin typeface="Verdana" panose="020B0604030504040204" pitchFamily="34" charset="0"/>
              </a:rPr>
              <a:t>main problem:</a:t>
            </a:r>
            <a:r>
              <a:rPr lang="sk-SK" altLang="sk-SK" sz="2400" dirty="0">
                <a:latin typeface="Verdana" panose="020B0604030504040204" pitchFamily="34" charset="0"/>
              </a:rPr>
              <a:t> </a:t>
            </a:r>
            <a:r>
              <a:rPr lang="en-GB" dirty="0"/>
              <a:t>school maturity assessment</a:t>
            </a:r>
            <a:endParaRPr lang="sk-SK" dirty="0"/>
          </a:p>
          <a:p>
            <a:pPr marL="0" indent="0">
              <a:lnSpc>
                <a:spcPct val="80000"/>
              </a:lnSpc>
              <a:buClr>
                <a:schemeClr val="accent2"/>
              </a:buClr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400" dirty="0">
                <a:latin typeface="Verdana" panose="020B0604030504040204" pitchFamily="34" charset="0"/>
              </a:rPr>
              <a:t>testing focused to diagnose disability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Font typeface="Wingdings 2" panose="05020102010507070707" pitchFamily="18" charset="2"/>
              <a:buNone/>
              <a:defRPr/>
            </a:pPr>
            <a:endParaRPr lang="en-US" sz="2400" dirty="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400" dirty="0">
                <a:latin typeface="Verdana" panose="020B0604030504040204" pitchFamily="34" charset="0"/>
              </a:rPr>
              <a:t>inclusion in mainstream education overlooked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None/>
              <a:defRPr/>
            </a:pPr>
            <a:endParaRPr lang="sk-SK" altLang="sk-SK" sz="2400" dirty="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sk-SK" altLang="sk-SK" sz="2000" dirty="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sk-SK" altLang="sk-SK" sz="2000" dirty="0">
              <a:latin typeface="Verdana" panose="020B0604030504040204" pitchFamily="34" charset="0"/>
            </a:endParaRPr>
          </a:p>
        </p:txBody>
      </p:sp>
      <p:pic>
        <p:nvPicPr>
          <p:cNvPr id="7171" name="Picture 6">
            <a:extLst>
              <a:ext uri="{FF2B5EF4-FFF2-40B4-BE49-F238E27FC236}">
                <a16:creationId xmlns:a16="http://schemas.microsoft.com/office/drawing/2014/main" id="{39912774-E66B-2ECE-76FE-20F631A82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32D4637-90C1-F176-3B2B-7178045FB5C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49250" y="5954713"/>
            <a:ext cx="5275263" cy="404812"/>
          </a:xfrm>
          <a:prstGeom prst="rect">
            <a:avLst/>
          </a:prstGeom>
          <a:solidFill>
            <a:srgbClr val="F8F9FA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none" lIns="0" tIns="-12696" rIns="0" bIns="-12696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Consequences</a:t>
            </a:r>
            <a:r>
              <a:rPr kumimoji="0" lang="sk-SK" alt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bad</a:t>
            </a:r>
            <a:r>
              <a:rPr kumimoji="0" lang="sk-SK" alt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policies</a:t>
            </a:r>
            <a:r>
              <a:rPr kumimoji="0" lang="en-US" alt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D47635D-4851-CA79-58CC-9F458C8B94B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95288" y="320675"/>
            <a:ext cx="8183562" cy="4187825"/>
          </a:xfrm>
        </p:spPr>
        <p:txBody>
          <a:bodyPr/>
          <a:lstStyle/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en-GB" dirty="0"/>
              <a:t>segregation of Roma children in special schools</a:t>
            </a:r>
            <a:endParaRPr lang="sk-SK" dirty="0"/>
          </a:p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sk-SK" dirty="0"/>
              <a:t>o</a:t>
            </a:r>
            <a:r>
              <a:rPr lang="en-US" dirty="0" err="1"/>
              <a:t>verrepresentation</a:t>
            </a:r>
            <a:r>
              <a:rPr lang="sk-SK" dirty="0"/>
              <a:t> </a:t>
            </a:r>
            <a:r>
              <a:rPr lang="en-US" dirty="0"/>
              <a:t>per</a:t>
            </a:r>
            <a:r>
              <a:rPr lang="sk-SK" dirty="0"/>
              <a:t>c</a:t>
            </a:r>
            <a:r>
              <a:rPr lang="en-US" dirty="0" err="1"/>
              <a:t>ieved</a:t>
            </a:r>
            <a:r>
              <a:rPr lang="en-US" dirty="0"/>
              <a:t> as wrong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but explained </a:t>
            </a:r>
            <a:r>
              <a:rPr lang="sk-SK" dirty="0"/>
              <a:t>as </a:t>
            </a:r>
            <a:r>
              <a:rPr lang="en-GB" dirty="0"/>
              <a:t>objective consequence</a:t>
            </a: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</p:txBody>
      </p:sp>
      <p:pic>
        <p:nvPicPr>
          <p:cNvPr id="8195" name="Picture 6">
            <a:extLst>
              <a:ext uri="{FF2B5EF4-FFF2-40B4-BE49-F238E27FC236}">
                <a16:creationId xmlns:a16="http://schemas.microsoft.com/office/drawing/2014/main" id="{4BA09F73-777E-07BC-148B-7410DBF01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506F28F-A952-EB18-40A1-353B1155C11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49250" y="5954713"/>
            <a:ext cx="4951413" cy="404812"/>
          </a:xfrm>
          <a:prstGeom prst="rect">
            <a:avLst/>
          </a:prstGeom>
          <a:solidFill>
            <a:srgbClr val="F8F9FA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none" lIns="0" tIns="-12696" rIns="0" bIns="-12696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Client work in litigation case</a:t>
            </a:r>
            <a:r>
              <a:rPr kumimoji="0" lang="en-US" alt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0A12FCF-9F78-E9E2-6360-1F9BB8C25F1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95288" y="320675"/>
            <a:ext cx="8183562" cy="4187825"/>
          </a:xfrm>
        </p:spPr>
        <p:txBody>
          <a:bodyPr/>
          <a:lstStyle/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en-US" dirty="0"/>
              <a:t>determination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persistence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support</a:t>
            </a:r>
          </a:p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sk-SK" dirty="0"/>
              <a:t>trust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AE33134-9A35-1FBC-6F6A-23D583E88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9674914-3606-FA49-2FD2-AD2546A7715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49250" y="5954713"/>
            <a:ext cx="3798888" cy="404812"/>
          </a:xfrm>
          <a:prstGeom prst="rect">
            <a:avLst/>
          </a:prstGeom>
          <a:solidFill>
            <a:srgbClr val="F8F9FA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none" lIns="0" tIns="-12696" rIns="0" bIns="-12696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court asse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sment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710E72F-DF28-149D-BEAA-9CBD69C4096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95288" y="320675"/>
            <a:ext cx="8183562" cy="4187825"/>
          </a:xfrm>
        </p:spPr>
        <p:txBody>
          <a:bodyPr/>
          <a:lstStyle/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en-GB" dirty="0"/>
              <a:t>special education system </a:t>
            </a:r>
            <a:r>
              <a:rPr lang="en-US" dirty="0"/>
              <a:t>is</a:t>
            </a:r>
            <a:r>
              <a:rPr lang="sk-SK" dirty="0"/>
              <a:t> </a:t>
            </a:r>
            <a:r>
              <a:rPr lang="en-GB" dirty="0"/>
              <a:t>legitimate </a:t>
            </a:r>
            <a:r>
              <a:rPr lang="en-US" dirty="0"/>
              <a:t>tool</a:t>
            </a:r>
            <a:r>
              <a:rPr lang="en-GB" dirty="0"/>
              <a:t>, but in this case was not </a:t>
            </a:r>
            <a:r>
              <a:rPr lang="en-US" dirty="0"/>
              <a:t>used</a:t>
            </a:r>
            <a:r>
              <a:rPr lang="sk-SK" dirty="0"/>
              <a:t> </a:t>
            </a:r>
            <a:r>
              <a:rPr lang="en-GB" dirty="0"/>
              <a:t>proportional</a:t>
            </a:r>
            <a:r>
              <a:rPr lang="en-US" dirty="0" err="1"/>
              <a:t>ly</a:t>
            </a: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  <a:p>
            <a:pPr>
              <a:defRPr/>
            </a:pPr>
            <a:r>
              <a:rPr lang="en-GB" dirty="0"/>
              <a:t>diagnostic methods were imperfect, lacking parameters, good faith</a:t>
            </a:r>
            <a:r>
              <a:rPr lang="sk-SK" dirty="0"/>
              <a:t>, </a:t>
            </a:r>
            <a:r>
              <a:rPr lang="en-GB" dirty="0"/>
              <a:t>culturally biased. </a:t>
            </a: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  <a:p>
            <a:pPr>
              <a:defRPr/>
            </a:pPr>
            <a:r>
              <a:rPr lang="en-US" dirty="0"/>
              <a:t>decisive third professional </a:t>
            </a:r>
            <a:r>
              <a:rPr lang="sk-SK" dirty="0"/>
              <a:t>party </a:t>
            </a:r>
            <a:r>
              <a:rPr lang="en-US" dirty="0"/>
              <a:t>opinion is missing</a:t>
            </a:r>
            <a:endParaRPr lang="sk-SK" dirty="0"/>
          </a:p>
          <a:p>
            <a:pPr>
              <a:defRPr/>
            </a:pP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</p:txBody>
      </p:sp>
      <p:pic>
        <p:nvPicPr>
          <p:cNvPr id="10243" name="Picture 6">
            <a:extLst>
              <a:ext uri="{FF2B5EF4-FFF2-40B4-BE49-F238E27FC236}">
                <a16:creationId xmlns:a16="http://schemas.microsoft.com/office/drawing/2014/main" id="{1E1D3809-764D-FAB6-CC92-F04E5F9CB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F02C6D5-6EDD-BE0D-7AF4-50F1E96A7C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49250" y="5954713"/>
            <a:ext cx="1957388" cy="404812"/>
          </a:xfrm>
          <a:prstGeom prst="rect">
            <a:avLst/>
          </a:prstGeom>
          <a:solidFill>
            <a:srgbClr val="F8F9FA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none" lIns="0" tIns="-12696" rIns="0" bIns="-12696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D886CF7-49C1-CC2E-E5D2-3A9B1454A268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95288" y="320675"/>
            <a:ext cx="8183562" cy="4187825"/>
          </a:xfrm>
        </p:spPr>
        <p:txBody>
          <a:bodyPr/>
          <a:lstStyle/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en-US" dirty="0"/>
              <a:t>some development takes place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modern testing sets still missing</a:t>
            </a:r>
          </a:p>
          <a:p>
            <a:pPr>
              <a:defRPr/>
            </a:pP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GB" dirty="0">
                <a:solidFill>
                  <a:srgbClr val="0070C0"/>
                </a:solidFill>
              </a:rPr>
              <a:t>“Discrimination has a lot of layers. To effectively tackle them, we must </a:t>
            </a:r>
            <a:r>
              <a:rPr lang="en-US" dirty="0">
                <a:solidFill>
                  <a:srgbClr val="0070C0"/>
                </a:solidFill>
              </a:rPr>
              <a:t>accept its </a:t>
            </a:r>
            <a:r>
              <a:rPr lang="en-GB" dirty="0">
                <a:solidFill>
                  <a:srgbClr val="0070C0"/>
                </a:solidFill>
              </a:rPr>
              <a:t>very bottom and start</a:t>
            </a:r>
            <a:r>
              <a:rPr lang="sk-SK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repairing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from</a:t>
            </a:r>
            <a:r>
              <a:rPr lang="sk-SK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its</a:t>
            </a:r>
            <a:r>
              <a:rPr lang="sk-SK" dirty="0">
                <a:solidFill>
                  <a:srgbClr val="0070C0"/>
                </a:solidFill>
              </a:rPr>
              <a:t> base </a:t>
            </a:r>
            <a:r>
              <a:rPr lang="en-GB" dirty="0">
                <a:solidFill>
                  <a:srgbClr val="0070C0"/>
                </a:solidFill>
              </a:rPr>
              <a:t>upwards.” </a:t>
            </a:r>
            <a:endParaRPr lang="sk-SK" dirty="0">
              <a:solidFill>
                <a:srgbClr val="0070C0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</p:txBody>
      </p:sp>
      <p:pic>
        <p:nvPicPr>
          <p:cNvPr id="11267" name="Picture 6">
            <a:extLst>
              <a:ext uri="{FF2B5EF4-FFF2-40B4-BE49-F238E27FC236}">
                <a16:creationId xmlns:a16="http://schemas.microsoft.com/office/drawing/2014/main" id="{14D631A3-0032-571C-6134-85DD26CA4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439863" cy="139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3_Aspec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20" ma:contentTypeDescription="Create a new document." ma:contentTypeScope="" ma:versionID="f31972b38dd4d3726269a52fe3d40579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294492229460c6a79466dee146d22d39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91b2610-8ca3-4954-baf1-f497d7f4f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a178bd2-4b36-41f2-9a25-ef564fee8ee7}" ma:internalName="TaxCatchAll" ma:showField="CatchAllData" ma:web="1fbf4851-1fe8-4378-a6d9-5967d98f31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43B70D-A7A8-49E0-95CC-6CA78D8E82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caf206-b009-4658-99e1-4d638e44d8f5"/>
    <ds:schemaRef ds:uri="1fbf4851-1fe8-4378-a6d9-5967d98f31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6015B7-DD96-4B45-9B2D-E12D6BDD86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160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Wingdings 2</vt:lpstr>
      <vt:lpstr>Verdana</vt:lpstr>
      <vt:lpstr>Calibri</vt:lpstr>
      <vt:lpstr>Wingdings</vt:lpstr>
      <vt:lpstr>3_Aspect</vt:lpstr>
      <vt:lpstr>Litigation effect of the ECHR case Salay vs. Slovakia</vt:lpstr>
      <vt:lpstr>Initial state in Slovakia</vt:lpstr>
      <vt:lpstr>Consequences of bad policies </vt:lpstr>
      <vt:lpstr>Client work in litigation case </vt:lpstr>
      <vt:lpstr>The court assessment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Zásada rovnakého zaobchádzania; Antidiskriminačný zákon</dc:title>
  <dc:creator>USER</dc:creator>
  <cp:lastModifiedBy>Ilaria De Capitani</cp:lastModifiedBy>
  <cp:revision>186</cp:revision>
  <dcterms:created xsi:type="dcterms:W3CDTF">2008-02-20T06:10:37Z</dcterms:created>
  <dcterms:modified xsi:type="dcterms:W3CDTF">2025-06-19T14:58:00Z</dcterms:modified>
</cp:coreProperties>
</file>