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61" r:id="rId5"/>
    <p:sldId id="272" r:id="rId6"/>
    <p:sldId id="263" r:id="rId7"/>
    <p:sldId id="274" r:id="rId8"/>
    <p:sldId id="277" r:id="rId9"/>
    <p:sldId id="276" r:id="rId10"/>
    <p:sldId id="273" r:id="rId11"/>
    <p:sldId id="275" r:id="rId12"/>
    <p:sldId id="271" r:id="rId13"/>
  </p:sldIdLst>
  <p:sldSz cx="12192000" cy="6858000"/>
  <p:notesSz cx="6858000" cy="9144000"/>
  <p:embeddedFontLst>
    <p:embeddedFont>
      <p:font typeface="Familjen Grotesk" panose="020B0604020202020204" charset="0"/>
      <p:regular r:id="rId15"/>
      <p:bold r:id="rId16"/>
      <p:italic r:id="rId17"/>
      <p:boldItalic r:id="rId18"/>
    </p:embeddedFont>
    <p:embeddedFont>
      <p:font typeface="Familjen Grotesk Medium" panose="020B0604020202020204" charset="0"/>
      <p:regular r:id="rId19"/>
      <p:italic r:id="rId2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CEA"/>
    <a:srgbClr val="000000"/>
    <a:srgbClr val="DE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69" autoAdjust="0"/>
  </p:normalViewPr>
  <p:slideViewPr>
    <p:cSldViewPr snapToGrid="0" showGuides="1">
      <p:cViewPr varScale="1">
        <p:scale>
          <a:sx n="63" d="100"/>
          <a:sy n="63" d="100"/>
        </p:scale>
        <p:origin x="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s Kadar" userId="9f15412d-b2c8-4281-b984-1877998a00fd" providerId="ADAL" clId="{3119A9B5-54AB-41E5-8FCC-9CADA0AFBB64}"/>
    <pc:docChg chg="modSld">
      <pc:chgData name="Tamas Kadar" userId="9f15412d-b2c8-4281-b984-1877998a00fd" providerId="ADAL" clId="{3119A9B5-54AB-41E5-8FCC-9CADA0AFBB64}" dt="2025-05-14T14:26:24.972" v="15" actId="962"/>
      <pc:docMkLst>
        <pc:docMk/>
      </pc:docMkLst>
      <pc:sldChg chg="modSp mod">
        <pc:chgData name="Tamas Kadar" userId="9f15412d-b2c8-4281-b984-1877998a00fd" providerId="ADAL" clId="{3119A9B5-54AB-41E5-8FCC-9CADA0AFBB64}" dt="2025-05-14T14:26:24.972" v="15" actId="962"/>
        <pc:sldMkLst>
          <pc:docMk/>
          <pc:sldMk cId="894552320" sldId="271"/>
        </pc:sldMkLst>
        <pc:spChg chg="mod">
          <ac:chgData name="Tamas Kadar" userId="9f15412d-b2c8-4281-b984-1877998a00fd" providerId="ADAL" clId="{3119A9B5-54AB-41E5-8FCC-9CADA0AFBB64}" dt="2025-05-14T14:26:24.972" v="15" actId="962"/>
          <ac:spMkLst>
            <pc:docMk/>
            <pc:sldMk cId="894552320" sldId="271"/>
            <ac:spMk id="4" creationId="{731072F0-2A84-2850-F8BF-8D967F8E0071}"/>
          </ac:spMkLst>
        </pc:spChg>
        <pc:spChg chg="mod">
          <ac:chgData name="Tamas Kadar" userId="9f15412d-b2c8-4281-b984-1877998a00fd" providerId="ADAL" clId="{3119A9B5-54AB-41E5-8FCC-9CADA0AFBB64}" dt="2025-05-14T14:25:07.186" v="2" actId="33553"/>
          <ac:spMkLst>
            <pc:docMk/>
            <pc:sldMk cId="894552320" sldId="271"/>
            <ac:spMk id="5" creationId="{FDBC9161-D475-ED94-8FF3-3E53489D24E6}"/>
          </ac:spMkLst>
        </pc:spChg>
      </pc:sldChg>
      <pc:sldChg chg="modSp mod">
        <pc:chgData name="Tamas Kadar" userId="9f15412d-b2c8-4281-b984-1877998a00fd" providerId="ADAL" clId="{3119A9B5-54AB-41E5-8FCC-9CADA0AFBB64}" dt="2025-05-14T14:25:26.435" v="6" actId="962"/>
        <pc:sldMkLst>
          <pc:docMk/>
          <pc:sldMk cId="3058765540" sldId="272"/>
        </pc:sldMkLst>
        <pc:spChg chg="mod">
          <ac:chgData name="Tamas Kadar" userId="9f15412d-b2c8-4281-b984-1877998a00fd" providerId="ADAL" clId="{3119A9B5-54AB-41E5-8FCC-9CADA0AFBB64}" dt="2025-05-14T14:25:23.760" v="5" actId="962"/>
          <ac:spMkLst>
            <pc:docMk/>
            <pc:sldMk cId="3058765540" sldId="272"/>
            <ac:spMk id="4" creationId="{4DFB6B48-676E-7489-CB96-40411339615D}"/>
          </ac:spMkLst>
        </pc:spChg>
        <pc:spChg chg="mod">
          <ac:chgData name="Tamas Kadar" userId="9f15412d-b2c8-4281-b984-1877998a00fd" providerId="ADAL" clId="{3119A9B5-54AB-41E5-8FCC-9CADA0AFBB64}" dt="2025-05-14T14:25:26.435" v="6" actId="962"/>
          <ac:spMkLst>
            <pc:docMk/>
            <pc:sldMk cId="3058765540" sldId="272"/>
            <ac:spMk id="5" creationId="{F3BC7F1C-EC49-6477-4DA0-52D70F17CE59}"/>
          </ac:spMkLst>
        </pc:spChg>
      </pc:sldChg>
      <pc:sldChg chg="modSp mod">
        <pc:chgData name="Tamas Kadar" userId="9f15412d-b2c8-4281-b984-1877998a00fd" providerId="ADAL" clId="{3119A9B5-54AB-41E5-8FCC-9CADA0AFBB64}" dt="2025-05-14T14:26:03.392" v="12" actId="962"/>
        <pc:sldMkLst>
          <pc:docMk/>
          <pc:sldMk cId="1718368550" sldId="273"/>
        </pc:sldMkLst>
        <pc:spChg chg="mod">
          <ac:chgData name="Tamas Kadar" userId="9f15412d-b2c8-4281-b984-1877998a00fd" providerId="ADAL" clId="{3119A9B5-54AB-41E5-8FCC-9CADA0AFBB64}" dt="2025-05-14T14:26:02.753" v="11" actId="962"/>
          <ac:spMkLst>
            <pc:docMk/>
            <pc:sldMk cId="1718368550" sldId="273"/>
            <ac:spMk id="3" creationId="{A9083626-A1CB-DE42-477F-E780966DFE79}"/>
          </ac:spMkLst>
        </pc:spChg>
        <pc:spChg chg="mod">
          <ac:chgData name="Tamas Kadar" userId="9f15412d-b2c8-4281-b984-1877998a00fd" providerId="ADAL" clId="{3119A9B5-54AB-41E5-8FCC-9CADA0AFBB64}" dt="2025-05-14T14:26:03.392" v="12" actId="962"/>
          <ac:spMkLst>
            <pc:docMk/>
            <pc:sldMk cId="1718368550" sldId="273"/>
            <ac:spMk id="4" creationId="{ECD1D6E1-5410-1584-D65D-C0FDE4901C77}"/>
          </ac:spMkLst>
        </pc:spChg>
      </pc:sldChg>
      <pc:sldChg chg="modSp mod">
        <pc:chgData name="Tamas Kadar" userId="9f15412d-b2c8-4281-b984-1877998a00fd" providerId="ADAL" clId="{3119A9B5-54AB-41E5-8FCC-9CADA0AFBB64}" dt="2025-05-14T14:25:39.912" v="8" actId="962"/>
        <pc:sldMkLst>
          <pc:docMk/>
          <pc:sldMk cId="3228278578" sldId="274"/>
        </pc:sldMkLst>
        <pc:spChg chg="mod">
          <ac:chgData name="Tamas Kadar" userId="9f15412d-b2c8-4281-b984-1877998a00fd" providerId="ADAL" clId="{3119A9B5-54AB-41E5-8FCC-9CADA0AFBB64}" dt="2025-05-14T14:25:37.969" v="7" actId="962"/>
          <ac:spMkLst>
            <pc:docMk/>
            <pc:sldMk cId="3228278578" sldId="274"/>
            <ac:spMk id="3" creationId="{2DBD4988-54D9-854D-8B45-E9B1B785B205}"/>
          </ac:spMkLst>
        </pc:spChg>
        <pc:spChg chg="mod">
          <ac:chgData name="Tamas Kadar" userId="9f15412d-b2c8-4281-b984-1877998a00fd" providerId="ADAL" clId="{3119A9B5-54AB-41E5-8FCC-9CADA0AFBB64}" dt="2025-05-14T14:25:39.912" v="8" actId="962"/>
          <ac:spMkLst>
            <pc:docMk/>
            <pc:sldMk cId="3228278578" sldId="274"/>
            <ac:spMk id="4" creationId="{1A246330-DBDB-2466-F2DE-D99AA0BB7502}"/>
          </ac:spMkLst>
        </pc:spChg>
        <pc:picChg chg="mod">
          <ac:chgData name="Tamas Kadar" userId="9f15412d-b2c8-4281-b984-1877998a00fd" providerId="ADAL" clId="{3119A9B5-54AB-41E5-8FCC-9CADA0AFBB64}" dt="2025-05-14T14:24:59.124" v="1" actId="962"/>
          <ac:picMkLst>
            <pc:docMk/>
            <pc:sldMk cId="3228278578" sldId="274"/>
            <ac:picMk id="7" creationId="{41B77985-9804-6B9E-ADD7-3F66DBAE2F6A}"/>
          </ac:picMkLst>
        </pc:picChg>
      </pc:sldChg>
      <pc:sldChg chg="modSp mod">
        <pc:chgData name="Tamas Kadar" userId="9f15412d-b2c8-4281-b984-1877998a00fd" providerId="ADAL" clId="{3119A9B5-54AB-41E5-8FCC-9CADA0AFBB64}" dt="2025-05-14T14:26:16.636" v="14" actId="962"/>
        <pc:sldMkLst>
          <pc:docMk/>
          <pc:sldMk cId="3103939951" sldId="275"/>
        </pc:sldMkLst>
        <pc:spChg chg="mod">
          <ac:chgData name="Tamas Kadar" userId="9f15412d-b2c8-4281-b984-1877998a00fd" providerId="ADAL" clId="{3119A9B5-54AB-41E5-8FCC-9CADA0AFBB64}" dt="2025-05-14T14:26:16.029" v="13" actId="962"/>
          <ac:spMkLst>
            <pc:docMk/>
            <pc:sldMk cId="3103939951" sldId="275"/>
            <ac:spMk id="3" creationId="{9248D202-3981-E4D4-D15F-0A24992BA1DF}"/>
          </ac:spMkLst>
        </pc:spChg>
        <pc:spChg chg="mod">
          <ac:chgData name="Tamas Kadar" userId="9f15412d-b2c8-4281-b984-1877998a00fd" providerId="ADAL" clId="{3119A9B5-54AB-41E5-8FCC-9CADA0AFBB64}" dt="2025-05-14T14:26:16.636" v="14" actId="962"/>
          <ac:spMkLst>
            <pc:docMk/>
            <pc:sldMk cId="3103939951" sldId="275"/>
            <ac:spMk id="4" creationId="{19DFB4CC-6BB5-8EC4-B785-B08CAAA3D12D}"/>
          </ac:spMkLst>
        </pc:spChg>
      </pc:sldChg>
      <pc:sldChg chg="modSp mod">
        <pc:chgData name="Tamas Kadar" userId="9f15412d-b2c8-4281-b984-1877998a00fd" providerId="ADAL" clId="{3119A9B5-54AB-41E5-8FCC-9CADA0AFBB64}" dt="2025-05-14T14:25:53.608" v="10" actId="962"/>
        <pc:sldMkLst>
          <pc:docMk/>
          <pc:sldMk cId="1252075096" sldId="277"/>
        </pc:sldMkLst>
        <pc:spChg chg="mod">
          <ac:chgData name="Tamas Kadar" userId="9f15412d-b2c8-4281-b984-1877998a00fd" providerId="ADAL" clId="{3119A9B5-54AB-41E5-8FCC-9CADA0AFBB64}" dt="2025-05-14T14:25:52.025" v="9" actId="962"/>
          <ac:spMkLst>
            <pc:docMk/>
            <pc:sldMk cId="1252075096" sldId="277"/>
            <ac:spMk id="3" creationId="{6598DBC9-7E78-93C8-267F-0FDC149C8D86}"/>
          </ac:spMkLst>
        </pc:spChg>
        <pc:spChg chg="mod">
          <ac:chgData name="Tamas Kadar" userId="9f15412d-b2c8-4281-b984-1877998a00fd" providerId="ADAL" clId="{3119A9B5-54AB-41E5-8FCC-9CADA0AFBB64}" dt="2025-05-14T14:25:53.608" v="10" actId="962"/>
          <ac:spMkLst>
            <pc:docMk/>
            <pc:sldMk cId="1252075096" sldId="277"/>
            <ac:spMk id="4" creationId="{66A4F917-7066-04D8-DBAC-0FD52A7730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8778-50B2-4468-A921-676684C28223}" type="datetimeFigureOut">
              <a:rPr lang="fr-BE" smtClean="0"/>
              <a:t>14-05-25</a:t>
            </a:fld>
            <a:endParaRPr lang="fr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5EC02-81DD-4F76-A08F-03801FE537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774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LF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Institut - Logo Instituut" descr="Logo de l'Institut pour l'égalité des femmes et des hommes&#10;Logo van het Instituut voor de gelijkheid van vrouwen en mannen">
            <a:extLst>
              <a:ext uri="{FF2B5EF4-FFF2-40B4-BE49-F238E27FC236}">
                <a16:creationId xmlns:a16="http://schemas.microsoft.com/office/drawing/2014/main" id="{B20EFF09-50BB-716C-9A27-30773F73BB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6000" y="2669088"/>
            <a:ext cx="6840000" cy="1519824"/>
            <a:chOff x="488950" y="5890581"/>
            <a:chExt cx="2150434" cy="477819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ECB79DAB-0A83-4267-6BF7-060BF67968ED}"/>
                </a:ext>
              </a:extLst>
            </p:cNvPr>
            <p:cNvGrpSpPr/>
            <p:nvPr userDrawn="1"/>
          </p:nvGrpSpPr>
          <p:grpSpPr>
            <a:xfrm>
              <a:off x="488950" y="5890581"/>
              <a:ext cx="717414" cy="477819"/>
              <a:chOff x="488950" y="5890581"/>
              <a:chExt cx="717414" cy="477819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89845F71-50FC-B96C-A440-99AFC3F1B31C}"/>
                  </a:ext>
                </a:extLst>
              </p:cNvPr>
              <p:cNvSpPr/>
              <p:nvPr/>
            </p:nvSpPr>
            <p:spPr>
              <a:xfrm>
                <a:off x="488950" y="5890581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5 w 673250"/>
                  <a:gd name="connsiteY3" fmla="*/ 186092 h 186092"/>
                  <a:gd name="connsiteX4" fmla="*/ 4 w 673250"/>
                  <a:gd name="connsiteY4" fmla="*/ 0 h 186092"/>
                  <a:gd name="connsiteX5" fmla="*/ 4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5" y="186092"/>
                    </a:lnTo>
                    <a:cubicBezTo>
                      <a:pt x="83467" y="186092"/>
                      <a:pt x="4" y="102706"/>
                      <a:pt x="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 dirty="0"/>
              </a:p>
            </p:txBody>
          </p:sp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14AC970D-6A0F-52A7-6883-373CA7622E97}"/>
                  </a:ext>
                </a:extLst>
              </p:cNvPr>
              <p:cNvSpPr/>
              <p:nvPr/>
            </p:nvSpPr>
            <p:spPr>
              <a:xfrm>
                <a:off x="533114" y="6182308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1 w 673250"/>
                  <a:gd name="connsiteY3" fmla="*/ 186092 h 186092"/>
                  <a:gd name="connsiteX4" fmla="*/ 0 w 673250"/>
                  <a:gd name="connsiteY4" fmla="*/ 0 h 186092"/>
                  <a:gd name="connsiteX5" fmla="*/ 0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1" y="186092"/>
                    </a:lnTo>
                    <a:cubicBezTo>
                      <a:pt x="83462" y="186092"/>
                      <a:pt x="0" y="10270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BBA625CF-29D0-F700-6D80-77881A798FE8}"/>
                </a:ext>
              </a:extLst>
            </p:cNvPr>
            <p:cNvSpPr/>
            <p:nvPr/>
          </p:nvSpPr>
          <p:spPr>
            <a:xfrm>
              <a:off x="1327011" y="5895340"/>
              <a:ext cx="1312373" cy="466827"/>
            </a:xfrm>
            <a:custGeom>
              <a:avLst/>
              <a:gdLst>
                <a:gd name="connsiteX0" fmla="*/ 903293 w 1312373"/>
                <a:gd name="connsiteY0" fmla="*/ 420699 h 466827"/>
                <a:gd name="connsiteX1" fmla="*/ 892674 w 1312373"/>
                <a:gd name="connsiteY1" fmla="*/ 438501 h 466827"/>
                <a:gd name="connsiteX2" fmla="*/ 903293 w 1312373"/>
                <a:gd name="connsiteY2" fmla="*/ 456308 h 466827"/>
                <a:gd name="connsiteX3" fmla="*/ 915350 w 1312373"/>
                <a:gd name="connsiteY3" fmla="*/ 438501 h 466827"/>
                <a:gd name="connsiteX4" fmla="*/ 903293 w 1312373"/>
                <a:gd name="connsiteY4" fmla="*/ 420699 h 466827"/>
                <a:gd name="connsiteX5" fmla="*/ 83523 w 1312373"/>
                <a:gd name="connsiteY5" fmla="*/ 420699 h 466827"/>
                <a:gd name="connsiteX6" fmla="*/ 72905 w 1312373"/>
                <a:gd name="connsiteY6" fmla="*/ 438501 h 466827"/>
                <a:gd name="connsiteX7" fmla="*/ 83523 w 1312373"/>
                <a:gd name="connsiteY7" fmla="*/ 456308 h 466827"/>
                <a:gd name="connsiteX8" fmla="*/ 95581 w 1312373"/>
                <a:gd name="connsiteY8" fmla="*/ 438501 h 466827"/>
                <a:gd name="connsiteX9" fmla="*/ 83523 w 1312373"/>
                <a:gd name="connsiteY9" fmla="*/ 420699 h 466827"/>
                <a:gd name="connsiteX10" fmla="*/ 1087934 w 1312373"/>
                <a:gd name="connsiteY10" fmla="*/ 419888 h 466827"/>
                <a:gd name="connsiteX11" fmla="*/ 1076234 w 1312373"/>
                <a:gd name="connsiteY11" fmla="*/ 432745 h 466827"/>
                <a:gd name="connsiteX12" fmla="*/ 1098733 w 1312373"/>
                <a:gd name="connsiteY12" fmla="*/ 432745 h 466827"/>
                <a:gd name="connsiteX13" fmla="*/ 1087934 w 1312373"/>
                <a:gd name="connsiteY13" fmla="*/ 419888 h 466827"/>
                <a:gd name="connsiteX14" fmla="*/ 672204 w 1312373"/>
                <a:gd name="connsiteY14" fmla="*/ 419888 h 466827"/>
                <a:gd name="connsiteX15" fmla="*/ 660500 w 1312373"/>
                <a:gd name="connsiteY15" fmla="*/ 432745 h 466827"/>
                <a:gd name="connsiteX16" fmla="*/ 683003 w 1312373"/>
                <a:gd name="connsiteY16" fmla="*/ 432745 h 466827"/>
                <a:gd name="connsiteX17" fmla="*/ 672204 w 1312373"/>
                <a:gd name="connsiteY17" fmla="*/ 419888 h 466827"/>
                <a:gd name="connsiteX18" fmla="*/ 532720 w 1312373"/>
                <a:gd name="connsiteY18" fmla="*/ 419888 h 466827"/>
                <a:gd name="connsiteX19" fmla="*/ 521020 w 1312373"/>
                <a:gd name="connsiteY19" fmla="*/ 432745 h 466827"/>
                <a:gd name="connsiteX20" fmla="*/ 543519 w 1312373"/>
                <a:gd name="connsiteY20" fmla="*/ 432745 h 466827"/>
                <a:gd name="connsiteX21" fmla="*/ 532720 w 1312373"/>
                <a:gd name="connsiteY21" fmla="*/ 419888 h 466827"/>
                <a:gd name="connsiteX22" fmla="*/ 324683 w 1312373"/>
                <a:gd name="connsiteY22" fmla="*/ 419883 h 466827"/>
                <a:gd name="connsiteX23" fmla="*/ 313164 w 1312373"/>
                <a:gd name="connsiteY23" fmla="*/ 438497 h 466827"/>
                <a:gd name="connsiteX24" fmla="*/ 324683 w 1312373"/>
                <a:gd name="connsiteY24" fmla="*/ 457110 h 466827"/>
                <a:gd name="connsiteX25" fmla="*/ 336202 w 1312373"/>
                <a:gd name="connsiteY25" fmla="*/ 438497 h 466827"/>
                <a:gd name="connsiteX26" fmla="*/ 324683 w 1312373"/>
                <a:gd name="connsiteY26" fmla="*/ 419883 h 466827"/>
                <a:gd name="connsiteX27" fmla="*/ 418975 w 1312373"/>
                <a:gd name="connsiteY27" fmla="*/ 411520 h 466827"/>
                <a:gd name="connsiteX28" fmla="*/ 432476 w 1312373"/>
                <a:gd name="connsiteY28" fmla="*/ 411520 h 466827"/>
                <a:gd name="connsiteX29" fmla="*/ 438869 w 1312373"/>
                <a:gd name="connsiteY29" fmla="*/ 454684 h 466827"/>
                <a:gd name="connsiteX30" fmla="*/ 441028 w 1312373"/>
                <a:gd name="connsiteY30" fmla="*/ 454684 h 466827"/>
                <a:gd name="connsiteX31" fmla="*/ 448494 w 1312373"/>
                <a:gd name="connsiteY31" fmla="*/ 411520 h 466827"/>
                <a:gd name="connsiteX32" fmla="*/ 471717 w 1312373"/>
                <a:gd name="connsiteY32" fmla="*/ 411520 h 466827"/>
                <a:gd name="connsiteX33" fmla="*/ 479187 w 1312373"/>
                <a:gd name="connsiteY33" fmla="*/ 454684 h 466827"/>
                <a:gd name="connsiteX34" fmla="*/ 481346 w 1312373"/>
                <a:gd name="connsiteY34" fmla="*/ 454684 h 466827"/>
                <a:gd name="connsiteX35" fmla="*/ 487735 w 1312373"/>
                <a:gd name="connsiteY35" fmla="*/ 411520 h 466827"/>
                <a:gd name="connsiteX36" fmla="*/ 500335 w 1312373"/>
                <a:gd name="connsiteY36" fmla="*/ 411520 h 466827"/>
                <a:gd name="connsiteX37" fmla="*/ 500335 w 1312373"/>
                <a:gd name="connsiteY37" fmla="*/ 411613 h 466827"/>
                <a:gd name="connsiteX38" fmla="*/ 492150 w 1312373"/>
                <a:gd name="connsiteY38" fmla="*/ 465473 h 466827"/>
                <a:gd name="connsiteX39" fmla="*/ 468388 w 1312373"/>
                <a:gd name="connsiteY39" fmla="*/ 465473 h 466827"/>
                <a:gd name="connsiteX40" fmla="*/ 460737 w 1312373"/>
                <a:gd name="connsiteY40" fmla="*/ 422040 h 466827"/>
                <a:gd name="connsiteX41" fmla="*/ 458578 w 1312373"/>
                <a:gd name="connsiteY41" fmla="*/ 422040 h 466827"/>
                <a:gd name="connsiteX42" fmla="*/ 450931 w 1312373"/>
                <a:gd name="connsiteY42" fmla="*/ 465473 h 466827"/>
                <a:gd name="connsiteX43" fmla="*/ 427169 w 1312373"/>
                <a:gd name="connsiteY43" fmla="*/ 465473 h 466827"/>
                <a:gd name="connsiteX44" fmla="*/ 418979 w 1312373"/>
                <a:gd name="connsiteY44" fmla="*/ 411613 h 466827"/>
                <a:gd name="connsiteX45" fmla="*/ 418975 w 1312373"/>
                <a:gd name="connsiteY45" fmla="*/ 411613 h 466827"/>
                <a:gd name="connsiteX46" fmla="*/ 200672 w 1312373"/>
                <a:gd name="connsiteY46" fmla="*/ 411520 h 466827"/>
                <a:gd name="connsiteX47" fmla="*/ 215431 w 1312373"/>
                <a:gd name="connsiteY47" fmla="*/ 411520 h 466827"/>
                <a:gd name="connsiteX48" fmla="*/ 227043 w 1312373"/>
                <a:gd name="connsiteY48" fmla="*/ 453604 h 466827"/>
                <a:gd name="connsiteX49" fmla="*/ 229202 w 1312373"/>
                <a:gd name="connsiteY49" fmla="*/ 453604 h 466827"/>
                <a:gd name="connsiteX50" fmla="*/ 240902 w 1312373"/>
                <a:gd name="connsiteY50" fmla="*/ 411520 h 466827"/>
                <a:gd name="connsiteX51" fmla="*/ 254319 w 1312373"/>
                <a:gd name="connsiteY51" fmla="*/ 411520 h 466827"/>
                <a:gd name="connsiteX52" fmla="*/ 254319 w 1312373"/>
                <a:gd name="connsiteY52" fmla="*/ 412063 h 466827"/>
                <a:gd name="connsiteX53" fmla="*/ 238743 w 1312373"/>
                <a:gd name="connsiteY53" fmla="*/ 465473 h 466827"/>
                <a:gd name="connsiteX54" fmla="*/ 216244 w 1312373"/>
                <a:gd name="connsiteY54" fmla="*/ 465473 h 466827"/>
                <a:gd name="connsiteX55" fmla="*/ 200672 w 1312373"/>
                <a:gd name="connsiteY55" fmla="*/ 412063 h 466827"/>
                <a:gd name="connsiteX56" fmla="*/ 4 w 1312373"/>
                <a:gd name="connsiteY56" fmla="*/ 411520 h 466827"/>
                <a:gd name="connsiteX57" fmla="*/ 14764 w 1312373"/>
                <a:gd name="connsiteY57" fmla="*/ 411520 h 466827"/>
                <a:gd name="connsiteX58" fmla="*/ 26375 w 1312373"/>
                <a:gd name="connsiteY58" fmla="*/ 453604 h 466827"/>
                <a:gd name="connsiteX59" fmla="*/ 28534 w 1312373"/>
                <a:gd name="connsiteY59" fmla="*/ 453604 h 466827"/>
                <a:gd name="connsiteX60" fmla="*/ 40234 w 1312373"/>
                <a:gd name="connsiteY60" fmla="*/ 411520 h 466827"/>
                <a:gd name="connsiteX61" fmla="*/ 53647 w 1312373"/>
                <a:gd name="connsiteY61" fmla="*/ 411520 h 466827"/>
                <a:gd name="connsiteX62" fmla="*/ 53647 w 1312373"/>
                <a:gd name="connsiteY62" fmla="*/ 412063 h 466827"/>
                <a:gd name="connsiteX63" fmla="*/ 38075 w 1312373"/>
                <a:gd name="connsiteY63" fmla="*/ 465473 h 466827"/>
                <a:gd name="connsiteX64" fmla="*/ 15572 w 1312373"/>
                <a:gd name="connsiteY64" fmla="*/ 465473 h 466827"/>
                <a:gd name="connsiteX65" fmla="*/ 0 w 1312373"/>
                <a:gd name="connsiteY65" fmla="*/ 412063 h 466827"/>
                <a:gd name="connsiteX66" fmla="*/ 4 w 1312373"/>
                <a:gd name="connsiteY66" fmla="*/ 412063 h 466827"/>
                <a:gd name="connsiteX67" fmla="*/ 394329 w 1312373"/>
                <a:gd name="connsiteY67" fmla="*/ 411516 h 466827"/>
                <a:gd name="connsiteX68" fmla="*/ 408912 w 1312373"/>
                <a:gd name="connsiteY68" fmla="*/ 411516 h 466827"/>
                <a:gd name="connsiteX69" fmla="*/ 408912 w 1312373"/>
                <a:gd name="connsiteY69" fmla="*/ 465469 h 466827"/>
                <a:gd name="connsiteX70" fmla="*/ 395769 w 1312373"/>
                <a:gd name="connsiteY70" fmla="*/ 465469 h 466827"/>
                <a:gd name="connsiteX71" fmla="*/ 395769 w 1312373"/>
                <a:gd name="connsiteY71" fmla="*/ 457380 h 466827"/>
                <a:gd name="connsiteX72" fmla="*/ 393614 w 1312373"/>
                <a:gd name="connsiteY72" fmla="*/ 457380 h 466827"/>
                <a:gd name="connsiteX73" fmla="*/ 378488 w 1312373"/>
                <a:gd name="connsiteY73" fmla="*/ 466819 h 466827"/>
                <a:gd name="connsiteX74" fmla="*/ 360311 w 1312373"/>
                <a:gd name="connsiteY74" fmla="*/ 445779 h 466827"/>
                <a:gd name="connsiteX75" fmla="*/ 360307 w 1312373"/>
                <a:gd name="connsiteY75" fmla="*/ 445784 h 466827"/>
                <a:gd name="connsiteX76" fmla="*/ 360307 w 1312373"/>
                <a:gd name="connsiteY76" fmla="*/ 411520 h 466827"/>
                <a:gd name="connsiteX77" fmla="*/ 374890 w 1312373"/>
                <a:gd name="connsiteY77" fmla="*/ 411520 h 466827"/>
                <a:gd name="connsiteX78" fmla="*/ 374890 w 1312373"/>
                <a:gd name="connsiteY78" fmla="*/ 443349 h 466827"/>
                <a:gd name="connsiteX79" fmla="*/ 383261 w 1312373"/>
                <a:gd name="connsiteY79" fmla="*/ 454949 h 466827"/>
                <a:gd name="connsiteX80" fmla="*/ 394329 w 1312373"/>
                <a:gd name="connsiteY80" fmla="*/ 440649 h 466827"/>
                <a:gd name="connsiteX81" fmla="*/ 292108 w 1312373"/>
                <a:gd name="connsiteY81" fmla="*/ 410986 h 466827"/>
                <a:gd name="connsiteX82" fmla="*/ 294987 w 1312373"/>
                <a:gd name="connsiteY82" fmla="*/ 410986 h 466827"/>
                <a:gd name="connsiteX83" fmla="*/ 294987 w 1312373"/>
                <a:gd name="connsiteY83" fmla="*/ 424117 h 466827"/>
                <a:gd name="connsiteX84" fmla="*/ 291031 w 1312373"/>
                <a:gd name="connsiteY84" fmla="*/ 424117 h 466827"/>
                <a:gd name="connsiteX85" fmla="*/ 276448 w 1312373"/>
                <a:gd name="connsiteY85" fmla="*/ 439581 h 466827"/>
                <a:gd name="connsiteX86" fmla="*/ 276448 w 1312373"/>
                <a:gd name="connsiteY86" fmla="*/ 465482 h 466827"/>
                <a:gd name="connsiteX87" fmla="*/ 261865 w 1312373"/>
                <a:gd name="connsiteY87" fmla="*/ 465482 h 466827"/>
                <a:gd name="connsiteX88" fmla="*/ 261865 w 1312373"/>
                <a:gd name="connsiteY88" fmla="*/ 411529 h 466827"/>
                <a:gd name="connsiteX89" fmla="*/ 261865 w 1312373"/>
                <a:gd name="connsiteY89" fmla="*/ 411524 h 466827"/>
                <a:gd name="connsiteX90" fmla="*/ 275190 w 1312373"/>
                <a:gd name="connsiteY90" fmla="*/ 411524 h 466827"/>
                <a:gd name="connsiteX91" fmla="*/ 275190 w 1312373"/>
                <a:gd name="connsiteY91" fmla="*/ 421418 h 466827"/>
                <a:gd name="connsiteX92" fmla="*/ 277344 w 1312373"/>
                <a:gd name="connsiteY92" fmla="*/ 421418 h 466827"/>
                <a:gd name="connsiteX93" fmla="*/ 292108 w 1312373"/>
                <a:gd name="connsiteY93" fmla="*/ 410986 h 466827"/>
                <a:gd name="connsiteX94" fmla="*/ 899416 w 1312373"/>
                <a:gd name="connsiteY94" fmla="*/ 410444 h 466827"/>
                <a:gd name="connsiteX95" fmla="*/ 914268 w 1312373"/>
                <a:gd name="connsiteY95" fmla="*/ 418538 h 466827"/>
                <a:gd name="connsiteX96" fmla="*/ 916427 w 1312373"/>
                <a:gd name="connsiteY96" fmla="*/ 418538 h 466827"/>
                <a:gd name="connsiteX97" fmla="*/ 916427 w 1312373"/>
                <a:gd name="connsiteY97" fmla="*/ 411525 h 466827"/>
                <a:gd name="connsiteX98" fmla="*/ 929929 w 1312373"/>
                <a:gd name="connsiteY98" fmla="*/ 411525 h 466827"/>
                <a:gd name="connsiteX99" fmla="*/ 929929 w 1312373"/>
                <a:gd name="connsiteY99" fmla="*/ 465478 h 466827"/>
                <a:gd name="connsiteX100" fmla="*/ 916427 w 1312373"/>
                <a:gd name="connsiteY100" fmla="*/ 465478 h 466827"/>
                <a:gd name="connsiteX101" fmla="*/ 916427 w 1312373"/>
                <a:gd name="connsiteY101" fmla="*/ 458464 h 466827"/>
                <a:gd name="connsiteX102" fmla="*/ 914268 w 1312373"/>
                <a:gd name="connsiteY102" fmla="*/ 458464 h 466827"/>
                <a:gd name="connsiteX103" fmla="*/ 899504 w 1312373"/>
                <a:gd name="connsiteY103" fmla="*/ 466558 h 466827"/>
                <a:gd name="connsiteX104" fmla="*/ 877544 w 1312373"/>
                <a:gd name="connsiteY104" fmla="*/ 438413 h 466827"/>
                <a:gd name="connsiteX105" fmla="*/ 877548 w 1312373"/>
                <a:gd name="connsiteY105" fmla="*/ 438409 h 466827"/>
                <a:gd name="connsiteX106" fmla="*/ 899416 w 1312373"/>
                <a:gd name="connsiteY106" fmla="*/ 410444 h 466827"/>
                <a:gd name="connsiteX107" fmla="*/ 79651 w 1312373"/>
                <a:gd name="connsiteY107" fmla="*/ 410444 h 466827"/>
                <a:gd name="connsiteX108" fmla="*/ 94503 w 1312373"/>
                <a:gd name="connsiteY108" fmla="*/ 418538 h 466827"/>
                <a:gd name="connsiteX109" fmla="*/ 96662 w 1312373"/>
                <a:gd name="connsiteY109" fmla="*/ 418538 h 466827"/>
                <a:gd name="connsiteX110" fmla="*/ 96662 w 1312373"/>
                <a:gd name="connsiteY110" fmla="*/ 411525 h 466827"/>
                <a:gd name="connsiteX111" fmla="*/ 110164 w 1312373"/>
                <a:gd name="connsiteY111" fmla="*/ 411525 h 466827"/>
                <a:gd name="connsiteX112" fmla="*/ 110164 w 1312373"/>
                <a:gd name="connsiteY112" fmla="*/ 465478 h 466827"/>
                <a:gd name="connsiteX113" fmla="*/ 96662 w 1312373"/>
                <a:gd name="connsiteY113" fmla="*/ 465478 h 466827"/>
                <a:gd name="connsiteX114" fmla="*/ 96662 w 1312373"/>
                <a:gd name="connsiteY114" fmla="*/ 458464 h 466827"/>
                <a:gd name="connsiteX115" fmla="*/ 94503 w 1312373"/>
                <a:gd name="connsiteY115" fmla="*/ 458464 h 466827"/>
                <a:gd name="connsiteX116" fmla="*/ 79739 w 1312373"/>
                <a:gd name="connsiteY116" fmla="*/ 466558 h 466827"/>
                <a:gd name="connsiteX117" fmla="*/ 57779 w 1312373"/>
                <a:gd name="connsiteY117" fmla="*/ 438413 h 466827"/>
                <a:gd name="connsiteX118" fmla="*/ 57779 w 1312373"/>
                <a:gd name="connsiteY118" fmla="*/ 438409 h 466827"/>
                <a:gd name="connsiteX119" fmla="*/ 79651 w 1312373"/>
                <a:gd name="connsiteY119" fmla="*/ 410444 h 466827"/>
                <a:gd name="connsiteX120" fmla="*/ 1152906 w 1312373"/>
                <a:gd name="connsiteY120" fmla="*/ 410175 h 466827"/>
                <a:gd name="connsiteX121" fmla="*/ 1170906 w 1312373"/>
                <a:gd name="connsiteY121" fmla="*/ 431215 h 466827"/>
                <a:gd name="connsiteX122" fmla="*/ 1170906 w 1312373"/>
                <a:gd name="connsiteY122" fmla="*/ 465478 h 466827"/>
                <a:gd name="connsiteX123" fmla="*/ 1156327 w 1312373"/>
                <a:gd name="connsiteY123" fmla="*/ 465478 h 466827"/>
                <a:gd name="connsiteX124" fmla="*/ 1156327 w 1312373"/>
                <a:gd name="connsiteY124" fmla="*/ 433645 h 466827"/>
                <a:gd name="connsiteX125" fmla="*/ 1147864 w 1312373"/>
                <a:gd name="connsiteY125" fmla="*/ 422045 h 466827"/>
                <a:gd name="connsiteX126" fmla="*/ 1136884 w 1312373"/>
                <a:gd name="connsiteY126" fmla="*/ 436340 h 466827"/>
                <a:gd name="connsiteX127" fmla="*/ 1136884 w 1312373"/>
                <a:gd name="connsiteY127" fmla="*/ 465473 h 466827"/>
                <a:gd name="connsiteX128" fmla="*/ 1122305 w 1312373"/>
                <a:gd name="connsiteY128" fmla="*/ 465473 h 466827"/>
                <a:gd name="connsiteX129" fmla="*/ 1122305 w 1312373"/>
                <a:gd name="connsiteY129" fmla="*/ 411525 h 466827"/>
                <a:gd name="connsiteX130" fmla="*/ 1135806 w 1312373"/>
                <a:gd name="connsiteY130" fmla="*/ 411525 h 466827"/>
                <a:gd name="connsiteX131" fmla="*/ 1135806 w 1312373"/>
                <a:gd name="connsiteY131" fmla="*/ 419614 h 466827"/>
                <a:gd name="connsiteX132" fmla="*/ 1137965 w 1312373"/>
                <a:gd name="connsiteY132" fmla="*/ 419614 h 466827"/>
                <a:gd name="connsiteX133" fmla="*/ 1152906 w 1312373"/>
                <a:gd name="connsiteY133" fmla="*/ 410175 h 466827"/>
                <a:gd name="connsiteX134" fmla="*/ 1088027 w 1312373"/>
                <a:gd name="connsiteY134" fmla="*/ 410175 h 466827"/>
                <a:gd name="connsiteX135" fmla="*/ 1112954 w 1312373"/>
                <a:gd name="connsiteY135" fmla="*/ 438858 h 466827"/>
                <a:gd name="connsiteX136" fmla="*/ 1112954 w 1312373"/>
                <a:gd name="connsiteY136" fmla="*/ 441915 h 466827"/>
                <a:gd name="connsiteX137" fmla="*/ 1076234 w 1312373"/>
                <a:gd name="connsiteY137" fmla="*/ 441915 h 466827"/>
                <a:gd name="connsiteX138" fmla="*/ 1088203 w 1312373"/>
                <a:gd name="connsiteY138" fmla="*/ 456577 h 466827"/>
                <a:gd name="connsiteX139" fmla="*/ 1098375 w 1312373"/>
                <a:gd name="connsiteY139" fmla="*/ 448214 h 466827"/>
                <a:gd name="connsiteX140" fmla="*/ 1112239 w 1312373"/>
                <a:gd name="connsiteY140" fmla="*/ 448214 h 466827"/>
                <a:gd name="connsiteX141" fmla="*/ 1088208 w 1312373"/>
                <a:gd name="connsiteY141" fmla="*/ 466827 h 466827"/>
                <a:gd name="connsiteX142" fmla="*/ 1062017 w 1312373"/>
                <a:gd name="connsiteY142" fmla="*/ 438413 h 466827"/>
                <a:gd name="connsiteX143" fmla="*/ 1062013 w 1312373"/>
                <a:gd name="connsiteY143" fmla="*/ 438409 h 466827"/>
                <a:gd name="connsiteX144" fmla="*/ 1088027 w 1312373"/>
                <a:gd name="connsiteY144" fmla="*/ 410175 h 466827"/>
                <a:gd name="connsiteX145" fmla="*/ 1035024 w 1312373"/>
                <a:gd name="connsiteY145" fmla="*/ 410175 h 466827"/>
                <a:gd name="connsiteX146" fmla="*/ 1053024 w 1312373"/>
                <a:gd name="connsiteY146" fmla="*/ 431215 h 466827"/>
                <a:gd name="connsiteX147" fmla="*/ 1053024 w 1312373"/>
                <a:gd name="connsiteY147" fmla="*/ 465478 h 466827"/>
                <a:gd name="connsiteX148" fmla="*/ 1038441 w 1312373"/>
                <a:gd name="connsiteY148" fmla="*/ 465478 h 466827"/>
                <a:gd name="connsiteX149" fmla="*/ 1038441 w 1312373"/>
                <a:gd name="connsiteY149" fmla="*/ 433645 h 466827"/>
                <a:gd name="connsiteX150" fmla="*/ 1029982 w 1312373"/>
                <a:gd name="connsiteY150" fmla="*/ 422045 h 466827"/>
                <a:gd name="connsiteX151" fmla="*/ 1019006 w 1312373"/>
                <a:gd name="connsiteY151" fmla="*/ 436340 h 466827"/>
                <a:gd name="connsiteX152" fmla="*/ 1019006 w 1312373"/>
                <a:gd name="connsiteY152" fmla="*/ 465473 h 466827"/>
                <a:gd name="connsiteX153" fmla="*/ 1004423 w 1312373"/>
                <a:gd name="connsiteY153" fmla="*/ 465473 h 466827"/>
                <a:gd name="connsiteX154" fmla="*/ 1004423 w 1312373"/>
                <a:gd name="connsiteY154" fmla="*/ 411525 h 466827"/>
                <a:gd name="connsiteX155" fmla="*/ 1017924 w 1312373"/>
                <a:gd name="connsiteY155" fmla="*/ 411525 h 466827"/>
                <a:gd name="connsiteX156" fmla="*/ 1017924 w 1312373"/>
                <a:gd name="connsiteY156" fmla="*/ 419614 h 466827"/>
                <a:gd name="connsiteX157" fmla="*/ 1020083 w 1312373"/>
                <a:gd name="connsiteY157" fmla="*/ 419614 h 466827"/>
                <a:gd name="connsiteX158" fmla="*/ 1035024 w 1312373"/>
                <a:gd name="connsiteY158" fmla="*/ 410175 h 466827"/>
                <a:gd name="connsiteX159" fmla="*/ 973836 w 1312373"/>
                <a:gd name="connsiteY159" fmla="*/ 410175 h 466827"/>
                <a:gd name="connsiteX160" fmla="*/ 991836 w 1312373"/>
                <a:gd name="connsiteY160" fmla="*/ 431215 h 466827"/>
                <a:gd name="connsiteX161" fmla="*/ 991836 w 1312373"/>
                <a:gd name="connsiteY161" fmla="*/ 465478 h 466827"/>
                <a:gd name="connsiteX162" fmla="*/ 977253 w 1312373"/>
                <a:gd name="connsiteY162" fmla="*/ 465478 h 466827"/>
                <a:gd name="connsiteX163" fmla="*/ 977253 w 1312373"/>
                <a:gd name="connsiteY163" fmla="*/ 433645 h 466827"/>
                <a:gd name="connsiteX164" fmla="*/ 968794 w 1312373"/>
                <a:gd name="connsiteY164" fmla="*/ 422045 h 466827"/>
                <a:gd name="connsiteX165" fmla="*/ 957818 w 1312373"/>
                <a:gd name="connsiteY165" fmla="*/ 436340 h 466827"/>
                <a:gd name="connsiteX166" fmla="*/ 957818 w 1312373"/>
                <a:gd name="connsiteY166" fmla="*/ 465473 h 466827"/>
                <a:gd name="connsiteX167" fmla="*/ 943235 w 1312373"/>
                <a:gd name="connsiteY167" fmla="*/ 465473 h 466827"/>
                <a:gd name="connsiteX168" fmla="*/ 943235 w 1312373"/>
                <a:gd name="connsiteY168" fmla="*/ 411525 h 466827"/>
                <a:gd name="connsiteX169" fmla="*/ 956736 w 1312373"/>
                <a:gd name="connsiteY169" fmla="*/ 411525 h 466827"/>
                <a:gd name="connsiteX170" fmla="*/ 956736 w 1312373"/>
                <a:gd name="connsiteY170" fmla="*/ 419614 h 466827"/>
                <a:gd name="connsiteX171" fmla="*/ 958895 w 1312373"/>
                <a:gd name="connsiteY171" fmla="*/ 419614 h 466827"/>
                <a:gd name="connsiteX172" fmla="*/ 973836 w 1312373"/>
                <a:gd name="connsiteY172" fmla="*/ 410175 h 466827"/>
                <a:gd name="connsiteX173" fmla="*/ 819512 w 1312373"/>
                <a:gd name="connsiteY173" fmla="*/ 410175 h 466827"/>
                <a:gd name="connsiteX174" fmla="*/ 834541 w 1312373"/>
                <a:gd name="connsiteY174" fmla="*/ 419614 h 466827"/>
                <a:gd name="connsiteX175" fmla="*/ 836700 w 1312373"/>
                <a:gd name="connsiteY175" fmla="*/ 419614 h 466827"/>
                <a:gd name="connsiteX176" fmla="*/ 851190 w 1312373"/>
                <a:gd name="connsiteY176" fmla="*/ 410175 h 466827"/>
                <a:gd name="connsiteX177" fmla="*/ 868564 w 1312373"/>
                <a:gd name="connsiteY177" fmla="*/ 431215 h 466827"/>
                <a:gd name="connsiteX178" fmla="*/ 868564 w 1312373"/>
                <a:gd name="connsiteY178" fmla="*/ 465478 h 466827"/>
                <a:gd name="connsiteX179" fmla="*/ 853981 w 1312373"/>
                <a:gd name="connsiteY179" fmla="*/ 465478 h 466827"/>
                <a:gd name="connsiteX180" fmla="*/ 853981 w 1312373"/>
                <a:gd name="connsiteY180" fmla="*/ 433645 h 466827"/>
                <a:gd name="connsiteX181" fmla="*/ 846334 w 1312373"/>
                <a:gd name="connsiteY181" fmla="*/ 422045 h 466827"/>
                <a:gd name="connsiteX182" fmla="*/ 836254 w 1312373"/>
                <a:gd name="connsiteY182" fmla="*/ 436340 h 466827"/>
                <a:gd name="connsiteX183" fmla="*/ 836254 w 1312373"/>
                <a:gd name="connsiteY183" fmla="*/ 465473 h 466827"/>
                <a:gd name="connsiteX184" fmla="*/ 821671 w 1312373"/>
                <a:gd name="connsiteY184" fmla="*/ 465473 h 466827"/>
                <a:gd name="connsiteX185" fmla="*/ 821671 w 1312373"/>
                <a:gd name="connsiteY185" fmla="*/ 433641 h 466827"/>
                <a:gd name="connsiteX186" fmla="*/ 814024 w 1312373"/>
                <a:gd name="connsiteY186" fmla="*/ 422040 h 466827"/>
                <a:gd name="connsiteX187" fmla="*/ 803945 w 1312373"/>
                <a:gd name="connsiteY187" fmla="*/ 436336 h 466827"/>
                <a:gd name="connsiteX188" fmla="*/ 803945 w 1312373"/>
                <a:gd name="connsiteY188" fmla="*/ 465469 h 466827"/>
                <a:gd name="connsiteX189" fmla="*/ 789362 w 1312373"/>
                <a:gd name="connsiteY189" fmla="*/ 465469 h 466827"/>
                <a:gd name="connsiteX190" fmla="*/ 789362 w 1312373"/>
                <a:gd name="connsiteY190" fmla="*/ 411525 h 466827"/>
                <a:gd name="connsiteX191" fmla="*/ 802863 w 1312373"/>
                <a:gd name="connsiteY191" fmla="*/ 411525 h 466827"/>
                <a:gd name="connsiteX192" fmla="*/ 802863 w 1312373"/>
                <a:gd name="connsiteY192" fmla="*/ 419614 h 466827"/>
                <a:gd name="connsiteX193" fmla="*/ 805022 w 1312373"/>
                <a:gd name="connsiteY193" fmla="*/ 419614 h 466827"/>
                <a:gd name="connsiteX194" fmla="*/ 819512 w 1312373"/>
                <a:gd name="connsiteY194" fmla="*/ 410175 h 466827"/>
                <a:gd name="connsiteX195" fmla="*/ 737176 w 1312373"/>
                <a:gd name="connsiteY195" fmla="*/ 410175 h 466827"/>
                <a:gd name="connsiteX196" fmla="*/ 755176 w 1312373"/>
                <a:gd name="connsiteY196" fmla="*/ 431215 h 466827"/>
                <a:gd name="connsiteX197" fmla="*/ 755176 w 1312373"/>
                <a:gd name="connsiteY197" fmla="*/ 465478 h 466827"/>
                <a:gd name="connsiteX198" fmla="*/ 740597 w 1312373"/>
                <a:gd name="connsiteY198" fmla="*/ 465478 h 466827"/>
                <a:gd name="connsiteX199" fmla="*/ 740597 w 1312373"/>
                <a:gd name="connsiteY199" fmla="*/ 433645 h 466827"/>
                <a:gd name="connsiteX200" fmla="*/ 732134 w 1312373"/>
                <a:gd name="connsiteY200" fmla="*/ 422045 h 466827"/>
                <a:gd name="connsiteX201" fmla="*/ 721154 w 1312373"/>
                <a:gd name="connsiteY201" fmla="*/ 436340 h 466827"/>
                <a:gd name="connsiteX202" fmla="*/ 721154 w 1312373"/>
                <a:gd name="connsiteY202" fmla="*/ 465473 h 466827"/>
                <a:gd name="connsiteX203" fmla="*/ 706575 w 1312373"/>
                <a:gd name="connsiteY203" fmla="*/ 465473 h 466827"/>
                <a:gd name="connsiteX204" fmla="*/ 706575 w 1312373"/>
                <a:gd name="connsiteY204" fmla="*/ 411525 h 466827"/>
                <a:gd name="connsiteX205" fmla="*/ 720076 w 1312373"/>
                <a:gd name="connsiteY205" fmla="*/ 411525 h 466827"/>
                <a:gd name="connsiteX206" fmla="*/ 720076 w 1312373"/>
                <a:gd name="connsiteY206" fmla="*/ 419614 h 466827"/>
                <a:gd name="connsiteX207" fmla="*/ 722235 w 1312373"/>
                <a:gd name="connsiteY207" fmla="*/ 419614 h 466827"/>
                <a:gd name="connsiteX208" fmla="*/ 737176 w 1312373"/>
                <a:gd name="connsiteY208" fmla="*/ 410175 h 466827"/>
                <a:gd name="connsiteX209" fmla="*/ 672297 w 1312373"/>
                <a:gd name="connsiteY209" fmla="*/ 410175 h 466827"/>
                <a:gd name="connsiteX210" fmla="*/ 697224 w 1312373"/>
                <a:gd name="connsiteY210" fmla="*/ 438858 h 466827"/>
                <a:gd name="connsiteX211" fmla="*/ 697224 w 1312373"/>
                <a:gd name="connsiteY211" fmla="*/ 441915 h 466827"/>
                <a:gd name="connsiteX212" fmla="*/ 660500 w 1312373"/>
                <a:gd name="connsiteY212" fmla="*/ 441915 h 466827"/>
                <a:gd name="connsiteX213" fmla="*/ 672474 w 1312373"/>
                <a:gd name="connsiteY213" fmla="*/ 456577 h 466827"/>
                <a:gd name="connsiteX214" fmla="*/ 682646 w 1312373"/>
                <a:gd name="connsiteY214" fmla="*/ 448214 h 466827"/>
                <a:gd name="connsiteX215" fmla="*/ 696509 w 1312373"/>
                <a:gd name="connsiteY215" fmla="*/ 448214 h 466827"/>
                <a:gd name="connsiteX216" fmla="*/ 672478 w 1312373"/>
                <a:gd name="connsiteY216" fmla="*/ 466827 h 466827"/>
                <a:gd name="connsiteX217" fmla="*/ 646283 w 1312373"/>
                <a:gd name="connsiteY217" fmla="*/ 438413 h 466827"/>
                <a:gd name="connsiteX218" fmla="*/ 646279 w 1312373"/>
                <a:gd name="connsiteY218" fmla="*/ 438409 h 466827"/>
                <a:gd name="connsiteX219" fmla="*/ 672297 w 1312373"/>
                <a:gd name="connsiteY219" fmla="*/ 410175 h 466827"/>
                <a:gd name="connsiteX220" fmla="*/ 597692 w 1312373"/>
                <a:gd name="connsiteY220" fmla="*/ 410175 h 466827"/>
                <a:gd name="connsiteX221" fmla="*/ 615692 w 1312373"/>
                <a:gd name="connsiteY221" fmla="*/ 431215 h 466827"/>
                <a:gd name="connsiteX222" fmla="*/ 615692 w 1312373"/>
                <a:gd name="connsiteY222" fmla="*/ 465478 h 466827"/>
                <a:gd name="connsiteX223" fmla="*/ 601113 w 1312373"/>
                <a:gd name="connsiteY223" fmla="*/ 465478 h 466827"/>
                <a:gd name="connsiteX224" fmla="*/ 601113 w 1312373"/>
                <a:gd name="connsiteY224" fmla="*/ 433645 h 466827"/>
                <a:gd name="connsiteX225" fmla="*/ 592650 w 1312373"/>
                <a:gd name="connsiteY225" fmla="*/ 422045 h 466827"/>
                <a:gd name="connsiteX226" fmla="*/ 581670 w 1312373"/>
                <a:gd name="connsiteY226" fmla="*/ 436340 h 466827"/>
                <a:gd name="connsiteX227" fmla="*/ 581670 w 1312373"/>
                <a:gd name="connsiteY227" fmla="*/ 465473 h 466827"/>
                <a:gd name="connsiteX228" fmla="*/ 567091 w 1312373"/>
                <a:gd name="connsiteY228" fmla="*/ 465473 h 466827"/>
                <a:gd name="connsiteX229" fmla="*/ 567091 w 1312373"/>
                <a:gd name="connsiteY229" fmla="*/ 411525 h 466827"/>
                <a:gd name="connsiteX230" fmla="*/ 580592 w 1312373"/>
                <a:gd name="connsiteY230" fmla="*/ 411525 h 466827"/>
                <a:gd name="connsiteX231" fmla="*/ 580592 w 1312373"/>
                <a:gd name="connsiteY231" fmla="*/ 419614 h 466827"/>
                <a:gd name="connsiteX232" fmla="*/ 582751 w 1312373"/>
                <a:gd name="connsiteY232" fmla="*/ 419614 h 466827"/>
                <a:gd name="connsiteX233" fmla="*/ 597692 w 1312373"/>
                <a:gd name="connsiteY233" fmla="*/ 410175 h 466827"/>
                <a:gd name="connsiteX234" fmla="*/ 532812 w 1312373"/>
                <a:gd name="connsiteY234" fmla="*/ 410175 h 466827"/>
                <a:gd name="connsiteX235" fmla="*/ 557740 w 1312373"/>
                <a:gd name="connsiteY235" fmla="*/ 438858 h 466827"/>
                <a:gd name="connsiteX236" fmla="*/ 557740 w 1312373"/>
                <a:gd name="connsiteY236" fmla="*/ 441915 h 466827"/>
                <a:gd name="connsiteX237" fmla="*/ 521020 w 1312373"/>
                <a:gd name="connsiteY237" fmla="*/ 441915 h 466827"/>
                <a:gd name="connsiteX238" fmla="*/ 532989 w 1312373"/>
                <a:gd name="connsiteY238" fmla="*/ 456577 h 466827"/>
                <a:gd name="connsiteX239" fmla="*/ 543161 w 1312373"/>
                <a:gd name="connsiteY239" fmla="*/ 448214 h 466827"/>
                <a:gd name="connsiteX240" fmla="*/ 557024 w 1312373"/>
                <a:gd name="connsiteY240" fmla="*/ 448214 h 466827"/>
                <a:gd name="connsiteX241" fmla="*/ 532993 w 1312373"/>
                <a:gd name="connsiteY241" fmla="*/ 466827 h 466827"/>
                <a:gd name="connsiteX242" fmla="*/ 506803 w 1312373"/>
                <a:gd name="connsiteY242" fmla="*/ 438413 h 466827"/>
                <a:gd name="connsiteX243" fmla="*/ 506799 w 1312373"/>
                <a:gd name="connsiteY243" fmla="*/ 438409 h 466827"/>
                <a:gd name="connsiteX244" fmla="*/ 532812 w 1312373"/>
                <a:gd name="connsiteY244" fmla="*/ 410175 h 466827"/>
                <a:gd name="connsiteX245" fmla="*/ 324678 w 1312373"/>
                <a:gd name="connsiteY245" fmla="*/ 410175 h 466827"/>
                <a:gd name="connsiteX246" fmla="*/ 351319 w 1312373"/>
                <a:gd name="connsiteY246" fmla="*/ 438497 h 466827"/>
                <a:gd name="connsiteX247" fmla="*/ 324678 w 1312373"/>
                <a:gd name="connsiteY247" fmla="*/ 466823 h 466827"/>
                <a:gd name="connsiteX248" fmla="*/ 298038 w 1312373"/>
                <a:gd name="connsiteY248" fmla="*/ 438497 h 466827"/>
                <a:gd name="connsiteX249" fmla="*/ 324678 w 1312373"/>
                <a:gd name="connsiteY249" fmla="*/ 410175 h 466827"/>
                <a:gd name="connsiteX250" fmla="*/ 154067 w 1312373"/>
                <a:gd name="connsiteY250" fmla="*/ 410175 h 466827"/>
                <a:gd name="connsiteX251" fmla="*/ 172067 w 1312373"/>
                <a:gd name="connsiteY251" fmla="*/ 431215 h 466827"/>
                <a:gd name="connsiteX252" fmla="*/ 172067 w 1312373"/>
                <a:gd name="connsiteY252" fmla="*/ 465478 h 466827"/>
                <a:gd name="connsiteX253" fmla="*/ 157484 w 1312373"/>
                <a:gd name="connsiteY253" fmla="*/ 465478 h 466827"/>
                <a:gd name="connsiteX254" fmla="*/ 157484 w 1312373"/>
                <a:gd name="connsiteY254" fmla="*/ 433645 h 466827"/>
                <a:gd name="connsiteX255" fmla="*/ 149025 w 1312373"/>
                <a:gd name="connsiteY255" fmla="*/ 422045 h 466827"/>
                <a:gd name="connsiteX256" fmla="*/ 138045 w 1312373"/>
                <a:gd name="connsiteY256" fmla="*/ 436340 h 466827"/>
                <a:gd name="connsiteX257" fmla="*/ 138045 w 1312373"/>
                <a:gd name="connsiteY257" fmla="*/ 465473 h 466827"/>
                <a:gd name="connsiteX258" fmla="*/ 123462 w 1312373"/>
                <a:gd name="connsiteY258" fmla="*/ 465473 h 466827"/>
                <a:gd name="connsiteX259" fmla="*/ 123462 w 1312373"/>
                <a:gd name="connsiteY259" fmla="*/ 411520 h 466827"/>
                <a:gd name="connsiteX260" fmla="*/ 123466 w 1312373"/>
                <a:gd name="connsiteY260" fmla="*/ 411525 h 466827"/>
                <a:gd name="connsiteX261" fmla="*/ 136968 w 1312373"/>
                <a:gd name="connsiteY261" fmla="*/ 411525 h 466827"/>
                <a:gd name="connsiteX262" fmla="*/ 136968 w 1312373"/>
                <a:gd name="connsiteY262" fmla="*/ 419614 h 466827"/>
                <a:gd name="connsiteX263" fmla="*/ 139127 w 1312373"/>
                <a:gd name="connsiteY263" fmla="*/ 419614 h 466827"/>
                <a:gd name="connsiteX264" fmla="*/ 154067 w 1312373"/>
                <a:gd name="connsiteY264" fmla="*/ 410175 h 466827"/>
                <a:gd name="connsiteX265" fmla="*/ 1234792 w 1312373"/>
                <a:gd name="connsiteY265" fmla="*/ 315068 h 466827"/>
                <a:gd name="connsiteX266" fmla="*/ 1224174 w 1312373"/>
                <a:gd name="connsiteY266" fmla="*/ 332870 h 466827"/>
                <a:gd name="connsiteX267" fmla="*/ 1234792 w 1312373"/>
                <a:gd name="connsiteY267" fmla="*/ 350672 h 466827"/>
                <a:gd name="connsiteX268" fmla="*/ 1246850 w 1312373"/>
                <a:gd name="connsiteY268" fmla="*/ 332870 h 466827"/>
                <a:gd name="connsiteX269" fmla="*/ 1234792 w 1312373"/>
                <a:gd name="connsiteY269" fmla="*/ 315068 h 466827"/>
                <a:gd name="connsiteX270" fmla="*/ 687317 w 1312373"/>
                <a:gd name="connsiteY270" fmla="*/ 315068 h 466827"/>
                <a:gd name="connsiteX271" fmla="*/ 676699 w 1312373"/>
                <a:gd name="connsiteY271" fmla="*/ 332870 h 466827"/>
                <a:gd name="connsiteX272" fmla="*/ 687317 w 1312373"/>
                <a:gd name="connsiteY272" fmla="*/ 350672 h 466827"/>
                <a:gd name="connsiteX273" fmla="*/ 699375 w 1312373"/>
                <a:gd name="connsiteY273" fmla="*/ 332870 h 466827"/>
                <a:gd name="connsiteX274" fmla="*/ 687317 w 1312373"/>
                <a:gd name="connsiteY274" fmla="*/ 315068 h 466827"/>
                <a:gd name="connsiteX275" fmla="*/ 827512 w 1312373"/>
                <a:gd name="connsiteY275" fmla="*/ 314791 h 466827"/>
                <a:gd name="connsiteX276" fmla="*/ 816713 w 1312373"/>
                <a:gd name="connsiteY276" fmla="*/ 331336 h 466827"/>
                <a:gd name="connsiteX277" fmla="*/ 827512 w 1312373"/>
                <a:gd name="connsiteY277" fmla="*/ 347969 h 466827"/>
                <a:gd name="connsiteX278" fmla="*/ 838850 w 1312373"/>
                <a:gd name="connsiteY278" fmla="*/ 331336 h 466827"/>
                <a:gd name="connsiteX279" fmla="*/ 827512 w 1312373"/>
                <a:gd name="connsiteY279" fmla="*/ 314791 h 466827"/>
                <a:gd name="connsiteX280" fmla="*/ 1150381 w 1312373"/>
                <a:gd name="connsiteY280" fmla="*/ 314258 h 466827"/>
                <a:gd name="connsiteX281" fmla="*/ 1138681 w 1312373"/>
                <a:gd name="connsiteY281" fmla="*/ 327115 h 466827"/>
                <a:gd name="connsiteX282" fmla="*/ 1161180 w 1312373"/>
                <a:gd name="connsiteY282" fmla="*/ 327115 h 466827"/>
                <a:gd name="connsiteX283" fmla="*/ 1150381 w 1312373"/>
                <a:gd name="connsiteY283" fmla="*/ 314258 h 466827"/>
                <a:gd name="connsiteX284" fmla="*/ 889063 w 1312373"/>
                <a:gd name="connsiteY284" fmla="*/ 314258 h 466827"/>
                <a:gd name="connsiteX285" fmla="*/ 877363 w 1312373"/>
                <a:gd name="connsiteY285" fmla="*/ 327115 h 466827"/>
                <a:gd name="connsiteX286" fmla="*/ 899862 w 1312373"/>
                <a:gd name="connsiteY286" fmla="*/ 327115 h 466827"/>
                <a:gd name="connsiteX287" fmla="*/ 889063 w 1312373"/>
                <a:gd name="connsiteY287" fmla="*/ 314258 h 466827"/>
                <a:gd name="connsiteX288" fmla="*/ 749583 w 1312373"/>
                <a:gd name="connsiteY288" fmla="*/ 314258 h 466827"/>
                <a:gd name="connsiteX289" fmla="*/ 737883 w 1312373"/>
                <a:gd name="connsiteY289" fmla="*/ 327115 h 466827"/>
                <a:gd name="connsiteX290" fmla="*/ 760382 w 1312373"/>
                <a:gd name="connsiteY290" fmla="*/ 327115 h 466827"/>
                <a:gd name="connsiteX291" fmla="*/ 749583 w 1312373"/>
                <a:gd name="connsiteY291" fmla="*/ 314258 h 466827"/>
                <a:gd name="connsiteX292" fmla="*/ 564941 w 1312373"/>
                <a:gd name="connsiteY292" fmla="*/ 314253 h 466827"/>
                <a:gd name="connsiteX293" fmla="*/ 553422 w 1312373"/>
                <a:gd name="connsiteY293" fmla="*/ 332867 h 466827"/>
                <a:gd name="connsiteX294" fmla="*/ 564941 w 1312373"/>
                <a:gd name="connsiteY294" fmla="*/ 351480 h 466827"/>
                <a:gd name="connsiteX295" fmla="*/ 576460 w 1312373"/>
                <a:gd name="connsiteY295" fmla="*/ 332867 h 466827"/>
                <a:gd name="connsiteX296" fmla="*/ 564941 w 1312373"/>
                <a:gd name="connsiteY296" fmla="*/ 314253 h 466827"/>
                <a:gd name="connsiteX297" fmla="*/ 505549 w 1312373"/>
                <a:gd name="connsiteY297" fmla="*/ 314253 h 466827"/>
                <a:gd name="connsiteX298" fmla="*/ 494030 w 1312373"/>
                <a:gd name="connsiteY298" fmla="*/ 332867 h 466827"/>
                <a:gd name="connsiteX299" fmla="*/ 505549 w 1312373"/>
                <a:gd name="connsiteY299" fmla="*/ 351480 h 466827"/>
                <a:gd name="connsiteX300" fmla="*/ 517068 w 1312373"/>
                <a:gd name="connsiteY300" fmla="*/ 332867 h 466827"/>
                <a:gd name="connsiteX301" fmla="*/ 505549 w 1312373"/>
                <a:gd name="connsiteY301" fmla="*/ 314253 h 466827"/>
                <a:gd name="connsiteX302" fmla="*/ 979589 w 1312373"/>
                <a:gd name="connsiteY302" fmla="*/ 305895 h 466827"/>
                <a:gd name="connsiteX303" fmla="*/ 994168 w 1312373"/>
                <a:gd name="connsiteY303" fmla="*/ 305895 h 466827"/>
                <a:gd name="connsiteX304" fmla="*/ 994168 w 1312373"/>
                <a:gd name="connsiteY304" fmla="*/ 361735 h 466827"/>
                <a:gd name="connsiteX305" fmla="*/ 989042 w 1312373"/>
                <a:gd name="connsiteY305" fmla="*/ 377830 h 466827"/>
                <a:gd name="connsiteX306" fmla="*/ 974008 w 1312373"/>
                <a:gd name="connsiteY306" fmla="*/ 377830 h 466827"/>
                <a:gd name="connsiteX307" fmla="*/ 974008 w 1312373"/>
                <a:gd name="connsiteY307" fmla="*/ 377288 h 466827"/>
                <a:gd name="connsiteX308" fmla="*/ 974004 w 1312373"/>
                <a:gd name="connsiteY308" fmla="*/ 377288 h 466827"/>
                <a:gd name="connsiteX309" fmla="*/ 979589 w 1312373"/>
                <a:gd name="connsiteY309" fmla="*/ 360205 h 466827"/>
                <a:gd name="connsiteX310" fmla="*/ 307212 w 1312373"/>
                <a:gd name="connsiteY310" fmla="*/ 305894 h 466827"/>
                <a:gd name="connsiteX311" fmla="*/ 321795 w 1312373"/>
                <a:gd name="connsiteY311" fmla="*/ 305894 h 466827"/>
                <a:gd name="connsiteX312" fmla="*/ 321795 w 1312373"/>
                <a:gd name="connsiteY312" fmla="*/ 337722 h 466827"/>
                <a:gd name="connsiteX313" fmla="*/ 330166 w 1312373"/>
                <a:gd name="connsiteY313" fmla="*/ 349323 h 466827"/>
                <a:gd name="connsiteX314" fmla="*/ 341234 w 1312373"/>
                <a:gd name="connsiteY314" fmla="*/ 335027 h 466827"/>
                <a:gd name="connsiteX315" fmla="*/ 341234 w 1312373"/>
                <a:gd name="connsiteY315" fmla="*/ 305894 h 466827"/>
                <a:gd name="connsiteX316" fmla="*/ 355817 w 1312373"/>
                <a:gd name="connsiteY316" fmla="*/ 305894 h 466827"/>
                <a:gd name="connsiteX317" fmla="*/ 355817 w 1312373"/>
                <a:gd name="connsiteY317" fmla="*/ 359843 h 466827"/>
                <a:gd name="connsiteX318" fmla="*/ 342674 w 1312373"/>
                <a:gd name="connsiteY318" fmla="*/ 359843 h 466827"/>
                <a:gd name="connsiteX319" fmla="*/ 342674 w 1312373"/>
                <a:gd name="connsiteY319" fmla="*/ 351753 h 466827"/>
                <a:gd name="connsiteX320" fmla="*/ 340519 w 1312373"/>
                <a:gd name="connsiteY320" fmla="*/ 351753 h 466827"/>
                <a:gd name="connsiteX321" fmla="*/ 325393 w 1312373"/>
                <a:gd name="connsiteY321" fmla="*/ 361192 h 466827"/>
                <a:gd name="connsiteX322" fmla="*/ 307216 w 1312373"/>
                <a:gd name="connsiteY322" fmla="*/ 340153 h 466827"/>
                <a:gd name="connsiteX323" fmla="*/ 307212 w 1312373"/>
                <a:gd name="connsiteY323" fmla="*/ 340153 h 466827"/>
                <a:gd name="connsiteX324" fmla="*/ 246024 w 1312373"/>
                <a:gd name="connsiteY324" fmla="*/ 305894 h 466827"/>
                <a:gd name="connsiteX325" fmla="*/ 260607 w 1312373"/>
                <a:gd name="connsiteY325" fmla="*/ 305894 h 466827"/>
                <a:gd name="connsiteX326" fmla="*/ 260607 w 1312373"/>
                <a:gd name="connsiteY326" fmla="*/ 337722 h 466827"/>
                <a:gd name="connsiteX327" fmla="*/ 268978 w 1312373"/>
                <a:gd name="connsiteY327" fmla="*/ 349323 h 466827"/>
                <a:gd name="connsiteX328" fmla="*/ 280051 w 1312373"/>
                <a:gd name="connsiteY328" fmla="*/ 335027 h 466827"/>
                <a:gd name="connsiteX329" fmla="*/ 280051 w 1312373"/>
                <a:gd name="connsiteY329" fmla="*/ 305894 h 466827"/>
                <a:gd name="connsiteX330" fmla="*/ 294634 w 1312373"/>
                <a:gd name="connsiteY330" fmla="*/ 305894 h 466827"/>
                <a:gd name="connsiteX331" fmla="*/ 294634 w 1312373"/>
                <a:gd name="connsiteY331" fmla="*/ 359843 h 466827"/>
                <a:gd name="connsiteX332" fmla="*/ 281490 w 1312373"/>
                <a:gd name="connsiteY332" fmla="*/ 359843 h 466827"/>
                <a:gd name="connsiteX333" fmla="*/ 281490 w 1312373"/>
                <a:gd name="connsiteY333" fmla="*/ 351753 h 466827"/>
                <a:gd name="connsiteX334" fmla="*/ 279331 w 1312373"/>
                <a:gd name="connsiteY334" fmla="*/ 351753 h 466827"/>
                <a:gd name="connsiteX335" fmla="*/ 264210 w 1312373"/>
                <a:gd name="connsiteY335" fmla="*/ 361192 h 466827"/>
                <a:gd name="connsiteX336" fmla="*/ 246028 w 1312373"/>
                <a:gd name="connsiteY336" fmla="*/ 340153 h 466827"/>
                <a:gd name="connsiteX337" fmla="*/ 246024 w 1312373"/>
                <a:gd name="connsiteY337" fmla="*/ 340153 h 466827"/>
                <a:gd name="connsiteX338" fmla="*/ 1184751 w 1312373"/>
                <a:gd name="connsiteY338" fmla="*/ 305890 h 466827"/>
                <a:gd name="connsiteX339" fmla="*/ 1199334 w 1312373"/>
                <a:gd name="connsiteY339" fmla="*/ 305890 h 466827"/>
                <a:gd name="connsiteX340" fmla="*/ 1199334 w 1312373"/>
                <a:gd name="connsiteY340" fmla="*/ 359838 h 466827"/>
                <a:gd name="connsiteX341" fmla="*/ 1184751 w 1312373"/>
                <a:gd name="connsiteY341" fmla="*/ 359838 h 466827"/>
                <a:gd name="connsiteX342" fmla="*/ 951690 w 1312373"/>
                <a:gd name="connsiteY342" fmla="*/ 305890 h 466827"/>
                <a:gd name="connsiteX343" fmla="*/ 966268 w 1312373"/>
                <a:gd name="connsiteY343" fmla="*/ 305890 h 466827"/>
                <a:gd name="connsiteX344" fmla="*/ 966268 w 1312373"/>
                <a:gd name="connsiteY344" fmla="*/ 359838 h 466827"/>
                <a:gd name="connsiteX345" fmla="*/ 951690 w 1312373"/>
                <a:gd name="connsiteY345" fmla="*/ 359838 h 466827"/>
                <a:gd name="connsiteX346" fmla="*/ 421134 w 1312373"/>
                <a:gd name="connsiteY346" fmla="*/ 305890 h 466827"/>
                <a:gd name="connsiteX347" fmla="*/ 435894 w 1312373"/>
                <a:gd name="connsiteY347" fmla="*/ 305890 h 466827"/>
                <a:gd name="connsiteX348" fmla="*/ 447505 w 1312373"/>
                <a:gd name="connsiteY348" fmla="*/ 347974 h 466827"/>
                <a:gd name="connsiteX349" fmla="*/ 449664 w 1312373"/>
                <a:gd name="connsiteY349" fmla="*/ 347974 h 466827"/>
                <a:gd name="connsiteX350" fmla="*/ 461364 w 1312373"/>
                <a:gd name="connsiteY350" fmla="*/ 305890 h 466827"/>
                <a:gd name="connsiteX351" fmla="*/ 474773 w 1312373"/>
                <a:gd name="connsiteY351" fmla="*/ 305890 h 466827"/>
                <a:gd name="connsiteX352" fmla="*/ 474773 w 1312373"/>
                <a:gd name="connsiteY352" fmla="*/ 306433 h 466827"/>
                <a:gd name="connsiteX353" fmla="*/ 459205 w 1312373"/>
                <a:gd name="connsiteY353" fmla="*/ 359843 h 466827"/>
                <a:gd name="connsiteX354" fmla="*/ 436701 w 1312373"/>
                <a:gd name="connsiteY354" fmla="*/ 359843 h 466827"/>
                <a:gd name="connsiteX355" fmla="*/ 421134 w 1312373"/>
                <a:gd name="connsiteY355" fmla="*/ 306433 h 466827"/>
                <a:gd name="connsiteX356" fmla="*/ 182854 w 1312373"/>
                <a:gd name="connsiteY356" fmla="*/ 305890 h 466827"/>
                <a:gd name="connsiteX357" fmla="*/ 197437 w 1312373"/>
                <a:gd name="connsiteY357" fmla="*/ 305890 h 466827"/>
                <a:gd name="connsiteX358" fmla="*/ 197437 w 1312373"/>
                <a:gd name="connsiteY358" fmla="*/ 359838 h 466827"/>
                <a:gd name="connsiteX359" fmla="*/ 182854 w 1312373"/>
                <a:gd name="connsiteY359" fmla="*/ 359838 h 466827"/>
                <a:gd name="connsiteX360" fmla="*/ 631347 w 1312373"/>
                <a:gd name="connsiteY360" fmla="*/ 305356 h 466827"/>
                <a:gd name="connsiteX361" fmla="*/ 634226 w 1312373"/>
                <a:gd name="connsiteY361" fmla="*/ 305356 h 466827"/>
                <a:gd name="connsiteX362" fmla="*/ 634226 w 1312373"/>
                <a:gd name="connsiteY362" fmla="*/ 318487 h 466827"/>
                <a:gd name="connsiteX363" fmla="*/ 630265 w 1312373"/>
                <a:gd name="connsiteY363" fmla="*/ 318487 h 466827"/>
                <a:gd name="connsiteX364" fmla="*/ 615687 w 1312373"/>
                <a:gd name="connsiteY364" fmla="*/ 333951 h 466827"/>
                <a:gd name="connsiteX365" fmla="*/ 615687 w 1312373"/>
                <a:gd name="connsiteY365" fmla="*/ 359847 h 466827"/>
                <a:gd name="connsiteX366" fmla="*/ 601104 w 1312373"/>
                <a:gd name="connsiteY366" fmla="*/ 359847 h 466827"/>
                <a:gd name="connsiteX367" fmla="*/ 601104 w 1312373"/>
                <a:gd name="connsiteY367" fmla="*/ 305899 h 466827"/>
                <a:gd name="connsiteX368" fmla="*/ 601104 w 1312373"/>
                <a:gd name="connsiteY368" fmla="*/ 305894 h 466827"/>
                <a:gd name="connsiteX369" fmla="*/ 614424 w 1312373"/>
                <a:gd name="connsiteY369" fmla="*/ 305894 h 466827"/>
                <a:gd name="connsiteX370" fmla="*/ 614424 w 1312373"/>
                <a:gd name="connsiteY370" fmla="*/ 315788 h 466827"/>
                <a:gd name="connsiteX371" fmla="*/ 616588 w 1312373"/>
                <a:gd name="connsiteY371" fmla="*/ 315788 h 466827"/>
                <a:gd name="connsiteX372" fmla="*/ 631347 w 1312373"/>
                <a:gd name="connsiteY372" fmla="*/ 305356 h 466827"/>
                <a:gd name="connsiteX373" fmla="*/ 114288 w 1312373"/>
                <a:gd name="connsiteY373" fmla="*/ 304549 h 466827"/>
                <a:gd name="connsiteX374" fmla="*/ 135891 w 1312373"/>
                <a:gd name="connsiteY374" fmla="*/ 321001 h 466827"/>
                <a:gd name="connsiteX375" fmla="*/ 122570 w 1312373"/>
                <a:gd name="connsiteY375" fmla="*/ 321001 h 466827"/>
                <a:gd name="connsiteX376" fmla="*/ 113749 w 1312373"/>
                <a:gd name="connsiteY376" fmla="*/ 314257 h 466827"/>
                <a:gd name="connsiteX377" fmla="*/ 106729 w 1312373"/>
                <a:gd name="connsiteY377" fmla="*/ 319294 h 466827"/>
                <a:gd name="connsiteX378" fmla="*/ 114376 w 1312373"/>
                <a:gd name="connsiteY378" fmla="*/ 325946 h 466827"/>
                <a:gd name="connsiteX379" fmla="*/ 120857 w 1312373"/>
                <a:gd name="connsiteY379" fmla="*/ 328015 h 466827"/>
                <a:gd name="connsiteX380" fmla="*/ 138050 w 1312373"/>
                <a:gd name="connsiteY380" fmla="*/ 344467 h 466827"/>
                <a:gd name="connsiteX381" fmla="*/ 115727 w 1312373"/>
                <a:gd name="connsiteY381" fmla="*/ 361193 h 466827"/>
                <a:gd name="connsiteX382" fmla="*/ 90707 w 1312373"/>
                <a:gd name="connsiteY382" fmla="*/ 342579 h 466827"/>
                <a:gd name="connsiteX383" fmla="*/ 90711 w 1312373"/>
                <a:gd name="connsiteY383" fmla="*/ 342579 h 466827"/>
                <a:gd name="connsiteX384" fmla="*/ 104575 w 1312373"/>
                <a:gd name="connsiteY384" fmla="*/ 342579 h 466827"/>
                <a:gd name="connsiteX385" fmla="*/ 116451 w 1312373"/>
                <a:gd name="connsiteY385" fmla="*/ 350942 h 466827"/>
                <a:gd name="connsiteX386" fmla="*/ 124553 w 1312373"/>
                <a:gd name="connsiteY386" fmla="*/ 345636 h 466827"/>
                <a:gd name="connsiteX387" fmla="*/ 117083 w 1312373"/>
                <a:gd name="connsiteY387" fmla="*/ 339253 h 466827"/>
                <a:gd name="connsiteX388" fmla="*/ 110601 w 1312373"/>
                <a:gd name="connsiteY388" fmla="*/ 337096 h 466827"/>
                <a:gd name="connsiteX389" fmla="*/ 93228 w 1312373"/>
                <a:gd name="connsiteY389" fmla="*/ 320644 h 466827"/>
                <a:gd name="connsiteX390" fmla="*/ 114288 w 1312373"/>
                <a:gd name="connsiteY390" fmla="*/ 304549 h 466827"/>
                <a:gd name="connsiteX391" fmla="*/ 1150473 w 1312373"/>
                <a:gd name="connsiteY391" fmla="*/ 304545 h 466827"/>
                <a:gd name="connsiteX392" fmla="*/ 1175401 w 1312373"/>
                <a:gd name="connsiteY392" fmla="*/ 333228 h 466827"/>
                <a:gd name="connsiteX393" fmla="*/ 1175401 w 1312373"/>
                <a:gd name="connsiteY393" fmla="*/ 336285 h 466827"/>
                <a:gd name="connsiteX394" fmla="*/ 1138681 w 1312373"/>
                <a:gd name="connsiteY394" fmla="*/ 336285 h 466827"/>
                <a:gd name="connsiteX395" fmla="*/ 1150650 w 1312373"/>
                <a:gd name="connsiteY395" fmla="*/ 350942 h 466827"/>
                <a:gd name="connsiteX396" fmla="*/ 1160822 w 1312373"/>
                <a:gd name="connsiteY396" fmla="*/ 342579 h 466827"/>
                <a:gd name="connsiteX397" fmla="*/ 1174686 w 1312373"/>
                <a:gd name="connsiteY397" fmla="*/ 342579 h 466827"/>
                <a:gd name="connsiteX398" fmla="*/ 1150655 w 1312373"/>
                <a:gd name="connsiteY398" fmla="*/ 361193 h 466827"/>
                <a:gd name="connsiteX399" fmla="*/ 1124464 w 1312373"/>
                <a:gd name="connsiteY399" fmla="*/ 332779 h 466827"/>
                <a:gd name="connsiteX400" fmla="*/ 1124460 w 1312373"/>
                <a:gd name="connsiteY400" fmla="*/ 332779 h 466827"/>
                <a:gd name="connsiteX401" fmla="*/ 1150473 w 1312373"/>
                <a:gd name="connsiteY401" fmla="*/ 304545 h 466827"/>
                <a:gd name="connsiteX402" fmla="*/ 889155 w 1312373"/>
                <a:gd name="connsiteY402" fmla="*/ 304545 h 466827"/>
                <a:gd name="connsiteX403" fmla="*/ 914083 w 1312373"/>
                <a:gd name="connsiteY403" fmla="*/ 333228 h 466827"/>
                <a:gd name="connsiteX404" fmla="*/ 914083 w 1312373"/>
                <a:gd name="connsiteY404" fmla="*/ 336285 h 466827"/>
                <a:gd name="connsiteX405" fmla="*/ 877363 w 1312373"/>
                <a:gd name="connsiteY405" fmla="*/ 336285 h 466827"/>
                <a:gd name="connsiteX406" fmla="*/ 889332 w 1312373"/>
                <a:gd name="connsiteY406" fmla="*/ 350942 h 466827"/>
                <a:gd name="connsiteX407" fmla="*/ 899504 w 1312373"/>
                <a:gd name="connsiteY407" fmla="*/ 342579 h 466827"/>
                <a:gd name="connsiteX408" fmla="*/ 913367 w 1312373"/>
                <a:gd name="connsiteY408" fmla="*/ 342579 h 466827"/>
                <a:gd name="connsiteX409" fmla="*/ 889336 w 1312373"/>
                <a:gd name="connsiteY409" fmla="*/ 361193 h 466827"/>
                <a:gd name="connsiteX410" fmla="*/ 863146 w 1312373"/>
                <a:gd name="connsiteY410" fmla="*/ 332779 h 466827"/>
                <a:gd name="connsiteX411" fmla="*/ 863142 w 1312373"/>
                <a:gd name="connsiteY411" fmla="*/ 332779 h 466827"/>
                <a:gd name="connsiteX412" fmla="*/ 889155 w 1312373"/>
                <a:gd name="connsiteY412" fmla="*/ 304545 h 466827"/>
                <a:gd name="connsiteX413" fmla="*/ 749675 w 1312373"/>
                <a:gd name="connsiteY413" fmla="*/ 304545 h 466827"/>
                <a:gd name="connsiteX414" fmla="*/ 774603 w 1312373"/>
                <a:gd name="connsiteY414" fmla="*/ 333228 h 466827"/>
                <a:gd name="connsiteX415" fmla="*/ 774603 w 1312373"/>
                <a:gd name="connsiteY415" fmla="*/ 336285 h 466827"/>
                <a:gd name="connsiteX416" fmla="*/ 737883 w 1312373"/>
                <a:gd name="connsiteY416" fmla="*/ 336285 h 466827"/>
                <a:gd name="connsiteX417" fmla="*/ 749852 w 1312373"/>
                <a:gd name="connsiteY417" fmla="*/ 350942 h 466827"/>
                <a:gd name="connsiteX418" fmla="*/ 760024 w 1312373"/>
                <a:gd name="connsiteY418" fmla="*/ 342579 h 466827"/>
                <a:gd name="connsiteX419" fmla="*/ 773888 w 1312373"/>
                <a:gd name="connsiteY419" fmla="*/ 342579 h 466827"/>
                <a:gd name="connsiteX420" fmla="*/ 749857 w 1312373"/>
                <a:gd name="connsiteY420" fmla="*/ 361193 h 466827"/>
                <a:gd name="connsiteX421" fmla="*/ 723666 w 1312373"/>
                <a:gd name="connsiteY421" fmla="*/ 332779 h 466827"/>
                <a:gd name="connsiteX422" fmla="*/ 723662 w 1312373"/>
                <a:gd name="connsiteY422" fmla="*/ 332779 h 466827"/>
                <a:gd name="connsiteX423" fmla="*/ 749675 w 1312373"/>
                <a:gd name="connsiteY423" fmla="*/ 304545 h 466827"/>
                <a:gd name="connsiteX424" fmla="*/ 564936 w 1312373"/>
                <a:gd name="connsiteY424" fmla="*/ 304545 h 466827"/>
                <a:gd name="connsiteX425" fmla="*/ 591577 w 1312373"/>
                <a:gd name="connsiteY425" fmla="*/ 332867 h 466827"/>
                <a:gd name="connsiteX426" fmla="*/ 564936 w 1312373"/>
                <a:gd name="connsiteY426" fmla="*/ 361189 h 466827"/>
                <a:gd name="connsiteX427" fmla="*/ 538296 w 1312373"/>
                <a:gd name="connsiteY427" fmla="*/ 332867 h 466827"/>
                <a:gd name="connsiteX428" fmla="*/ 564936 w 1312373"/>
                <a:gd name="connsiteY428" fmla="*/ 304545 h 466827"/>
                <a:gd name="connsiteX429" fmla="*/ 505545 w 1312373"/>
                <a:gd name="connsiteY429" fmla="*/ 304545 h 466827"/>
                <a:gd name="connsiteX430" fmla="*/ 532185 w 1312373"/>
                <a:gd name="connsiteY430" fmla="*/ 332867 h 466827"/>
                <a:gd name="connsiteX431" fmla="*/ 505545 w 1312373"/>
                <a:gd name="connsiteY431" fmla="*/ 361189 h 466827"/>
                <a:gd name="connsiteX432" fmla="*/ 478904 w 1312373"/>
                <a:gd name="connsiteY432" fmla="*/ 332867 h 466827"/>
                <a:gd name="connsiteX433" fmla="*/ 505545 w 1312373"/>
                <a:gd name="connsiteY433" fmla="*/ 304545 h 466827"/>
                <a:gd name="connsiteX434" fmla="*/ 64980 w 1312373"/>
                <a:gd name="connsiteY434" fmla="*/ 304545 h 466827"/>
                <a:gd name="connsiteX435" fmla="*/ 82980 w 1312373"/>
                <a:gd name="connsiteY435" fmla="*/ 325585 h 466827"/>
                <a:gd name="connsiteX436" fmla="*/ 82980 w 1312373"/>
                <a:gd name="connsiteY436" fmla="*/ 359843 h 466827"/>
                <a:gd name="connsiteX437" fmla="*/ 68397 w 1312373"/>
                <a:gd name="connsiteY437" fmla="*/ 359843 h 466827"/>
                <a:gd name="connsiteX438" fmla="*/ 68397 w 1312373"/>
                <a:gd name="connsiteY438" fmla="*/ 328015 h 466827"/>
                <a:gd name="connsiteX439" fmla="*/ 59938 w 1312373"/>
                <a:gd name="connsiteY439" fmla="*/ 316415 h 466827"/>
                <a:gd name="connsiteX440" fmla="*/ 48958 w 1312373"/>
                <a:gd name="connsiteY440" fmla="*/ 330710 h 466827"/>
                <a:gd name="connsiteX441" fmla="*/ 48958 w 1312373"/>
                <a:gd name="connsiteY441" fmla="*/ 359843 h 466827"/>
                <a:gd name="connsiteX442" fmla="*/ 34375 w 1312373"/>
                <a:gd name="connsiteY442" fmla="*/ 359843 h 466827"/>
                <a:gd name="connsiteX443" fmla="*/ 34375 w 1312373"/>
                <a:gd name="connsiteY443" fmla="*/ 305895 h 466827"/>
                <a:gd name="connsiteX444" fmla="*/ 34379 w 1312373"/>
                <a:gd name="connsiteY444" fmla="*/ 305895 h 466827"/>
                <a:gd name="connsiteX445" fmla="*/ 47881 w 1312373"/>
                <a:gd name="connsiteY445" fmla="*/ 305895 h 466827"/>
                <a:gd name="connsiteX446" fmla="*/ 47881 w 1312373"/>
                <a:gd name="connsiteY446" fmla="*/ 313984 h 466827"/>
                <a:gd name="connsiteX447" fmla="*/ 50040 w 1312373"/>
                <a:gd name="connsiteY447" fmla="*/ 313984 h 466827"/>
                <a:gd name="connsiteX448" fmla="*/ 64980 w 1312373"/>
                <a:gd name="connsiteY448" fmla="*/ 304545 h 466827"/>
                <a:gd name="connsiteX449" fmla="*/ 823817 w 1312373"/>
                <a:gd name="connsiteY449" fmla="*/ 304540 h 466827"/>
                <a:gd name="connsiteX450" fmla="*/ 837768 w 1312373"/>
                <a:gd name="connsiteY450" fmla="*/ 312360 h 466827"/>
                <a:gd name="connsiteX451" fmla="*/ 839927 w 1312373"/>
                <a:gd name="connsiteY451" fmla="*/ 312360 h 466827"/>
                <a:gd name="connsiteX452" fmla="*/ 839927 w 1312373"/>
                <a:gd name="connsiteY452" fmla="*/ 305885 h 466827"/>
                <a:gd name="connsiteX453" fmla="*/ 853428 w 1312373"/>
                <a:gd name="connsiteY453" fmla="*/ 305885 h 466827"/>
                <a:gd name="connsiteX454" fmla="*/ 853428 w 1312373"/>
                <a:gd name="connsiteY454" fmla="*/ 355789 h 466827"/>
                <a:gd name="connsiteX455" fmla="*/ 828408 w 1312373"/>
                <a:gd name="connsiteY455" fmla="*/ 379167 h 466827"/>
                <a:gd name="connsiteX456" fmla="*/ 804466 w 1312373"/>
                <a:gd name="connsiteY456" fmla="*/ 361991 h 466827"/>
                <a:gd name="connsiteX457" fmla="*/ 804470 w 1312373"/>
                <a:gd name="connsiteY457" fmla="*/ 362000 h 466827"/>
                <a:gd name="connsiteX458" fmla="*/ 818691 w 1312373"/>
                <a:gd name="connsiteY458" fmla="*/ 362000 h 466827"/>
                <a:gd name="connsiteX459" fmla="*/ 828232 w 1312373"/>
                <a:gd name="connsiteY459" fmla="*/ 368925 h 466827"/>
                <a:gd name="connsiteX460" fmla="*/ 839393 w 1312373"/>
                <a:gd name="connsiteY460" fmla="*/ 356336 h 466827"/>
                <a:gd name="connsiteX461" fmla="*/ 839393 w 1312373"/>
                <a:gd name="connsiteY461" fmla="*/ 349949 h 466827"/>
                <a:gd name="connsiteX462" fmla="*/ 837234 w 1312373"/>
                <a:gd name="connsiteY462" fmla="*/ 349949 h 466827"/>
                <a:gd name="connsiteX463" fmla="*/ 823552 w 1312373"/>
                <a:gd name="connsiteY463" fmla="*/ 358224 h 466827"/>
                <a:gd name="connsiteX464" fmla="*/ 801949 w 1312373"/>
                <a:gd name="connsiteY464" fmla="*/ 331336 h 466827"/>
                <a:gd name="connsiteX465" fmla="*/ 823817 w 1312373"/>
                <a:gd name="connsiteY465" fmla="*/ 304540 h 466827"/>
                <a:gd name="connsiteX466" fmla="*/ 372722 w 1312373"/>
                <a:gd name="connsiteY466" fmla="*/ 292402 h 466827"/>
                <a:gd name="connsiteX467" fmla="*/ 387031 w 1312373"/>
                <a:gd name="connsiteY467" fmla="*/ 292402 h 466827"/>
                <a:gd name="connsiteX468" fmla="*/ 387031 w 1312373"/>
                <a:gd name="connsiteY468" fmla="*/ 305890 h 466827"/>
                <a:gd name="connsiteX469" fmla="*/ 395764 w 1312373"/>
                <a:gd name="connsiteY469" fmla="*/ 305890 h 466827"/>
                <a:gd name="connsiteX470" fmla="*/ 395764 w 1312373"/>
                <a:gd name="connsiteY470" fmla="*/ 316141 h 466827"/>
                <a:gd name="connsiteX471" fmla="*/ 387031 w 1312373"/>
                <a:gd name="connsiteY471" fmla="*/ 316141 h 466827"/>
                <a:gd name="connsiteX472" fmla="*/ 387031 w 1312373"/>
                <a:gd name="connsiteY472" fmla="*/ 342218 h 466827"/>
                <a:gd name="connsiteX473" fmla="*/ 392519 w 1312373"/>
                <a:gd name="connsiteY473" fmla="*/ 359301 h 466827"/>
                <a:gd name="connsiteX474" fmla="*/ 392519 w 1312373"/>
                <a:gd name="connsiteY474" fmla="*/ 359843 h 466827"/>
                <a:gd name="connsiteX475" fmla="*/ 377040 w 1312373"/>
                <a:gd name="connsiteY475" fmla="*/ 359843 h 466827"/>
                <a:gd name="connsiteX476" fmla="*/ 372537 w 1312373"/>
                <a:gd name="connsiteY476" fmla="*/ 343748 h 466827"/>
                <a:gd name="connsiteX477" fmla="*/ 372541 w 1312373"/>
                <a:gd name="connsiteY477" fmla="*/ 343748 h 466827"/>
                <a:gd name="connsiteX478" fmla="*/ 372541 w 1312373"/>
                <a:gd name="connsiteY478" fmla="*/ 316141 h 466827"/>
                <a:gd name="connsiteX479" fmla="*/ 365159 w 1312373"/>
                <a:gd name="connsiteY479" fmla="*/ 316141 h 466827"/>
                <a:gd name="connsiteX480" fmla="*/ 365159 w 1312373"/>
                <a:gd name="connsiteY480" fmla="*/ 305890 h 466827"/>
                <a:gd name="connsiteX481" fmla="*/ 372722 w 1312373"/>
                <a:gd name="connsiteY481" fmla="*/ 305890 h 466827"/>
                <a:gd name="connsiteX482" fmla="*/ 214351 w 1312373"/>
                <a:gd name="connsiteY482" fmla="*/ 292402 h 466827"/>
                <a:gd name="connsiteX483" fmla="*/ 228664 w 1312373"/>
                <a:gd name="connsiteY483" fmla="*/ 292402 h 466827"/>
                <a:gd name="connsiteX484" fmla="*/ 228664 w 1312373"/>
                <a:gd name="connsiteY484" fmla="*/ 305890 h 466827"/>
                <a:gd name="connsiteX485" fmla="*/ 237393 w 1312373"/>
                <a:gd name="connsiteY485" fmla="*/ 305890 h 466827"/>
                <a:gd name="connsiteX486" fmla="*/ 237393 w 1312373"/>
                <a:gd name="connsiteY486" fmla="*/ 316141 h 466827"/>
                <a:gd name="connsiteX487" fmla="*/ 228664 w 1312373"/>
                <a:gd name="connsiteY487" fmla="*/ 316141 h 466827"/>
                <a:gd name="connsiteX488" fmla="*/ 228664 w 1312373"/>
                <a:gd name="connsiteY488" fmla="*/ 342218 h 466827"/>
                <a:gd name="connsiteX489" fmla="*/ 234157 w 1312373"/>
                <a:gd name="connsiteY489" fmla="*/ 359301 h 466827"/>
                <a:gd name="connsiteX490" fmla="*/ 234157 w 1312373"/>
                <a:gd name="connsiteY490" fmla="*/ 359843 h 466827"/>
                <a:gd name="connsiteX491" fmla="*/ 218673 w 1312373"/>
                <a:gd name="connsiteY491" fmla="*/ 359843 h 466827"/>
                <a:gd name="connsiteX492" fmla="*/ 214174 w 1312373"/>
                <a:gd name="connsiteY492" fmla="*/ 343748 h 466827"/>
                <a:gd name="connsiteX493" fmla="*/ 214170 w 1312373"/>
                <a:gd name="connsiteY493" fmla="*/ 343748 h 466827"/>
                <a:gd name="connsiteX494" fmla="*/ 214170 w 1312373"/>
                <a:gd name="connsiteY494" fmla="*/ 316141 h 466827"/>
                <a:gd name="connsiteX495" fmla="*/ 206792 w 1312373"/>
                <a:gd name="connsiteY495" fmla="*/ 316141 h 466827"/>
                <a:gd name="connsiteX496" fmla="*/ 206792 w 1312373"/>
                <a:gd name="connsiteY496" fmla="*/ 305890 h 466827"/>
                <a:gd name="connsiteX497" fmla="*/ 214351 w 1312373"/>
                <a:gd name="connsiteY497" fmla="*/ 305890 h 466827"/>
                <a:gd name="connsiteX498" fmla="*/ 150461 w 1312373"/>
                <a:gd name="connsiteY498" fmla="*/ 292402 h 466827"/>
                <a:gd name="connsiteX499" fmla="*/ 164774 w 1312373"/>
                <a:gd name="connsiteY499" fmla="*/ 292402 h 466827"/>
                <a:gd name="connsiteX500" fmla="*/ 164774 w 1312373"/>
                <a:gd name="connsiteY500" fmla="*/ 305890 h 466827"/>
                <a:gd name="connsiteX501" fmla="*/ 173503 w 1312373"/>
                <a:gd name="connsiteY501" fmla="*/ 305890 h 466827"/>
                <a:gd name="connsiteX502" fmla="*/ 173503 w 1312373"/>
                <a:gd name="connsiteY502" fmla="*/ 316141 h 466827"/>
                <a:gd name="connsiteX503" fmla="*/ 164774 w 1312373"/>
                <a:gd name="connsiteY503" fmla="*/ 316141 h 466827"/>
                <a:gd name="connsiteX504" fmla="*/ 164774 w 1312373"/>
                <a:gd name="connsiteY504" fmla="*/ 342218 h 466827"/>
                <a:gd name="connsiteX505" fmla="*/ 170266 w 1312373"/>
                <a:gd name="connsiteY505" fmla="*/ 359301 h 466827"/>
                <a:gd name="connsiteX506" fmla="*/ 170266 w 1312373"/>
                <a:gd name="connsiteY506" fmla="*/ 359843 h 466827"/>
                <a:gd name="connsiteX507" fmla="*/ 154783 w 1312373"/>
                <a:gd name="connsiteY507" fmla="*/ 359843 h 466827"/>
                <a:gd name="connsiteX508" fmla="*/ 150284 w 1312373"/>
                <a:gd name="connsiteY508" fmla="*/ 343748 h 466827"/>
                <a:gd name="connsiteX509" fmla="*/ 150280 w 1312373"/>
                <a:gd name="connsiteY509" fmla="*/ 343748 h 466827"/>
                <a:gd name="connsiteX510" fmla="*/ 150280 w 1312373"/>
                <a:gd name="connsiteY510" fmla="*/ 316141 h 466827"/>
                <a:gd name="connsiteX511" fmla="*/ 142902 w 1312373"/>
                <a:gd name="connsiteY511" fmla="*/ 316141 h 466827"/>
                <a:gd name="connsiteX512" fmla="*/ 142902 w 1312373"/>
                <a:gd name="connsiteY512" fmla="*/ 305890 h 466827"/>
                <a:gd name="connsiteX513" fmla="*/ 150461 w 1312373"/>
                <a:gd name="connsiteY513" fmla="*/ 305890 h 466827"/>
                <a:gd name="connsiteX514" fmla="*/ 5761 w 1312373"/>
                <a:gd name="connsiteY514" fmla="*/ 289707 h 466827"/>
                <a:gd name="connsiteX515" fmla="*/ 20883 w 1312373"/>
                <a:gd name="connsiteY515" fmla="*/ 289707 h 466827"/>
                <a:gd name="connsiteX516" fmla="*/ 20883 w 1312373"/>
                <a:gd name="connsiteY516" fmla="*/ 359843 h 466827"/>
                <a:gd name="connsiteX517" fmla="*/ 5761 w 1312373"/>
                <a:gd name="connsiteY517" fmla="*/ 359843 h 466827"/>
                <a:gd name="connsiteX518" fmla="*/ 1246850 w 1312373"/>
                <a:gd name="connsiteY518" fmla="*/ 287911 h 466827"/>
                <a:gd name="connsiteX519" fmla="*/ 1261433 w 1312373"/>
                <a:gd name="connsiteY519" fmla="*/ 287911 h 466827"/>
                <a:gd name="connsiteX520" fmla="*/ 1261433 w 1312373"/>
                <a:gd name="connsiteY520" fmla="*/ 359847 h 466827"/>
                <a:gd name="connsiteX521" fmla="*/ 1247931 w 1312373"/>
                <a:gd name="connsiteY521" fmla="*/ 359847 h 466827"/>
                <a:gd name="connsiteX522" fmla="*/ 1247931 w 1312373"/>
                <a:gd name="connsiteY522" fmla="*/ 352834 h 466827"/>
                <a:gd name="connsiteX523" fmla="*/ 1245772 w 1312373"/>
                <a:gd name="connsiteY523" fmla="*/ 352834 h 466827"/>
                <a:gd name="connsiteX524" fmla="*/ 1230651 w 1312373"/>
                <a:gd name="connsiteY524" fmla="*/ 360928 h 466827"/>
                <a:gd name="connsiteX525" fmla="*/ 1209048 w 1312373"/>
                <a:gd name="connsiteY525" fmla="*/ 332782 h 466827"/>
                <a:gd name="connsiteX526" fmla="*/ 1209048 w 1312373"/>
                <a:gd name="connsiteY526" fmla="*/ 332778 h 466827"/>
                <a:gd name="connsiteX527" fmla="*/ 1230651 w 1312373"/>
                <a:gd name="connsiteY527" fmla="*/ 304813 h 466827"/>
                <a:gd name="connsiteX528" fmla="*/ 1244691 w 1312373"/>
                <a:gd name="connsiteY528" fmla="*/ 311826 h 466827"/>
                <a:gd name="connsiteX529" fmla="*/ 1246850 w 1312373"/>
                <a:gd name="connsiteY529" fmla="*/ 311826 h 466827"/>
                <a:gd name="connsiteX530" fmla="*/ 699379 w 1312373"/>
                <a:gd name="connsiteY530" fmla="*/ 287911 h 466827"/>
                <a:gd name="connsiteX531" fmla="*/ 713962 w 1312373"/>
                <a:gd name="connsiteY531" fmla="*/ 287911 h 466827"/>
                <a:gd name="connsiteX532" fmla="*/ 713962 w 1312373"/>
                <a:gd name="connsiteY532" fmla="*/ 359847 h 466827"/>
                <a:gd name="connsiteX533" fmla="*/ 700461 w 1312373"/>
                <a:gd name="connsiteY533" fmla="*/ 359847 h 466827"/>
                <a:gd name="connsiteX534" fmla="*/ 700461 w 1312373"/>
                <a:gd name="connsiteY534" fmla="*/ 352834 h 466827"/>
                <a:gd name="connsiteX535" fmla="*/ 698302 w 1312373"/>
                <a:gd name="connsiteY535" fmla="*/ 352834 h 466827"/>
                <a:gd name="connsiteX536" fmla="*/ 683180 w 1312373"/>
                <a:gd name="connsiteY536" fmla="*/ 360928 h 466827"/>
                <a:gd name="connsiteX537" fmla="*/ 661573 w 1312373"/>
                <a:gd name="connsiteY537" fmla="*/ 332782 h 466827"/>
                <a:gd name="connsiteX538" fmla="*/ 661573 w 1312373"/>
                <a:gd name="connsiteY538" fmla="*/ 332778 h 466827"/>
                <a:gd name="connsiteX539" fmla="*/ 683180 w 1312373"/>
                <a:gd name="connsiteY539" fmla="*/ 304813 h 466827"/>
                <a:gd name="connsiteX540" fmla="*/ 697220 w 1312373"/>
                <a:gd name="connsiteY540" fmla="*/ 311826 h 466827"/>
                <a:gd name="connsiteX541" fmla="*/ 699379 w 1312373"/>
                <a:gd name="connsiteY541" fmla="*/ 311826 h 466827"/>
                <a:gd name="connsiteX542" fmla="*/ 1066870 w 1312373"/>
                <a:gd name="connsiteY542" fmla="*/ 287907 h 466827"/>
                <a:gd name="connsiteX543" fmla="*/ 1081449 w 1312373"/>
                <a:gd name="connsiteY543" fmla="*/ 287907 h 466827"/>
                <a:gd name="connsiteX544" fmla="*/ 1081449 w 1312373"/>
                <a:gd name="connsiteY544" fmla="*/ 312365 h 466827"/>
                <a:gd name="connsiteX545" fmla="*/ 1083612 w 1312373"/>
                <a:gd name="connsiteY545" fmla="*/ 312365 h 466827"/>
                <a:gd name="connsiteX546" fmla="*/ 1097471 w 1312373"/>
                <a:gd name="connsiteY546" fmla="*/ 304545 h 466827"/>
                <a:gd name="connsiteX547" fmla="*/ 1115471 w 1312373"/>
                <a:gd name="connsiteY547" fmla="*/ 325584 h 466827"/>
                <a:gd name="connsiteX548" fmla="*/ 1115471 w 1312373"/>
                <a:gd name="connsiteY548" fmla="*/ 359843 h 466827"/>
                <a:gd name="connsiteX549" fmla="*/ 1100892 w 1312373"/>
                <a:gd name="connsiteY549" fmla="*/ 359843 h 466827"/>
                <a:gd name="connsiteX550" fmla="*/ 1100892 w 1312373"/>
                <a:gd name="connsiteY550" fmla="*/ 328015 h 466827"/>
                <a:gd name="connsiteX551" fmla="*/ 1092429 w 1312373"/>
                <a:gd name="connsiteY551" fmla="*/ 316414 h 466827"/>
                <a:gd name="connsiteX552" fmla="*/ 1081449 w 1312373"/>
                <a:gd name="connsiteY552" fmla="*/ 330710 h 466827"/>
                <a:gd name="connsiteX553" fmla="*/ 1081449 w 1312373"/>
                <a:gd name="connsiteY553" fmla="*/ 359843 h 466827"/>
                <a:gd name="connsiteX554" fmla="*/ 1066870 w 1312373"/>
                <a:gd name="connsiteY554" fmla="*/ 359843 h 466827"/>
                <a:gd name="connsiteX555" fmla="*/ 1007483 w 1312373"/>
                <a:gd name="connsiteY555" fmla="*/ 287907 h 466827"/>
                <a:gd name="connsiteX556" fmla="*/ 1022062 w 1312373"/>
                <a:gd name="connsiteY556" fmla="*/ 287907 h 466827"/>
                <a:gd name="connsiteX557" fmla="*/ 1022062 w 1312373"/>
                <a:gd name="connsiteY557" fmla="*/ 326572 h 466827"/>
                <a:gd name="connsiteX558" fmla="*/ 1026384 w 1312373"/>
                <a:gd name="connsiteY558" fmla="*/ 326572 h 466827"/>
                <a:gd name="connsiteX559" fmla="*/ 1041510 w 1312373"/>
                <a:gd name="connsiteY559" fmla="*/ 305890 h 466827"/>
                <a:gd name="connsiteX560" fmla="*/ 1056989 w 1312373"/>
                <a:gd name="connsiteY560" fmla="*/ 305890 h 466827"/>
                <a:gd name="connsiteX561" fmla="*/ 1056989 w 1312373"/>
                <a:gd name="connsiteY561" fmla="*/ 306432 h 466827"/>
                <a:gd name="connsiteX562" fmla="*/ 1038538 w 1312373"/>
                <a:gd name="connsiteY562" fmla="*/ 331067 h 466827"/>
                <a:gd name="connsiteX563" fmla="*/ 1059148 w 1312373"/>
                <a:gd name="connsiteY563" fmla="*/ 359300 h 466827"/>
                <a:gd name="connsiteX564" fmla="*/ 1059148 w 1312373"/>
                <a:gd name="connsiteY564" fmla="*/ 359843 h 466827"/>
                <a:gd name="connsiteX565" fmla="*/ 1042137 w 1312373"/>
                <a:gd name="connsiteY565" fmla="*/ 359843 h 466827"/>
                <a:gd name="connsiteX566" fmla="*/ 1026384 w 1312373"/>
                <a:gd name="connsiteY566" fmla="*/ 337365 h 466827"/>
                <a:gd name="connsiteX567" fmla="*/ 1022062 w 1312373"/>
                <a:gd name="connsiteY567" fmla="*/ 337365 h 466827"/>
                <a:gd name="connsiteX568" fmla="*/ 1022062 w 1312373"/>
                <a:gd name="connsiteY568" fmla="*/ 359843 h 466827"/>
                <a:gd name="connsiteX569" fmla="*/ 1007483 w 1312373"/>
                <a:gd name="connsiteY569" fmla="*/ 359843 h 466827"/>
                <a:gd name="connsiteX570" fmla="*/ 923253 w 1312373"/>
                <a:gd name="connsiteY570" fmla="*/ 287907 h 466827"/>
                <a:gd name="connsiteX571" fmla="*/ 937836 w 1312373"/>
                <a:gd name="connsiteY571" fmla="*/ 287907 h 466827"/>
                <a:gd name="connsiteX572" fmla="*/ 937836 w 1312373"/>
                <a:gd name="connsiteY572" fmla="*/ 342217 h 466827"/>
                <a:gd name="connsiteX573" fmla="*/ 943416 w 1312373"/>
                <a:gd name="connsiteY573" fmla="*/ 359300 h 466827"/>
                <a:gd name="connsiteX574" fmla="*/ 943416 w 1312373"/>
                <a:gd name="connsiteY574" fmla="*/ 359843 h 466827"/>
                <a:gd name="connsiteX575" fmla="*/ 927849 w 1312373"/>
                <a:gd name="connsiteY575" fmla="*/ 359843 h 466827"/>
                <a:gd name="connsiteX576" fmla="*/ 923257 w 1312373"/>
                <a:gd name="connsiteY576" fmla="*/ 343748 h 466827"/>
                <a:gd name="connsiteX577" fmla="*/ 923253 w 1312373"/>
                <a:gd name="connsiteY577" fmla="*/ 343748 h 466827"/>
                <a:gd name="connsiteX578" fmla="*/ 986878 w 1312373"/>
                <a:gd name="connsiteY578" fmla="*/ 285124 h 466827"/>
                <a:gd name="connsiteX579" fmla="*/ 994706 w 1312373"/>
                <a:gd name="connsiteY579" fmla="*/ 292406 h 466827"/>
                <a:gd name="connsiteX580" fmla="*/ 986878 w 1312373"/>
                <a:gd name="connsiteY580" fmla="*/ 299689 h 466827"/>
                <a:gd name="connsiteX581" fmla="*/ 979050 w 1312373"/>
                <a:gd name="connsiteY581" fmla="*/ 292406 h 466827"/>
                <a:gd name="connsiteX582" fmla="*/ 986878 w 1312373"/>
                <a:gd name="connsiteY582" fmla="*/ 285124 h 466827"/>
                <a:gd name="connsiteX583" fmla="*/ 1192040 w 1312373"/>
                <a:gd name="connsiteY583" fmla="*/ 285119 h 466827"/>
                <a:gd name="connsiteX584" fmla="*/ 1199868 w 1312373"/>
                <a:gd name="connsiteY584" fmla="*/ 292401 h 466827"/>
                <a:gd name="connsiteX585" fmla="*/ 1192040 w 1312373"/>
                <a:gd name="connsiteY585" fmla="*/ 299684 h 466827"/>
                <a:gd name="connsiteX586" fmla="*/ 1184208 w 1312373"/>
                <a:gd name="connsiteY586" fmla="*/ 292401 h 466827"/>
                <a:gd name="connsiteX587" fmla="*/ 1192040 w 1312373"/>
                <a:gd name="connsiteY587" fmla="*/ 285119 h 466827"/>
                <a:gd name="connsiteX588" fmla="*/ 958979 w 1312373"/>
                <a:gd name="connsiteY588" fmla="*/ 285119 h 466827"/>
                <a:gd name="connsiteX589" fmla="*/ 966807 w 1312373"/>
                <a:gd name="connsiteY589" fmla="*/ 292401 h 466827"/>
                <a:gd name="connsiteX590" fmla="*/ 958979 w 1312373"/>
                <a:gd name="connsiteY590" fmla="*/ 299684 h 466827"/>
                <a:gd name="connsiteX591" fmla="*/ 951151 w 1312373"/>
                <a:gd name="connsiteY591" fmla="*/ 292401 h 466827"/>
                <a:gd name="connsiteX592" fmla="*/ 958979 w 1312373"/>
                <a:gd name="connsiteY592" fmla="*/ 285119 h 466827"/>
                <a:gd name="connsiteX593" fmla="*/ 190143 w 1312373"/>
                <a:gd name="connsiteY593" fmla="*/ 285119 h 466827"/>
                <a:gd name="connsiteX594" fmla="*/ 197971 w 1312373"/>
                <a:gd name="connsiteY594" fmla="*/ 292401 h 466827"/>
                <a:gd name="connsiteX595" fmla="*/ 190143 w 1312373"/>
                <a:gd name="connsiteY595" fmla="*/ 299684 h 466827"/>
                <a:gd name="connsiteX596" fmla="*/ 182315 w 1312373"/>
                <a:gd name="connsiteY596" fmla="*/ 292401 h 466827"/>
                <a:gd name="connsiteX597" fmla="*/ 190143 w 1312373"/>
                <a:gd name="connsiteY597" fmla="*/ 285119 h 466827"/>
                <a:gd name="connsiteX598" fmla="*/ 739520 w 1312373"/>
                <a:gd name="connsiteY598" fmla="*/ 136391 h 466827"/>
                <a:gd name="connsiteX599" fmla="*/ 728902 w 1312373"/>
                <a:gd name="connsiteY599" fmla="*/ 154193 h 466827"/>
                <a:gd name="connsiteX600" fmla="*/ 739520 w 1312373"/>
                <a:gd name="connsiteY600" fmla="*/ 171995 h 466827"/>
                <a:gd name="connsiteX601" fmla="*/ 751578 w 1312373"/>
                <a:gd name="connsiteY601" fmla="*/ 154193 h 466827"/>
                <a:gd name="connsiteX602" fmla="*/ 739520 w 1312373"/>
                <a:gd name="connsiteY602" fmla="*/ 136391 h 466827"/>
                <a:gd name="connsiteX603" fmla="*/ 27722 w 1312373"/>
                <a:gd name="connsiteY603" fmla="*/ 136391 h 466827"/>
                <a:gd name="connsiteX604" fmla="*/ 17104 w 1312373"/>
                <a:gd name="connsiteY604" fmla="*/ 154193 h 466827"/>
                <a:gd name="connsiteX605" fmla="*/ 27722 w 1312373"/>
                <a:gd name="connsiteY605" fmla="*/ 171995 h 466827"/>
                <a:gd name="connsiteX606" fmla="*/ 39784 w 1312373"/>
                <a:gd name="connsiteY606" fmla="*/ 154193 h 466827"/>
                <a:gd name="connsiteX607" fmla="*/ 27722 w 1312373"/>
                <a:gd name="connsiteY607" fmla="*/ 136391 h 466827"/>
                <a:gd name="connsiteX608" fmla="*/ 1235516 w 1312373"/>
                <a:gd name="connsiteY608" fmla="*/ 135580 h 466827"/>
                <a:gd name="connsiteX609" fmla="*/ 1223816 w 1312373"/>
                <a:gd name="connsiteY609" fmla="*/ 148437 h 466827"/>
                <a:gd name="connsiteX610" fmla="*/ 1246315 w 1312373"/>
                <a:gd name="connsiteY610" fmla="*/ 148437 h 466827"/>
                <a:gd name="connsiteX611" fmla="*/ 1235516 w 1312373"/>
                <a:gd name="connsiteY611" fmla="*/ 135580 h 466827"/>
                <a:gd name="connsiteX612" fmla="*/ 801786 w 1312373"/>
                <a:gd name="connsiteY612" fmla="*/ 135580 h 466827"/>
                <a:gd name="connsiteX613" fmla="*/ 790086 w 1312373"/>
                <a:gd name="connsiteY613" fmla="*/ 148437 h 466827"/>
                <a:gd name="connsiteX614" fmla="*/ 812585 w 1312373"/>
                <a:gd name="connsiteY614" fmla="*/ 148437 h 466827"/>
                <a:gd name="connsiteX615" fmla="*/ 801786 w 1312373"/>
                <a:gd name="connsiteY615" fmla="*/ 135580 h 466827"/>
                <a:gd name="connsiteX616" fmla="*/ 625409 w 1312373"/>
                <a:gd name="connsiteY616" fmla="*/ 135580 h 466827"/>
                <a:gd name="connsiteX617" fmla="*/ 613709 w 1312373"/>
                <a:gd name="connsiteY617" fmla="*/ 148437 h 466827"/>
                <a:gd name="connsiteX618" fmla="*/ 636208 w 1312373"/>
                <a:gd name="connsiteY618" fmla="*/ 148437 h 466827"/>
                <a:gd name="connsiteX619" fmla="*/ 625409 w 1312373"/>
                <a:gd name="connsiteY619" fmla="*/ 135580 h 466827"/>
                <a:gd name="connsiteX620" fmla="*/ 495832 w 1312373"/>
                <a:gd name="connsiteY620" fmla="*/ 135580 h 466827"/>
                <a:gd name="connsiteX621" fmla="*/ 484132 w 1312373"/>
                <a:gd name="connsiteY621" fmla="*/ 148437 h 466827"/>
                <a:gd name="connsiteX622" fmla="*/ 506631 w 1312373"/>
                <a:gd name="connsiteY622" fmla="*/ 148437 h 466827"/>
                <a:gd name="connsiteX623" fmla="*/ 495832 w 1312373"/>
                <a:gd name="connsiteY623" fmla="*/ 135580 h 466827"/>
                <a:gd name="connsiteX624" fmla="*/ 255569 w 1312373"/>
                <a:gd name="connsiteY624" fmla="*/ 135580 h 466827"/>
                <a:gd name="connsiteX625" fmla="*/ 243869 w 1312373"/>
                <a:gd name="connsiteY625" fmla="*/ 148437 h 466827"/>
                <a:gd name="connsiteX626" fmla="*/ 266368 w 1312373"/>
                <a:gd name="connsiteY626" fmla="*/ 148437 h 466827"/>
                <a:gd name="connsiteX627" fmla="*/ 255569 w 1312373"/>
                <a:gd name="connsiteY627" fmla="*/ 135580 h 466827"/>
                <a:gd name="connsiteX628" fmla="*/ 89992 w 1312373"/>
                <a:gd name="connsiteY628" fmla="*/ 135580 h 466827"/>
                <a:gd name="connsiteX629" fmla="*/ 78292 w 1312373"/>
                <a:gd name="connsiteY629" fmla="*/ 148437 h 466827"/>
                <a:gd name="connsiteX630" fmla="*/ 100791 w 1312373"/>
                <a:gd name="connsiteY630" fmla="*/ 148437 h 466827"/>
                <a:gd name="connsiteX631" fmla="*/ 89992 w 1312373"/>
                <a:gd name="connsiteY631" fmla="*/ 135580 h 466827"/>
                <a:gd name="connsiteX632" fmla="*/ 993280 w 1312373"/>
                <a:gd name="connsiteY632" fmla="*/ 135575 h 466827"/>
                <a:gd name="connsiteX633" fmla="*/ 981761 w 1312373"/>
                <a:gd name="connsiteY633" fmla="*/ 154189 h 466827"/>
                <a:gd name="connsiteX634" fmla="*/ 993280 w 1312373"/>
                <a:gd name="connsiteY634" fmla="*/ 172802 h 466827"/>
                <a:gd name="connsiteX635" fmla="*/ 1004799 w 1312373"/>
                <a:gd name="connsiteY635" fmla="*/ 154189 h 466827"/>
                <a:gd name="connsiteX636" fmla="*/ 993280 w 1312373"/>
                <a:gd name="connsiteY636" fmla="*/ 135575 h 466827"/>
                <a:gd name="connsiteX637" fmla="*/ 1288611 w 1312373"/>
                <a:gd name="connsiteY637" fmla="*/ 125871 h 466827"/>
                <a:gd name="connsiteX638" fmla="*/ 1310214 w 1312373"/>
                <a:gd name="connsiteY638" fmla="*/ 142323 h 466827"/>
                <a:gd name="connsiteX639" fmla="*/ 1296889 w 1312373"/>
                <a:gd name="connsiteY639" fmla="*/ 142323 h 466827"/>
                <a:gd name="connsiteX640" fmla="*/ 1288068 w 1312373"/>
                <a:gd name="connsiteY640" fmla="*/ 135579 h 466827"/>
                <a:gd name="connsiteX641" fmla="*/ 1281048 w 1312373"/>
                <a:gd name="connsiteY641" fmla="*/ 140616 h 466827"/>
                <a:gd name="connsiteX642" fmla="*/ 1288699 w 1312373"/>
                <a:gd name="connsiteY642" fmla="*/ 147268 h 466827"/>
                <a:gd name="connsiteX643" fmla="*/ 1295181 w 1312373"/>
                <a:gd name="connsiteY643" fmla="*/ 149337 h 466827"/>
                <a:gd name="connsiteX644" fmla="*/ 1312373 w 1312373"/>
                <a:gd name="connsiteY644" fmla="*/ 165789 h 466827"/>
                <a:gd name="connsiteX645" fmla="*/ 1290050 w 1312373"/>
                <a:gd name="connsiteY645" fmla="*/ 182515 h 466827"/>
                <a:gd name="connsiteX646" fmla="*/ 1265026 w 1312373"/>
                <a:gd name="connsiteY646" fmla="*/ 163901 h 466827"/>
                <a:gd name="connsiteX647" fmla="*/ 1278889 w 1312373"/>
                <a:gd name="connsiteY647" fmla="*/ 163901 h 466827"/>
                <a:gd name="connsiteX648" fmla="*/ 1290770 w 1312373"/>
                <a:gd name="connsiteY648" fmla="*/ 172264 h 466827"/>
                <a:gd name="connsiteX649" fmla="*/ 1298872 w 1312373"/>
                <a:gd name="connsiteY649" fmla="*/ 166958 h 466827"/>
                <a:gd name="connsiteX650" fmla="*/ 1291401 w 1312373"/>
                <a:gd name="connsiteY650" fmla="*/ 160575 h 466827"/>
                <a:gd name="connsiteX651" fmla="*/ 1284920 w 1312373"/>
                <a:gd name="connsiteY651" fmla="*/ 158418 h 466827"/>
                <a:gd name="connsiteX652" fmla="*/ 1267547 w 1312373"/>
                <a:gd name="connsiteY652" fmla="*/ 141966 h 466827"/>
                <a:gd name="connsiteX653" fmla="*/ 1288611 w 1312373"/>
                <a:gd name="connsiteY653" fmla="*/ 125871 h 466827"/>
                <a:gd name="connsiteX654" fmla="*/ 854877 w 1312373"/>
                <a:gd name="connsiteY654" fmla="*/ 125871 h 466827"/>
                <a:gd name="connsiteX655" fmla="*/ 876480 w 1312373"/>
                <a:gd name="connsiteY655" fmla="*/ 142323 h 466827"/>
                <a:gd name="connsiteX656" fmla="*/ 863155 w 1312373"/>
                <a:gd name="connsiteY656" fmla="*/ 142323 h 466827"/>
                <a:gd name="connsiteX657" fmla="*/ 854338 w 1312373"/>
                <a:gd name="connsiteY657" fmla="*/ 135579 h 466827"/>
                <a:gd name="connsiteX658" fmla="*/ 847314 w 1312373"/>
                <a:gd name="connsiteY658" fmla="*/ 140616 h 466827"/>
                <a:gd name="connsiteX659" fmla="*/ 854965 w 1312373"/>
                <a:gd name="connsiteY659" fmla="*/ 147268 h 466827"/>
                <a:gd name="connsiteX660" fmla="*/ 861446 w 1312373"/>
                <a:gd name="connsiteY660" fmla="*/ 149337 h 466827"/>
                <a:gd name="connsiteX661" fmla="*/ 878639 w 1312373"/>
                <a:gd name="connsiteY661" fmla="*/ 165789 h 466827"/>
                <a:gd name="connsiteX662" fmla="*/ 856316 w 1312373"/>
                <a:gd name="connsiteY662" fmla="*/ 182515 h 466827"/>
                <a:gd name="connsiteX663" fmla="*/ 831296 w 1312373"/>
                <a:gd name="connsiteY663" fmla="*/ 163901 h 466827"/>
                <a:gd name="connsiteX664" fmla="*/ 845155 w 1312373"/>
                <a:gd name="connsiteY664" fmla="*/ 163901 h 466827"/>
                <a:gd name="connsiteX665" fmla="*/ 857036 w 1312373"/>
                <a:gd name="connsiteY665" fmla="*/ 172264 h 466827"/>
                <a:gd name="connsiteX666" fmla="*/ 865133 w 1312373"/>
                <a:gd name="connsiteY666" fmla="*/ 166958 h 466827"/>
                <a:gd name="connsiteX667" fmla="*/ 857667 w 1312373"/>
                <a:gd name="connsiteY667" fmla="*/ 160575 h 466827"/>
                <a:gd name="connsiteX668" fmla="*/ 851186 w 1312373"/>
                <a:gd name="connsiteY668" fmla="*/ 158418 h 466827"/>
                <a:gd name="connsiteX669" fmla="*/ 833813 w 1312373"/>
                <a:gd name="connsiteY669" fmla="*/ 141966 h 466827"/>
                <a:gd name="connsiteX670" fmla="*/ 854877 w 1312373"/>
                <a:gd name="connsiteY670" fmla="*/ 125871 h 466827"/>
                <a:gd name="connsiteX671" fmla="*/ 548923 w 1312373"/>
                <a:gd name="connsiteY671" fmla="*/ 125871 h 466827"/>
                <a:gd name="connsiteX672" fmla="*/ 570526 w 1312373"/>
                <a:gd name="connsiteY672" fmla="*/ 142323 h 466827"/>
                <a:gd name="connsiteX673" fmla="*/ 557201 w 1312373"/>
                <a:gd name="connsiteY673" fmla="*/ 142323 h 466827"/>
                <a:gd name="connsiteX674" fmla="*/ 548384 w 1312373"/>
                <a:gd name="connsiteY674" fmla="*/ 135579 h 466827"/>
                <a:gd name="connsiteX675" fmla="*/ 541360 w 1312373"/>
                <a:gd name="connsiteY675" fmla="*/ 140616 h 466827"/>
                <a:gd name="connsiteX676" fmla="*/ 549011 w 1312373"/>
                <a:gd name="connsiteY676" fmla="*/ 147268 h 466827"/>
                <a:gd name="connsiteX677" fmla="*/ 555492 w 1312373"/>
                <a:gd name="connsiteY677" fmla="*/ 149337 h 466827"/>
                <a:gd name="connsiteX678" fmla="*/ 572685 w 1312373"/>
                <a:gd name="connsiteY678" fmla="*/ 165789 h 466827"/>
                <a:gd name="connsiteX679" fmla="*/ 550362 w 1312373"/>
                <a:gd name="connsiteY679" fmla="*/ 182515 h 466827"/>
                <a:gd name="connsiteX680" fmla="*/ 525342 w 1312373"/>
                <a:gd name="connsiteY680" fmla="*/ 163901 h 466827"/>
                <a:gd name="connsiteX681" fmla="*/ 539201 w 1312373"/>
                <a:gd name="connsiteY681" fmla="*/ 163901 h 466827"/>
                <a:gd name="connsiteX682" fmla="*/ 551082 w 1312373"/>
                <a:gd name="connsiteY682" fmla="*/ 172264 h 466827"/>
                <a:gd name="connsiteX683" fmla="*/ 559179 w 1312373"/>
                <a:gd name="connsiteY683" fmla="*/ 166958 h 466827"/>
                <a:gd name="connsiteX684" fmla="*/ 551713 w 1312373"/>
                <a:gd name="connsiteY684" fmla="*/ 160575 h 466827"/>
                <a:gd name="connsiteX685" fmla="*/ 545232 w 1312373"/>
                <a:gd name="connsiteY685" fmla="*/ 158418 h 466827"/>
                <a:gd name="connsiteX686" fmla="*/ 527859 w 1312373"/>
                <a:gd name="connsiteY686" fmla="*/ 141966 h 466827"/>
                <a:gd name="connsiteX687" fmla="*/ 548923 w 1312373"/>
                <a:gd name="connsiteY687" fmla="*/ 125871 h 466827"/>
                <a:gd name="connsiteX688" fmla="*/ 143083 w 1312373"/>
                <a:gd name="connsiteY688" fmla="*/ 125871 h 466827"/>
                <a:gd name="connsiteX689" fmla="*/ 164686 w 1312373"/>
                <a:gd name="connsiteY689" fmla="*/ 142323 h 466827"/>
                <a:gd name="connsiteX690" fmla="*/ 151361 w 1312373"/>
                <a:gd name="connsiteY690" fmla="*/ 142323 h 466827"/>
                <a:gd name="connsiteX691" fmla="*/ 142540 w 1312373"/>
                <a:gd name="connsiteY691" fmla="*/ 135579 h 466827"/>
                <a:gd name="connsiteX692" fmla="*/ 135520 w 1312373"/>
                <a:gd name="connsiteY692" fmla="*/ 140616 h 466827"/>
                <a:gd name="connsiteX693" fmla="*/ 143171 w 1312373"/>
                <a:gd name="connsiteY693" fmla="*/ 147268 h 466827"/>
                <a:gd name="connsiteX694" fmla="*/ 149652 w 1312373"/>
                <a:gd name="connsiteY694" fmla="*/ 149337 h 466827"/>
                <a:gd name="connsiteX695" fmla="*/ 166845 w 1312373"/>
                <a:gd name="connsiteY695" fmla="*/ 165789 h 466827"/>
                <a:gd name="connsiteX696" fmla="*/ 144522 w 1312373"/>
                <a:gd name="connsiteY696" fmla="*/ 182515 h 466827"/>
                <a:gd name="connsiteX697" fmla="*/ 119502 w 1312373"/>
                <a:gd name="connsiteY697" fmla="*/ 163901 h 466827"/>
                <a:gd name="connsiteX698" fmla="*/ 119506 w 1312373"/>
                <a:gd name="connsiteY698" fmla="*/ 163901 h 466827"/>
                <a:gd name="connsiteX699" fmla="*/ 133365 w 1312373"/>
                <a:gd name="connsiteY699" fmla="*/ 163901 h 466827"/>
                <a:gd name="connsiteX700" fmla="*/ 145246 w 1312373"/>
                <a:gd name="connsiteY700" fmla="*/ 172264 h 466827"/>
                <a:gd name="connsiteX701" fmla="*/ 153343 w 1312373"/>
                <a:gd name="connsiteY701" fmla="*/ 166958 h 466827"/>
                <a:gd name="connsiteX702" fmla="*/ 145873 w 1312373"/>
                <a:gd name="connsiteY702" fmla="*/ 160575 h 466827"/>
                <a:gd name="connsiteX703" fmla="*/ 139392 w 1312373"/>
                <a:gd name="connsiteY703" fmla="*/ 158418 h 466827"/>
                <a:gd name="connsiteX704" fmla="*/ 122019 w 1312373"/>
                <a:gd name="connsiteY704" fmla="*/ 141966 h 466827"/>
                <a:gd name="connsiteX705" fmla="*/ 143083 w 1312373"/>
                <a:gd name="connsiteY705" fmla="*/ 125871 h 466827"/>
                <a:gd name="connsiteX706" fmla="*/ 1235608 w 1312373"/>
                <a:gd name="connsiteY706" fmla="*/ 125867 h 466827"/>
                <a:gd name="connsiteX707" fmla="*/ 1260536 w 1312373"/>
                <a:gd name="connsiteY707" fmla="*/ 154551 h 466827"/>
                <a:gd name="connsiteX708" fmla="*/ 1260536 w 1312373"/>
                <a:gd name="connsiteY708" fmla="*/ 157607 h 466827"/>
                <a:gd name="connsiteX709" fmla="*/ 1223816 w 1312373"/>
                <a:gd name="connsiteY709" fmla="*/ 157607 h 466827"/>
                <a:gd name="connsiteX710" fmla="*/ 1235785 w 1312373"/>
                <a:gd name="connsiteY710" fmla="*/ 172264 h 466827"/>
                <a:gd name="connsiteX711" fmla="*/ 1245957 w 1312373"/>
                <a:gd name="connsiteY711" fmla="*/ 163901 h 466827"/>
                <a:gd name="connsiteX712" fmla="*/ 1259821 w 1312373"/>
                <a:gd name="connsiteY712" fmla="*/ 163901 h 466827"/>
                <a:gd name="connsiteX713" fmla="*/ 1235790 w 1312373"/>
                <a:gd name="connsiteY713" fmla="*/ 182515 h 466827"/>
                <a:gd name="connsiteX714" fmla="*/ 1209599 w 1312373"/>
                <a:gd name="connsiteY714" fmla="*/ 154101 h 466827"/>
                <a:gd name="connsiteX715" fmla="*/ 1209595 w 1312373"/>
                <a:gd name="connsiteY715" fmla="*/ 154101 h 466827"/>
                <a:gd name="connsiteX716" fmla="*/ 1235608 w 1312373"/>
                <a:gd name="connsiteY716" fmla="*/ 125867 h 466827"/>
                <a:gd name="connsiteX717" fmla="*/ 1151559 w 1312373"/>
                <a:gd name="connsiteY717" fmla="*/ 125867 h 466827"/>
                <a:gd name="connsiteX718" fmla="*/ 1166588 w 1312373"/>
                <a:gd name="connsiteY718" fmla="*/ 135306 h 466827"/>
                <a:gd name="connsiteX719" fmla="*/ 1168747 w 1312373"/>
                <a:gd name="connsiteY719" fmla="*/ 135306 h 466827"/>
                <a:gd name="connsiteX720" fmla="*/ 1183237 w 1312373"/>
                <a:gd name="connsiteY720" fmla="*/ 125867 h 466827"/>
                <a:gd name="connsiteX721" fmla="*/ 1200611 w 1312373"/>
                <a:gd name="connsiteY721" fmla="*/ 146907 h 466827"/>
                <a:gd name="connsiteX722" fmla="*/ 1200611 w 1312373"/>
                <a:gd name="connsiteY722" fmla="*/ 181165 h 466827"/>
                <a:gd name="connsiteX723" fmla="*/ 1186028 w 1312373"/>
                <a:gd name="connsiteY723" fmla="*/ 181165 h 466827"/>
                <a:gd name="connsiteX724" fmla="*/ 1186028 w 1312373"/>
                <a:gd name="connsiteY724" fmla="*/ 149337 h 466827"/>
                <a:gd name="connsiteX725" fmla="*/ 1178381 w 1312373"/>
                <a:gd name="connsiteY725" fmla="*/ 137736 h 466827"/>
                <a:gd name="connsiteX726" fmla="*/ 1168301 w 1312373"/>
                <a:gd name="connsiteY726" fmla="*/ 152032 h 466827"/>
                <a:gd name="connsiteX727" fmla="*/ 1168301 w 1312373"/>
                <a:gd name="connsiteY727" fmla="*/ 181165 h 466827"/>
                <a:gd name="connsiteX728" fmla="*/ 1153718 w 1312373"/>
                <a:gd name="connsiteY728" fmla="*/ 181165 h 466827"/>
                <a:gd name="connsiteX729" fmla="*/ 1153718 w 1312373"/>
                <a:gd name="connsiteY729" fmla="*/ 149337 h 466827"/>
                <a:gd name="connsiteX730" fmla="*/ 1146067 w 1312373"/>
                <a:gd name="connsiteY730" fmla="*/ 137736 h 466827"/>
                <a:gd name="connsiteX731" fmla="*/ 1135988 w 1312373"/>
                <a:gd name="connsiteY731" fmla="*/ 152032 h 466827"/>
                <a:gd name="connsiteX732" fmla="*/ 1135988 w 1312373"/>
                <a:gd name="connsiteY732" fmla="*/ 181165 h 466827"/>
                <a:gd name="connsiteX733" fmla="*/ 1121409 w 1312373"/>
                <a:gd name="connsiteY733" fmla="*/ 181165 h 466827"/>
                <a:gd name="connsiteX734" fmla="*/ 1121409 w 1312373"/>
                <a:gd name="connsiteY734" fmla="*/ 127217 h 466827"/>
                <a:gd name="connsiteX735" fmla="*/ 1134910 w 1312373"/>
                <a:gd name="connsiteY735" fmla="*/ 127217 h 466827"/>
                <a:gd name="connsiteX736" fmla="*/ 1134910 w 1312373"/>
                <a:gd name="connsiteY736" fmla="*/ 135306 h 466827"/>
                <a:gd name="connsiteX737" fmla="*/ 1137069 w 1312373"/>
                <a:gd name="connsiteY737" fmla="*/ 135306 h 466827"/>
                <a:gd name="connsiteX738" fmla="*/ 1151559 w 1312373"/>
                <a:gd name="connsiteY738" fmla="*/ 125867 h 466827"/>
                <a:gd name="connsiteX739" fmla="*/ 1059774 w 1312373"/>
                <a:gd name="connsiteY739" fmla="*/ 125867 h 466827"/>
                <a:gd name="connsiteX740" fmla="*/ 1074803 w 1312373"/>
                <a:gd name="connsiteY740" fmla="*/ 135306 h 466827"/>
                <a:gd name="connsiteX741" fmla="*/ 1076962 w 1312373"/>
                <a:gd name="connsiteY741" fmla="*/ 135306 h 466827"/>
                <a:gd name="connsiteX742" fmla="*/ 1091452 w 1312373"/>
                <a:gd name="connsiteY742" fmla="*/ 125867 h 466827"/>
                <a:gd name="connsiteX743" fmla="*/ 1108826 w 1312373"/>
                <a:gd name="connsiteY743" fmla="*/ 146907 h 466827"/>
                <a:gd name="connsiteX744" fmla="*/ 1108826 w 1312373"/>
                <a:gd name="connsiteY744" fmla="*/ 181165 h 466827"/>
                <a:gd name="connsiteX745" fmla="*/ 1094243 w 1312373"/>
                <a:gd name="connsiteY745" fmla="*/ 181165 h 466827"/>
                <a:gd name="connsiteX746" fmla="*/ 1094243 w 1312373"/>
                <a:gd name="connsiteY746" fmla="*/ 149337 h 466827"/>
                <a:gd name="connsiteX747" fmla="*/ 1086596 w 1312373"/>
                <a:gd name="connsiteY747" fmla="*/ 137736 h 466827"/>
                <a:gd name="connsiteX748" fmla="*/ 1076516 w 1312373"/>
                <a:gd name="connsiteY748" fmla="*/ 152032 h 466827"/>
                <a:gd name="connsiteX749" fmla="*/ 1076516 w 1312373"/>
                <a:gd name="connsiteY749" fmla="*/ 181165 h 466827"/>
                <a:gd name="connsiteX750" fmla="*/ 1061933 w 1312373"/>
                <a:gd name="connsiteY750" fmla="*/ 181165 h 466827"/>
                <a:gd name="connsiteX751" fmla="*/ 1061933 w 1312373"/>
                <a:gd name="connsiteY751" fmla="*/ 149337 h 466827"/>
                <a:gd name="connsiteX752" fmla="*/ 1054282 w 1312373"/>
                <a:gd name="connsiteY752" fmla="*/ 137736 h 466827"/>
                <a:gd name="connsiteX753" fmla="*/ 1044203 w 1312373"/>
                <a:gd name="connsiteY753" fmla="*/ 152032 h 466827"/>
                <a:gd name="connsiteX754" fmla="*/ 1044203 w 1312373"/>
                <a:gd name="connsiteY754" fmla="*/ 181165 h 466827"/>
                <a:gd name="connsiteX755" fmla="*/ 1029624 w 1312373"/>
                <a:gd name="connsiteY755" fmla="*/ 181165 h 466827"/>
                <a:gd name="connsiteX756" fmla="*/ 1029624 w 1312373"/>
                <a:gd name="connsiteY756" fmla="*/ 127217 h 466827"/>
                <a:gd name="connsiteX757" fmla="*/ 1043125 w 1312373"/>
                <a:gd name="connsiteY757" fmla="*/ 127217 h 466827"/>
                <a:gd name="connsiteX758" fmla="*/ 1043125 w 1312373"/>
                <a:gd name="connsiteY758" fmla="*/ 135306 h 466827"/>
                <a:gd name="connsiteX759" fmla="*/ 1045284 w 1312373"/>
                <a:gd name="connsiteY759" fmla="*/ 135306 h 466827"/>
                <a:gd name="connsiteX760" fmla="*/ 1059774 w 1312373"/>
                <a:gd name="connsiteY760" fmla="*/ 125867 h 466827"/>
                <a:gd name="connsiteX761" fmla="*/ 993275 w 1312373"/>
                <a:gd name="connsiteY761" fmla="*/ 125867 h 466827"/>
                <a:gd name="connsiteX762" fmla="*/ 1019916 w 1312373"/>
                <a:gd name="connsiteY762" fmla="*/ 154189 h 466827"/>
                <a:gd name="connsiteX763" fmla="*/ 993275 w 1312373"/>
                <a:gd name="connsiteY763" fmla="*/ 182511 h 466827"/>
                <a:gd name="connsiteX764" fmla="*/ 966635 w 1312373"/>
                <a:gd name="connsiteY764" fmla="*/ 154189 h 466827"/>
                <a:gd name="connsiteX765" fmla="*/ 993275 w 1312373"/>
                <a:gd name="connsiteY765" fmla="*/ 125867 h 466827"/>
                <a:gd name="connsiteX766" fmla="*/ 801878 w 1312373"/>
                <a:gd name="connsiteY766" fmla="*/ 125867 h 466827"/>
                <a:gd name="connsiteX767" fmla="*/ 826806 w 1312373"/>
                <a:gd name="connsiteY767" fmla="*/ 154551 h 466827"/>
                <a:gd name="connsiteX768" fmla="*/ 826806 w 1312373"/>
                <a:gd name="connsiteY768" fmla="*/ 157607 h 466827"/>
                <a:gd name="connsiteX769" fmla="*/ 790086 w 1312373"/>
                <a:gd name="connsiteY769" fmla="*/ 157607 h 466827"/>
                <a:gd name="connsiteX770" fmla="*/ 802055 w 1312373"/>
                <a:gd name="connsiteY770" fmla="*/ 172264 h 466827"/>
                <a:gd name="connsiteX771" fmla="*/ 812227 w 1312373"/>
                <a:gd name="connsiteY771" fmla="*/ 163901 h 466827"/>
                <a:gd name="connsiteX772" fmla="*/ 826091 w 1312373"/>
                <a:gd name="connsiteY772" fmla="*/ 163901 h 466827"/>
                <a:gd name="connsiteX773" fmla="*/ 802059 w 1312373"/>
                <a:gd name="connsiteY773" fmla="*/ 182515 h 466827"/>
                <a:gd name="connsiteX774" fmla="*/ 775869 w 1312373"/>
                <a:gd name="connsiteY774" fmla="*/ 154101 h 466827"/>
                <a:gd name="connsiteX775" fmla="*/ 775865 w 1312373"/>
                <a:gd name="connsiteY775" fmla="*/ 154101 h 466827"/>
                <a:gd name="connsiteX776" fmla="*/ 801878 w 1312373"/>
                <a:gd name="connsiteY776" fmla="*/ 125867 h 466827"/>
                <a:gd name="connsiteX777" fmla="*/ 625501 w 1312373"/>
                <a:gd name="connsiteY777" fmla="*/ 125867 h 466827"/>
                <a:gd name="connsiteX778" fmla="*/ 650429 w 1312373"/>
                <a:gd name="connsiteY778" fmla="*/ 154551 h 466827"/>
                <a:gd name="connsiteX779" fmla="*/ 650429 w 1312373"/>
                <a:gd name="connsiteY779" fmla="*/ 157607 h 466827"/>
                <a:gd name="connsiteX780" fmla="*/ 613709 w 1312373"/>
                <a:gd name="connsiteY780" fmla="*/ 157607 h 466827"/>
                <a:gd name="connsiteX781" fmla="*/ 625678 w 1312373"/>
                <a:gd name="connsiteY781" fmla="*/ 172264 h 466827"/>
                <a:gd name="connsiteX782" fmla="*/ 635850 w 1312373"/>
                <a:gd name="connsiteY782" fmla="*/ 163901 h 466827"/>
                <a:gd name="connsiteX783" fmla="*/ 649714 w 1312373"/>
                <a:gd name="connsiteY783" fmla="*/ 163901 h 466827"/>
                <a:gd name="connsiteX784" fmla="*/ 625683 w 1312373"/>
                <a:gd name="connsiteY784" fmla="*/ 182515 h 466827"/>
                <a:gd name="connsiteX785" fmla="*/ 599492 w 1312373"/>
                <a:gd name="connsiteY785" fmla="*/ 154101 h 466827"/>
                <a:gd name="connsiteX786" fmla="*/ 599488 w 1312373"/>
                <a:gd name="connsiteY786" fmla="*/ 154101 h 466827"/>
                <a:gd name="connsiteX787" fmla="*/ 625501 w 1312373"/>
                <a:gd name="connsiteY787" fmla="*/ 125867 h 466827"/>
                <a:gd name="connsiteX788" fmla="*/ 495924 w 1312373"/>
                <a:gd name="connsiteY788" fmla="*/ 125867 h 466827"/>
                <a:gd name="connsiteX789" fmla="*/ 520852 w 1312373"/>
                <a:gd name="connsiteY789" fmla="*/ 154551 h 466827"/>
                <a:gd name="connsiteX790" fmla="*/ 520852 w 1312373"/>
                <a:gd name="connsiteY790" fmla="*/ 157607 h 466827"/>
                <a:gd name="connsiteX791" fmla="*/ 484132 w 1312373"/>
                <a:gd name="connsiteY791" fmla="*/ 157607 h 466827"/>
                <a:gd name="connsiteX792" fmla="*/ 496101 w 1312373"/>
                <a:gd name="connsiteY792" fmla="*/ 172264 h 466827"/>
                <a:gd name="connsiteX793" fmla="*/ 506273 w 1312373"/>
                <a:gd name="connsiteY793" fmla="*/ 163901 h 466827"/>
                <a:gd name="connsiteX794" fmla="*/ 520137 w 1312373"/>
                <a:gd name="connsiteY794" fmla="*/ 163901 h 466827"/>
                <a:gd name="connsiteX795" fmla="*/ 496106 w 1312373"/>
                <a:gd name="connsiteY795" fmla="*/ 182515 h 466827"/>
                <a:gd name="connsiteX796" fmla="*/ 469915 w 1312373"/>
                <a:gd name="connsiteY796" fmla="*/ 154101 h 466827"/>
                <a:gd name="connsiteX797" fmla="*/ 469911 w 1312373"/>
                <a:gd name="connsiteY797" fmla="*/ 154101 h 466827"/>
                <a:gd name="connsiteX798" fmla="*/ 495924 w 1312373"/>
                <a:gd name="connsiteY798" fmla="*/ 125867 h 466827"/>
                <a:gd name="connsiteX799" fmla="*/ 411875 w 1312373"/>
                <a:gd name="connsiteY799" fmla="*/ 125867 h 466827"/>
                <a:gd name="connsiteX800" fmla="*/ 426904 w 1312373"/>
                <a:gd name="connsiteY800" fmla="*/ 135306 h 466827"/>
                <a:gd name="connsiteX801" fmla="*/ 429063 w 1312373"/>
                <a:gd name="connsiteY801" fmla="*/ 135306 h 466827"/>
                <a:gd name="connsiteX802" fmla="*/ 443553 w 1312373"/>
                <a:gd name="connsiteY802" fmla="*/ 125867 h 466827"/>
                <a:gd name="connsiteX803" fmla="*/ 460927 w 1312373"/>
                <a:gd name="connsiteY803" fmla="*/ 146907 h 466827"/>
                <a:gd name="connsiteX804" fmla="*/ 460927 w 1312373"/>
                <a:gd name="connsiteY804" fmla="*/ 181165 h 466827"/>
                <a:gd name="connsiteX805" fmla="*/ 446344 w 1312373"/>
                <a:gd name="connsiteY805" fmla="*/ 181165 h 466827"/>
                <a:gd name="connsiteX806" fmla="*/ 446344 w 1312373"/>
                <a:gd name="connsiteY806" fmla="*/ 149337 h 466827"/>
                <a:gd name="connsiteX807" fmla="*/ 438697 w 1312373"/>
                <a:gd name="connsiteY807" fmla="*/ 137736 h 466827"/>
                <a:gd name="connsiteX808" fmla="*/ 428617 w 1312373"/>
                <a:gd name="connsiteY808" fmla="*/ 152032 h 466827"/>
                <a:gd name="connsiteX809" fmla="*/ 428617 w 1312373"/>
                <a:gd name="connsiteY809" fmla="*/ 181165 h 466827"/>
                <a:gd name="connsiteX810" fmla="*/ 414034 w 1312373"/>
                <a:gd name="connsiteY810" fmla="*/ 181165 h 466827"/>
                <a:gd name="connsiteX811" fmla="*/ 414034 w 1312373"/>
                <a:gd name="connsiteY811" fmla="*/ 149337 h 466827"/>
                <a:gd name="connsiteX812" fmla="*/ 406387 w 1312373"/>
                <a:gd name="connsiteY812" fmla="*/ 137736 h 466827"/>
                <a:gd name="connsiteX813" fmla="*/ 396308 w 1312373"/>
                <a:gd name="connsiteY813" fmla="*/ 152032 h 466827"/>
                <a:gd name="connsiteX814" fmla="*/ 396308 w 1312373"/>
                <a:gd name="connsiteY814" fmla="*/ 181165 h 466827"/>
                <a:gd name="connsiteX815" fmla="*/ 381725 w 1312373"/>
                <a:gd name="connsiteY815" fmla="*/ 181165 h 466827"/>
                <a:gd name="connsiteX816" fmla="*/ 381725 w 1312373"/>
                <a:gd name="connsiteY816" fmla="*/ 127217 h 466827"/>
                <a:gd name="connsiteX817" fmla="*/ 395226 w 1312373"/>
                <a:gd name="connsiteY817" fmla="*/ 127217 h 466827"/>
                <a:gd name="connsiteX818" fmla="*/ 395226 w 1312373"/>
                <a:gd name="connsiteY818" fmla="*/ 135306 h 466827"/>
                <a:gd name="connsiteX819" fmla="*/ 397385 w 1312373"/>
                <a:gd name="connsiteY819" fmla="*/ 135306 h 466827"/>
                <a:gd name="connsiteX820" fmla="*/ 411875 w 1312373"/>
                <a:gd name="connsiteY820" fmla="*/ 125867 h 466827"/>
                <a:gd name="connsiteX821" fmla="*/ 320090 w 1312373"/>
                <a:gd name="connsiteY821" fmla="*/ 125867 h 466827"/>
                <a:gd name="connsiteX822" fmla="*/ 335119 w 1312373"/>
                <a:gd name="connsiteY822" fmla="*/ 135306 h 466827"/>
                <a:gd name="connsiteX823" fmla="*/ 337278 w 1312373"/>
                <a:gd name="connsiteY823" fmla="*/ 135306 h 466827"/>
                <a:gd name="connsiteX824" fmla="*/ 351768 w 1312373"/>
                <a:gd name="connsiteY824" fmla="*/ 125867 h 466827"/>
                <a:gd name="connsiteX825" fmla="*/ 369142 w 1312373"/>
                <a:gd name="connsiteY825" fmla="*/ 146907 h 466827"/>
                <a:gd name="connsiteX826" fmla="*/ 369142 w 1312373"/>
                <a:gd name="connsiteY826" fmla="*/ 181165 h 466827"/>
                <a:gd name="connsiteX827" fmla="*/ 354559 w 1312373"/>
                <a:gd name="connsiteY827" fmla="*/ 181165 h 466827"/>
                <a:gd name="connsiteX828" fmla="*/ 354559 w 1312373"/>
                <a:gd name="connsiteY828" fmla="*/ 149337 h 466827"/>
                <a:gd name="connsiteX829" fmla="*/ 346912 w 1312373"/>
                <a:gd name="connsiteY829" fmla="*/ 137736 h 466827"/>
                <a:gd name="connsiteX830" fmla="*/ 336832 w 1312373"/>
                <a:gd name="connsiteY830" fmla="*/ 152032 h 466827"/>
                <a:gd name="connsiteX831" fmla="*/ 336832 w 1312373"/>
                <a:gd name="connsiteY831" fmla="*/ 181165 h 466827"/>
                <a:gd name="connsiteX832" fmla="*/ 322249 w 1312373"/>
                <a:gd name="connsiteY832" fmla="*/ 181165 h 466827"/>
                <a:gd name="connsiteX833" fmla="*/ 322249 w 1312373"/>
                <a:gd name="connsiteY833" fmla="*/ 149337 h 466827"/>
                <a:gd name="connsiteX834" fmla="*/ 314602 w 1312373"/>
                <a:gd name="connsiteY834" fmla="*/ 137736 h 466827"/>
                <a:gd name="connsiteX835" fmla="*/ 304523 w 1312373"/>
                <a:gd name="connsiteY835" fmla="*/ 152032 h 466827"/>
                <a:gd name="connsiteX836" fmla="*/ 304523 w 1312373"/>
                <a:gd name="connsiteY836" fmla="*/ 181165 h 466827"/>
                <a:gd name="connsiteX837" fmla="*/ 289940 w 1312373"/>
                <a:gd name="connsiteY837" fmla="*/ 181165 h 466827"/>
                <a:gd name="connsiteX838" fmla="*/ 289940 w 1312373"/>
                <a:gd name="connsiteY838" fmla="*/ 127217 h 466827"/>
                <a:gd name="connsiteX839" fmla="*/ 303441 w 1312373"/>
                <a:gd name="connsiteY839" fmla="*/ 127217 h 466827"/>
                <a:gd name="connsiteX840" fmla="*/ 303441 w 1312373"/>
                <a:gd name="connsiteY840" fmla="*/ 135306 h 466827"/>
                <a:gd name="connsiteX841" fmla="*/ 305600 w 1312373"/>
                <a:gd name="connsiteY841" fmla="*/ 135306 h 466827"/>
                <a:gd name="connsiteX842" fmla="*/ 320090 w 1312373"/>
                <a:gd name="connsiteY842" fmla="*/ 125867 h 466827"/>
                <a:gd name="connsiteX843" fmla="*/ 255657 w 1312373"/>
                <a:gd name="connsiteY843" fmla="*/ 125867 h 466827"/>
                <a:gd name="connsiteX844" fmla="*/ 280585 w 1312373"/>
                <a:gd name="connsiteY844" fmla="*/ 154551 h 466827"/>
                <a:gd name="connsiteX845" fmla="*/ 280585 w 1312373"/>
                <a:gd name="connsiteY845" fmla="*/ 157607 h 466827"/>
                <a:gd name="connsiteX846" fmla="*/ 243865 w 1312373"/>
                <a:gd name="connsiteY846" fmla="*/ 157607 h 466827"/>
                <a:gd name="connsiteX847" fmla="*/ 255834 w 1312373"/>
                <a:gd name="connsiteY847" fmla="*/ 172264 h 466827"/>
                <a:gd name="connsiteX848" fmla="*/ 266006 w 1312373"/>
                <a:gd name="connsiteY848" fmla="*/ 163901 h 466827"/>
                <a:gd name="connsiteX849" fmla="*/ 279870 w 1312373"/>
                <a:gd name="connsiteY849" fmla="*/ 163901 h 466827"/>
                <a:gd name="connsiteX850" fmla="*/ 255838 w 1312373"/>
                <a:gd name="connsiteY850" fmla="*/ 182515 h 466827"/>
                <a:gd name="connsiteX851" fmla="*/ 229648 w 1312373"/>
                <a:gd name="connsiteY851" fmla="*/ 154101 h 466827"/>
                <a:gd name="connsiteX852" fmla="*/ 229644 w 1312373"/>
                <a:gd name="connsiteY852" fmla="*/ 154101 h 466827"/>
                <a:gd name="connsiteX853" fmla="*/ 255657 w 1312373"/>
                <a:gd name="connsiteY853" fmla="*/ 125867 h 466827"/>
                <a:gd name="connsiteX854" fmla="*/ 90084 w 1312373"/>
                <a:gd name="connsiteY854" fmla="*/ 125867 h 466827"/>
                <a:gd name="connsiteX855" fmla="*/ 115016 w 1312373"/>
                <a:gd name="connsiteY855" fmla="*/ 154551 h 466827"/>
                <a:gd name="connsiteX856" fmla="*/ 115016 w 1312373"/>
                <a:gd name="connsiteY856" fmla="*/ 157607 h 466827"/>
                <a:gd name="connsiteX857" fmla="*/ 78296 w 1312373"/>
                <a:gd name="connsiteY857" fmla="*/ 157607 h 466827"/>
                <a:gd name="connsiteX858" fmla="*/ 90265 w 1312373"/>
                <a:gd name="connsiteY858" fmla="*/ 172264 h 466827"/>
                <a:gd name="connsiteX859" fmla="*/ 100438 w 1312373"/>
                <a:gd name="connsiteY859" fmla="*/ 163901 h 466827"/>
                <a:gd name="connsiteX860" fmla="*/ 114297 w 1312373"/>
                <a:gd name="connsiteY860" fmla="*/ 163901 h 466827"/>
                <a:gd name="connsiteX861" fmla="*/ 90265 w 1312373"/>
                <a:gd name="connsiteY861" fmla="*/ 182515 h 466827"/>
                <a:gd name="connsiteX862" fmla="*/ 64071 w 1312373"/>
                <a:gd name="connsiteY862" fmla="*/ 154101 h 466827"/>
                <a:gd name="connsiteX863" fmla="*/ 90084 w 1312373"/>
                <a:gd name="connsiteY863" fmla="*/ 125867 h 466827"/>
                <a:gd name="connsiteX864" fmla="*/ 663383 w 1312373"/>
                <a:gd name="connsiteY864" fmla="*/ 113724 h 466827"/>
                <a:gd name="connsiteX865" fmla="*/ 677697 w 1312373"/>
                <a:gd name="connsiteY865" fmla="*/ 113724 h 466827"/>
                <a:gd name="connsiteX866" fmla="*/ 677697 w 1312373"/>
                <a:gd name="connsiteY866" fmla="*/ 127212 h 466827"/>
                <a:gd name="connsiteX867" fmla="*/ 686429 w 1312373"/>
                <a:gd name="connsiteY867" fmla="*/ 127212 h 466827"/>
                <a:gd name="connsiteX868" fmla="*/ 686429 w 1312373"/>
                <a:gd name="connsiteY868" fmla="*/ 137463 h 466827"/>
                <a:gd name="connsiteX869" fmla="*/ 677697 w 1312373"/>
                <a:gd name="connsiteY869" fmla="*/ 137463 h 466827"/>
                <a:gd name="connsiteX870" fmla="*/ 677697 w 1312373"/>
                <a:gd name="connsiteY870" fmla="*/ 163540 h 466827"/>
                <a:gd name="connsiteX871" fmla="*/ 683184 w 1312373"/>
                <a:gd name="connsiteY871" fmla="*/ 180623 h 466827"/>
                <a:gd name="connsiteX872" fmla="*/ 683184 w 1312373"/>
                <a:gd name="connsiteY872" fmla="*/ 181165 h 466827"/>
                <a:gd name="connsiteX873" fmla="*/ 667705 w 1312373"/>
                <a:gd name="connsiteY873" fmla="*/ 181165 h 466827"/>
                <a:gd name="connsiteX874" fmla="*/ 663198 w 1312373"/>
                <a:gd name="connsiteY874" fmla="*/ 165070 h 466827"/>
                <a:gd name="connsiteX875" fmla="*/ 663202 w 1312373"/>
                <a:gd name="connsiteY875" fmla="*/ 165070 h 466827"/>
                <a:gd name="connsiteX876" fmla="*/ 663202 w 1312373"/>
                <a:gd name="connsiteY876" fmla="*/ 137463 h 466827"/>
                <a:gd name="connsiteX877" fmla="*/ 655820 w 1312373"/>
                <a:gd name="connsiteY877" fmla="*/ 137463 h 466827"/>
                <a:gd name="connsiteX878" fmla="*/ 655820 w 1312373"/>
                <a:gd name="connsiteY878" fmla="*/ 127212 h 466827"/>
                <a:gd name="connsiteX879" fmla="*/ 663383 w 1312373"/>
                <a:gd name="connsiteY879" fmla="*/ 127212 h 466827"/>
                <a:gd name="connsiteX880" fmla="*/ 909045 w 1312373"/>
                <a:gd name="connsiteY880" fmla="*/ 109234 h 466827"/>
                <a:gd name="connsiteX881" fmla="*/ 923628 w 1312373"/>
                <a:gd name="connsiteY881" fmla="*/ 109234 h 466827"/>
                <a:gd name="connsiteX882" fmla="*/ 923628 w 1312373"/>
                <a:gd name="connsiteY882" fmla="*/ 133692 h 466827"/>
                <a:gd name="connsiteX883" fmla="*/ 925782 w 1312373"/>
                <a:gd name="connsiteY883" fmla="*/ 133692 h 466827"/>
                <a:gd name="connsiteX884" fmla="*/ 939646 w 1312373"/>
                <a:gd name="connsiteY884" fmla="*/ 125872 h 466827"/>
                <a:gd name="connsiteX885" fmla="*/ 957646 w 1312373"/>
                <a:gd name="connsiteY885" fmla="*/ 146911 h 466827"/>
                <a:gd name="connsiteX886" fmla="*/ 957646 w 1312373"/>
                <a:gd name="connsiteY886" fmla="*/ 181170 h 466827"/>
                <a:gd name="connsiteX887" fmla="*/ 943063 w 1312373"/>
                <a:gd name="connsiteY887" fmla="*/ 181170 h 466827"/>
                <a:gd name="connsiteX888" fmla="*/ 943063 w 1312373"/>
                <a:gd name="connsiteY888" fmla="*/ 149342 h 466827"/>
                <a:gd name="connsiteX889" fmla="*/ 934604 w 1312373"/>
                <a:gd name="connsiteY889" fmla="*/ 137741 h 466827"/>
                <a:gd name="connsiteX890" fmla="*/ 923628 w 1312373"/>
                <a:gd name="connsiteY890" fmla="*/ 152037 h 466827"/>
                <a:gd name="connsiteX891" fmla="*/ 923628 w 1312373"/>
                <a:gd name="connsiteY891" fmla="*/ 181170 h 466827"/>
                <a:gd name="connsiteX892" fmla="*/ 909045 w 1312373"/>
                <a:gd name="connsiteY892" fmla="*/ 181170 h 466827"/>
                <a:gd name="connsiteX893" fmla="*/ 751578 w 1312373"/>
                <a:gd name="connsiteY893" fmla="*/ 109234 h 466827"/>
                <a:gd name="connsiteX894" fmla="*/ 766161 w 1312373"/>
                <a:gd name="connsiteY894" fmla="*/ 109234 h 466827"/>
                <a:gd name="connsiteX895" fmla="*/ 766161 w 1312373"/>
                <a:gd name="connsiteY895" fmla="*/ 181170 h 466827"/>
                <a:gd name="connsiteX896" fmla="*/ 752659 w 1312373"/>
                <a:gd name="connsiteY896" fmla="*/ 181170 h 466827"/>
                <a:gd name="connsiteX897" fmla="*/ 752659 w 1312373"/>
                <a:gd name="connsiteY897" fmla="*/ 174157 h 466827"/>
                <a:gd name="connsiteX898" fmla="*/ 750500 w 1312373"/>
                <a:gd name="connsiteY898" fmla="*/ 174157 h 466827"/>
                <a:gd name="connsiteX899" fmla="*/ 735379 w 1312373"/>
                <a:gd name="connsiteY899" fmla="*/ 182251 h 466827"/>
                <a:gd name="connsiteX900" fmla="*/ 713776 w 1312373"/>
                <a:gd name="connsiteY900" fmla="*/ 154105 h 466827"/>
                <a:gd name="connsiteX901" fmla="*/ 713776 w 1312373"/>
                <a:gd name="connsiteY901" fmla="*/ 154101 h 466827"/>
                <a:gd name="connsiteX902" fmla="*/ 735379 w 1312373"/>
                <a:gd name="connsiteY902" fmla="*/ 126136 h 466827"/>
                <a:gd name="connsiteX903" fmla="*/ 749419 w 1312373"/>
                <a:gd name="connsiteY903" fmla="*/ 133149 h 466827"/>
                <a:gd name="connsiteX904" fmla="*/ 751578 w 1312373"/>
                <a:gd name="connsiteY904" fmla="*/ 133149 h 466827"/>
                <a:gd name="connsiteX905" fmla="*/ 39784 w 1312373"/>
                <a:gd name="connsiteY905" fmla="*/ 109234 h 466827"/>
                <a:gd name="connsiteX906" fmla="*/ 54367 w 1312373"/>
                <a:gd name="connsiteY906" fmla="*/ 109234 h 466827"/>
                <a:gd name="connsiteX907" fmla="*/ 54367 w 1312373"/>
                <a:gd name="connsiteY907" fmla="*/ 181170 h 466827"/>
                <a:gd name="connsiteX908" fmla="*/ 40865 w 1312373"/>
                <a:gd name="connsiteY908" fmla="*/ 181170 h 466827"/>
                <a:gd name="connsiteX909" fmla="*/ 40865 w 1312373"/>
                <a:gd name="connsiteY909" fmla="*/ 174157 h 466827"/>
                <a:gd name="connsiteX910" fmla="*/ 38706 w 1312373"/>
                <a:gd name="connsiteY910" fmla="*/ 174157 h 466827"/>
                <a:gd name="connsiteX911" fmla="*/ 23585 w 1312373"/>
                <a:gd name="connsiteY911" fmla="*/ 182251 h 466827"/>
                <a:gd name="connsiteX912" fmla="*/ 1982 w 1312373"/>
                <a:gd name="connsiteY912" fmla="*/ 154105 h 466827"/>
                <a:gd name="connsiteX913" fmla="*/ 1982 w 1312373"/>
                <a:gd name="connsiteY913" fmla="*/ 154101 h 466827"/>
                <a:gd name="connsiteX914" fmla="*/ 23585 w 1312373"/>
                <a:gd name="connsiteY914" fmla="*/ 126136 h 466827"/>
                <a:gd name="connsiteX915" fmla="*/ 37625 w 1312373"/>
                <a:gd name="connsiteY915" fmla="*/ 133149 h 466827"/>
                <a:gd name="connsiteX916" fmla="*/ 39784 w 1312373"/>
                <a:gd name="connsiteY916" fmla="*/ 133149 h 466827"/>
                <a:gd name="connsiteX917" fmla="*/ 218765 w 1312373"/>
                <a:gd name="connsiteY917" fmla="*/ 109049 h 466827"/>
                <a:gd name="connsiteX918" fmla="*/ 223895 w 1312373"/>
                <a:gd name="connsiteY918" fmla="*/ 109318 h 466827"/>
                <a:gd name="connsiteX919" fmla="*/ 223895 w 1312373"/>
                <a:gd name="connsiteY919" fmla="*/ 119207 h 466827"/>
                <a:gd name="connsiteX920" fmla="*/ 220743 w 1312373"/>
                <a:gd name="connsiteY920" fmla="*/ 118938 h 466827"/>
                <a:gd name="connsiteX921" fmla="*/ 215074 w 1312373"/>
                <a:gd name="connsiteY921" fmla="*/ 124513 h 466827"/>
                <a:gd name="connsiteX922" fmla="*/ 215074 w 1312373"/>
                <a:gd name="connsiteY922" fmla="*/ 127213 h 466827"/>
                <a:gd name="connsiteX923" fmla="*/ 223895 w 1312373"/>
                <a:gd name="connsiteY923" fmla="*/ 127213 h 466827"/>
                <a:gd name="connsiteX924" fmla="*/ 223895 w 1312373"/>
                <a:gd name="connsiteY924" fmla="*/ 137463 h 466827"/>
                <a:gd name="connsiteX925" fmla="*/ 215074 w 1312373"/>
                <a:gd name="connsiteY925" fmla="*/ 137463 h 466827"/>
                <a:gd name="connsiteX926" fmla="*/ 215074 w 1312373"/>
                <a:gd name="connsiteY926" fmla="*/ 181166 h 466827"/>
                <a:gd name="connsiteX927" fmla="*/ 200853 w 1312373"/>
                <a:gd name="connsiteY927" fmla="*/ 181166 h 466827"/>
                <a:gd name="connsiteX928" fmla="*/ 200853 w 1312373"/>
                <a:gd name="connsiteY928" fmla="*/ 137463 h 466827"/>
                <a:gd name="connsiteX929" fmla="*/ 193290 w 1312373"/>
                <a:gd name="connsiteY929" fmla="*/ 137463 h 466827"/>
                <a:gd name="connsiteX930" fmla="*/ 193290 w 1312373"/>
                <a:gd name="connsiteY930" fmla="*/ 127213 h 466827"/>
                <a:gd name="connsiteX931" fmla="*/ 200853 w 1312373"/>
                <a:gd name="connsiteY931" fmla="*/ 127213 h 466827"/>
                <a:gd name="connsiteX932" fmla="*/ 200853 w 1312373"/>
                <a:gd name="connsiteY932" fmla="*/ 123975 h 466827"/>
                <a:gd name="connsiteX933" fmla="*/ 218765 w 1312373"/>
                <a:gd name="connsiteY933" fmla="*/ 109049 h 466827"/>
                <a:gd name="connsiteX934" fmla="*/ 806457 w 1312373"/>
                <a:gd name="connsiteY934" fmla="*/ 30753 h 466827"/>
                <a:gd name="connsiteX935" fmla="*/ 795838 w 1312373"/>
                <a:gd name="connsiteY935" fmla="*/ 48559 h 466827"/>
                <a:gd name="connsiteX936" fmla="*/ 806457 w 1312373"/>
                <a:gd name="connsiteY936" fmla="*/ 66366 h 466827"/>
                <a:gd name="connsiteX937" fmla="*/ 818514 w 1312373"/>
                <a:gd name="connsiteY937" fmla="*/ 48559 h 466827"/>
                <a:gd name="connsiteX938" fmla="*/ 806457 w 1312373"/>
                <a:gd name="connsiteY938" fmla="*/ 30753 h 466827"/>
                <a:gd name="connsiteX939" fmla="*/ 392162 w 1312373"/>
                <a:gd name="connsiteY939" fmla="*/ 30748 h 466827"/>
                <a:gd name="connsiteX940" fmla="*/ 380105 w 1312373"/>
                <a:gd name="connsiteY940" fmla="*/ 48554 h 466827"/>
                <a:gd name="connsiteX941" fmla="*/ 392162 w 1312373"/>
                <a:gd name="connsiteY941" fmla="*/ 66361 h 466827"/>
                <a:gd name="connsiteX942" fmla="*/ 402781 w 1312373"/>
                <a:gd name="connsiteY942" fmla="*/ 48554 h 466827"/>
                <a:gd name="connsiteX943" fmla="*/ 392162 w 1312373"/>
                <a:gd name="connsiteY943" fmla="*/ 30748 h 466827"/>
                <a:gd name="connsiteX944" fmla="*/ 745083 w 1312373"/>
                <a:gd name="connsiteY944" fmla="*/ 30483 h 466827"/>
                <a:gd name="connsiteX945" fmla="*/ 734284 w 1312373"/>
                <a:gd name="connsiteY945" fmla="*/ 47028 h 466827"/>
                <a:gd name="connsiteX946" fmla="*/ 745083 w 1312373"/>
                <a:gd name="connsiteY946" fmla="*/ 63661 h 466827"/>
                <a:gd name="connsiteX947" fmla="*/ 756421 w 1312373"/>
                <a:gd name="connsiteY947" fmla="*/ 47028 h 466827"/>
                <a:gd name="connsiteX948" fmla="*/ 745083 w 1312373"/>
                <a:gd name="connsiteY948" fmla="*/ 30483 h 466827"/>
                <a:gd name="connsiteX949" fmla="*/ 450653 w 1312373"/>
                <a:gd name="connsiteY949" fmla="*/ 29946 h 466827"/>
                <a:gd name="connsiteX950" fmla="*/ 439134 w 1312373"/>
                <a:gd name="connsiteY950" fmla="*/ 48559 h 466827"/>
                <a:gd name="connsiteX951" fmla="*/ 450653 w 1312373"/>
                <a:gd name="connsiteY951" fmla="*/ 67173 h 466827"/>
                <a:gd name="connsiteX952" fmla="*/ 462172 w 1312373"/>
                <a:gd name="connsiteY952" fmla="*/ 48559 h 466827"/>
                <a:gd name="connsiteX953" fmla="*/ 450653 w 1312373"/>
                <a:gd name="connsiteY953" fmla="*/ 29946 h 466827"/>
                <a:gd name="connsiteX954" fmla="*/ 960865 w 1312373"/>
                <a:gd name="connsiteY954" fmla="*/ 29945 h 466827"/>
                <a:gd name="connsiteX955" fmla="*/ 949165 w 1312373"/>
                <a:gd name="connsiteY955" fmla="*/ 42803 h 466827"/>
                <a:gd name="connsiteX956" fmla="*/ 971664 w 1312373"/>
                <a:gd name="connsiteY956" fmla="*/ 42803 h 466827"/>
                <a:gd name="connsiteX957" fmla="*/ 960865 w 1312373"/>
                <a:gd name="connsiteY957" fmla="*/ 29945 h 466827"/>
                <a:gd name="connsiteX958" fmla="*/ 688752 w 1312373"/>
                <a:gd name="connsiteY958" fmla="*/ 29945 h 466827"/>
                <a:gd name="connsiteX959" fmla="*/ 677052 w 1312373"/>
                <a:gd name="connsiteY959" fmla="*/ 42803 h 466827"/>
                <a:gd name="connsiteX960" fmla="*/ 699551 w 1312373"/>
                <a:gd name="connsiteY960" fmla="*/ 42803 h 466827"/>
                <a:gd name="connsiteX961" fmla="*/ 688752 w 1312373"/>
                <a:gd name="connsiteY961" fmla="*/ 29945 h 466827"/>
                <a:gd name="connsiteX962" fmla="*/ 874656 w 1312373"/>
                <a:gd name="connsiteY962" fmla="*/ 21583 h 466827"/>
                <a:gd name="connsiteX963" fmla="*/ 889239 w 1312373"/>
                <a:gd name="connsiteY963" fmla="*/ 21583 h 466827"/>
                <a:gd name="connsiteX964" fmla="*/ 889239 w 1312373"/>
                <a:gd name="connsiteY964" fmla="*/ 75536 h 466827"/>
                <a:gd name="connsiteX965" fmla="*/ 874656 w 1312373"/>
                <a:gd name="connsiteY965" fmla="*/ 75536 h 466827"/>
                <a:gd name="connsiteX966" fmla="*/ 182854 w 1312373"/>
                <a:gd name="connsiteY966" fmla="*/ 21583 h 466827"/>
                <a:gd name="connsiteX967" fmla="*/ 197437 w 1312373"/>
                <a:gd name="connsiteY967" fmla="*/ 21583 h 466827"/>
                <a:gd name="connsiteX968" fmla="*/ 197437 w 1312373"/>
                <a:gd name="connsiteY968" fmla="*/ 75536 h 466827"/>
                <a:gd name="connsiteX969" fmla="*/ 182854 w 1312373"/>
                <a:gd name="connsiteY969" fmla="*/ 75536 h 466827"/>
                <a:gd name="connsiteX970" fmla="*/ 486282 w 1312373"/>
                <a:gd name="connsiteY970" fmla="*/ 21578 h 466827"/>
                <a:gd name="connsiteX971" fmla="*/ 500865 w 1312373"/>
                <a:gd name="connsiteY971" fmla="*/ 21578 h 466827"/>
                <a:gd name="connsiteX972" fmla="*/ 500865 w 1312373"/>
                <a:gd name="connsiteY972" fmla="*/ 53411 h 466827"/>
                <a:gd name="connsiteX973" fmla="*/ 509236 w 1312373"/>
                <a:gd name="connsiteY973" fmla="*/ 65007 h 466827"/>
                <a:gd name="connsiteX974" fmla="*/ 520304 w 1312373"/>
                <a:gd name="connsiteY974" fmla="*/ 50711 h 466827"/>
                <a:gd name="connsiteX975" fmla="*/ 520304 w 1312373"/>
                <a:gd name="connsiteY975" fmla="*/ 21578 h 466827"/>
                <a:gd name="connsiteX976" fmla="*/ 534887 w 1312373"/>
                <a:gd name="connsiteY976" fmla="*/ 21578 h 466827"/>
                <a:gd name="connsiteX977" fmla="*/ 534887 w 1312373"/>
                <a:gd name="connsiteY977" fmla="*/ 75531 h 466827"/>
                <a:gd name="connsiteX978" fmla="*/ 521744 w 1312373"/>
                <a:gd name="connsiteY978" fmla="*/ 75531 h 466827"/>
                <a:gd name="connsiteX979" fmla="*/ 521744 w 1312373"/>
                <a:gd name="connsiteY979" fmla="*/ 67437 h 466827"/>
                <a:gd name="connsiteX980" fmla="*/ 519589 w 1312373"/>
                <a:gd name="connsiteY980" fmla="*/ 67437 h 466827"/>
                <a:gd name="connsiteX981" fmla="*/ 504463 w 1312373"/>
                <a:gd name="connsiteY981" fmla="*/ 76881 h 466827"/>
                <a:gd name="connsiteX982" fmla="*/ 486286 w 1312373"/>
                <a:gd name="connsiteY982" fmla="*/ 55841 h 466827"/>
                <a:gd name="connsiteX983" fmla="*/ 486282 w 1312373"/>
                <a:gd name="connsiteY983" fmla="*/ 55841 h 466827"/>
                <a:gd name="connsiteX984" fmla="*/ 246024 w 1312373"/>
                <a:gd name="connsiteY984" fmla="*/ 21578 h 466827"/>
                <a:gd name="connsiteX985" fmla="*/ 260607 w 1312373"/>
                <a:gd name="connsiteY985" fmla="*/ 21578 h 466827"/>
                <a:gd name="connsiteX986" fmla="*/ 260607 w 1312373"/>
                <a:gd name="connsiteY986" fmla="*/ 53411 h 466827"/>
                <a:gd name="connsiteX987" fmla="*/ 268978 w 1312373"/>
                <a:gd name="connsiteY987" fmla="*/ 65007 h 466827"/>
                <a:gd name="connsiteX988" fmla="*/ 280051 w 1312373"/>
                <a:gd name="connsiteY988" fmla="*/ 50711 h 466827"/>
                <a:gd name="connsiteX989" fmla="*/ 280051 w 1312373"/>
                <a:gd name="connsiteY989" fmla="*/ 21578 h 466827"/>
                <a:gd name="connsiteX990" fmla="*/ 294634 w 1312373"/>
                <a:gd name="connsiteY990" fmla="*/ 21578 h 466827"/>
                <a:gd name="connsiteX991" fmla="*/ 294634 w 1312373"/>
                <a:gd name="connsiteY991" fmla="*/ 75531 h 466827"/>
                <a:gd name="connsiteX992" fmla="*/ 281490 w 1312373"/>
                <a:gd name="connsiteY992" fmla="*/ 75531 h 466827"/>
                <a:gd name="connsiteX993" fmla="*/ 281490 w 1312373"/>
                <a:gd name="connsiteY993" fmla="*/ 67437 h 466827"/>
                <a:gd name="connsiteX994" fmla="*/ 279331 w 1312373"/>
                <a:gd name="connsiteY994" fmla="*/ 67437 h 466827"/>
                <a:gd name="connsiteX995" fmla="*/ 264210 w 1312373"/>
                <a:gd name="connsiteY995" fmla="*/ 76881 h 466827"/>
                <a:gd name="connsiteX996" fmla="*/ 246028 w 1312373"/>
                <a:gd name="connsiteY996" fmla="*/ 55841 h 466827"/>
                <a:gd name="connsiteX997" fmla="*/ 246024 w 1312373"/>
                <a:gd name="connsiteY997" fmla="*/ 55841 h 466827"/>
                <a:gd name="connsiteX998" fmla="*/ 578252 w 1312373"/>
                <a:gd name="connsiteY998" fmla="*/ 21040 h 466827"/>
                <a:gd name="connsiteX999" fmla="*/ 581131 w 1312373"/>
                <a:gd name="connsiteY999" fmla="*/ 21040 h 466827"/>
                <a:gd name="connsiteX1000" fmla="*/ 581131 w 1312373"/>
                <a:gd name="connsiteY1000" fmla="*/ 34171 h 466827"/>
                <a:gd name="connsiteX1001" fmla="*/ 577170 w 1312373"/>
                <a:gd name="connsiteY1001" fmla="*/ 34171 h 466827"/>
                <a:gd name="connsiteX1002" fmla="*/ 562592 w 1312373"/>
                <a:gd name="connsiteY1002" fmla="*/ 49635 h 466827"/>
                <a:gd name="connsiteX1003" fmla="*/ 562592 w 1312373"/>
                <a:gd name="connsiteY1003" fmla="*/ 75531 h 466827"/>
                <a:gd name="connsiteX1004" fmla="*/ 548009 w 1312373"/>
                <a:gd name="connsiteY1004" fmla="*/ 75531 h 466827"/>
                <a:gd name="connsiteX1005" fmla="*/ 548009 w 1312373"/>
                <a:gd name="connsiteY1005" fmla="*/ 21578 h 466827"/>
                <a:gd name="connsiteX1006" fmla="*/ 561329 w 1312373"/>
                <a:gd name="connsiteY1006" fmla="*/ 21578 h 466827"/>
                <a:gd name="connsiteX1007" fmla="*/ 561329 w 1312373"/>
                <a:gd name="connsiteY1007" fmla="*/ 31472 h 466827"/>
                <a:gd name="connsiteX1008" fmla="*/ 563493 w 1312373"/>
                <a:gd name="connsiteY1008" fmla="*/ 31472 h 466827"/>
                <a:gd name="connsiteX1009" fmla="*/ 578252 w 1312373"/>
                <a:gd name="connsiteY1009" fmla="*/ 21040 h 466827"/>
                <a:gd name="connsiteX1010" fmla="*/ 802580 w 1312373"/>
                <a:gd name="connsiteY1010" fmla="*/ 20502 h 466827"/>
                <a:gd name="connsiteX1011" fmla="*/ 817432 w 1312373"/>
                <a:gd name="connsiteY1011" fmla="*/ 28596 h 466827"/>
                <a:gd name="connsiteX1012" fmla="*/ 819591 w 1312373"/>
                <a:gd name="connsiteY1012" fmla="*/ 28596 h 466827"/>
                <a:gd name="connsiteX1013" fmla="*/ 819591 w 1312373"/>
                <a:gd name="connsiteY1013" fmla="*/ 21583 h 466827"/>
                <a:gd name="connsiteX1014" fmla="*/ 833093 w 1312373"/>
                <a:gd name="connsiteY1014" fmla="*/ 21583 h 466827"/>
                <a:gd name="connsiteX1015" fmla="*/ 833093 w 1312373"/>
                <a:gd name="connsiteY1015" fmla="*/ 75536 h 466827"/>
                <a:gd name="connsiteX1016" fmla="*/ 819591 w 1312373"/>
                <a:gd name="connsiteY1016" fmla="*/ 75536 h 466827"/>
                <a:gd name="connsiteX1017" fmla="*/ 819591 w 1312373"/>
                <a:gd name="connsiteY1017" fmla="*/ 68523 h 466827"/>
                <a:gd name="connsiteX1018" fmla="*/ 817432 w 1312373"/>
                <a:gd name="connsiteY1018" fmla="*/ 68523 h 466827"/>
                <a:gd name="connsiteX1019" fmla="*/ 802668 w 1312373"/>
                <a:gd name="connsiteY1019" fmla="*/ 76612 h 466827"/>
                <a:gd name="connsiteX1020" fmla="*/ 780708 w 1312373"/>
                <a:gd name="connsiteY1020" fmla="*/ 48467 h 466827"/>
                <a:gd name="connsiteX1021" fmla="*/ 780712 w 1312373"/>
                <a:gd name="connsiteY1021" fmla="*/ 48467 h 466827"/>
                <a:gd name="connsiteX1022" fmla="*/ 802580 w 1312373"/>
                <a:gd name="connsiteY1022" fmla="*/ 20502 h 466827"/>
                <a:gd name="connsiteX1023" fmla="*/ 396304 w 1312373"/>
                <a:gd name="connsiteY1023" fmla="*/ 20497 h 466827"/>
                <a:gd name="connsiteX1024" fmla="*/ 417907 w 1312373"/>
                <a:gd name="connsiteY1024" fmla="*/ 48642 h 466827"/>
                <a:gd name="connsiteX1025" fmla="*/ 396304 w 1312373"/>
                <a:gd name="connsiteY1025" fmla="*/ 76607 h 466827"/>
                <a:gd name="connsiteX1026" fmla="*/ 382260 w 1312373"/>
                <a:gd name="connsiteY1026" fmla="*/ 69594 h 466827"/>
                <a:gd name="connsiteX1027" fmla="*/ 380105 w 1312373"/>
                <a:gd name="connsiteY1027" fmla="*/ 69594 h 466827"/>
                <a:gd name="connsiteX1028" fmla="*/ 380105 w 1312373"/>
                <a:gd name="connsiteY1028" fmla="*/ 93514 h 466827"/>
                <a:gd name="connsiteX1029" fmla="*/ 365522 w 1312373"/>
                <a:gd name="connsiteY1029" fmla="*/ 93514 h 466827"/>
                <a:gd name="connsiteX1030" fmla="*/ 365522 w 1312373"/>
                <a:gd name="connsiteY1030" fmla="*/ 21578 h 466827"/>
                <a:gd name="connsiteX1031" fmla="*/ 379023 w 1312373"/>
                <a:gd name="connsiteY1031" fmla="*/ 21578 h 466827"/>
                <a:gd name="connsiteX1032" fmla="*/ 379023 w 1312373"/>
                <a:gd name="connsiteY1032" fmla="*/ 28591 h 466827"/>
                <a:gd name="connsiteX1033" fmla="*/ 381182 w 1312373"/>
                <a:gd name="connsiteY1033" fmla="*/ 28591 h 466827"/>
                <a:gd name="connsiteX1034" fmla="*/ 396304 w 1312373"/>
                <a:gd name="connsiteY1034" fmla="*/ 20497 h 466827"/>
                <a:gd name="connsiteX1035" fmla="*/ 741388 w 1312373"/>
                <a:gd name="connsiteY1035" fmla="*/ 20237 h 466827"/>
                <a:gd name="connsiteX1036" fmla="*/ 755339 w 1312373"/>
                <a:gd name="connsiteY1036" fmla="*/ 28062 h 466827"/>
                <a:gd name="connsiteX1037" fmla="*/ 757498 w 1312373"/>
                <a:gd name="connsiteY1037" fmla="*/ 28062 h 466827"/>
                <a:gd name="connsiteX1038" fmla="*/ 757498 w 1312373"/>
                <a:gd name="connsiteY1038" fmla="*/ 21587 h 466827"/>
                <a:gd name="connsiteX1039" fmla="*/ 770999 w 1312373"/>
                <a:gd name="connsiteY1039" fmla="*/ 21587 h 466827"/>
                <a:gd name="connsiteX1040" fmla="*/ 770999 w 1312373"/>
                <a:gd name="connsiteY1040" fmla="*/ 71491 h 466827"/>
                <a:gd name="connsiteX1041" fmla="*/ 745979 w 1312373"/>
                <a:gd name="connsiteY1041" fmla="*/ 94868 h 466827"/>
                <a:gd name="connsiteX1042" fmla="*/ 722036 w 1312373"/>
                <a:gd name="connsiteY1042" fmla="*/ 77692 h 466827"/>
                <a:gd name="connsiteX1043" fmla="*/ 722041 w 1312373"/>
                <a:gd name="connsiteY1043" fmla="*/ 77692 h 466827"/>
                <a:gd name="connsiteX1044" fmla="*/ 736262 w 1312373"/>
                <a:gd name="connsiteY1044" fmla="*/ 77692 h 466827"/>
                <a:gd name="connsiteX1045" fmla="*/ 745803 w 1312373"/>
                <a:gd name="connsiteY1045" fmla="*/ 84617 h 466827"/>
                <a:gd name="connsiteX1046" fmla="*/ 756964 w 1312373"/>
                <a:gd name="connsiteY1046" fmla="*/ 72029 h 466827"/>
                <a:gd name="connsiteX1047" fmla="*/ 756964 w 1312373"/>
                <a:gd name="connsiteY1047" fmla="*/ 65646 h 466827"/>
                <a:gd name="connsiteX1048" fmla="*/ 754805 w 1312373"/>
                <a:gd name="connsiteY1048" fmla="*/ 65646 h 466827"/>
                <a:gd name="connsiteX1049" fmla="*/ 741123 w 1312373"/>
                <a:gd name="connsiteY1049" fmla="*/ 73917 h 466827"/>
                <a:gd name="connsiteX1050" fmla="*/ 719520 w 1312373"/>
                <a:gd name="connsiteY1050" fmla="*/ 47033 h 466827"/>
                <a:gd name="connsiteX1051" fmla="*/ 741388 w 1312373"/>
                <a:gd name="connsiteY1051" fmla="*/ 20237 h 466827"/>
                <a:gd name="connsiteX1052" fmla="*/ 450648 w 1312373"/>
                <a:gd name="connsiteY1052" fmla="*/ 20233 h 466827"/>
                <a:gd name="connsiteX1053" fmla="*/ 477289 w 1312373"/>
                <a:gd name="connsiteY1053" fmla="*/ 48559 h 466827"/>
                <a:gd name="connsiteX1054" fmla="*/ 450648 w 1312373"/>
                <a:gd name="connsiteY1054" fmla="*/ 76881 h 466827"/>
                <a:gd name="connsiteX1055" fmla="*/ 424008 w 1312373"/>
                <a:gd name="connsiteY1055" fmla="*/ 48559 h 466827"/>
                <a:gd name="connsiteX1056" fmla="*/ 450648 w 1312373"/>
                <a:gd name="connsiteY1056" fmla="*/ 20233 h 466827"/>
                <a:gd name="connsiteX1057" fmla="*/ 114288 w 1312373"/>
                <a:gd name="connsiteY1057" fmla="*/ 20233 h 466827"/>
                <a:gd name="connsiteX1058" fmla="*/ 135891 w 1312373"/>
                <a:gd name="connsiteY1058" fmla="*/ 36690 h 466827"/>
                <a:gd name="connsiteX1059" fmla="*/ 122570 w 1312373"/>
                <a:gd name="connsiteY1059" fmla="*/ 36690 h 466827"/>
                <a:gd name="connsiteX1060" fmla="*/ 113749 w 1312373"/>
                <a:gd name="connsiteY1060" fmla="*/ 29946 h 466827"/>
                <a:gd name="connsiteX1061" fmla="*/ 106729 w 1312373"/>
                <a:gd name="connsiteY1061" fmla="*/ 34983 h 466827"/>
                <a:gd name="connsiteX1062" fmla="*/ 114376 w 1312373"/>
                <a:gd name="connsiteY1062" fmla="*/ 41634 h 466827"/>
                <a:gd name="connsiteX1063" fmla="*/ 120857 w 1312373"/>
                <a:gd name="connsiteY1063" fmla="*/ 43703 h 466827"/>
                <a:gd name="connsiteX1064" fmla="*/ 138050 w 1312373"/>
                <a:gd name="connsiteY1064" fmla="*/ 60160 h 466827"/>
                <a:gd name="connsiteX1065" fmla="*/ 115727 w 1312373"/>
                <a:gd name="connsiteY1065" fmla="*/ 76885 h 466827"/>
                <a:gd name="connsiteX1066" fmla="*/ 90707 w 1312373"/>
                <a:gd name="connsiteY1066" fmla="*/ 58272 h 466827"/>
                <a:gd name="connsiteX1067" fmla="*/ 90711 w 1312373"/>
                <a:gd name="connsiteY1067" fmla="*/ 58267 h 466827"/>
                <a:gd name="connsiteX1068" fmla="*/ 104575 w 1312373"/>
                <a:gd name="connsiteY1068" fmla="*/ 58267 h 466827"/>
                <a:gd name="connsiteX1069" fmla="*/ 116451 w 1312373"/>
                <a:gd name="connsiteY1069" fmla="*/ 66630 h 466827"/>
                <a:gd name="connsiteX1070" fmla="*/ 124553 w 1312373"/>
                <a:gd name="connsiteY1070" fmla="*/ 61324 h 466827"/>
                <a:gd name="connsiteX1071" fmla="*/ 117083 w 1312373"/>
                <a:gd name="connsiteY1071" fmla="*/ 54937 h 466827"/>
                <a:gd name="connsiteX1072" fmla="*/ 110601 w 1312373"/>
                <a:gd name="connsiteY1072" fmla="*/ 52780 h 466827"/>
                <a:gd name="connsiteX1073" fmla="*/ 93228 w 1312373"/>
                <a:gd name="connsiteY1073" fmla="*/ 36328 h 466827"/>
                <a:gd name="connsiteX1074" fmla="*/ 114288 w 1312373"/>
                <a:gd name="connsiteY1074" fmla="*/ 20233 h 466827"/>
                <a:gd name="connsiteX1075" fmla="*/ 960957 w 1312373"/>
                <a:gd name="connsiteY1075" fmla="*/ 20232 h 466827"/>
                <a:gd name="connsiteX1076" fmla="*/ 985885 w 1312373"/>
                <a:gd name="connsiteY1076" fmla="*/ 48916 h 466827"/>
                <a:gd name="connsiteX1077" fmla="*/ 985885 w 1312373"/>
                <a:gd name="connsiteY1077" fmla="*/ 51973 h 466827"/>
                <a:gd name="connsiteX1078" fmla="*/ 949165 w 1312373"/>
                <a:gd name="connsiteY1078" fmla="*/ 51973 h 466827"/>
                <a:gd name="connsiteX1079" fmla="*/ 961134 w 1312373"/>
                <a:gd name="connsiteY1079" fmla="*/ 66630 h 466827"/>
                <a:gd name="connsiteX1080" fmla="*/ 971306 w 1312373"/>
                <a:gd name="connsiteY1080" fmla="*/ 58267 h 466827"/>
                <a:gd name="connsiteX1081" fmla="*/ 985169 w 1312373"/>
                <a:gd name="connsiteY1081" fmla="*/ 58267 h 466827"/>
                <a:gd name="connsiteX1082" fmla="*/ 961138 w 1312373"/>
                <a:gd name="connsiteY1082" fmla="*/ 76880 h 466827"/>
                <a:gd name="connsiteX1083" fmla="*/ 934948 w 1312373"/>
                <a:gd name="connsiteY1083" fmla="*/ 48466 h 466827"/>
                <a:gd name="connsiteX1084" fmla="*/ 934944 w 1312373"/>
                <a:gd name="connsiteY1084" fmla="*/ 48466 h 466827"/>
                <a:gd name="connsiteX1085" fmla="*/ 960957 w 1312373"/>
                <a:gd name="connsiteY1085" fmla="*/ 20232 h 466827"/>
                <a:gd name="connsiteX1086" fmla="*/ 688845 w 1312373"/>
                <a:gd name="connsiteY1086" fmla="*/ 20232 h 466827"/>
                <a:gd name="connsiteX1087" fmla="*/ 713772 w 1312373"/>
                <a:gd name="connsiteY1087" fmla="*/ 48916 h 466827"/>
                <a:gd name="connsiteX1088" fmla="*/ 713772 w 1312373"/>
                <a:gd name="connsiteY1088" fmla="*/ 51973 h 466827"/>
                <a:gd name="connsiteX1089" fmla="*/ 677052 w 1312373"/>
                <a:gd name="connsiteY1089" fmla="*/ 51973 h 466827"/>
                <a:gd name="connsiteX1090" fmla="*/ 689021 w 1312373"/>
                <a:gd name="connsiteY1090" fmla="*/ 66630 h 466827"/>
                <a:gd name="connsiteX1091" fmla="*/ 699194 w 1312373"/>
                <a:gd name="connsiteY1091" fmla="*/ 58267 h 466827"/>
                <a:gd name="connsiteX1092" fmla="*/ 713057 w 1312373"/>
                <a:gd name="connsiteY1092" fmla="*/ 58267 h 466827"/>
                <a:gd name="connsiteX1093" fmla="*/ 689026 w 1312373"/>
                <a:gd name="connsiteY1093" fmla="*/ 76880 h 466827"/>
                <a:gd name="connsiteX1094" fmla="*/ 662831 w 1312373"/>
                <a:gd name="connsiteY1094" fmla="*/ 48466 h 466827"/>
                <a:gd name="connsiteX1095" fmla="*/ 662827 w 1312373"/>
                <a:gd name="connsiteY1095" fmla="*/ 48466 h 466827"/>
                <a:gd name="connsiteX1096" fmla="*/ 688845 w 1312373"/>
                <a:gd name="connsiteY1096" fmla="*/ 20232 h 466827"/>
                <a:gd name="connsiteX1097" fmla="*/ 64980 w 1312373"/>
                <a:gd name="connsiteY1097" fmla="*/ 20228 h 466827"/>
                <a:gd name="connsiteX1098" fmla="*/ 82980 w 1312373"/>
                <a:gd name="connsiteY1098" fmla="*/ 41272 h 466827"/>
                <a:gd name="connsiteX1099" fmla="*/ 82980 w 1312373"/>
                <a:gd name="connsiteY1099" fmla="*/ 75531 h 466827"/>
                <a:gd name="connsiteX1100" fmla="*/ 68397 w 1312373"/>
                <a:gd name="connsiteY1100" fmla="*/ 75531 h 466827"/>
                <a:gd name="connsiteX1101" fmla="*/ 68397 w 1312373"/>
                <a:gd name="connsiteY1101" fmla="*/ 43698 h 466827"/>
                <a:gd name="connsiteX1102" fmla="*/ 59938 w 1312373"/>
                <a:gd name="connsiteY1102" fmla="*/ 32102 h 466827"/>
                <a:gd name="connsiteX1103" fmla="*/ 48958 w 1312373"/>
                <a:gd name="connsiteY1103" fmla="*/ 46397 h 466827"/>
                <a:gd name="connsiteX1104" fmla="*/ 48958 w 1312373"/>
                <a:gd name="connsiteY1104" fmla="*/ 75531 h 466827"/>
                <a:gd name="connsiteX1105" fmla="*/ 34375 w 1312373"/>
                <a:gd name="connsiteY1105" fmla="*/ 75531 h 466827"/>
                <a:gd name="connsiteX1106" fmla="*/ 34375 w 1312373"/>
                <a:gd name="connsiteY1106" fmla="*/ 21578 h 466827"/>
                <a:gd name="connsiteX1107" fmla="*/ 34379 w 1312373"/>
                <a:gd name="connsiteY1107" fmla="*/ 21578 h 466827"/>
                <a:gd name="connsiteX1108" fmla="*/ 47881 w 1312373"/>
                <a:gd name="connsiteY1108" fmla="*/ 21578 h 466827"/>
                <a:gd name="connsiteX1109" fmla="*/ 47881 w 1312373"/>
                <a:gd name="connsiteY1109" fmla="*/ 29672 h 466827"/>
                <a:gd name="connsiteX1110" fmla="*/ 50040 w 1312373"/>
                <a:gd name="connsiteY1110" fmla="*/ 29672 h 466827"/>
                <a:gd name="connsiteX1111" fmla="*/ 64980 w 1312373"/>
                <a:gd name="connsiteY1111" fmla="*/ 20228 h 466827"/>
                <a:gd name="connsiteX1112" fmla="*/ 906149 w 1312373"/>
                <a:gd name="connsiteY1112" fmla="*/ 8094 h 466827"/>
                <a:gd name="connsiteX1113" fmla="*/ 920458 w 1312373"/>
                <a:gd name="connsiteY1113" fmla="*/ 8094 h 466827"/>
                <a:gd name="connsiteX1114" fmla="*/ 920458 w 1312373"/>
                <a:gd name="connsiteY1114" fmla="*/ 21582 h 466827"/>
                <a:gd name="connsiteX1115" fmla="*/ 929191 w 1312373"/>
                <a:gd name="connsiteY1115" fmla="*/ 21582 h 466827"/>
                <a:gd name="connsiteX1116" fmla="*/ 929191 w 1312373"/>
                <a:gd name="connsiteY1116" fmla="*/ 31837 h 466827"/>
                <a:gd name="connsiteX1117" fmla="*/ 920458 w 1312373"/>
                <a:gd name="connsiteY1117" fmla="*/ 31837 h 466827"/>
                <a:gd name="connsiteX1118" fmla="*/ 920458 w 1312373"/>
                <a:gd name="connsiteY1118" fmla="*/ 57914 h 466827"/>
                <a:gd name="connsiteX1119" fmla="*/ 925946 w 1312373"/>
                <a:gd name="connsiteY1119" fmla="*/ 75002 h 466827"/>
                <a:gd name="connsiteX1120" fmla="*/ 925946 w 1312373"/>
                <a:gd name="connsiteY1120" fmla="*/ 75540 h 466827"/>
                <a:gd name="connsiteX1121" fmla="*/ 910467 w 1312373"/>
                <a:gd name="connsiteY1121" fmla="*/ 75540 h 466827"/>
                <a:gd name="connsiteX1122" fmla="*/ 905964 w 1312373"/>
                <a:gd name="connsiteY1122" fmla="*/ 59445 h 466827"/>
                <a:gd name="connsiteX1123" fmla="*/ 905968 w 1312373"/>
                <a:gd name="connsiteY1123" fmla="*/ 59440 h 466827"/>
                <a:gd name="connsiteX1124" fmla="*/ 905968 w 1312373"/>
                <a:gd name="connsiteY1124" fmla="*/ 31837 h 466827"/>
                <a:gd name="connsiteX1125" fmla="*/ 898586 w 1312373"/>
                <a:gd name="connsiteY1125" fmla="*/ 31837 h 466827"/>
                <a:gd name="connsiteX1126" fmla="*/ 898586 w 1312373"/>
                <a:gd name="connsiteY1126" fmla="*/ 21582 h 466827"/>
                <a:gd name="connsiteX1127" fmla="*/ 906149 w 1312373"/>
                <a:gd name="connsiteY1127" fmla="*/ 21582 h 466827"/>
                <a:gd name="connsiteX1128" fmla="*/ 311534 w 1312373"/>
                <a:gd name="connsiteY1128" fmla="*/ 8094 h 466827"/>
                <a:gd name="connsiteX1129" fmla="*/ 325843 w 1312373"/>
                <a:gd name="connsiteY1129" fmla="*/ 8094 h 466827"/>
                <a:gd name="connsiteX1130" fmla="*/ 325843 w 1312373"/>
                <a:gd name="connsiteY1130" fmla="*/ 21582 h 466827"/>
                <a:gd name="connsiteX1131" fmla="*/ 334576 w 1312373"/>
                <a:gd name="connsiteY1131" fmla="*/ 21582 h 466827"/>
                <a:gd name="connsiteX1132" fmla="*/ 334576 w 1312373"/>
                <a:gd name="connsiteY1132" fmla="*/ 31837 h 466827"/>
                <a:gd name="connsiteX1133" fmla="*/ 325843 w 1312373"/>
                <a:gd name="connsiteY1133" fmla="*/ 31837 h 466827"/>
                <a:gd name="connsiteX1134" fmla="*/ 325843 w 1312373"/>
                <a:gd name="connsiteY1134" fmla="*/ 57914 h 466827"/>
                <a:gd name="connsiteX1135" fmla="*/ 331331 w 1312373"/>
                <a:gd name="connsiteY1135" fmla="*/ 75002 h 466827"/>
                <a:gd name="connsiteX1136" fmla="*/ 331331 w 1312373"/>
                <a:gd name="connsiteY1136" fmla="*/ 75540 h 466827"/>
                <a:gd name="connsiteX1137" fmla="*/ 315852 w 1312373"/>
                <a:gd name="connsiteY1137" fmla="*/ 75540 h 466827"/>
                <a:gd name="connsiteX1138" fmla="*/ 311349 w 1312373"/>
                <a:gd name="connsiteY1138" fmla="*/ 59445 h 466827"/>
                <a:gd name="connsiteX1139" fmla="*/ 311353 w 1312373"/>
                <a:gd name="connsiteY1139" fmla="*/ 59440 h 466827"/>
                <a:gd name="connsiteX1140" fmla="*/ 311353 w 1312373"/>
                <a:gd name="connsiteY1140" fmla="*/ 31837 h 466827"/>
                <a:gd name="connsiteX1141" fmla="*/ 303971 w 1312373"/>
                <a:gd name="connsiteY1141" fmla="*/ 31837 h 466827"/>
                <a:gd name="connsiteX1142" fmla="*/ 303971 w 1312373"/>
                <a:gd name="connsiteY1142" fmla="*/ 21582 h 466827"/>
                <a:gd name="connsiteX1143" fmla="*/ 311534 w 1312373"/>
                <a:gd name="connsiteY1143" fmla="*/ 21582 h 466827"/>
                <a:gd name="connsiteX1144" fmla="*/ 214351 w 1312373"/>
                <a:gd name="connsiteY1144" fmla="*/ 8094 h 466827"/>
                <a:gd name="connsiteX1145" fmla="*/ 228664 w 1312373"/>
                <a:gd name="connsiteY1145" fmla="*/ 8094 h 466827"/>
                <a:gd name="connsiteX1146" fmla="*/ 228664 w 1312373"/>
                <a:gd name="connsiteY1146" fmla="*/ 21582 h 466827"/>
                <a:gd name="connsiteX1147" fmla="*/ 237393 w 1312373"/>
                <a:gd name="connsiteY1147" fmla="*/ 21582 h 466827"/>
                <a:gd name="connsiteX1148" fmla="*/ 237393 w 1312373"/>
                <a:gd name="connsiteY1148" fmla="*/ 31837 h 466827"/>
                <a:gd name="connsiteX1149" fmla="*/ 228664 w 1312373"/>
                <a:gd name="connsiteY1149" fmla="*/ 31837 h 466827"/>
                <a:gd name="connsiteX1150" fmla="*/ 228664 w 1312373"/>
                <a:gd name="connsiteY1150" fmla="*/ 57914 h 466827"/>
                <a:gd name="connsiteX1151" fmla="*/ 234157 w 1312373"/>
                <a:gd name="connsiteY1151" fmla="*/ 75002 h 466827"/>
                <a:gd name="connsiteX1152" fmla="*/ 234157 w 1312373"/>
                <a:gd name="connsiteY1152" fmla="*/ 75540 h 466827"/>
                <a:gd name="connsiteX1153" fmla="*/ 218673 w 1312373"/>
                <a:gd name="connsiteY1153" fmla="*/ 75540 h 466827"/>
                <a:gd name="connsiteX1154" fmla="*/ 214174 w 1312373"/>
                <a:gd name="connsiteY1154" fmla="*/ 59445 h 466827"/>
                <a:gd name="connsiteX1155" fmla="*/ 214170 w 1312373"/>
                <a:gd name="connsiteY1155" fmla="*/ 59440 h 466827"/>
                <a:gd name="connsiteX1156" fmla="*/ 214170 w 1312373"/>
                <a:gd name="connsiteY1156" fmla="*/ 31837 h 466827"/>
                <a:gd name="connsiteX1157" fmla="*/ 206792 w 1312373"/>
                <a:gd name="connsiteY1157" fmla="*/ 31837 h 466827"/>
                <a:gd name="connsiteX1158" fmla="*/ 206792 w 1312373"/>
                <a:gd name="connsiteY1158" fmla="*/ 21582 h 466827"/>
                <a:gd name="connsiteX1159" fmla="*/ 214351 w 1312373"/>
                <a:gd name="connsiteY1159" fmla="*/ 21582 h 466827"/>
                <a:gd name="connsiteX1160" fmla="*/ 150461 w 1312373"/>
                <a:gd name="connsiteY1160" fmla="*/ 8094 h 466827"/>
                <a:gd name="connsiteX1161" fmla="*/ 164774 w 1312373"/>
                <a:gd name="connsiteY1161" fmla="*/ 8094 h 466827"/>
                <a:gd name="connsiteX1162" fmla="*/ 164774 w 1312373"/>
                <a:gd name="connsiteY1162" fmla="*/ 21582 h 466827"/>
                <a:gd name="connsiteX1163" fmla="*/ 173503 w 1312373"/>
                <a:gd name="connsiteY1163" fmla="*/ 21582 h 466827"/>
                <a:gd name="connsiteX1164" fmla="*/ 173503 w 1312373"/>
                <a:gd name="connsiteY1164" fmla="*/ 31837 h 466827"/>
                <a:gd name="connsiteX1165" fmla="*/ 164774 w 1312373"/>
                <a:gd name="connsiteY1165" fmla="*/ 31837 h 466827"/>
                <a:gd name="connsiteX1166" fmla="*/ 164774 w 1312373"/>
                <a:gd name="connsiteY1166" fmla="*/ 57914 h 466827"/>
                <a:gd name="connsiteX1167" fmla="*/ 170266 w 1312373"/>
                <a:gd name="connsiteY1167" fmla="*/ 75002 h 466827"/>
                <a:gd name="connsiteX1168" fmla="*/ 170266 w 1312373"/>
                <a:gd name="connsiteY1168" fmla="*/ 75540 h 466827"/>
                <a:gd name="connsiteX1169" fmla="*/ 154783 w 1312373"/>
                <a:gd name="connsiteY1169" fmla="*/ 75540 h 466827"/>
                <a:gd name="connsiteX1170" fmla="*/ 150284 w 1312373"/>
                <a:gd name="connsiteY1170" fmla="*/ 59445 h 466827"/>
                <a:gd name="connsiteX1171" fmla="*/ 150280 w 1312373"/>
                <a:gd name="connsiteY1171" fmla="*/ 59440 h 466827"/>
                <a:gd name="connsiteX1172" fmla="*/ 150280 w 1312373"/>
                <a:gd name="connsiteY1172" fmla="*/ 31837 h 466827"/>
                <a:gd name="connsiteX1173" fmla="*/ 142902 w 1312373"/>
                <a:gd name="connsiteY1173" fmla="*/ 31837 h 466827"/>
                <a:gd name="connsiteX1174" fmla="*/ 142902 w 1312373"/>
                <a:gd name="connsiteY1174" fmla="*/ 21582 h 466827"/>
                <a:gd name="connsiteX1175" fmla="*/ 150461 w 1312373"/>
                <a:gd name="connsiteY1175" fmla="*/ 21582 h 466827"/>
                <a:gd name="connsiteX1176" fmla="*/ 5761 w 1312373"/>
                <a:gd name="connsiteY1176" fmla="*/ 5395 h 466827"/>
                <a:gd name="connsiteX1177" fmla="*/ 20883 w 1312373"/>
                <a:gd name="connsiteY1177" fmla="*/ 5395 h 466827"/>
                <a:gd name="connsiteX1178" fmla="*/ 20883 w 1312373"/>
                <a:gd name="connsiteY1178" fmla="*/ 75531 h 466827"/>
                <a:gd name="connsiteX1179" fmla="*/ 5761 w 1312373"/>
                <a:gd name="connsiteY1179" fmla="*/ 75531 h 466827"/>
                <a:gd name="connsiteX1180" fmla="*/ 647170 w 1312373"/>
                <a:gd name="connsiteY1180" fmla="*/ 4856 h 466827"/>
                <a:gd name="connsiteX1181" fmla="*/ 655811 w 1312373"/>
                <a:gd name="connsiteY1181" fmla="*/ 14926 h 466827"/>
                <a:gd name="connsiteX1182" fmla="*/ 649868 w 1312373"/>
                <a:gd name="connsiteY1182" fmla="*/ 35070 h 466827"/>
                <a:gd name="connsiteX1183" fmla="*/ 638530 w 1312373"/>
                <a:gd name="connsiteY1183" fmla="*/ 35070 h 466827"/>
                <a:gd name="connsiteX1184" fmla="*/ 638530 w 1312373"/>
                <a:gd name="connsiteY1184" fmla="*/ 34532 h 466827"/>
                <a:gd name="connsiteX1185" fmla="*/ 644742 w 1312373"/>
                <a:gd name="connsiteY1185" fmla="*/ 21582 h 466827"/>
                <a:gd name="connsiteX1186" fmla="*/ 638530 w 1312373"/>
                <a:gd name="connsiteY1186" fmla="*/ 13312 h 466827"/>
                <a:gd name="connsiteX1187" fmla="*/ 647170 w 1312373"/>
                <a:gd name="connsiteY1187" fmla="*/ 4856 h 466827"/>
                <a:gd name="connsiteX1188" fmla="*/ 846219 w 1312373"/>
                <a:gd name="connsiteY1188" fmla="*/ 3595 h 466827"/>
                <a:gd name="connsiteX1189" fmla="*/ 860802 w 1312373"/>
                <a:gd name="connsiteY1189" fmla="*/ 3595 h 466827"/>
                <a:gd name="connsiteX1190" fmla="*/ 860802 w 1312373"/>
                <a:gd name="connsiteY1190" fmla="*/ 57905 h 466827"/>
                <a:gd name="connsiteX1191" fmla="*/ 866382 w 1312373"/>
                <a:gd name="connsiteY1191" fmla="*/ 74993 h 466827"/>
                <a:gd name="connsiteX1192" fmla="*/ 866382 w 1312373"/>
                <a:gd name="connsiteY1192" fmla="*/ 75531 h 466827"/>
                <a:gd name="connsiteX1193" fmla="*/ 850815 w 1312373"/>
                <a:gd name="connsiteY1193" fmla="*/ 75531 h 466827"/>
                <a:gd name="connsiteX1194" fmla="*/ 846223 w 1312373"/>
                <a:gd name="connsiteY1194" fmla="*/ 59436 h 466827"/>
                <a:gd name="connsiteX1195" fmla="*/ 846219 w 1312373"/>
                <a:gd name="connsiteY1195" fmla="*/ 59440 h 466827"/>
                <a:gd name="connsiteX1196" fmla="*/ 611899 w 1312373"/>
                <a:gd name="connsiteY1196" fmla="*/ 3595 h 466827"/>
                <a:gd name="connsiteX1197" fmla="*/ 626482 w 1312373"/>
                <a:gd name="connsiteY1197" fmla="*/ 3595 h 466827"/>
                <a:gd name="connsiteX1198" fmla="*/ 626482 w 1312373"/>
                <a:gd name="connsiteY1198" fmla="*/ 57905 h 466827"/>
                <a:gd name="connsiteX1199" fmla="*/ 632062 w 1312373"/>
                <a:gd name="connsiteY1199" fmla="*/ 74993 h 466827"/>
                <a:gd name="connsiteX1200" fmla="*/ 632062 w 1312373"/>
                <a:gd name="connsiteY1200" fmla="*/ 75531 h 466827"/>
                <a:gd name="connsiteX1201" fmla="*/ 616495 w 1312373"/>
                <a:gd name="connsiteY1201" fmla="*/ 75531 h 466827"/>
                <a:gd name="connsiteX1202" fmla="*/ 611903 w 1312373"/>
                <a:gd name="connsiteY1202" fmla="*/ 59436 h 466827"/>
                <a:gd name="connsiteX1203" fmla="*/ 611899 w 1312373"/>
                <a:gd name="connsiteY1203" fmla="*/ 59440 h 466827"/>
                <a:gd name="connsiteX1204" fmla="*/ 881945 w 1312373"/>
                <a:gd name="connsiteY1204" fmla="*/ 812 h 466827"/>
                <a:gd name="connsiteX1205" fmla="*/ 889773 w 1312373"/>
                <a:gd name="connsiteY1205" fmla="*/ 8094 h 466827"/>
                <a:gd name="connsiteX1206" fmla="*/ 881945 w 1312373"/>
                <a:gd name="connsiteY1206" fmla="*/ 15376 h 466827"/>
                <a:gd name="connsiteX1207" fmla="*/ 874113 w 1312373"/>
                <a:gd name="connsiteY1207" fmla="*/ 8094 h 466827"/>
                <a:gd name="connsiteX1208" fmla="*/ 881945 w 1312373"/>
                <a:gd name="connsiteY1208" fmla="*/ 812 h 466827"/>
                <a:gd name="connsiteX1209" fmla="*/ 190143 w 1312373"/>
                <a:gd name="connsiteY1209" fmla="*/ 812 h 466827"/>
                <a:gd name="connsiteX1210" fmla="*/ 197971 w 1312373"/>
                <a:gd name="connsiteY1210" fmla="*/ 8094 h 466827"/>
                <a:gd name="connsiteX1211" fmla="*/ 190143 w 1312373"/>
                <a:gd name="connsiteY1211" fmla="*/ 15376 h 466827"/>
                <a:gd name="connsiteX1212" fmla="*/ 182315 w 1312373"/>
                <a:gd name="connsiteY1212" fmla="*/ 8094 h 466827"/>
                <a:gd name="connsiteX1213" fmla="*/ 190143 w 1312373"/>
                <a:gd name="connsiteY1213" fmla="*/ 812 h 466827"/>
                <a:gd name="connsiteX1214" fmla="*/ 961854 w 1312373"/>
                <a:gd name="connsiteY1214" fmla="*/ 0 h 466827"/>
                <a:gd name="connsiteX1215" fmla="*/ 975359 w 1312373"/>
                <a:gd name="connsiteY1215" fmla="*/ 0 h 466827"/>
                <a:gd name="connsiteX1216" fmla="*/ 975359 w 1312373"/>
                <a:gd name="connsiteY1216" fmla="*/ 538 h 466827"/>
                <a:gd name="connsiteX1217" fmla="*/ 967077 w 1312373"/>
                <a:gd name="connsiteY1217" fmla="*/ 16183 h 466827"/>
                <a:gd name="connsiteX1218" fmla="*/ 955200 w 1312373"/>
                <a:gd name="connsiteY1218" fmla="*/ 16183 h 466827"/>
                <a:gd name="connsiteX1219" fmla="*/ 955200 w 1312373"/>
                <a:gd name="connsiteY1219" fmla="*/ 15641 h 466827"/>
                <a:gd name="connsiteX1220" fmla="*/ 955196 w 1312373"/>
                <a:gd name="connsiteY1220" fmla="*/ 15645 h 466827"/>
                <a:gd name="connsiteX1221" fmla="*/ 689741 w 1312373"/>
                <a:gd name="connsiteY1221" fmla="*/ 0 h 466827"/>
                <a:gd name="connsiteX1222" fmla="*/ 703247 w 1312373"/>
                <a:gd name="connsiteY1222" fmla="*/ 0 h 466827"/>
                <a:gd name="connsiteX1223" fmla="*/ 703247 w 1312373"/>
                <a:gd name="connsiteY1223" fmla="*/ 538 h 466827"/>
                <a:gd name="connsiteX1224" fmla="*/ 694964 w 1312373"/>
                <a:gd name="connsiteY1224" fmla="*/ 16183 h 466827"/>
                <a:gd name="connsiteX1225" fmla="*/ 683088 w 1312373"/>
                <a:gd name="connsiteY1225" fmla="*/ 16183 h 466827"/>
                <a:gd name="connsiteX1226" fmla="*/ 683088 w 1312373"/>
                <a:gd name="connsiteY1226" fmla="*/ 15641 h 466827"/>
                <a:gd name="connsiteX1227" fmla="*/ 683083 w 1312373"/>
                <a:gd name="connsiteY1227" fmla="*/ 15645 h 46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</a:cxnLst>
              <a:rect l="l" t="t" r="r" b="b"/>
              <a:pathLst>
                <a:path w="1312373" h="466827">
                  <a:moveTo>
                    <a:pt x="903293" y="420699"/>
                  </a:moveTo>
                  <a:cubicBezTo>
                    <a:pt x="896723" y="420699"/>
                    <a:pt x="892674" y="426632"/>
                    <a:pt x="892674" y="438501"/>
                  </a:cubicBezTo>
                  <a:cubicBezTo>
                    <a:pt x="892674" y="450371"/>
                    <a:pt x="896723" y="456308"/>
                    <a:pt x="903293" y="456308"/>
                  </a:cubicBezTo>
                  <a:cubicBezTo>
                    <a:pt x="910582" y="456308"/>
                    <a:pt x="915350" y="449475"/>
                    <a:pt x="915350" y="438501"/>
                  </a:cubicBezTo>
                  <a:cubicBezTo>
                    <a:pt x="915350" y="427531"/>
                    <a:pt x="910582" y="420699"/>
                    <a:pt x="903293" y="420699"/>
                  </a:cubicBezTo>
                  <a:close/>
                  <a:moveTo>
                    <a:pt x="83523" y="420699"/>
                  </a:moveTo>
                  <a:cubicBezTo>
                    <a:pt x="76954" y="420699"/>
                    <a:pt x="72905" y="426632"/>
                    <a:pt x="72905" y="438501"/>
                  </a:cubicBezTo>
                  <a:cubicBezTo>
                    <a:pt x="72905" y="450371"/>
                    <a:pt x="76954" y="456308"/>
                    <a:pt x="83523" y="456308"/>
                  </a:cubicBezTo>
                  <a:cubicBezTo>
                    <a:pt x="90812" y="456308"/>
                    <a:pt x="95581" y="449475"/>
                    <a:pt x="95581" y="438501"/>
                  </a:cubicBezTo>
                  <a:cubicBezTo>
                    <a:pt x="95581" y="427531"/>
                    <a:pt x="90812" y="420699"/>
                    <a:pt x="83523" y="420699"/>
                  </a:cubicBezTo>
                  <a:close/>
                  <a:moveTo>
                    <a:pt x="1087934" y="419888"/>
                  </a:moveTo>
                  <a:cubicBezTo>
                    <a:pt x="1081364" y="419888"/>
                    <a:pt x="1077135" y="424113"/>
                    <a:pt x="1076234" y="432745"/>
                  </a:cubicBezTo>
                  <a:lnTo>
                    <a:pt x="1098733" y="432745"/>
                  </a:lnTo>
                  <a:cubicBezTo>
                    <a:pt x="1098190" y="424563"/>
                    <a:pt x="1094680" y="419888"/>
                    <a:pt x="1087934" y="419888"/>
                  </a:cubicBezTo>
                  <a:close/>
                  <a:moveTo>
                    <a:pt x="672204" y="419888"/>
                  </a:moveTo>
                  <a:cubicBezTo>
                    <a:pt x="665635" y="419888"/>
                    <a:pt x="661401" y="424113"/>
                    <a:pt x="660500" y="432745"/>
                  </a:cubicBezTo>
                  <a:lnTo>
                    <a:pt x="683003" y="432745"/>
                  </a:lnTo>
                  <a:cubicBezTo>
                    <a:pt x="682460" y="424563"/>
                    <a:pt x="678950" y="419888"/>
                    <a:pt x="672204" y="419888"/>
                  </a:cubicBezTo>
                  <a:close/>
                  <a:moveTo>
                    <a:pt x="532720" y="419888"/>
                  </a:moveTo>
                  <a:cubicBezTo>
                    <a:pt x="526150" y="419888"/>
                    <a:pt x="521920" y="424113"/>
                    <a:pt x="521020" y="432745"/>
                  </a:cubicBezTo>
                  <a:lnTo>
                    <a:pt x="543519" y="432745"/>
                  </a:lnTo>
                  <a:cubicBezTo>
                    <a:pt x="542976" y="424563"/>
                    <a:pt x="539466" y="419888"/>
                    <a:pt x="532720" y="419888"/>
                  </a:cubicBezTo>
                  <a:close/>
                  <a:moveTo>
                    <a:pt x="324683" y="419883"/>
                  </a:moveTo>
                  <a:cubicBezTo>
                    <a:pt x="316762" y="419883"/>
                    <a:pt x="313164" y="426085"/>
                    <a:pt x="313164" y="438497"/>
                  </a:cubicBezTo>
                  <a:cubicBezTo>
                    <a:pt x="313164" y="450909"/>
                    <a:pt x="316762" y="457110"/>
                    <a:pt x="324683" y="457110"/>
                  </a:cubicBezTo>
                  <a:cubicBezTo>
                    <a:pt x="332603" y="457110"/>
                    <a:pt x="336202" y="450909"/>
                    <a:pt x="336202" y="438497"/>
                  </a:cubicBezTo>
                  <a:cubicBezTo>
                    <a:pt x="336202" y="426089"/>
                    <a:pt x="332603" y="419883"/>
                    <a:pt x="324683" y="419883"/>
                  </a:cubicBezTo>
                  <a:close/>
                  <a:moveTo>
                    <a:pt x="418975" y="411520"/>
                  </a:moveTo>
                  <a:lnTo>
                    <a:pt x="432476" y="411520"/>
                  </a:lnTo>
                  <a:lnTo>
                    <a:pt x="438869" y="454684"/>
                  </a:lnTo>
                  <a:lnTo>
                    <a:pt x="441028" y="454684"/>
                  </a:lnTo>
                  <a:lnTo>
                    <a:pt x="448494" y="411520"/>
                  </a:lnTo>
                  <a:lnTo>
                    <a:pt x="471717" y="411520"/>
                  </a:lnTo>
                  <a:lnTo>
                    <a:pt x="479187" y="454684"/>
                  </a:lnTo>
                  <a:lnTo>
                    <a:pt x="481346" y="454684"/>
                  </a:lnTo>
                  <a:lnTo>
                    <a:pt x="487735" y="411520"/>
                  </a:lnTo>
                  <a:lnTo>
                    <a:pt x="500335" y="411520"/>
                  </a:lnTo>
                  <a:lnTo>
                    <a:pt x="500335" y="411613"/>
                  </a:lnTo>
                  <a:lnTo>
                    <a:pt x="492150" y="465473"/>
                  </a:lnTo>
                  <a:lnTo>
                    <a:pt x="468388" y="465473"/>
                  </a:lnTo>
                  <a:lnTo>
                    <a:pt x="460737" y="422040"/>
                  </a:lnTo>
                  <a:lnTo>
                    <a:pt x="458578" y="422040"/>
                  </a:lnTo>
                  <a:lnTo>
                    <a:pt x="450931" y="465473"/>
                  </a:lnTo>
                  <a:lnTo>
                    <a:pt x="427169" y="465473"/>
                  </a:lnTo>
                  <a:lnTo>
                    <a:pt x="418979" y="411613"/>
                  </a:lnTo>
                  <a:lnTo>
                    <a:pt x="418975" y="411613"/>
                  </a:lnTo>
                  <a:close/>
                  <a:moveTo>
                    <a:pt x="200672" y="411520"/>
                  </a:moveTo>
                  <a:lnTo>
                    <a:pt x="215431" y="411520"/>
                  </a:lnTo>
                  <a:lnTo>
                    <a:pt x="227043" y="453604"/>
                  </a:lnTo>
                  <a:lnTo>
                    <a:pt x="229202" y="453604"/>
                  </a:lnTo>
                  <a:lnTo>
                    <a:pt x="240902" y="411520"/>
                  </a:lnTo>
                  <a:lnTo>
                    <a:pt x="254319" y="411520"/>
                  </a:lnTo>
                  <a:lnTo>
                    <a:pt x="254319" y="412063"/>
                  </a:lnTo>
                  <a:lnTo>
                    <a:pt x="238743" y="465473"/>
                  </a:lnTo>
                  <a:lnTo>
                    <a:pt x="216244" y="465473"/>
                  </a:lnTo>
                  <a:lnTo>
                    <a:pt x="200672" y="412063"/>
                  </a:lnTo>
                  <a:close/>
                  <a:moveTo>
                    <a:pt x="4" y="411520"/>
                  </a:moveTo>
                  <a:lnTo>
                    <a:pt x="14764" y="411520"/>
                  </a:lnTo>
                  <a:lnTo>
                    <a:pt x="26375" y="453604"/>
                  </a:lnTo>
                  <a:lnTo>
                    <a:pt x="28534" y="453604"/>
                  </a:lnTo>
                  <a:lnTo>
                    <a:pt x="40234" y="411520"/>
                  </a:lnTo>
                  <a:lnTo>
                    <a:pt x="53647" y="411520"/>
                  </a:lnTo>
                  <a:lnTo>
                    <a:pt x="53647" y="412063"/>
                  </a:lnTo>
                  <a:lnTo>
                    <a:pt x="38075" y="465473"/>
                  </a:lnTo>
                  <a:lnTo>
                    <a:pt x="15572" y="465473"/>
                  </a:lnTo>
                  <a:lnTo>
                    <a:pt x="0" y="412063"/>
                  </a:lnTo>
                  <a:lnTo>
                    <a:pt x="4" y="412063"/>
                  </a:lnTo>
                  <a:close/>
                  <a:moveTo>
                    <a:pt x="394329" y="411516"/>
                  </a:moveTo>
                  <a:lnTo>
                    <a:pt x="408912" y="411516"/>
                  </a:lnTo>
                  <a:lnTo>
                    <a:pt x="408912" y="465469"/>
                  </a:lnTo>
                  <a:lnTo>
                    <a:pt x="395769" y="465469"/>
                  </a:lnTo>
                  <a:lnTo>
                    <a:pt x="395769" y="457380"/>
                  </a:lnTo>
                  <a:lnTo>
                    <a:pt x="393614" y="457380"/>
                  </a:lnTo>
                  <a:cubicBezTo>
                    <a:pt x="391813" y="462774"/>
                    <a:pt x="387221" y="466819"/>
                    <a:pt x="378488" y="466819"/>
                  </a:cubicBezTo>
                  <a:cubicBezTo>
                    <a:pt x="366431" y="466819"/>
                    <a:pt x="360311" y="458729"/>
                    <a:pt x="360311" y="445779"/>
                  </a:cubicBezTo>
                  <a:lnTo>
                    <a:pt x="360307" y="445784"/>
                  </a:lnTo>
                  <a:lnTo>
                    <a:pt x="360307" y="411520"/>
                  </a:lnTo>
                  <a:lnTo>
                    <a:pt x="374890" y="411520"/>
                  </a:lnTo>
                  <a:lnTo>
                    <a:pt x="374890" y="443349"/>
                  </a:lnTo>
                  <a:cubicBezTo>
                    <a:pt x="374890" y="450724"/>
                    <a:pt x="377407" y="454949"/>
                    <a:pt x="383261" y="454949"/>
                  </a:cubicBezTo>
                  <a:cubicBezTo>
                    <a:pt x="390369" y="454949"/>
                    <a:pt x="394329" y="448748"/>
                    <a:pt x="394329" y="440649"/>
                  </a:cubicBezTo>
                  <a:close/>
                  <a:moveTo>
                    <a:pt x="292108" y="410986"/>
                  </a:moveTo>
                  <a:lnTo>
                    <a:pt x="294987" y="410986"/>
                  </a:lnTo>
                  <a:lnTo>
                    <a:pt x="294987" y="424117"/>
                  </a:lnTo>
                  <a:lnTo>
                    <a:pt x="291031" y="424117"/>
                  </a:lnTo>
                  <a:cubicBezTo>
                    <a:pt x="280770" y="424117"/>
                    <a:pt x="276448" y="429335"/>
                    <a:pt x="276448" y="439581"/>
                  </a:cubicBezTo>
                  <a:lnTo>
                    <a:pt x="276448" y="465482"/>
                  </a:lnTo>
                  <a:lnTo>
                    <a:pt x="261865" y="465482"/>
                  </a:lnTo>
                  <a:lnTo>
                    <a:pt x="261865" y="411529"/>
                  </a:lnTo>
                  <a:lnTo>
                    <a:pt x="261865" y="411524"/>
                  </a:lnTo>
                  <a:lnTo>
                    <a:pt x="275190" y="411524"/>
                  </a:lnTo>
                  <a:lnTo>
                    <a:pt x="275190" y="421418"/>
                  </a:lnTo>
                  <a:lnTo>
                    <a:pt x="277344" y="421418"/>
                  </a:lnTo>
                  <a:cubicBezTo>
                    <a:pt x="278426" y="416019"/>
                    <a:pt x="281847" y="410986"/>
                    <a:pt x="292108" y="410986"/>
                  </a:cubicBezTo>
                  <a:close/>
                  <a:moveTo>
                    <a:pt x="899416" y="410444"/>
                  </a:moveTo>
                  <a:cubicBezTo>
                    <a:pt x="906979" y="410444"/>
                    <a:pt x="911747" y="413682"/>
                    <a:pt x="914268" y="418538"/>
                  </a:cubicBezTo>
                  <a:lnTo>
                    <a:pt x="916427" y="418538"/>
                  </a:lnTo>
                  <a:lnTo>
                    <a:pt x="916427" y="411525"/>
                  </a:lnTo>
                  <a:lnTo>
                    <a:pt x="929929" y="411525"/>
                  </a:lnTo>
                  <a:lnTo>
                    <a:pt x="929929" y="465478"/>
                  </a:lnTo>
                  <a:lnTo>
                    <a:pt x="916427" y="465478"/>
                  </a:lnTo>
                  <a:lnTo>
                    <a:pt x="916427" y="458464"/>
                  </a:lnTo>
                  <a:lnTo>
                    <a:pt x="914268" y="458464"/>
                  </a:lnTo>
                  <a:cubicBezTo>
                    <a:pt x="911747" y="463052"/>
                    <a:pt x="907067" y="466558"/>
                    <a:pt x="899504" y="466558"/>
                  </a:cubicBezTo>
                  <a:cubicBezTo>
                    <a:pt x="884295" y="466558"/>
                    <a:pt x="877544" y="454689"/>
                    <a:pt x="877544" y="438413"/>
                  </a:cubicBezTo>
                  <a:lnTo>
                    <a:pt x="877548" y="438409"/>
                  </a:lnTo>
                  <a:cubicBezTo>
                    <a:pt x="877548" y="421775"/>
                    <a:pt x="884657" y="410444"/>
                    <a:pt x="899416" y="410444"/>
                  </a:cubicBezTo>
                  <a:close/>
                  <a:moveTo>
                    <a:pt x="79651" y="410444"/>
                  </a:moveTo>
                  <a:cubicBezTo>
                    <a:pt x="87210" y="410444"/>
                    <a:pt x="91978" y="413682"/>
                    <a:pt x="94503" y="418538"/>
                  </a:cubicBezTo>
                  <a:lnTo>
                    <a:pt x="96662" y="418538"/>
                  </a:lnTo>
                  <a:lnTo>
                    <a:pt x="96662" y="411525"/>
                  </a:lnTo>
                  <a:lnTo>
                    <a:pt x="110164" y="411525"/>
                  </a:lnTo>
                  <a:lnTo>
                    <a:pt x="110164" y="465478"/>
                  </a:lnTo>
                  <a:lnTo>
                    <a:pt x="96662" y="465478"/>
                  </a:lnTo>
                  <a:lnTo>
                    <a:pt x="96662" y="458464"/>
                  </a:lnTo>
                  <a:lnTo>
                    <a:pt x="94503" y="458464"/>
                  </a:lnTo>
                  <a:cubicBezTo>
                    <a:pt x="91982" y="463052"/>
                    <a:pt x="87302" y="466558"/>
                    <a:pt x="79739" y="466558"/>
                  </a:cubicBezTo>
                  <a:cubicBezTo>
                    <a:pt x="64530" y="466558"/>
                    <a:pt x="57779" y="454689"/>
                    <a:pt x="57779" y="438413"/>
                  </a:cubicBezTo>
                  <a:lnTo>
                    <a:pt x="57779" y="438409"/>
                  </a:lnTo>
                  <a:cubicBezTo>
                    <a:pt x="57779" y="421775"/>
                    <a:pt x="64887" y="410444"/>
                    <a:pt x="79651" y="410444"/>
                  </a:cubicBezTo>
                  <a:close/>
                  <a:moveTo>
                    <a:pt x="1152906" y="410175"/>
                  </a:moveTo>
                  <a:cubicBezTo>
                    <a:pt x="1164879" y="410175"/>
                    <a:pt x="1170906" y="418264"/>
                    <a:pt x="1170906" y="431215"/>
                  </a:cubicBezTo>
                  <a:lnTo>
                    <a:pt x="1170906" y="465478"/>
                  </a:lnTo>
                  <a:lnTo>
                    <a:pt x="1156327" y="465478"/>
                  </a:lnTo>
                  <a:lnTo>
                    <a:pt x="1156327" y="433645"/>
                  </a:lnTo>
                  <a:cubicBezTo>
                    <a:pt x="1156327" y="426270"/>
                    <a:pt x="1153806" y="422045"/>
                    <a:pt x="1147864" y="422045"/>
                  </a:cubicBezTo>
                  <a:cubicBezTo>
                    <a:pt x="1140844" y="422045"/>
                    <a:pt x="1136884" y="428246"/>
                    <a:pt x="1136884" y="436340"/>
                  </a:cubicBezTo>
                  <a:lnTo>
                    <a:pt x="1136884" y="465473"/>
                  </a:lnTo>
                  <a:lnTo>
                    <a:pt x="1122305" y="465473"/>
                  </a:lnTo>
                  <a:lnTo>
                    <a:pt x="1122305" y="411525"/>
                  </a:lnTo>
                  <a:lnTo>
                    <a:pt x="1135806" y="411525"/>
                  </a:lnTo>
                  <a:lnTo>
                    <a:pt x="1135806" y="419614"/>
                  </a:lnTo>
                  <a:lnTo>
                    <a:pt x="1137965" y="419614"/>
                  </a:lnTo>
                  <a:cubicBezTo>
                    <a:pt x="1140124" y="414220"/>
                    <a:pt x="1144173" y="410175"/>
                    <a:pt x="1152906" y="410175"/>
                  </a:cubicBezTo>
                  <a:close/>
                  <a:moveTo>
                    <a:pt x="1088027" y="410175"/>
                  </a:moveTo>
                  <a:cubicBezTo>
                    <a:pt x="1104044" y="410175"/>
                    <a:pt x="1112954" y="420064"/>
                    <a:pt x="1112954" y="438858"/>
                  </a:cubicBezTo>
                  <a:lnTo>
                    <a:pt x="1112954" y="441915"/>
                  </a:lnTo>
                  <a:lnTo>
                    <a:pt x="1076234" y="441915"/>
                  </a:lnTo>
                  <a:cubicBezTo>
                    <a:pt x="1076865" y="451001"/>
                    <a:pt x="1081095" y="456577"/>
                    <a:pt x="1088203" y="456577"/>
                  </a:cubicBezTo>
                  <a:cubicBezTo>
                    <a:pt x="1093872" y="456577"/>
                    <a:pt x="1097298" y="452708"/>
                    <a:pt x="1098375" y="448214"/>
                  </a:cubicBezTo>
                  <a:lnTo>
                    <a:pt x="1112239" y="448214"/>
                  </a:lnTo>
                  <a:cubicBezTo>
                    <a:pt x="1110618" y="458107"/>
                    <a:pt x="1103325" y="466827"/>
                    <a:pt x="1088208" y="466827"/>
                  </a:cubicBezTo>
                  <a:cubicBezTo>
                    <a:pt x="1071108" y="466827"/>
                    <a:pt x="1062017" y="455950"/>
                    <a:pt x="1062017" y="438413"/>
                  </a:cubicBezTo>
                  <a:lnTo>
                    <a:pt x="1062013" y="438409"/>
                  </a:lnTo>
                  <a:cubicBezTo>
                    <a:pt x="1062013" y="420876"/>
                    <a:pt x="1071192" y="410175"/>
                    <a:pt x="1088027" y="410175"/>
                  </a:cubicBezTo>
                  <a:close/>
                  <a:moveTo>
                    <a:pt x="1035024" y="410175"/>
                  </a:moveTo>
                  <a:cubicBezTo>
                    <a:pt x="1046997" y="410175"/>
                    <a:pt x="1053024" y="418264"/>
                    <a:pt x="1053024" y="431215"/>
                  </a:cubicBezTo>
                  <a:lnTo>
                    <a:pt x="1053024" y="465478"/>
                  </a:lnTo>
                  <a:lnTo>
                    <a:pt x="1038441" y="465478"/>
                  </a:lnTo>
                  <a:lnTo>
                    <a:pt x="1038441" y="433645"/>
                  </a:lnTo>
                  <a:cubicBezTo>
                    <a:pt x="1038441" y="426270"/>
                    <a:pt x="1035924" y="422045"/>
                    <a:pt x="1029982" y="422045"/>
                  </a:cubicBezTo>
                  <a:cubicBezTo>
                    <a:pt x="1022962" y="422045"/>
                    <a:pt x="1019006" y="428246"/>
                    <a:pt x="1019006" y="436340"/>
                  </a:cubicBezTo>
                  <a:lnTo>
                    <a:pt x="1019006" y="465473"/>
                  </a:lnTo>
                  <a:lnTo>
                    <a:pt x="1004423" y="465473"/>
                  </a:lnTo>
                  <a:lnTo>
                    <a:pt x="1004423" y="411525"/>
                  </a:lnTo>
                  <a:lnTo>
                    <a:pt x="1017924" y="411525"/>
                  </a:lnTo>
                  <a:lnTo>
                    <a:pt x="1017924" y="419614"/>
                  </a:lnTo>
                  <a:lnTo>
                    <a:pt x="1020083" y="419614"/>
                  </a:lnTo>
                  <a:cubicBezTo>
                    <a:pt x="1022242" y="414220"/>
                    <a:pt x="1026291" y="410175"/>
                    <a:pt x="1035024" y="410175"/>
                  </a:cubicBezTo>
                  <a:close/>
                  <a:moveTo>
                    <a:pt x="973836" y="410175"/>
                  </a:moveTo>
                  <a:cubicBezTo>
                    <a:pt x="985809" y="410175"/>
                    <a:pt x="991836" y="418264"/>
                    <a:pt x="991836" y="431215"/>
                  </a:cubicBezTo>
                  <a:lnTo>
                    <a:pt x="991836" y="465478"/>
                  </a:lnTo>
                  <a:lnTo>
                    <a:pt x="977253" y="465478"/>
                  </a:lnTo>
                  <a:lnTo>
                    <a:pt x="977253" y="433645"/>
                  </a:lnTo>
                  <a:cubicBezTo>
                    <a:pt x="977253" y="426270"/>
                    <a:pt x="974736" y="422045"/>
                    <a:pt x="968794" y="422045"/>
                  </a:cubicBezTo>
                  <a:cubicBezTo>
                    <a:pt x="961774" y="422045"/>
                    <a:pt x="957818" y="428246"/>
                    <a:pt x="957818" y="436340"/>
                  </a:cubicBezTo>
                  <a:lnTo>
                    <a:pt x="957818" y="465473"/>
                  </a:lnTo>
                  <a:lnTo>
                    <a:pt x="943235" y="465473"/>
                  </a:lnTo>
                  <a:lnTo>
                    <a:pt x="943235" y="411525"/>
                  </a:lnTo>
                  <a:lnTo>
                    <a:pt x="956736" y="411525"/>
                  </a:lnTo>
                  <a:lnTo>
                    <a:pt x="956736" y="419614"/>
                  </a:lnTo>
                  <a:lnTo>
                    <a:pt x="958895" y="419614"/>
                  </a:lnTo>
                  <a:cubicBezTo>
                    <a:pt x="961054" y="414220"/>
                    <a:pt x="965103" y="410175"/>
                    <a:pt x="973836" y="410175"/>
                  </a:cubicBezTo>
                  <a:close/>
                  <a:moveTo>
                    <a:pt x="819512" y="410175"/>
                  </a:moveTo>
                  <a:cubicBezTo>
                    <a:pt x="826983" y="410175"/>
                    <a:pt x="831932" y="413589"/>
                    <a:pt x="834541" y="419614"/>
                  </a:cubicBezTo>
                  <a:lnTo>
                    <a:pt x="836700" y="419614"/>
                  </a:lnTo>
                  <a:cubicBezTo>
                    <a:pt x="838859" y="414220"/>
                    <a:pt x="843181" y="410175"/>
                    <a:pt x="851190" y="410175"/>
                  </a:cubicBezTo>
                  <a:cubicBezTo>
                    <a:pt x="862802" y="410175"/>
                    <a:pt x="868564" y="418264"/>
                    <a:pt x="868564" y="431215"/>
                  </a:cubicBezTo>
                  <a:lnTo>
                    <a:pt x="868564" y="465478"/>
                  </a:lnTo>
                  <a:lnTo>
                    <a:pt x="853981" y="465478"/>
                  </a:lnTo>
                  <a:lnTo>
                    <a:pt x="853981" y="433645"/>
                  </a:lnTo>
                  <a:cubicBezTo>
                    <a:pt x="853981" y="426363"/>
                    <a:pt x="851729" y="422045"/>
                    <a:pt x="846334" y="422045"/>
                  </a:cubicBezTo>
                  <a:cubicBezTo>
                    <a:pt x="839764" y="422045"/>
                    <a:pt x="836254" y="428339"/>
                    <a:pt x="836254" y="436340"/>
                  </a:cubicBezTo>
                  <a:lnTo>
                    <a:pt x="836254" y="465473"/>
                  </a:lnTo>
                  <a:lnTo>
                    <a:pt x="821671" y="465473"/>
                  </a:lnTo>
                  <a:lnTo>
                    <a:pt x="821671" y="433641"/>
                  </a:lnTo>
                  <a:cubicBezTo>
                    <a:pt x="821671" y="426358"/>
                    <a:pt x="819420" y="422040"/>
                    <a:pt x="814024" y="422040"/>
                  </a:cubicBezTo>
                  <a:cubicBezTo>
                    <a:pt x="807539" y="422040"/>
                    <a:pt x="803945" y="428334"/>
                    <a:pt x="803945" y="436336"/>
                  </a:cubicBezTo>
                  <a:lnTo>
                    <a:pt x="803945" y="465469"/>
                  </a:lnTo>
                  <a:lnTo>
                    <a:pt x="789362" y="465469"/>
                  </a:lnTo>
                  <a:lnTo>
                    <a:pt x="789362" y="411525"/>
                  </a:lnTo>
                  <a:lnTo>
                    <a:pt x="802863" y="411525"/>
                  </a:lnTo>
                  <a:lnTo>
                    <a:pt x="802863" y="419614"/>
                  </a:lnTo>
                  <a:lnTo>
                    <a:pt x="805022" y="419614"/>
                  </a:lnTo>
                  <a:cubicBezTo>
                    <a:pt x="807000" y="414489"/>
                    <a:pt x="811146" y="410175"/>
                    <a:pt x="819512" y="410175"/>
                  </a:cubicBezTo>
                  <a:close/>
                  <a:moveTo>
                    <a:pt x="737176" y="410175"/>
                  </a:moveTo>
                  <a:cubicBezTo>
                    <a:pt x="749149" y="410175"/>
                    <a:pt x="755176" y="418264"/>
                    <a:pt x="755176" y="431215"/>
                  </a:cubicBezTo>
                  <a:lnTo>
                    <a:pt x="755176" y="465478"/>
                  </a:lnTo>
                  <a:lnTo>
                    <a:pt x="740597" y="465478"/>
                  </a:lnTo>
                  <a:lnTo>
                    <a:pt x="740597" y="433645"/>
                  </a:lnTo>
                  <a:cubicBezTo>
                    <a:pt x="740597" y="426270"/>
                    <a:pt x="738076" y="422045"/>
                    <a:pt x="732134" y="422045"/>
                  </a:cubicBezTo>
                  <a:cubicBezTo>
                    <a:pt x="725114" y="422045"/>
                    <a:pt x="721154" y="428246"/>
                    <a:pt x="721154" y="436340"/>
                  </a:cubicBezTo>
                  <a:lnTo>
                    <a:pt x="721154" y="465473"/>
                  </a:lnTo>
                  <a:lnTo>
                    <a:pt x="706575" y="465473"/>
                  </a:lnTo>
                  <a:lnTo>
                    <a:pt x="706575" y="411525"/>
                  </a:lnTo>
                  <a:lnTo>
                    <a:pt x="720076" y="411525"/>
                  </a:lnTo>
                  <a:lnTo>
                    <a:pt x="720076" y="419614"/>
                  </a:lnTo>
                  <a:lnTo>
                    <a:pt x="722235" y="419614"/>
                  </a:lnTo>
                  <a:cubicBezTo>
                    <a:pt x="724394" y="414220"/>
                    <a:pt x="728443" y="410175"/>
                    <a:pt x="737176" y="410175"/>
                  </a:cubicBezTo>
                  <a:close/>
                  <a:moveTo>
                    <a:pt x="672297" y="410175"/>
                  </a:moveTo>
                  <a:cubicBezTo>
                    <a:pt x="688315" y="410175"/>
                    <a:pt x="697224" y="420064"/>
                    <a:pt x="697224" y="438858"/>
                  </a:cubicBezTo>
                  <a:lnTo>
                    <a:pt x="697224" y="441915"/>
                  </a:lnTo>
                  <a:lnTo>
                    <a:pt x="660500" y="441915"/>
                  </a:lnTo>
                  <a:cubicBezTo>
                    <a:pt x="661131" y="451001"/>
                    <a:pt x="665365" y="456577"/>
                    <a:pt x="672474" y="456577"/>
                  </a:cubicBezTo>
                  <a:cubicBezTo>
                    <a:pt x="678142" y="456577"/>
                    <a:pt x="681569" y="452708"/>
                    <a:pt x="682646" y="448214"/>
                  </a:cubicBezTo>
                  <a:lnTo>
                    <a:pt x="696509" y="448214"/>
                  </a:lnTo>
                  <a:cubicBezTo>
                    <a:pt x="694889" y="458107"/>
                    <a:pt x="687595" y="466827"/>
                    <a:pt x="672478" y="466827"/>
                  </a:cubicBezTo>
                  <a:cubicBezTo>
                    <a:pt x="655374" y="466827"/>
                    <a:pt x="646283" y="455950"/>
                    <a:pt x="646283" y="438413"/>
                  </a:cubicBezTo>
                  <a:lnTo>
                    <a:pt x="646279" y="438409"/>
                  </a:lnTo>
                  <a:cubicBezTo>
                    <a:pt x="646279" y="420876"/>
                    <a:pt x="655458" y="410175"/>
                    <a:pt x="672297" y="410175"/>
                  </a:cubicBezTo>
                  <a:close/>
                  <a:moveTo>
                    <a:pt x="597692" y="410175"/>
                  </a:moveTo>
                  <a:cubicBezTo>
                    <a:pt x="609665" y="410175"/>
                    <a:pt x="615692" y="418264"/>
                    <a:pt x="615692" y="431215"/>
                  </a:cubicBezTo>
                  <a:lnTo>
                    <a:pt x="615692" y="465478"/>
                  </a:lnTo>
                  <a:lnTo>
                    <a:pt x="601113" y="465478"/>
                  </a:lnTo>
                  <a:lnTo>
                    <a:pt x="601113" y="433645"/>
                  </a:lnTo>
                  <a:cubicBezTo>
                    <a:pt x="601113" y="426270"/>
                    <a:pt x="598592" y="422045"/>
                    <a:pt x="592650" y="422045"/>
                  </a:cubicBezTo>
                  <a:cubicBezTo>
                    <a:pt x="585630" y="422045"/>
                    <a:pt x="581670" y="428246"/>
                    <a:pt x="581670" y="436340"/>
                  </a:cubicBezTo>
                  <a:lnTo>
                    <a:pt x="581670" y="465473"/>
                  </a:lnTo>
                  <a:lnTo>
                    <a:pt x="567091" y="465473"/>
                  </a:lnTo>
                  <a:lnTo>
                    <a:pt x="567091" y="411525"/>
                  </a:lnTo>
                  <a:lnTo>
                    <a:pt x="580592" y="411525"/>
                  </a:lnTo>
                  <a:lnTo>
                    <a:pt x="580592" y="419614"/>
                  </a:lnTo>
                  <a:lnTo>
                    <a:pt x="582751" y="419614"/>
                  </a:lnTo>
                  <a:cubicBezTo>
                    <a:pt x="584910" y="414220"/>
                    <a:pt x="588959" y="410175"/>
                    <a:pt x="597692" y="410175"/>
                  </a:cubicBezTo>
                  <a:close/>
                  <a:moveTo>
                    <a:pt x="532812" y="410175"/>
                  </a:moveTo>
                  <a:cubicBezTo>
                    <a:pt x="548830" y="410175"/>
                    <a:pt x="557740" y="420064"/>
                    <a:pt x="557740" y="438858"/>
                  </a:cubicBezTo>
                  <a:lnTo>
                    <a:pt x="557740" y="441915"/>
                  </a:lnTo>
                  <a:lnTo>
                    <a:pt x="521020" y="441915"/>
                  </a:lnTo>
                  <a:cubicBezTo>
                    <a:pt x="521651" y="451001"/>
                    <a:pt x="525881" y="456577"/>
                    <a:pt x="532989" y="456577"/>
                  </a:cubicBezTo>
                  <a:cubicBezTo>
                    <a:pt x="538658" y="456577"/>
                    <a:pt x="542084" y="452708"/>
                    <a:pt x="543161" y="448214"/>
                  </a:cubicBezTo>
                  <a:lnTo>
                    <a:pt x="557024" y="448214"/>
                  </a:lnTo>
                  <a:cubicBezTo>
                    <a:pt x="555404" y="458107"/>
                    <a:pt x="548111" y="466827"/>
                    <a:pt x="532993" y="466827"/>
                  </a:cubicBezTo>
                  <a:cubicBezTo>
                    <a:pt x="515894" y="466827"/>
                    <a:pt x="506803" y="455950"/>
                    <a:pt x="506803" y="438413"/>
                  </a:cubicBezTo>
                  <a:lnTo>
                    <a:pt x="506799" y="438409"/>
                  </a:lnTo>
                  <a:cubicBezTo>
                    <a:pt x="506799" y="420876"/>
                    <a:pt x="515978" y="410175"/>
                    <a:pt x="532812" y="410175"/>
                  </a:cubicBezTo>
                  <a:close/>
                  <a:moveTo>
                    <a:pt x="324678" y="410175"/>
                  </a:moveTo>
                  <a:cubicBezTo>
                    <a:pt x="342586" y="410175"/>
                    <a:pt x="351319" y="421233"/>
                    <a:pt x="351319" y="438497"/>
                  </a:cubicBezTo>
                  <a:cubicBezTo>
                    <a:pt x="351319" y="455761"/>
                    <a:pt x="342586" y="466823"/>
                    <a:pt x="324678" y="466823"/>
                  </a:cubicBezTo>
                  <a:cubicBezTo>
                    <a:pt x="306771" y="466823"/>
                    <a:pt x="298038" y="455765"/>
                    <a:pt x="298038" y="438497"/>
                  </a:cubicBezTo>
                  <a:cubicBezTo>
                    <a:pt x="298038" y="421233"/>
                    <a:pt x="306771" y="410175"/>
                    <a:pt x="324678" y="410175"/>
                  </a:cubicBezTo>
                  <a:close/>
                  <a:moveTo>
                    <a:pt x="154067" y="410175"/>
                  </a:moveTo>
                  <a:cubicBezTo>
                    <a:pt x="166036" y="410175"/>
                    <a:pt x="172067" y="418264"/>
                    <a:pt x="172067" y="431215"/>
                  </a:cubicBezTo>
                  <a:lnTo>
                    <a:pt x="172067" y="465478"/>
                  </a:lnTo>
                  <a:lnTo>
                    <a:pt x="157484" y="465478"/>
                  </a:lnTo>
                  <a:lnTo>
                    <a:pt x="157484" y="433645"/>
                  </a:lnTo>
                  <a:cubicBezTo>
                    <a:pt x="157484" y="426270"/>
                    <a:pt x="154963" y="422045"/>
                    <a:pt x="149025" y="422045"/>
                  </a:cubicBezTo>
                  <a:cubicBezTo>
                    <a:pt x="142005" y="422045"/>
                    <a:pt x="138045" y="428246"/>
                    <a:pt x="138045" y="436340"/>
                  </a:cubicBezTo>
                  <a:lnTo>
                    <a:pt x="138045" y="465473"/>
                  </a:lnTo>
                  <a:lnTo>
                    <a:pt x="123462" y="465473"/>
                  </a:lnTo>
                  <a:lnTo>
                    <a:pt x="123462" y="411520"/>
                  </a:lnTo>
                  <a:lnTo>
                    <a:pt x="123466" y="411525"/>
                  </a:lnTo>
                  <a:lnTo>
                    <a:pt x="136968" y="411525"/>
                  </a:lnTo>
                  <a:lnTo>
                    <a:pt x="136968" y="419614"/>
                  </a:lnTo>
                  <a:lnTo>
                    <a:pt x="139127" y="419614"/>
                  </a:lnTo>
                  <a:cubicBezTo>
                    <a:pt x="141286" y="414220"/>
                    <a:pt x="145339" y="410175"/>
                    <a:pt x="154067" y="410175"/>
                  </a:cubicBezTo>
                  <a:close/>
                  <a:moveTo>
                    <a:pt x="1234792" y="315068"/>
                  </a:moveTo>
                  <a:cubicBezTo>
                    <a:pt x="1228223" y="315068"/>
                    <a:pt x="1224174" y="321001"/>
                    <a:pt x="1224174" y="332870"/>
                  </a:cubicBezTo>
                  <a:cubicBezTo>
                    <a:pt x="1224174" y="344740"/>
                    <a:pt x="1228223" y="350672"/>
                    <a:pt x="1234792" y="350672"/>
                  </a:cubicBezTo>
                  <a:cubicBezTo>
                    <a:pt x="1242081" y="350672"/>
                    <a:pt x="1246850" y="343840"/>
                    <a:pt x="1246850" y="332870"/>
                  </a:cubicBezTo>
                  <a:cubicBezTo>
                    <a:pt x="1246850" y="321901"/>
                    <a:pt x="1242081" y="315068"/>
                    <a:pt x="1234792" y="315068"/>
                  </a:cubicBezTo>
                  <a:close/>
                  <a:moveTo>
                    <a:pt x="687317" y="315068"/>
                  </a:moveTo>
                  <a:cubicBezTo>
                    <a:pt x="680748" y="315068"/>
                    <a:pt x="676699" y="321001"/>
                    <a:pt x="676699" y="332870"/>
                  </a:cubicBezTo>
                  <a:cubicBezTo>
                    <a:pt x="676699" y="344740"/>
                    <a:pt x="680748" y="350672"/>
                    <a:pt x="687317" y="350672"/>
                  </a:cubicBezTo>
                  <a:cubicBezTo>
                    <a:pt x="694606" y="350672"/>
                    <a:pt x="699375" y="343840"/>
                    <a:pt x="699375" y="332870"/>
                  </a:cubicBezTo>
                  <a:cubicBezTo>
                    <a:pt x="699375" y="321901"/>
                    <a:pt x="694606" y="315068"/>
                    <a:pt x="687317" y="315068"/>
                  </a:cubicBezTo>
                  <a:close/>
                  <a:moveTo>
                    <a:pt x="827512" y="314791"/>
                  </a:moveTo>
                  <a:cubicBezTo>
                    <a:pt x="820943" y="314791"/>
                    <a:pt x="816713" y="320278"/>
                    <a:pt x="816713" y="331336"/>
                  </a:cubicBezTo>
                  <a:cubicBezTo>
                    <a:pt x="816713" y="342667"/>
                    <a:pt x="820943" y="347969"/>
                    <a:pt x="827512" y="347969"/>
                  </a:cubicBezTo>
                  <a:cubicBezTo>
                    <a:pt x="834620" y="347969"/>
                    <a:pt x="838850" y="341494"/>
                    <a:pt x="838850" y="331336"/>
                  </a:cubicBezTo>
                  <a:cubicBezTo>
                    <a:pt x="838850" y="321173"/>
                    <a:pt x="834620" y="314791"/>
                    <a:pt x="827512" y="314791"/>
                  </a:cubicBezTo>
                  <a:close/>
                  <a:moveTo>
                    <a:pt x="1150381" y="314258"/>
                  </a:moveTo>
                  <a:cubicBezTo>
                    <a:pt x="1143811" y="314258"/>
                    <a:pt x="1139581" y="318483"/>
                    <a:pt x="1138681" y="327115"/>
                  </a:cubicBezTo>
                  <a:lnTo>
                    <a:pt x="1161180" y="327115"/>
                  </a:lnTo>
                  <a:cubicBezTo>
                    <a:pt x="1160641" y="318933"/>
                    <a:pt x="1157127" y="314258"/>
                    <a:pt x="1150381" y="314258"/>
                  </a:cubicBezTo>
                  <a:close/>
                  <a:moveTo>
                    <a:pt x="889063" y="314258"/>
                  </a:moveTo>
                  <a:cubicBezTo>
                    <a:pt x="882493" y="314258"/>
                    <a:pt x="878263" y="318483"/>
                    <a:pt x="877363" y="327115"/>
                  </a:cubicBezTo>
                  <a:lnTo>
                    <a:pt x="899862" y="327115"/>
                  </a:lnTo>
                  <a:cubicBezTo>
                    <a:pt x="899323" y="318933"/>
                    <a:pt x="895809" y="314258"/>
                    <a:pt x="889063" y="314258"/>
                  </a:cubicBezTo>
                  <a:close/>
                  <a:moveTo>
                    <a:pt x="749583" y="314258"/>
                  </a:moveTo>
                  <a:cubicBezTo>
                    <a:pt x="743013" y="314258"/>
                    <a:pt x="738783" y="318483"/>
                    <a:pt x="737883" y="327115"/>
                  </a:cubicBezTo>
                  <a:lnTo>
                    <a:pt x="760382" y="327115"/>
                  </a:lnTo>
                  <a:cubicBezTo>
                    <a:pt x="759843" y="318933"/>
                    <a:pt x="756329" y="314258"/>
                    <a:pt x="749583" y="314258"/>
                  </a:cubicBezTo>
                  <a:close/>
                  <a:moveTo>
                    <a:pt x="564941" y="314253"/>
                  </a:moveTo>
                  <a:cubicBezTo>
                    <a:pt x="557020" y="314253"/>
                    <a:pt x="553422" y="320455"/>
                    <a:pt x="553422" y="332867"/>
                  </a:cubicBezTo>
                  <a:cubicBezTo>
                    <a:pt x="553422" y="345279"/>
                    <a:pt x="557020" y="351480"/>
                    <a:pt x="564941" y="351480"/>
                  </a:cubicBezTo>
                  <a:cubicBezTo>
                    <a:pt x="572861" y="351480"/>
                    <a:pt x="576460" y="345279"/>
                    <a:pt x="576460" y="332867"/>
                  </a:cubicBezTo>
                  <a:cubicBezTo>
                    <a:pt x="576460" y="320459"/>
                    <a:pt x="572861" y="314253"/>
                    <a:pt x="564941" y="314253"/>
                  </a:cubicBezTo>
                  <a:close/>
                  <a:moveTo>
                    <a:pt x="505549" y="314253"/>
                  </a:moveTo>
                  <a:cubicBezTo>
                    <a:pt x="497628" y="314253"/>
                    <a:pt x="494030" y="320455"/>
                    <a:pt x="494030" y="332867"/>
                  </a:cubicBezTo>
                  <a:cubicBezTo>
                    <a:pt x="494030" y="345279"/>
                    <a:pt x="497628" y="351480"/>
                    <a:pt x="505549" y="351480"/>
                  </a:cubicBezTo>
                  <a:cubicBezTo>
                    <a:pt x="513469" y="351480"/>
                    <a:pt x="517068" y="345279"/>
                    <a:pt x="517068" y="332867"/>
                  </a:cubicBezTo>
                  <a:cubicBezTo>
                    <a:pt x="517068" y="320459"/>
                    <a:pt x="513469" y="314253"/>
                    <a:pt x="505549" y="314253"/>
                  </a:cubicBezTo>
                  <a:close/>
                  <a:moveTo>
                    <a:pt x="979589" y="305895"/>
                  </a:moveTo>
                  <a:lnTo>
                    <a:pt x="994168" y="305895"/>
                  </a:lnTo>
                  <a:lnTo>
                    <a:pt x="994168" y="361735"/>
                  </a:lnTo>
                  <a:cubicBezTo>
                    <a:pt x="994168" y="370279"/>
                    <a:pt x="992013" y="374231"/>
                    <a:pt x="989042" y="377830"/>
                  </a:cubicBezTo>
                  <a:lnTo>
                    <a:pt x="974008" y="377830"/>
                  </a:lnTo>
                  <a:lnTo>
                    <a:pt x="974008" y="377288"/>
                  </a:lnTo>
                  <a:lnTo>
                    <a:pt x="974004" y="377288"/>
                  </a:lnTo>
                  <a:cubicBezTo>
                    <a:pt x="977607" y="373243"/>
                    <a:pt x="979589" y="368118"/>
                    <a:pt x="979589" y="360205"/>
                  </a:cubicBezTo>
                  <a:close/>
                  <a:moveTo>
                    <a:pt x="307212" y="305894"/>
                  </a:moveTo>
                  <a:lnTo>
                    <a:pt x="321795" y="305894"/>
                  </a:lnTo>
                  <a:lnTo>
                    <a:pt x="321795" y="337722"/>
                  </a:lnTo>
                  <a:cubicBezTo>
                    <a:pt x="321795" y="345097"/>
                    <a:pt x="324312" y="349323"/>
                    <a:pt x="330166" y="349323"/>
                  </a:cubicBezTo>
                  <a:cubicBezTo>
                    <a:pt x="337274" y="349323"/>
                    <a:pt x="341234" y="343121"/>
                    <a:pt x="341234" y="335027"/>
                  </a:cubicBezTo>
                  <a:lnTo>
                    <a:pt x="341234" y="305894"/>
                  </a:lnTo>
                  <a:lnTo>
                    <a:pt x="355817" y="305894"/>
                  </a:lnTo>
                  <a:lnTo>
                    <a:pt x="355817" y="359843"/>
                  </a:lnTo>
                  <a:lnTo>
                    <a:pt x="342674" y="359843"/>
                  </a:lnTo>
                  <a:lnTo>
                    <a:pt x="342674" y="351753"/>
                  </a:lnTo>
                  <a:lnTo>
                    <a:pt x="340519" y="351753"/>
                  </a:lnTo>
                  <a:cubicBezTo>
                    <a:pt x="338718" y="357148"/>
                    <a:pt x="334126" y="361192"/>
                    <a:pt x="325393" y="361192"/>
                  </a:cubicBezTo>
                  <a:cubicBezTo>
                    <a:pt x="313336" y="361192"/>
                    <a:pt x="307216" y="353103"/>
                    <a:pt x="307216" y="340153"/>
                  </a:cubicBezTo>
                  <a:lnTo>
                    <a:pt x="307212" y="340153"/>
                  </a:lnTo>
                  <a:close/>
                  <a:moveTo>
                    <a:pt x="246024" y="305894"/>
                  </a:moveTo>
                  <a:lnTo>
                    <a:pt x="260607" y="305894"/>
                  </a:lnTo>
                  <a:lnTo>
                    <a:pt x="260607" y="337722"/>
                  </a:lnTo>
                  <a:cubicBezTo>
                    <a:pt x="260607" y="345097"/>
                    <a:pt x="263123" y="349323"/>
                    <a:pt x="268978" y="349323"/>
                  </a:cubicBezTo>
                  <a:cubicBezTo>
                    <a:pt x="276086" y="349323"/>
                    <a:pt x="280051" y="343121"/>
                    <a:pt x="280051" y="335027"/>
                  </a:cubicBezTo>
                  <a:lnTo>
                    <a:pt x="280051" y="305894"/>
                  </a:lnTo>
                  <a:lnTo>
                    <a:pt x="294634" y="305894"/>
                  </a:lnTo>
                  <a:lnTo>
                    <a:pt x="294634" y="359843"/>
                  </a:lnTo>
                  <a:lnTo>
                    <a:pt x="281490" y="359843"/>
                  </a:lnTo>
                  <a:lnTo>
                    <a:pt x="281490" y="351753"/>
                  </a:lnTo>
                  <a:lnTo>
                    <a:pt x="279331" y="351753"/>
                  </a:lnTo>
                  <a:cubicBezTo>
                    <a:pt x="277530" y="357148"/>
                    <a:pt x="272943" y="361192"/>
                    <a:pt x="264210" y="361192"/>
                  </a:cubicBezTo>
                  <a:cubicBezTo>
                    <a:pt x="252152" y="361192"/>
                    <a:pt x="246028" y="353103"/>
                    <a:pt x="246028" y="340153"/>
                  </a:cubicBezTo>
                  <a:lnTo>
                    <a:pt x="246024" y="340153"/>
                  </a:lnTo>
                  <a:close/>
                  <a:moveTo>
                    <a:pt x="1184751" y="305890"/>
                  </a:moveTo>
                  <a:lnTo>
                    <a:pt x="1199334" y="305890"/>
                  </a:lnTo>
                  <a:lnTo>
                    <a:pt x="1199334" y="359838"/>
                  </a:lnTo>
                  <a:lnTo>
                    <a:pt x="1184751" y="359838"/>
                  </a:lnTo>
                  <a:close/>
                  <a:moveTo>
                    <a:pt x="951690" y="305890"/>
                  </a:moveTo>
                  <a:lnTo>
                    <a:pt x="966268" y="305890"/>
                  </a:lnTo>
                  <a:lnTo>
                    <a:pt x="966268" y="359838"/>
                  </a:lnTo>
                  <a:lnTo>
                    <a:pt x="951690" y="359838"/>
                  </a:lnTo>
                  <a:close/>
                  <a:moveTo>
                    <a:pt x="421134" y="305890"/>
                  </a:moveTo>
                  <a:lnTo>
                    <a:pt x="435894" y="305890"/>
                  </a:lnTo>
                  <a:lnTo>
                    <a:pt x="447505" y="347974"/>
                  </a:lnTo>
                  <a:lnTo>
                    <a:pt x="449664" y="347974"/>
                  </a:lnTo>
                  <a:lnTo>
                    <a:pt x="461364" y="305890"/>
                  </a:lnTo>
                  <a:lnTo>
                    <a:pt x="474773" y="305890"/>
                  </a:lnTo>
                  <a:lnTo>
                    <a:pt x="474773" y="306433"/>
                  </a:lnTo>
                  <a:lnTo>
                    <a:pt x="459205" y="359843"/>
                  </a:lnTo>
                  <a:lnTo>
                    <a:pt x="436701" y="359843"/>
                  </a:lnTo>
                  <a:lnTo>
                    <a:pt x="421134" y="306433"/>
                  </a:lnTo>
                  <a:close/>
                  <a:moveTo>
                    <a:pt x="182854" y="305890"/>
                  </a:moveTo>
                  <a:lnTo>
                    <a:pt x="197437" y="305890"/>
                  </a:lnTo>
                  <a:lnTo>
                    <a:pt x="197437" y="359838"/>
                  </a:lnTo>
                  <a:lnTo>
                    <a:pt x="182854" y="359838"/>
                  </a:lnTo>
                  <a:close/>
                  <a:moveTo>
                    <a:pt x="631347" y="305356"/>
                  </a:moveTo>
                  <a:lnTo>
                    <a:pt x="634226" y="305356"/>
                  </a:lnTo>
                  <a:lnTo>
                    <a:pt x="634226" y="318487"/>
                  </a:lnTo>
                  <a:lnTo>
                    <a:pt x="630265" y="318487"/>
                  </a:lnTo>
                  <a:cubicBezTo>
                    <a:pt x="620009" y="318487"/>
                    <a:pt x="615687" y="323705"/>
                    <a:pt x="615687" y="333951"/>
                  </a:cubicBezTo>
                  <a:lnTo>
                    <a:pt x="615687" y="359847"/>
                  </a:lnTo>
                  <a:lnTo>
                    <a:pt x="601104" y="359847"/>
                  </a:lnTo>
                  <a:lnTo>
                    <a:pt x="601104" y="305899"/>
                  </a:lnTo>
                  <a:lnTo>
                    <a:pt x="601104" y="305894"/>
                  </a:lnTo>
                  <a:lnTo>
                    <a:pt x="614424" y="305894"/>
                  </a:lnTo>
                  <a:lnTo>
                    <a:pt x="614424" y="315788"/>
                  </a:lnTo>
                  <a:lnTo>
                    <a:pt x="616588" y="315788"/>
                  </a:lnTo>
                  <a:cubicBezTo>
                    <a:pt x="617665" y="310389"/>
                    <a:pt x="621087" y="305356"/>
                    <a:pt x="631347" y="305356"/>
                  </a:cubicBezTo>
                  <a:close/>
                  <a:moveTo>
                    <a:pt x="114288" y="304549"/>
                  </a:moveTo>
                  <a:cubicBezTo>
                    <a:pt x="128778" y="304549"/>
                    <a:pt x="135167" y="312100"/>
                    <a:pt x="135891" y="321001"/>
                  </a:cubicBezTo>
                  <a:lnTo>
                    <a:pt x="122570" y="321001"/>
                  </a:lnTo>
                  <a:cubicBezTo>
                    <a:pt x="121939" y="316683"/>
                    <a:pt x="118879" y="314257"/>
                    <a:pt x="113749" y="314257"/>
                  </a:cubicBezTo>
                  <a:cubicBezTo>
                    <a:pt x="109069" y="314257"/>
                    <a:pt x="106729" y="316233"/>
                    <a:pt x="106729" y="319294"/>
                  </a:cubicBezTo>
                  <a:cubicBezTo>
                    <a:pt x="106729" y="322439"/>
                    <a:pt x="109157" y="324239"/>
                    <a:pt x="114376" y="325946"/>
                  </a:cubicBezTo>
                  <a:lnTo>
                    <a:pt x="120857" y="328015"/>
                  </a:lnTo>
                  <a:cubicBezTo>
                    <a:pt x="130217" y="330979"/>
                    <a:pt x="138050" y="334578"/>
                    <a:pt x="138050" y="344467"/>
                  </a:cubicBezTo>
                  <a:cubicBezTo>
                    <a:pt x="138050" y="354537"/>
                    <a:pt x="130222" y="361193"/>
                    <a:pt x="115727" y="361193"/>
                  </a:cubicBezTo>
                  <a:cubicBezTo>
                    <a:pt x="97727" y="361193"/>
                    <a:pt x="91427" y="351304"/>
                    <a:pt x="90707" y="342579"/>
                  </a:cubicBezTo>
                  <a:lnTo>
                    <a:pt x="90711" y="342579"/>
                  </a:lnTo>
                  <a:lnTo>
                    <a:pt x="104575" y="342579"/>
                  </a:lnTo>
                  <a:cubicBezTo>
                    <a:pt x="105475" y="347347"/>
                    <a:pt x="109436" y="350942"/>
                    <a:pt x="116451" y="350942"/>
                  </a:cubicBezTo>
                  <a:cubicBezTo>
                    <a:pt x="122213" y="350942"/>
                    <a:pt x="124553" y="348785"/>
                    <a:pt x="124553" y="345636"/>
                  </a:cubicBezTo>
                  <a:cubicBezTo>
                    <a:pt x="124553" y="342760"/>
                    <a:pt x="122301" y="340960"/>
                    <a:pt x="117083" y="339253"/>
                  </a:cubicBezTo>
                  <a:lnTo>
                    <a:pt x="110601" y="337096"/>
                  </a:lnTo>
                  <a:cubicBezTo>
                    <a:pt x="101149" y="333951"/>
                    <a:pt x="93228" y="330352"/>
                    <a:pt x="93228" y="320644"/>
                  </a:cubicBezTo>
                  <a:cubicBezTo>
                    <a:pt x="93228" y="311024"/>
                    <a:pt x="100879" y="304549"/>
                    <a:pt x="114288" y="304549"/>
                  </a:cubicBezTo>
                  <a:close/>
                  <a:moveTo>
                    <a:pt x="1150473" y="304545"/>
                  </a:moveTo>
                  <a:cubicBezTo>
                    <a:pt x="1166491" y="304545"/>
                    <a:pt x="1175401" y="314434"/>
                    <a:pt x="1175401" y="333228"/>
                  </a:cubicBezTo>
                  <a:lnTo>
                    <a:pt x="1175401" y="336285"/>
                  </a:lnTo>
                  <a:lnTo>
                    <a:pt x="1138681" y="336285"/>
                  </a:lnTo>
                  <a:cubicBezTo>
                    <a:pt x="1139312" y="345367"/>
                    <a:pt x="1143542" y="350942"/>
                    <a:pt x="1150650" y="350942"/>
                  </a:cubicBezTo>
                  <a:cubicBezTo>
                    <a:pt x="1156323" y="350942"/>
                    <a:pt x="1159745" y="347074"/>
                    <a:pt x="1160822" y="342579"/>
                  </a:cubicBezTo>
                  <a:lnTo>
                    <a:pt x="1174686" y="342579"/>
                  </a:lnTo>
                  <a:cubicBezTo>
                    <a:pt x="1173065" y="352473"/>
                    <a:pt x="1165772" y="361193"/>
                    <a:pt x="1150655" y="361193"/>
                  </a:cubicBezTo>
                  <a:cubicBezTo>
                    <a:pt x="1133555" y="361193"/>
                    <a:pt x="1124464" y="350316"/>
                    <a:pt x="1124464" y="332779"/>
                  </a:cubicBezTo>
                  <a:lnTo>
                    <a:pt x="1124460" y="332779"/>
                  </a:lnTo>
                  <a:cubicBezTo>
                    <a:pt x="1124460" y="315246"/>
                    <a:pt x="1133639" y="304545"/>
                    <a:pt x="1150473" y="304545"/>
                  </a:cubicBezTo>
                  <a:close/>
                  <a:moveTo>
                    <a:pt x="889155" y="304545"/>
                  </a:moveTo>
                  <a:cubicBezTo>
                    <a:pt x="905173" y="304545"/>
                    <a:pt x="914083" y="314434"/>
                    <a:pt x="914083" y="333228"/>
                  </a:cubicBezTo>
                  <a:lnTo>
                    <a:pt x="914083" y="336285"/>
                  </a:lnTo>
                  <a:lnTo>
                    <a:pt x="877363" y="336285"/>
                  </a:lnTo>
                  <a:cubicBezTo>
                    <a:pt x="877994" y="345367"/>
                    <a:pt x="882224" y="350942"/>
                    <a:pt x="889332" y="350942"/>
                  </a:cubicBezTo>
                  <a:cubicBezTo>
                    <a:pt x="895005" y="350942"/>
                    <a:pt x="898427" y="347074"/>
                    <a:pt x="899504" y="342579"/>
                  </a:cubicBezTo>
                  <a:lnTo>
                    <a:pt x="913367" y="342579"/>
                  </a:lnTo>
                  <a:cubicBezTo>
                    <a:pt x="911747" y="352473"/>
                    <a:pt x="904454" y="361193"/>
                    <a:pt x="889336" y="361193"/>
                  </a:cubicBezTo>
                  <a:cubicBezTo>
                    <a:pt x="872237" y="361193"/>
                    <a:pt x="863146" y="350316"/>
                    <a:pt x="863146" y="332779"/>
                  </a:cubicBezTo>
                  <a:lnTo>
                    <a:pt x="863142" y="332779"/>
                  </a:lnTo>
                  <a:cubicBezTo>
                    <a:pt x="863142" y="315246"/>
                    <a:pt x="872321" y="304545"/>
                    <a:pt x="889155" y="304545"/>
                  </a:cubicBezTo>
                  <a:close/>
                  <a:moveTo>
                    <a:pt x="749675" y="304545"/>
                  </a:moveTo>
                  <a:cubicBezTo>
                    <a:pt x="765693" y="304545"/>
                    <a:pt x="774603" y="314434"/>
                    <a:pt x="774603" y="333228"/>
                  </a:cubicBezTo>
                  <a:lnTo>
                    <a:pt x="774603" y="336285"/>
                  </a:lnTo>
                  <a:lnTo>
                    <a:pt x="737883" y="336285"/>
                  </a:lnTo>
                  <a:cubicBezTo>
                    <a:pt x="738514" y="345367"/>
                    <a:pt x="742744" y="350942"/>
                    <a:pt x="749852" y="350942"/>
                  </a:cubicBezTo>
                  <a:cubicBezTo>
                    <a:pt x="755525" y="350942"/>
                    <a:pt x="758947" y="347074"/>
                    <a:pt x="760024" y="342579"/>
                  </a:cubicBezTo>
                  <a:lnTo>
                    <a:pt x="773888" y="342579"/>
                  </a:lnTo>
                  <a:cubicBezTo>
                    <a:pt x="772267" y="352473"/>
                    <a:pt x="764974" y="361193"/>
                    <a:pt x="749857" y="361193"/>
                  </a:cubicBezTo>
                  <a:cubicBezTo>
                    <a:pt x="732757" y="361193"/>
                    <a:pt x="723666" y="350316"/>
                    <a:pt x="723666" y="332779"/>
                  </a:cubicBezTo>
                  <a:lnTo>
                    <a:pt x="723662" y="332779"/>
                  </a:lnTo>
                  <a:cubicBezTo>
                    <a:pt x="723662" y="315246"/>
                    <a:pt x="732841" y="304545"/>
                    <a:pt x="749675" y="304545"/>
                  </a:cubicBezTo>
                  <a:close/>
                  <a:moveTo>
                    <a:pt x="564936" y="304545"/>
                  </a:moveTo>
                  <a:cubicBezTo>
                    <a:pt x="582844" y="304545"/>
                    <a:pt x="591577" y="315603"/>
                    <a:pt x="591577" y="332867"/>
                  </a:cubicBezTo>
                  <a:cubicBezTo>
                    <a:pt x="591577" y="350131"/>
                    <a:pt x="582844" y="361189"/>
                    <a:pt x="564936" y="361189"/>
                  </a:cubicBezTo>
                  <a:cubicBezTo>
                    <a:pt x="547029" y="361189"/>
                    <a:pt x="538296" y="350131"/>
                    <a:pt x="538296" y="332867"/>
                  </a:cubicBezTo>
                  <a:cubicBezTo>
                    <a:pt x="538296" y="315603"/>
                    <a:pt x="547029" y="304545"/>
                    <a:pt x="564936" y="304545"/>
                  </a:cubicBezTo>
                  <a:close/>
                  <a:moveTo>
                    <a:pt x="505545" y="304545"/>
                  </a:moveTo>
                  <a:cubicBezTo>
                    <a:pt x="523452" y="304545"/>
                    <a:pt x="532185" y="315603"/>
                    <a:pt x="532185" y="332867"/>
                  </a:cubicBezTo>
                  <a:cubicBezTo>
                    <a:pt x="532185" y="350131"/>
                    <a:pt x="523452" y="361189"/>
                    <a:pt x="505545" y="361189"/>
                  </a:cubicBezTo>
                  <a:cubicBezTo>
                    <a:pt x="487637" y="361189"/>
                    <a:pt x="478904" y="350131"/>
                    <a:pt x="478904" y="332867"/>
                  </a:cubicBezTo>
                  <a:cubicBezTo>
                    <a:pt x="478904" y="315603"/>
                    <a:pt x="487637" y="304545"/>
                    <a:pt x="505545" y="304545"/>
                  </a:cubicBezTo>
                  <a:close/>
                  <a:moveTo>
                    <a:pt x="64980" y="304545"/>
                  </a:moveTo>
                  <a:cubicBezTo>
                    <a:pt x="76949" y="304545"/>
                    <a:pt x="82980" y="312634"/>
                    <a:pt x="82980" y="325585"/>
                  </a:cubicBezTo>
                  <a:lnTo>
                    <a:pt x="82980" y="359843"/>
                  </a:lnTo>
                  <a:lnTo>
                    <a:pt x="68397" y="359843"/>
                  </a:lnTo>
                  <a:lnTo>
                    <a:pt x="68397" y="328015"/>
                  </a:lnTo>
                  <a:cubicBezTo>
                    <a:pt x="68397" y="320640"/>
                    <a:pt x="65876" y="316415"/>
                    <a:pt x="59938" y="316415"/>
                  </a:cubicBezTo>
                  <a:cubicBezTo>
                    <a:pt x="52918" y="316415"/>
                    <a:pt x="48958" y="322616"/>
                    <a:pt x="48958" y="330710"/>
                  </a:cubicBezTo>
                  <a:lnTo>
                    <a:pt x="48958" y="359843"/>
                  </a:lnTo>
                  <a:lnTo>
                    <a:pt x="34375" y="359843"/>
                  </a:lnTo>
                  <a:lnTo>
                    <a:pt x="34375" y="305895"/>
                  </a:lnTo>
                  <a:lnTo>
                    <a:pt x="34379" y="305895"/>
                  </a:lnTo>
                  <a:lnTo>
                    <a:pt x="47881" y="305895"/>
                  </a:lnTo>
                  <a:lnTo>
                    <a:pt x="47881" y="313984"/>
                  </a:lnTo>
                  <a:lnTo>
                    <a:pt x="50040" y="313984"/>
                  </a:lnTo>
                  <a:cubicBezTo>
                    <a:pt x="52198" y="308590"/>
                    <a:pt x="56252" y="304545"/>
                    <a:pt x="64980" y="304545"/>
                  </a:cubicBezTo>
                  <a:close/>
                  <a:moveTo>
                    <a:pt x="823817" y="304540"/>
                  </a:moveTo>
                  <a:cubicBezTo>
                    <a:pt x="831287" y="304540"/>
                    <a:pt x="835609" y="307597"/>
                    <a:pt x="837768" y="312360"/>
                  </a:cubicBezTo>
                  <a:lnTo>
                    <a:pt x="839927" y="312360"/>
                  </a:lnTo>
                  <a:lnTo>
                    <a:pt x="839927" y="305885"/>
                  </a:lnTo>
                  <a:lnTo>
                    <a:pt x="853428" y="305885"/>
                  </a:lnTo>
                  <a:lnTo>
                    <a:pt x="853428" y="355789"/>
                  </a:lnTo>
                  <a:cubicBezTo>
                    <a:pt x="853428" y="370627"/>
                    <a:pt x="845420" y="379167"/>
                    <a:pt x="828408" y="379167"/>
                  </a:cubicBezTo>
                  <a:cubicBezTo>
                    <a:pt x="808249" y="379167"/>
                    <a:pt x="805009" y="367659"/>
                    <a:pt x="804466" y="361991"/>
                  </a:cubicBezTo>
                  <a:lnTo>
                    <a:pt x="804470" y="362000"/>
                  </a:lnTo>
                  <a:lnTo>
                    <a:pt x="818691" y="362000"/>
                  </a:lnTo>
                  <a:cubicBezTo>
                    <a:pt x="819234" y="365506"/>
                    <a:pt x="821662" y="368925"/>
                    <a:pt x="828232" y="368925"/>
                  </a:cubicBezTo>
                  <a:cubicBezTo>
                    <a:pt x="835702" y="368925"/>
                    <a:pt x="839393" y="364337"/>
                    <a:pt x="839393" y="356336"/>
                  </a:cubicBezTo>
                  <a:lnTo>
                    <a:pt x="839393" y="349949"/>
                  </a:lnTo>
                  <a:lnTo>
                    <a:pt x="837234" y="349949"/>
                  </a:lnTo>
                  <a:cubicBezTo>
                    <a:pt x="835521" y="355167"/>
                    <a:pt x="831022" y="358224"/>
                    <a:pt x="823552" y="358224"/>
                  </a:cubicBezTo>
                  <a:cubicBezTo>
                    <a:pt x="809508" y="358224"/>
                    <a:pt x="801949" y="347704"/>
                    <a:pt x="801949" y="331336"/>
                  </a:cubicBezTo>
                  <a:cubicBezTo>
                    <a:pt x="801949" y="315691"/>
                    <a:pt x="809150" y="304540"/>
                    <a:pt x="823817" y="304540"/>
                  </a:cubicBezTo>
                  <a:close/>
                  <a:moveTo>
                    <a:pt x="372722" y="292402"/>
                  </a:moveTo>
                  <a:lnTo>
                    <a:pt x="387031" y="292402"/>
                  </a:lnTo>
                  <a:lnTo>
                    <a:pt x="387031" y="305890"/>
                  </a:lnTo>
                  <a:lnTo>
                    <a:pt x="395764" y="305890"/>
                  </a:lnTo>
                  <a:lnTo>
                    <a:pt x="395764" y="316141"/>
                  </a:lnTo>
                  <a:lnTo>
                    <a:pt x="387031" y="316141"/>
                  </a:lnTo>
                  <a:lnTo>
                    <a:pt x="387031" y="342218"/>
                  </a:lnTo>
                  <a:cubicBezTo>
                    <a:pt x="387031" y="351749"/>
                    <a:pt x="389459" y="356068"/>
                    <a:pt x="392519" y="359301"/>
                  </a:cubicBezTo>
                  <a:lnTo>
                    <a:pt x="392519" y="359843"/>
                  </a:lnTo>
                  <a:lnTo>
                    <a:pt x="377040" y="359843"/>
                  </a:lnTo>
                  <a:cubicBezTo>
                    <a:pt x="374250" y="356606"/>
                    <a:pt x="372537" y="352830"/>
                    <a:pt x="372537" y="343748"/>
                  </a:cubicBezTo>
                  <a:lnTo>
                    <a:pt x="372541" y="343748"/>
                  </a:lnTo>
                  <a:lnTo>
                    <a:pt x="372541" y="316141"/>
                  </a:lnTo>
                  <a:lnTo>
                    <a:pt x="365159" y="316141"/>
                  </a:lnTo>
                  <a:lnTo>
                    <a:pt x="365159" y="305890"/>
                  </a:lnTo>
                  <a:lnTo>
                    <a:pt x="372722" y="305890"/>
                  </a:lnTo>
                  <a:close/>
                  <a:moveTo>
                    <a:pt x="214351" y="292402"/>
                  </a:moveTo>
                  <a:lnTo>
                    <a:pt x="228664" y="292402"/>
                  </a:lnTo>
                  <a:lnTo>
                    <a:pt x="228664" y="305890"/>
                  </a:lnTo>
                  <a:lnTo>
                    <a:pt x="237393" y="305890"/>
                  </a:lnTo>
                  <a:lnTo>
                    <a:pt x="237393" y="316141"/>
                  </a:lnTo>
                  <a:lnTo>
                    <a:pt x="228664" y="316141"/>
                  </a:lnTo>
                  <a:lnTo>
                    <a:pt x="228664" y="342218"/>
                  </a:lnTo>
                  <a:cubicBezTo>
                    <a:pt x="228664" y="351749"/>
                    <a:pt x="231092" y="356068"/>
                    <a:pt x="234157" y="359301"/>
                  </a:cubicBezTo>
                  <a:lnTo>
                    <a:pt x="234157" y="359843"/>
                  </a:lnTo>
                  <a:lnTo>
                    <a:pt x="218673" y="359843"/>
                  </a:lnTo>
                  <a:cubicBezTo>
                    <a:pt x="215883" y="356606"/>
                    <a:pt x="214174" y="352830"/>
                    <a:pt x="214174" y="343748"/>
                  </a:cubicBezTo>
                  <a:lnTo>
                    <a:pt x="214170" y="343748"/>
                  </a:lnTo>
                  <a:lnTo>
                    <a:pt x="214170" y="316141"/>
                  </a:lnTo>
                  <a:lnTo>
                    <a:pt x="206792" y="316141"/>
                  </a:lnTo>
                  <a:lnTo>
                    <a:pt x="206792" y="305890"/>
                  </a:lnTo>
                  <a:lnTo>
                    <a:pt x="214351" y="305890"/>
                  </a:lnTo>
                  <a:close/>
                  <a:moveTo>
                    <a:pt x="150461" y="292402"/>
                  </a:moveTo>
                  <a:lnTo>
                    <a:pt x="164774" y="292402"/>
                  </a:lnTo>
                  <a:lnTo>
                    <a:pt x="164774" y="305890"/>
                  </a:lnTo>
                  <a:lnTo>
                    <a:pt x="173503" y="305890"/>
                  </a:lnTo>
                  <a:lnTo>
                    <a:pt x="173503" y="316141"/>
                  </a:lnTo>
                  <a:lnTo>
                    <a:pt x="164774" y="316141"/>
                  </a:lnTo>
                  <a:lnTo>
                    <a:pt x="164774" y="342218"/>
                  </a:lnTo>
                  <a:cubicBezTo>
                    <a:pt x="164774" y="351749"/>
                    <a:pt x="167202" y="356068"/>
                    <a:pt x="170266" y="359301"/>
                  </a:cubicBezTo>
                  <a:lnTo>
                    <a:pt x="170266" y="359843"/>
                  </a:lnTo>
                  <a:lnTo>
                    <a:pt x="154783" y="359843"/>
                  </a:lnTo>
                  <a:cubicBezTo>
                    <a:pt x="151993" y="356606"/>
                    <a:pt x="150284" y="352830"/>
                    <a:pt x="150284" y="343748"/>
                  </a:cubicBezTo>
                  <a:lnTo>
                    <a:pt x="150280" y="343748"/>
                  </a:lnTo>
                  <a:lnTo>
                    <a:pt x="150280" y="316141"/>
                  </a:lnTo>
                  <a:lnTo>
                    <a:pt x="142902" y="316141"/>
                  </a:lnTo>
                  <a:lnTo>
                    <a:pt x="142902" y="305890"/>
                  </a:lnTo>
                  <a:lnTo>
                    <a:pt x="150461" y="305890"/>
                  </a:lnTo>
                  <a:close/>
                  <a:moveTo>
                    <a:pt x="5761" y="289707"/>
                  </a:moveTo>
                  <a:lnTo>
                    <a:pt x="20883" y="289707"/>
                  </a:lnTo>
                  <a:lnTo>
                    <a:pt x="20883" y="359843"/>
                  </a:lnTo>
                  <a:lnTo>
                    <a:pt x="5761" y="359843"/>
                  </a:lnTo>
                  <a:close/>
                  <a:moveTo>
                    <a:pt x="1246850" y="287911"/>
                  </a:moveTo>
                  <a:lnTo>
                    <a:pt x="1261433" y="287911"/>
                  </a:lnTo>
                  <a:lnTo>
                    <a:pt x="1261433" y="359847"/>
                  </a:lnTo>
                  <a:lnTo>
                    <a:pt x="1247931" y="359847"/>
                  </a:lnTo>
                  <a:lnTo>
                    <a:pt x="1247931" y="352834"/>
                  </a:lnTo>
                  <a:lnTo>
                    <a:pt x="1245772" y="352834"/>
                  </a:lnTo>
                  <a:cubicBezTo>
                    <a:pt x="1243251" y="357421"/>
                    <a:pt x="1238664" y="360928"/>
                    <a:pt x="1230651" y="360928"/>
                  </a:cubicBezTo>
                  <a:cubicBezTo>
                    <a:pt x="1215887" y="360928"/>
                    <a:pt x="1209048" y="349058"/>
                    <a:pt x="1209048" y="332782"/>
                  </a:cubicBezTo>
                  <a:lnTo>
                    <a:pt x="1209048" y="332778"/>
                  </a:lnTo>
                  <a:cubicBezTo>
                    <a:pt x="1209048" y="316145"/>
                    <a:pt x="1216249" y="304813"/>
                    <a:pt x="1230651" y="304813"/>
                  </a:cubicBezTo>
                  <a:cubicBezTo>
                    <a:pt x="1237671" y="304813"/>
                    <a:pt x="1242081" y="307508"/>
                    <a:pt x="1244691" y="311826"/>
                  </a:cubicBezTo>
                  <a:lnTo>
                    <a:pt x="1246850" y="311826"/>
                  </a:lnTo>
                  <a:close/>
                  <a:moveTo>
                    <a:pt x="699379" y="287911"/>
                  </a:moveTo>
                  <a:lnTo>
                    <a:pt x="713962" y="287911"/>
                  </a:lnTo>
                  <a:lnTo>
                    <a:pt x="713962" y="359847"/>
                  </a:lnTo>
                  <a:lnTo>
                    <a:pt x="700461" y="359847"/>
                  </a:lnTo>
                  <a:lnTo>
                    <a:pt x="700461" y="352834"/>
                  </a:lnTo>
                  <a:lnTo>
                    <a:pt x="698302" y="352834"/>
                  </a:lnTo>
                  <a:cubicBezTo>
                    <a:pt x="695781" y="357421"/>
                    <a:pt x="691193" y="360928"/>
                    <a:pt x="683180" y="360928"/>
                  </a:cubicBezTo>
                  <a:cubicBezTo>
                    <a:pt x="668416" y="360928"/>
                    <a:pt x="661573" y="349058"/>
                    <a:pt x="661573" y="332782"/>
                  </a:cubicBezTo>
                  <a:lnTo>
                    <a:pt x="661573" y="332778"/>
                  </a:lnTo>
                  <a:cubicBezTo>
                    <a:pt x="661573" y="316145"/>
                    <a:pt x="668778" y="304813"/>
                    <a:pt x="683180" y="304813"/>
                  </a:cubicBezTo>
                  <a:cubicBezTo>
                    <a:pt x="690200" y="304813"/>
                    <a:pt x="694611" y="307508"/>
                    <a:pt x="697220" y="311826"/>
                  </a:cubicBezTo>
                  <a:lnTo>
                    <a:pt x="699379" y="311826"/>
                  </a:lnTo>
                  <a:close/>
                  <a:moveTo>
                    <a:pt x="1066870" y="287907"/>
                  </a:moveTo>
                  <a:lnTo>
                    <a:pt x="1081449" y="287907"/>
                  </a:lnTo>
                  <a:lnTo>
                    <a:pt x="1081449" y="312365"/>
                  </a:lnTo>
                  <a:lnTo>
                    <a:pt x="1083612" y="312365"/>
                  </a:lnTo>
                  <a:cubicBezTo>
                    <a:pt x="1086040" y="307870"/>
                    <a:pt x="1089912" y="304545"/>
                    <a:pt x="1097471" y="304545"/>
                  </a:cubicBezTo>
                  <a:cubicBezTo>
                    <a:pt x="1109444" y="304545"/>
                    <a:pt x="1115471" y="312634"/>
                    <a:pt x="1115471" y="325584"/>
                  </a:cubicBezTo>
                  <a:lnTo>
                    <a:pt x="1115471" y="359843"/>
                  </a:lnTo>
                  <a:lnTo>
                    <a:pt x="1100892" y="359843"/>
                  </a:lnTo>
                  <a:lnTo>
                    <a:pt x="1100892" y="328015"/>
                  </a:lnTo>
                  <a:cubicBezTo>
                    <a:pt x="1100892" y="320640"/>
                    <a:pt x="1098371" y="316414"/>
                    <a:pt x="1092429" y="316414"/>
                  </a:cubicBezTo>
                  <a:cubicBezTo>
                    <a:pt x="1085409" y="316414"/>
                    <a:pt x="1081449" y="322616"/>
                    <a:pt x="1081449" y="330710"/>
                  </a:cubicBezTo>
                  <a:lnTo>
                    <a:pt x="1081449" y="359843"/>
                  </a:lnTo>
                  <a:lnTo>
                    <a:pt x="1066870" y="359843"/>
                  </a:lnTo>
                  <a:close/>
                  <a:moveTo>
                    <a:pt x="1007483" y="287907"/>
                  </a:moveTo>
                  <a:lnTo>
                    <a:pt x="1022062" y="287907"/>
                  </a:lnTo>
                  <a:lnTo>
                    <a:pt x="1022062" y="326572"/>
                  </a:lnTo>
                  <a:lnTo>
                    <a:pt x="1026384" y="326572"/>
                  </a:lnTo>
                  <a:lnTo>
                    <a:pt x="1041510" y="305890"/>
                  </a:lnTo>
                  <a:lnTo>
                    <a:pt x="1056989" y="305890"/>
                  </a:lnTo>
                  <a:lnTo>
                    <a:pt x="1056989" y="306432"/>
                  </a:lnTo>
                  <a:lnTo>
                    <a:pt x="1038538" y="331067"/>
                  </a:lnTo>
                  <a:lnTo>
                    <a:pt x="1059148" y="359300"/>
                  </a:lnTo>
                  <a:lnTo>
                    <a:pt x="1059148" y="359843"/>
                  </a:lnTo>
                  <a:lnTo>
                    <a:pt x="1042137" y="359843"/>
                  </a:lnTo>
                  <a:lnTo>
                    <a:pt x="1026384" y="337365"/>
                  </a:lnTo>
                  <a:lnTo>
                    <a:pt x="1022062" y="337365"/>
                  </a:lnTo>
                  <a:lnTo>
                    <a:pt x="1022062" y="359843"/>
                  </a:lnTo>
                  <a:lnTo>
                    <a:pt x="1007483" y="359843"/>
                  </a:lnTo>
                  <a:close/>
                  <a:moveTo>
                    <a:pt x="923253" y="287907"/>
                  </a:moveTo>
                  <a:lnTo>
                    <a:pt x="937836" y="287907"/>
                  </a:lnTo>
                  <a:lnTo>
                    <a:pt x="937836" y="342217"/>
                  </a:lnTo>
                  <a:cubicBezTo>
                    <a:pt x="937836" y="351299"/>
                    <a:pt x="940088" y="355794"/>
                    <a:pt x="943416" y="359300"/>
                  </a:cubicBezTo>
                  <a:lnTo>
                    <a:pt x="943416" y="359843"/>
                  </a:lnTo>
                  <a:lnTo>
                    <a:pt x="927849" y="359843"/>
                  </a:lnTo>
                  <a:cubicBezTo>
                    <a:pt x="924516" y="356067"/>
                    <a:pt x="923257" y="351661"/>
                    <a:pt x="923257" y="343748"/>
                  </a:cubicBezTo>
                  <a:lnTo>
                    <a:pt x="923253" y="343748"/>
                  </a:lnTo>
                  <a:close/>
                  <a:moveTo>
                    <a:pt x="986878" y="285124"/>
                  </a:moveTo>
                  <a:cubicBezTo>
                    <a:pt x="992009" y="285124"/>
                    <a:pt x="994706" y="288088"/>
                    <a:pt x="994706" y="292406"/>
                  </a:cubicBezTo>
                  <a:cubicBezTo>
                    <a:pt x="994706" y="296724"/>
                    <a:pt x="992009" y="299689"/>
                    <a:pt x="986878" y="299689"/>
                  </a:cubicBezTo>
                  <a:cubicBezTo>
                    <a:pt x="981748" y="299689"/>
                    <a:pt x="979050" y="296720"/>
                    <a:pt x="979050" y="292406"/>
                  </a:cubicBezTo>
                  <a:cubicBezTo>
                    <a:pt x="979050" y="288088"/>
                    <a:pt x="981748" y="285124"/>
                    <a:pt x="986878" y="285124"/>
                  </a:cubicBezTo>
                  <a:close/>
                  <a:moveTo>
                    <a:pt x="1192040" y="285119"/>
                  </a:moveTo>
                  <a:cubicBezTo>
                    <a:pt x="1197171" y="285119"/>
                    <a:pt x="1199868" y="288083"/>
                    <a:pt x="1199868" y="292401"/>
                  </a:cubicBezTo>
                  <a:cubicBezTo>
                    <a:pt x="1199868" y="296719"/>
                    <a:pt x="1197166" y="299684"/>
                    <a:pt x="1192040" y="299684"/>
                  </a:cubicBezTo>
                  <a:cubicBezTo>
                    <a:pt x="1186914" y="299684"/>
                    <a:pt x="1184208" y="296715"/>
                    <a:pt x="1184208" y="292401"/>
                  </a:cubicBezTo>
                  <a:cubicBezTo>
                    <a:pt x="1184208" y="288083"/>
                    <a:pt x="1186910" y="285119"/>
                    <a:pt x="1192040" y="285119"/>
                  </a:cubicBezTo>
                  <a:close/>
                  <a:moveTo>
                    <a:pt x="958979" y="285119"/>
                  </a:moveTo>
                  <a:cubicBezTo>
                    <a:pt x="964109" y="285119"/>
                    <a:pt x="966807" y="288083"/>
                    <a:pt x="966807" y="292401"/>
                  </a:cubicBezTo>
                  <a:cubicBezTo>
                    <a:pt x="966807" y="296719"/>
                    <a:pt x="964109" y="299684"/>
                    <a:pt x="958979" y="299684"/>
                  </a:cubicBezTo>
                  <a:cubicBezTo>
                    <a:pt x="953849" y="299684"/>
                    <a:pt x="951151" y="296715"/>
                    <a:pt x="951151" y="292401"/>
                  </a:cubicBezTo>
                  <a:cubicBezTo>
                    <a:pt x="951151" y="288083"/>
                    <a:pt x="953849" y="285119"/>
                    <a:pt x="958979" y="285119"/>
                  </a:cubicBezTo>
                  <a:close/>
                  <a:moveTo>
                    <a:pt x="190143" y="285119"/>
                  </a:moveTo>
                  <a:cubicBezTo>
                    <a:pt x="195273" y="285119"/>
                    <a:pt x="197971" y="288083"/>
                    <a:pt x="197971" y="292401"/>
                  </a:cubicBezTo>
                  <a:cubicBezTo>
                    <a:pt x="197971" y="296719"/>
                    <a:pt x="195273" y="299684"/>
                    <a:pt x="190143" y="299684"/>
                  </a:cubicBezTo>
                  <a:cubicBezTo>
                    <a:pt x="185013" y="299684"/>
                    <a:pt x="182315" y="296715"/>
                    <a:pt x="182315" y="292401"/>
                  </a:cubicBezTo>
                  <a:cubicBezTo>
                    <a:pt x="182315" y="288083"/>
                    <a:pt x="185013" y="285119"/>
                    <a:pt x="190143" y="285119"/>
                  </a:cubicBezTo>
                  <a:close/>
                  <a:moveTo>
                    <a:pt x="739520" y="136391"/>
                  </a:moveTo>
                  <a:cubicBezTo>
                    <a:pt x="732951" y="136391"/>
                    <a:pt x="728902" y="142324"/>
                    <a:pt x="728902" y="154193"/>
                  </a:cubicBezTo>
                  <a:cubicBezTo>
                    <a:pt x="728902" y="166063"/>
                    <a:pt x="732951" y="171995"/>
                    <a:pt x="739520" y="171995"/>
                  </a:cubicBezTo>
                  <a:cubicBezTo>
                    <a:pt x="746810" y="171995"/>
                    <a:pt x="751578" y="165163"/>
                    <a:pt x="751578" y="154193"/>
                  </a:cubicBezTo>
                  <a:cubicBezTo>
                    <a:pt x="751578" y="143224"/>
                    <a:pt x="746810" y="136391"/>
                    <a:pt x="739520" y="136391"/>
                  </a:cubicBezTo>
                  <a:close/>
                  <a:moveTo>
                    <a:pt x="27722" y="136391"/>
                  </a:moveTo>
                  <a:cubicBezTo>
                    <a:pt x="21152" y="136391"/>
                    <a:pt x="17104" y="142324"/>
                    <a:pt x="17104" y="154193"/>
                  </a:cubicBezTo>
                  <a:cubicBezTo>
                    <a:pt x="17104" y="166063"/>
                    <a:pt x="21152" y="171995"/>
                    <a:pt x="27722" y="171995"/>
                  </a:cubicBezTo>
                  <a:cubicBezTo>
                    <a:pt x="35015" y="171995"/>
                    <a:pt x="39784" y="165163"/>
                    <a:pt x="39784" y="154193"/>
                  </a:cubicBezTo>
                  <a:cubicBezTo>
                    <a:pt x="39784" y="143224"/>
                    <a:pt x="35015" y="136391"/>
                    <a:pt x="27722" y="136391"/>
                  </a:cubicBezTo>
                  <a:close/>
                  <a:moveTo>
                    <a:pt x="1235516" y="135580"/>
                  </a:moveTo>
                  <a:cubicBezTo>
                    <a:pt x="1228946" y="135580"/>
                    <a:pt x="1224717" y="139805"/>
                    <a:pt x="1223816" y="148437"/>
                  </a:cubicBezTo>
                  <a:lnTo>
                    <a:pt x="1246315" y="148437"/>
                  </a:lnTo>
                  <a:cubicBezTo>
                    <a:pt x="1245776" y="140255"/>
                    <a:pt x="1242262" y="135580"/>
                    <a:pt x="1235516" y="135580"/>
                  </a:cubicBezTo>
                  <a:close/>
                  <a:moveTo>
                    <a:pt x="801786" y="135580"/>
                  </a:moveTo>
                  <a:cubicBezTo>
                    <a:pt x="795216" y="135580"/>
                    <a:pt x="790986" y="139805"/>
                    <a:pt x="790086" y="148437"/>
                  </a:cubicBezTo>
                  <a:lnTo>
                    <a:pt x="812585" y="148437"/>
                  </a:lnTo>
                  <a:cubicBezTo>
                    <a:pt x="812042" y="140255"/>
                    <a:pt x="808532" y="135580"/>
                    <a:pt x="801786" y="135580"/>
                  </a:cubicBezTo>
                  <a:close/>
                  <a:moveTo>
                    <a:pt x="625409" y="135580"/>
                  </a:moveTo>
                  <a:cubicBezTo>
                    <a:pt x="618839" y="135580"/>
                    <a:pt x="614609" y="139805"/>
                    <a:pt x="613709" y="148437"/>
                  </a:cubicBezTo>
                  <a:lnTo>
                    <a:pt x="636208" y="148437"/>
                  </a:lnTo>
                  <a:cubicBezTo>
                    <a:pt x="635665" y="140255"/>
                    <a:pt x="632155" y="135580"/>
                    <a:pt x="625409" y="135580"/>
                  </a:cubicBezTo>
                  <a:close/>
                  <a:moveTo>
                    <a:pt x="495832" y="135580"/>
                  </a:moveTo>
                  <a:cubicBezTo>
                    <a:pt x="489262" y="135580"/>
                    <a:pt x="485032" y="139805"/>
                    <a:pt x="484132" y="148437"/>
                  </a:cubicBezTo>
                  <a:lnTo>
                    <a:pt x="506631" y="148437"/>
                  </a:lnTo>
                  <a:cubicBezTo>
                    <a:pt x="506088" y="140255"/>
                    <a:pt x="502578" y="135580"/>
                    <a:pt x="495832" y="135580"/>
                  </a:cubicBezTo>
                  <a:close/>
                  <a:moveTo>
                    <a:pt x="255569" y="135580"/>
                  </a:moveTo>
                  <a:cubicBezTo>
                    <a:pt x="249000" y="135580"/>
                    <a:pt x="244770" y="139805"/>
                    <a:pt x="243869" y="148437"/>
                  </a:cubicBezTo>
                  <a:lnTo>
                    <a:pt x="266368" y="148437"/>
                  </a:lnTo>
                  <a:cubicBezTo>
                    <a:pt x="265830" y="140255"/>
                    <a:pt x="262315" y="135580"/>
                    <a:pt x="255569" y="135580"/>
                  </a:cubicBezTo>
                  <a:close/>
                  <a:moveTo>
                    <a:pt x="89992" y="135580"/>
                  </a:moveTo>
                  <a:cubicBezTo>
                    <a:pt x="83422" y="135580"/>
                    <a:pt x="79193" y="139805"/>
                    <a:pt x="78292" y="148437"/>
                  </a:cubicBezTo>
                  <a:lnTo>
                    <a:pt x="100791" y="148437"/>
                  </a:lnTo>
                  <a:cubicBezTo>
                    <a:pt x="100252" y="140255"/>
                    <a:pt x="96742" y="135580"/>
                    <a:pt x="89992" y="135580"/>
                  </a:cubicBezTo>
                  <a:close/>
                  <a:moveTo>
                    <a:pt x="993280" y="135575"/>
                  </a:moveTo>
                  <a:cubicBezTo>
                    <a:pt x="985359" y="135575"/>
                    <a:pt x="981761" y="141777"/>
                    <a:pt x="981761" y="154189"/>
                  </a:cubicBezTo>
                  <a:cubicBezTo>
                    <a:pt x="981761" y="166601"/>
                    <a:pt x="985359" y="172802"/>
                    <a:pt x="993280" y="172802"/>
                  </a:cubicBezTo>
                  <a:cubicBezTo>
                    <a:pt x="1001200" y="172802"/>
                    <a:pt x="1004799" y="166601"/>
                    <a:pt x="1004799" y="154189"/>
                  </a:cubicBezTo>
                  <a:cubicBezTo>
                    <a:pt x="1004799" y="141781"/>
                    <a:pt x="1001200" y="135575"/>
                    <a:pt x="993280" y="135575"/>
                  </a:cubicBezTo>
                  <a:close/>
                  <a:moveTo>
                    <a:pt x="1288611" y="125871"/>
                  </a:moveTo>
                  <a:cubicBezTo>
                    <a:pt x="1303101" y="125871"/>
                    <a:pt x="1309490" y="133422"/>
                    <a:pt x="1310214" y="142323"/>
                  </a:cubicBezTo>
                  <a:lnTo>
                    <a:pt x="1296889" y="142323"/>
                  </a:lnTo>
                  <a:cubicBezTo>
                    <a:pt x="1296258" y="138005"/>
                    <a:pt x="1293198" y="135579"/>
                    <a:pt x="1288068" y="135579"/>
                  </a:cubicBezTo>
                  <a:cubicBezTo>
                    <a:pt x="1283388" y="135579"/>
                    <a:pt x="1281048" y="137555"/>
                    <a:pt x="1281048" y="140616"/>
                  </a:cubicBezTo>
                  <a:cubicBezTo>
                    <a:pt x="1281048" y="143761"/>
                    <a:pt x="1283481" y="145561"/>
                    <a:pt x="1288699" y="147268"/>
                  </a:cubicBezTo>
                  <a:lnTo>
                    <a:pt x="1295181" y="149337"/>
                  </a:lnTo>
                  <a:cubicBezTo>
                    <a:pt x="1304541" y="152301"/>
                    <a:pt x="1312373" y="155900"/>
                    <a:pt x="1312373" y="165789"/>
                  </a:cubicBezTo>
                  <a:cubicBezTo>
                    <a:pt x="1312373" y="175859"/>
                    <a:pt x="1304545" y="182515"/>
                    <a:pt x="1290050" y="182515"/>
                  </a:cubicBezTo>
                  <a:cubicBezTo>
                    <a:pt x="1272050" y="182515"/>
                    <a:pt x="1265750" y="172626"/>
                    <a:pt x="1265026" y="163901"/>
                  </a:cubicBezTo>
                  <a:lnTo>
                    <a:pt x="1278889" y="163901"/>
                  </a:lnTo>
                  <a:cubicBezTo>
                    <a:pt x="1279790" y="168669"/>
                    <a:pt x="1283750" y="172264"/>
                    <a:pt x="1290770" y="172264"/>
                  </a:cubicBezTo>
                  <a:cubicBezTo>
                    <a:pt x="1296532" y="172264"/>
                    <a:pt x="1298872" y="170107"/>
                    <a:pt x="1298872" y="166958"/>
                  </a:cubicBezTo>
                  <a:cubicBezTo>
                    <a:pt x="1298872" y="164082"/>
                    <a:pt x="1296620" y="162282"/>
                    <a:pt x="1291401" y="160575"/>
                  </a:cubicBezTo>
                  <a:lnTo>
                    <a:pt x="1284920" y="158418"/>
                  </a:lnTo>
                  <a:cubicBezTo>
                    <a:pt x="1275468" y="155273"/>
                    <a:pt x="1267547" y="151674"/>
                    <a:pt x="1267547" y="141966"/>
                  </a:cubicBezTo>
                  <a:cubicBezTo>
                    <a:pt x="1267547" y="132346"/>
                    <a:pt x="1275194" y="125871"/>
                    <a:pt x="1288611" y="125871"/>
                  </a:cubicBezTo>
                  <a:close/>
                  <a:moveTo>
                    <a:pt x="854877" y="125871"/>
                  </a:moveTo>
                  <a:cubicBezTo>
                    <a:pt x="869367" y="125871"/>
                    <a:pt x="875756" y="133422"/>
                    <a:pt x="876480" y="142323"/>
                  </a:cubicBezTo>
                  <a:lnTo>
                    <a:pt x="863155" y="142323"/>
                  </a:lnTo>
                  <a:cubicBezTo>
                    <a:pt x="862524" y="138005"/>
                    <a:pt x="859464" y="135579"/>
                    <a:pt x="854338" y="135579"/>
                  </a:cubicBezTo>
                  <a:cubicBezTo>
                    <a:pt x="849654" y="135579"/>
                    <a:pt x="847314" y="137555"/>
                    <a:pt x="847314" y="140616"/>
                  </a:cubicBezTo>
                  <a:cubicBezTo>
                    <a:pt x="847314" y="143761"/>
                    <a:pt x="849747" y="145561"/>
                    <a:pt x="854965" y="147268"/>
                  </a:cubicBezTo>
                  <a:lnTo>
                    <a:pt x="861446" y="149337"/>
                  </a:lnTo>
                  <a:cubicBezTo>
                    <a:pt x="870806" y="152301"/>
                    <a:pt x="878639" y="155900"/>
                    <a:pt x="878639" y="165789"/>
                  </a:cubicBezTo>
                  <a:cubicBezTo>
                    <a:pt x="878639" y="175859"/>
                    <a:pt x="870811" y="182515"/>
                    <a:pt x="856316" y="182515"/>
                  </a:cubicBezTo>
                  <a:cubicBezTo>
                    <a:pt x="838316" y="182515"/>
                    <a:pt x="832011" y="172626"/>
                    <a:pt x="831296" y="163901"/>
                  </a:cubicBezTo>
                  <a:lnTo>
                    <a:pt x="845155" y="163901"/>
                  </a:lnTo>
                  <a:cubicBezTo>
                    <a:pt x="846056" y="168669"/>
                    <a:pt x="850020" y="172264"/>
                    <a:pt x="857036" y="172264"/>
                  </a:cubicBezTo>
                  <a:cubicBezTo>
                    <a:pt x="862797" y="172264"/>
                    <a:pt x="865133" y="170107"/>
                    <a:pt x="865133" y="166958"/>
                  </a:cubicBezTo>
                  <a:cubicBezTo>
                    <a:pt x="865133" y="164082"/>
                    <a:pt x="862886" y="162282"/>
                    <a:pt x="857667" y="160575"/>
                  </a:cubicBezTo>
                  <a:lnTo>
                    <a:pt x="851186" y="158418"/>
                  </a:lnTo>
                  <a:cubicBezTo>
                    <a:pt x="841733" y="155273"/>
                    <a:pt x="833813" y="151674"/>
                    <a:pt x="833813" y="141966"/>
                  </a:cubicBezTo>
                  <a:cubicBezTo>
                    <a:pt x="833813" y="132346"/>
                    <a:pt x="841459" y="125871"/>
                    <a:pt x="854877" y="125871"/>
                  </a:cubicBezTo>
                  <a:close/>
                  <a:moveTo>
                    <a:pt x="548923" y="125871"/>
                  </a:moveTo>
                  <a:cubicBezTo>
                    <a:pt x="563413" y="125871"/>
                    <a:pt x="569802" y="133422"/>
                    <a:pt x="570526" y="142323"/>
                  </a:cubicBezTo>
                  <a:lnTo>
                    <a:pt x="557201" y="142323"/>
                  </a:lnTo>
                  <a:cubicBezTo>
                    <a:pt x="556570" y="138005"/>
                    <a:pt x="553510" y="135579"/>
                    <a:pt x="548384" y="135579"/>
                  </a:cubicBezTo>
                  <a:cubicBezTo>
                    <a:pt x="543700" y="135579"/>
                    <a:pt x="541360" y="137555"/>
                    <a:pt x="541360" y="140616"/>
                  </a:cubicBezTo>
                  <a:cubicBezTo>
                    <a:pt x="541360" y="143761"/>
                    <a:pt x="543793" y="145561"/>
                    <a:pt x="549011" y="147268"/>
                  </a:cubicBezTo>
                  <a:lnTo>
                    <a:pt x="555492" y="149337"/>
                  </a:lnTo>
                  <a:cubicBezTo>
                    <a:pt x="564852" y="152301"/>
                    <a:pt x="572685" y="155900"/>
                    <a:pt x="572685" y="165789"/>
                  </a:cubicBezTo>
                  <a:cubicBezTo>
                    <a:pt x="572685" y="175859"/>
                    <a:pt x="564857" y="182515"/>
                    <a:pt x="550362" y="182515"/>
                  </a:cubicBezTo>
                  <a:cubicBezTo>
                    <a:pt x="532362" y="182515"/>
                    <a:pt x="526057" y="172626"/>
                    <a:pt x="525342" y="163901"/>
                  </a:cubicBezTo>
                  <a:lnTo>
                    <a:pt x="539201" y="163901"/>
                  </a:lnTo>
                  <a:cubicBezTo>
                    <a:pt x="540102" y="168669"/>
                    <a:pt x="544066" y="172264"/>
                    <a:pt x="551082" y="172264"/>
                  </a:cubicBezTo>
                  <a:cubicBezTo>
                    <a:pt x="556843" y="172264"/>
                    <a:pt x="559179" y="170107"/>
                    <a:pt x="559179" y="166958"/>
                  </a:cubicBezTo>
                  <a:cubicBezTo>
                    <a:pt x="559179" y="164082"/>
                    <a:pt x="556932" y="162282"/>
                    <a:pt x="551713" y="160575"/>
                  </a:cubicBezTo>
                  <a:lnTo>
                    <a:pt x="545232" y="158418"/>
                  </a:lnTo>
                  <a:cubicBezTo>
                    <a:pt x="535779" y="155273"/>
                    <a:pt x="527859" y="151674"/>
                    <a:pt x="527859" y="141966"/>
                  </a:cubicBezTo>
                  <a:cubicBezTo>
                    <a:pt x="527859" y="132346"/>
                    <a:pt x="535505" y="125871"/>
                    <a:pt x="548923" y="125871"/>
                  </a:cubicBezTo>
                  <a:close/>
                  <a:moveTo>
                    <a:pt x="143083" y="125871"/>
                  </a:moveTo>
                  <a:cubicBezTo>
                    <a:pt x="157573" y="125871"/>
                    <a:pt x="163962" y="133422"/>
                    <a:pt x="164686" y="142323"/>
                  </a:cubicBezTo>
                  <a:lnTo>
                    <a:pt x="151361" y="142323"/>
                  </a:lnTo>
                  <a:cubicBezTo>
                    <a:pt x="150730" y="138005"/>
                    <a:pt x="147674" y="135579"/>
                    <a:pt x="142540" y="135579"/>
                  </a:cubicBezTo>
                  <a:cubicBezTo>
                    <a:pt x="137860" y="135579"/>
                    <a:pt x="135520" y="137555"/>
                    <a:pt x="135520" y="140616"/>
                  </a:cubicBezTo>
                  <a:cubicBezTo>
                    <a:pt x="135520" y="143761"/>
                    <a:pt x="137952" y="145561"/>
                    <a:pt x="143171" y="147268"/>
                  </a:cubicBezTo>
                  <a:lnTo>
                    <a:pt x="149652" y="149337"/>
                  </a:lnTo>
                  <a:cubicBezTo>
                    <a:pt x="159012" y="152301"/>
                    <a:pt x="166845" y="155900"/>
                    <a:pt x="166845" y="165789"/>
                  </a:cubicBezTo>
                  <a:cubicBezTo>
                    <a:pt x="166845" y="175859"/>
                    <a:pt x="159012" y="182515"/>
                    <a:pt x="144522" y="182515"/>
                  </a:cubicBezTo>
                  <a:cubicBezTo>
                    <a:pt x="126522" y="182515"/>
                    <a:pt x="120222" y="172626"/>
                    <a:pt x="119502" y="163901"/>
                  </a:cubicBezTo>
                  <a:lnTo>
                    <a:pt x="119506" y="163901"/>
                  </a:lnTo>
                  <a:lnTo>
                    <a:pt x="133365" y="163901"/>
                  </a:lnTo>
                  <a:cubicBezTo>
                    <a:pt x="134266" y="168669"/>
                    <a:pt x="138226" y="172264"/>
                    <a:pt x="145246" y="172264"/>
                  </a:cubicBezTo>
                  <a:cubicBezTo>
                    <a:pt x="151008" y="172264"/>
                    <a:pt x="153343" y="170107"/>
                    <a:pt x="153343" y="166958"/>
                  </a:cubicBezTo>
                  <a:cubicBezTo>
                    <a:pt x="153343" y="164082"/>
                    <a:pt x="151092" y="162282"/>
                    <a:pt x="145873" y="160575"/>
                  </a:cubicBezTo>
                  <a:lnTo>
                    <a:pt x="139392" y="158418"/>
                  </a:lnTo>
                  <a:cubicBezTo>
                    <a:pt x="129939" y="155273"/>
                    <a:pt x="122019" y="151674"/>
                    <a:pt x="122019" y="141966"/>
                  </a:cubicBezTo>
                  <a:cubicBezTo>
                    <a:pt x="122019" y="132346"/>
                    <a:pt x="129670" y="125871"/>
                    <a:pt x="143083" y="125871"/>
                  </a:cubicBezTo>
                  <a:close/>
                  <a:moveTo>
                    <a:pt x="1235608" y="125867"/>
                  </a:moveTo>
                  <a:cubicBezTo>
                    <a:pt x="1251626" y="125867"/>
                    <a:pt x="1260536" y="135756"/>
                    <a:pt x="1260536" y="154551"/>
                  </a:cubicBezTo>
                  <a:lnTo>
                    <a:pt x="1260536" y="157607"/>
                  </a:lnTo>
                  <a:lnTo>
                    <a:pt x="1223816" y="157607"/>
                  </a:lnTo>
                  <a:cubicBezTo>
                    <a:pt x="1224447" y="166689"/>
                    <a:pt x="1228677" y="172264"/>
                    <a:pt x="1235785" y="172264"/>
                  </a:cubicBezTo>
                  <a:cubicBezTo>
                    <a:pt x="1241458" y="172264"/>
                    <a:pt x="1244880" y="168396"/>
                    <a:pt x="1245957" y="163901"/>
                  </a:cubicBezTo>
                  <a:lnTo>
                    <a:pt x="1259821" y="163901"/>
                  </a:lnTo>
                  <a:cubicBezTo>
                    <a:pt x="1258200" y="173795"/>
                    <a:pt x="1250907" y="182515"/>
                    <a:pt x="1235790" y="182515"/>
                  </a:cubicBezTo>
                  <a:cubicBezTo>
                    <a:pt x="1218690" y="182515"/>
                    <a:pt x="1209599" y="171638"/>
                    <a:pt x="1209599" y="154101"/>
                  </a:cubicBezTo>
                  <a:lnTo>
                    <a:pt x="1209595" y="154101"/>
                  </a:lnTo>
                  <a:cubicBezTo>
                    <a:pt x="1209595" y="136568"/>
                    <a:pt x="1218774" y="125867"/>
                    <a:pt x="1235608" y="125867"/>
                  </a:cubicBezTo>
                  <a:close/>
                  <a:moveTo>
                    <a:pt x="1151559" y="125867"/>
                  </a:moveTo>
                  <a:cubicBezTo>
                    <a:pt x="1159025" y="125867"/>
                    <a:pt x="1163979" y="129281"/>
                    <a:pt x="1166588" y="135306"/>
                  </a:cubicBezTo>
                  <a:lnTo>
                    <a:pt x="1168747" y="135306"/>
                  </a:lnTo>
                  <a:cubicBezTo>
                    <a:pt x="1170906" y="129912"/>
                    <a:pt x="1175228" y="125867"/>
                    <a:pt x="1183237" y="125867"/>
                  </a:cubicBezTo>
                  <a:cubicBezTo>
                    <a:pt x="1194849" y="125867"/>
                    <a:pt x="1200611" y="133956"/>
                    <a:pt x="1200611" y="146907"/>
                  </a:cubicBezTo>
                  <a:lnTo>
                    <a:pt x="1200611" y="181165"/>
                  </a:lnTo>
                  <a:lnTo>
                    <a:pt x="1186028" y="181165"/>
                  </a:lnTo>
                  <a:lnTo>
                    <a:pt x="1186028" y="149337"/>
                  </a:lnTo>
                  <a:cubicBezTo>
                    <a:pt x="1186028" y="142055"/>
                    <a:pt x="1183776" y="137736"/>
                    <a:pt x="1178381" y="137736"/>
                  </a:cubicBezTo>
                  <a:cubicBezTo>
                    <a:pt x="1171811" y="137736"/>
                    <a:pt x="1168301" y="144031"/>
                    <a:pt x="1168301" y="152032"/>
                  </a:cubicBezTo>
                  <a:lnTo>
                    <a:pt x="1168301" y="181165"/>
                  </a:lnTo>
                  <a:lnTo>
                    <a:pt x="1153718" y="181165"/>
                  </a:lnTo>
                  <a:lnTo>
                    <a:pt x="1153718" y="149337"/>
                  </a:lnTo>
                  <a:cubicBezTo>
                    <a:pt x="1153718" y="142055"/>
                    <a:pt x="1151467" y="137736"/>
                    <a:pt x="1146067" y="137736"/>
                  </a:cubicBezTo>
                  <a:cubicBezTo>
                    <a:pt x="1139590" y="137736"/>
                    <a:pt x="1135988" y="144031"/>
                    <a:pt x="1135988" y="152032"/>
                  </a:cubicBezTo>
                  <a:lnTo>
                    <a:pt x="1135988" y="181165"/>
                  </a:lnTo>
                  <a:lnTo>
                    <a:pt x="1121409" y="181165"/>
                  </a:lnTo>
                  <a:lnTo>
                    <a:pt x="1121409" y="127217"/>
                  </a:lnTo>
                  <a:lnTo>
                    <a:pt x="1134910" y="127217"/>
                  </a:lnTo>
                  <a:lnTo>
                    <a:pt x="1134910" y="135306"/>
                  </a:lnTo>
                  <a:lnTo>
                    <a:pt x="1137069" y="135306"/>
                  </a:lnTo>
                  <a:cubicBezTo>
                    <a:pt x="1139047" y="130181"/>
                    <a:pt x="1143188" y="125867"/>
                    <a:pt x="1151559" y="125867"/>
                  </a:cubicBezTo>
                  <a:close/>
                  <a:moveTo>
                    <a:pt x="1059774" y="125867"/>
                  </a:moveTo>
                  <a:cubicBezTo>
                    <a:pt x="1067240" y="125867"/>
                    <a:pt x="1072194" y="129281"/>
                    <a:pt x="1074803" y="135306"/>
                  </a:cubicBezTo>
                  <a:lnTo>
                    <a:pt x="1076962" y="135306"/>
                  </a:lnTo>
                  <a:cubicBezTo>
                    <a:pt x="1079121" y="129912"/>
                    <a:pt x="1083443" y="125867"/>
                    <a:pt x="1091452" y="125867"/>
                  </a:cubicBezTo>
                  <a:cubicBezTo>
                    <a:pt x="1103064" y="125867"/>
                    <a:pt x="1108826" y="133956"/>
                    <a:pt x="1108826" y="146907"/>
                  </a:cubicBezTo>
                  <a:lnTo>
                    <a:pt x="1108826" y="181165"/>
                  </a:lnTo>
                  <a:lnTo>
                    <a:pt x="1094243" y="181165"/>
                  </a:lnTo>
                  <a:lnTo>
                    <a:pt x="1094243" y="149337"/>
                  </a:lnTo>
                  <a:cubicBezTo>
                    <a:pt x="1094243" y="142055"/>
                    <a:pt x="1091991" y="137736"/>
                    <a:pt x="1086596" y="137736"/>
                  </a:cubicBezTo>
                  <a:cubicBezTo>
                    <a:pt x="1080026" y="137736"/>
                    <a:pt x="1076516" y="144031"/>
                    <a:pt x="1076516" y="152032"/>
                  </a:cubicBezTo>
                  <a:lnTo>
                    <a:pt x="1076516" y="181165"/>
                  </a:lnTo>
                  <a:lnTo>
                    <a:pt x="1061933" y="181165"/>
                  </a:lnTo>
                  <a:lnTo>
                    <a:pt x="1061933" y="149337"/>
                  </a:lnTo>
                  <a:cubicBezTo>
                    <a:pt x="1061933" y="142055"/>
                    <a:pt x="1059682" y="137736"/>
                    <a:pt x="1054282" y="137736"/>
                  </a:cubicBezTo>
                  <a:cubicBezTo>
                    <a:pt x="1047805" y="137736"/>
                    <a:pt x="1044203" y="144031"/>
                    <a:pt x="1044203" y="152032"/>
                  </a:cubicBezTo>
                  <a:lnTo>
                    <a:pt x="1044203" y="181165"/>
                  </a:lnTo>
                  <a:lnTo>
                    <a:pt x="1029624" y="181165"/>
                  </a:lnTo>
                  <a:lnTo>
                    <a:pt x="1029624" y="127217"/>
                  </a:lnTo>
                  <a:lnTo>
                    <a:pt x="1043125" y="127217"/>
                  </a:lnTo>
                  <a:lnTo>
                    <a:pt x="1043125" y="135306"/>
                  </a:lnTo>
                  <a:lnTo>
                    <a:pt x="1045284" y="135306"/>
                  </a:lnTo>
                  <a:cubicBezTo>
                    <a:pt x="1047262" y="130181"/>
                    <a:pt x="1051403" y="125867"/>
                    <a:pt x="1059774" y="125867"/>
                  </a:cubicBezTo>
                  <a:close/>
                  <a:moveTo>
                    <a:pt x="993275" y="125867"/>
                  </a:moveTo>
                  <a:cubicBezTo>
                    <a:pt x="1011183" y="125867"/>
                    <a:pt x="1019916" y="136925"/>
                    <a:pt x="1019916" y="154189"/>
                  </a:cubicBezTo>
                  <a:cubicBezTo>
                    <a:pt x="1019916" y="171453"/>
                    <a:pt x="1011183" y="182511"/>
                    <a:pt x="993275" y="182511"/>
                  </a:cubicBezTo>
                  <a:cubicBezTo>
                    <a:pt x="975368" y="182511"/>
                    <a:pt x="966635" y="171453"/>
                    <a:pt x="966635" y="154189"/>
                  </a:cubicBezTo>
                  <a:cubicBezTo>
                    <a:pt x="966635" y="136925"/>
                    <a:pt x="975368" y="125867"/>
                    <a:pt x="993275" y="125867"/>
                  </a:cubicBezTo>
                  <a:close/>
                  <a:moveTo>
                    <a:pt x="801878" y="125867"/>
                  </a:moveTo>
                  <a:cubicBezTo>
                    <a:pt x="817896" y="125867"/>
                    <a:pt x="826806" y="135756"/>
                    <a:pt x="826806" y="154551"/>
                  </a:cubicBezTo>
                  <a:lnTo>
                    <a:pt x="826806" y="157607"/>
                  </a:lnTo>
                  <a:lnTo>
                    <a:pt x="790086" y="157607"/>
                  </a:lnTo>
                  <a:cubicBezTo>
                    <a:pt x="790717" y="166689"/>
                    <a:pt x="794947" y="172264"/>
                    <a:pt x="802055" y="172264"/>
                  </a:cubicBezTo>
                  <a:cubicBezTo>
                    <a:pt x="807724" y="172264"/>
                    <a:pt x="811150" y="168396"/>
                    <a:pt x="812227" y="163901"/>
                  </a:cubicBezTo>
                  <a:lnTo>
                    <a:pt x="826091" y="163901"/>
                  </a:lnTo>
                  <a:cubicBezTo>
                    <a:pt x="824470" y="173795"/>
                    <a:pt x="817177" y="182515"/>
                    <a:pt x="802059" y="182515"/>
                  </a:cubicBezTo>
                  <a:cubicBezTo>
                    <a:pt x="784960" y="182515"/>
                    <a:pt x="775869" y="171638"/>
                    <a:pt x="775869" y="154101"/>
                  </a:cubicBezTo>
                  <a:lnTo>
                    <a:pt x="775865" y="154101"/>
                  </a:lnTo>
                  <a:cubicBezTo>
                    <a:pt x="775865" y="136568"/>
                    <a:pt x="785044" y="125867"/>
                    <a:pt x="801878" y="125867"/>
                  </a:cubicBezTo>
                  <a:close/>
                  <a:moveTo>
                    <a:pt x="625501" y="125867"/>
                  </a:moveTo>
                  <a:cubicBezTo>
                    <a:pt x="641519" y="125867"/>
                    <a:pt x="650429" y="135756"/>
                    <a:pt x="650429" y="154551"/>
                  </a:cubicBezTo>
                  <a:lnTo>
                    <a:pt x="650429" y="157607"/>
                  </a:lnTo>
                  <a:lnTo>
                    <a:pt x="613709" y="157607"/>
                  </a:lnTo>
                  <a:cubicBezTo>
                    <a:pt x="614340" y="166689"/>
                    <a:pt x="618570" y="172264"/>
                    <a:pt x="625678" y="172264"/>
                  </a:cubicBezTo>
                  <a:cubicBezTo>
                    <a:pt x="631347" y="172264"/>
                    <a:pt x="634773" y="168396"/>
                    <a:pt x="635850" y="163901"/>
                  </a:cubicBezTo>
                  <a:lnTo>
                    <a:pt x="649714" y="163901"/>
                  </a:lnTo>
                  <a:cubicBezTo>
                    <a:pt x="648093" y="173795"/>
                    <a:pt x="640800" y="182515"/>
                    <a:pt x="625683" y="182515"/>
                  </a:cubicBezTo>
                  <a:cubicBezTo>
                    <a:pt x="608583" y="182515"/>
                    <a:pt x="599492" y="171638"/>
                    <a:pt x="599492" y="154101"/>
                  </a:cubicBezTo>
                  <a:lnTo>
                    <a:pt x="599488" y="154101"/>
                  </a:lnTo>
                  <a:cubicBezTo>
                    <a:pt x="599488" y="136568"/>
                    <a:pt x="608667" y="125867"/>
                    <a:pt x="625501" y="125867"/>
                  </a:cubicBezTo>
                  <a:close/>
                  <a:moveTo>
                    <a:pt x="495924" y="125867"/>
                  </a:moveTo>
                  <a:cubicBezTo>
                    <a:pt x="511942" y="125867"/>
                    <a:pt x="520852" y="135756"/>
                    <a:pt x="520852" y="154551"/>
                  </a:cubicBezTo>
                  <a:lnTo>
                    <a:pt x="520852" y="157607"/>
                  </a:lnTo>
                  <a:lnTo>
                    <a:pt x="484132" y="157607"/>
                  </a:lnTo>
                  <a:cubicBezTo>
                    <a:pt x="484763" y="166689"/>
                    <a:pt x="488993" y="172264"/>
                    <a:pt x="496101" y="172264"/>
                  </a:cubicBezTo>
                  <a:cubicBezTo>
                    <a:pt x="501770" y="172264"/>
                    <a:pt x="505196" y="168396"/>
                    <a:pt x="506273" y="163901"/>
                  </a:cubicBezTo>
                  <a:lnTo>
                    <a:pt x="520137" y="163901"/>
                  </a:lnTo>
                  <a:cubicBezTo>
                    <a:pt x="518516" y="173795"/>
                    <a:pt x="511223" y="182515"/>
                    <a:pt x="496106" y="182515"/>
                  </a:cubicBezTo>
                  <a:cubicBezTo>
                    <a:pt x="479006" y="182515"/>
                    <a:pt x="469915" y="171638"/>
                    <a:pt x="469915" y="154101"/>
                  </a:cubicBezTo>
                  <a:lnTo>
                    <a:pt x="469911" y="154101"/>
                  </a:lnTo>
                  <a:cubicBezTo>
                    <a:pt x="469911" y="136568"/>
                    <a:pt x="479090" y="125867"/>
                    <a:pt x="495924" y="125867"/>
                  </a:cubicBezTo>
                  <a:close/>
                  <a:moveTo>
                    <a:pt x="411875" y="125867"/>
                  </a:moveTo>
                  <a:cubicBezTo>
                    <a:pt x="419346" y="125867"/>
                    <a:pt x="424295" y="129281"/>
                    <a:pt x="426904" y="135306"/>
                  </a:cubicBezTo>
                  <a:lnTo>
                    <a:pt x="429063" y="135306"/>
                  </a:lnTo>
                  <a:cubicBezTo>
                    <a:pt x="431222" y="129912"/>
                    <a:pt x="435544" y="125867"/>
                    <a:pt x="443553" y="125867"/>
                  </a:cubicBezTo>
                  <a:cubicBezTo>
                    <a:pt x="455165" y="125867"/>
                    <a:pt x="460927" y="133956"/>
                    <a:pt x="460927" y="146907"/>
                  </a:cubicBezTo>
                  <a:lnTo>
                    <a:pt x="460927" y="181165"/>
                  </a:lnTo>
                  <a:lnTo>
                    <a:pt x="446344" y="181165"/>
                  </a:lnTo>
                  <a:lnTo>
                    <a:pt x="446344" y="149337"/>
                  </a:lnTo>
                  <a:cubicBezTo>
                    <a:pt x="446344" y="142055"/>
                    <a:pt x="444092" y="137736"/>
                    <a:pt x="438697" y="137736"/>
                  </a:cubicBezTo>
                  <a:cubicBezTo>
                    <a:pt x="432127" y="137736"/>
                    <a:pt x="428617" y="144031"/>
                    <a:pt x="428617" y="152032"/>
                  </a:cubicBezTo>
                  <a:lnTo>
                    <a:pt x="428617" y="181165"/>
                  </a:lnTo>
                  <a:lnTo>
                    <a:pt x="414034" y="181165"/>
                  </a:lnTo>
                  <a:lnTo>
                    <a:pt x="414034" y="149337"/>
                  </a:lnTo>
                  <a:cubicBezTo>
                    <a:pt x="414034" y="142055"/>
                    <a:pt x="411783" y="137736"/>
                    <a:pt x="406387" y="137736"/>
                  </a:cubicBezTo>
                  <a:cubicBezTo>
                    <a:pt x="399902" y="137736"/>
                    <a:pt x="396308" y="144031"/>
                    <a:pt x="396308" y="152032"/>
                  </a:cubicBezTo>
                  <a:lnTo>
                    <a:pt x="396308" y="181165"/>
                  </a:lnTo>
                  <a:lnTo>
                    <a:pt x="381725" y="181165"/>
                  </a:lnTo>
                  <a:lnTo>
                    <a:pt x="381725" y="127217"/>
                  </a:lnTo>
                  <a:lnTo>
                    <a:pt x="395226" y="127217"/>
                  </a:lnTo>
                  <a:lnTo>
                    <a:pt x="395226" y="135306"/>
                  </a:lnTo>
                  <a:lnTo>
                    <a:pt x="397385" y="135306"/>
                  </a:lnTo>
                  <a:cubicBezTo>
                    <a:pt x="399363" y="130181"/>
                    <a:pt x="403509" y="125867"/>
                    <a:pt x="411875" y="125867"/>
                  </a:cubicBezTo>
                  <a:close/>
                  <a:moveTo>
                    <a:pt x="320090" y="125867"/>
                  </a:moveTo>
                  <a:cubicBezTo>
                    <a:pt x="327561" y="125867"/>
                    <a:pt x="332510" y="129281"/>
                    <a:pt x="335119" y="135306"/>
                  </a:cubicBezTo>
                  <a:lnTo>
                    <a:pt x="337278" y="135306"/>
                  </a:lnTo>
                  <a:cubicBezTo>
                    <a:pt x="339437" y="129912"/>
                    <a:pt x="343759" y="125867"/>
                    <a:pt x="351768" y="125867"/>
                  </a:cubicBezTo>
                  <a:cubicBezTo>
                    <a:pt x="363380" y="125867"/>
                    <a:pt x="369142" y="133956"/>
                    <a:pt x="369142" y="146907"/>
                  </a:cubicBezTo>
                  <a:lnTo>
                    <a:pt x="369142" y="181165"/>
                  </a:lnTo>
                  <a:lnTo>
                    <a:pt x="354559" y="181165"/>
                  </a:lnTo>
                  <a:lnTo>
                    <a:pt x="354559" y="149337"/>
                  </a:lnTo>
                  <a:cubicBezTo>
                    <a:pt x="354559" y="142055"/>
                    <a:pt x="352307" y="137736"/>
                    <a:pt x="346912" y="137736"/>
                  </a:cubicBezTo>
                  <a:cubicBezTo>
                    <a:pt x="340342" y="137736"/>
                    <a:pt x="336832" y="144031"/>
                    <a:pt x="336832" y="152032"/>
                  </a:cubicBezTo>
                  <a:lnTo>
                    <a:pt x="336832" y="181165"/>
                  </a:lnTo>
                  <a:lnTo>
                    <a:pt x="322249" y="181165"/>
                  </a:lnTo>
                  <a:lnTo>
                    <a:pt x="322249" y="149337"/>
                  </a:lnTo>
                  <a:cubicBezTo>
                    <a:pt x="322249" y="142055"/>
                    <a:pt x="319998" y="137736"/>
                    <a:pt x="314602" y="137736"/>
                  </a:cubicBezTo>
                  <a:cubicBezTo>
                    <a:pt x="308117" y="137736"/>
                    <a:pt x="304523" y="144031"/>
                    <a:pt x="304523" y="152032"/>
                  </a:cubicBezTo>
                  <a:lnTo>
                    <a:pt x="304523" y="181165"/>
                  </a:lnTo>
                  <a:lnTo>
                    <a:pt x="289940" y="181165"/>
                  </a:lnTo>
                  <a:lnTo>
                    <a:pt x="289940" y="127217"/>
                  </a:lnTo>
                  <a:lnTo>
                    <a:pt x="303441" y="127217"/>
                  </a:lnTo>
                  <a:lnTo>
                    <a:pt x="303441" y="135306"/>
                  </a:lnTo>
                  <a:lnTo>
                    <a:pt x="305600" y="135306"/>
                  </a:lnTo>
                  <a:cubicBezTo>
                    <a:pt x="307578" y="130181"/>
                    <a:pt x="311724" y="125867"/>
                    <a:pt x="320090" y="125867"/>
                  </a:cubicBezTo>
                  <a:close/>
                  <a:moveTo>
                    <a:pt x="255657" y="125867"/>
                  </a:moveTo>
                  <a:cubicBezTo>
                    <a:pt x="271675" y="125867"/>
                    <a:pt x="280585" y="135756"/>
                    <a:pt x="280585" y="154551"/>
                  </a:cubicBezTo>
                  <a:lnTo>
                    <a:pt x="280585" y="157607"/>
                  </a:lnTo>
                  <a:lnTo>
                    <a:pt x="243865" y="157607"/>
                  </a:lnTo>
                  <a:cubicBezTo>
                    <a:pt x="244496" y="166689"/>
                    <a:pt x="248726" y="172264"/>
                    <a:pt x="255834" y="172264"/>
                  </a:cubicBezTo>
                  <a:cubicBezTo>
                    <a:pt x="261507" y="172264"/>
                    <a:pt x="264929" y="168396"/>
                    <a:pt x="266006" y="163901"/>
                  </a:cubicBezTo>
                  <a:lnTo>
                    <a:pt x="279870" y="163901"/>
                  </a:lnTo>
                  <a:cubicBezTo>
                    <a:pt x="278249" y="173795"/>
                    <a:pt x="270956" y="182515"/>
                    <a:pt x="255838" y="182515"/>
                  </a:cubicBezTo>
                  <a:cubicBezTo>
                    <a:pt x="238735" y="182515"/>
                    <a:pt x="229648" y="171638"/>
                    <a:pt x="229648" y="154101"/>
                  </a:cubicBezTo>
                  <a:lnTo>
                    <a:pt x="229644" y="154101"/>
                  </a:lnTo>
                  <a:cubicBezTo>
                    <a:pt x="229644" y="136568"/>
                    <a:pt x="238823" y="125867"/>
                    <a:pt x="255657" y="125867"/>
                  </a:cubicBezTo>
                  <a:close/>
                  <a:moveTo>
                    <a:pt x="90084" y="125867"/>
                  </a:moveTo>
                  <a:cubicBezTo>
                    <a:pt x="106107" y="125867"/>
                    <a:pt x="115016" y="135756"/>
                    <a:pt x="115016" y="154551"/>
                  </a:cubicBezTo>
                  <a:lnTo>
                    <a:pt x="115016" y="157607"/>
                  </a:lnTo>
                  <a:lnTo>
                    <a:pt x="78296" y="157607"/>
                  </a:lnTo>
                  <a:cubicBezTo>
                    <a:pt x="78928" y="166689"/>
                    <a:pt x="83157" y="172264"/>
                    <a:pt x="90265" y="172264"/>
                  </a:cubicBezTo>
                  <a:cubicBezTo>
                    <a:pt x="95934" y="172264"/>
                    <a:pt x="99356" y="168396"/>
                    <a:pt x="100438" y="163901"/>
                  </a:cubicBezTo>
                  <a:lnTo>
                    <a:pt x="114297" y="163901"/>
                  </a:lnTo>
                  <a:cubicBezTo>
                    <a:pt x="112676" y="173795"/>
                    <a:pt x="105387" y="182515"/>
                    <a:pt x="90265" y="182515"/>
                  </a:cubicBezTo>
                  <a:cubicBezTo>
                    <a:pt x="73162" y="182515"/>
                    <a:pt x="64071" y="171638"/>
                    <a:pt x="64071" y="154101"/>
                  </a:cubicBezTo>
                  <a:cubicBezTo>
                    <a:pt x="64071" y="136568"/>
                    <a:pt x="73254" y="125867"/>
                    <a:pt x="90084" y="125867"/>
                  </a:cubicBezTo>
                  <a:close/>
                  <a:moveTo>
                    <a:pt x="663383" y="113724"/>
                  </a:moveTo>
                  <a:lnTo>
                    <a:pt x="677697" y="113724"/>
                  </a:lnTo>
                  <a:lnTo>
                    <a:pt x="677697" y="127212"/>
                  </a:lnTo>
                  <a:lnTo>
                    <a:pt x="686429" y="127212"/>
                  </a:lnTo>
                  <a:lnTo>
                    <a:pt x="686429" y="137463"/>
                  </a:lnTo>
                  <a:lnTo>
                    <a:pt x="677697" y="137463"/>
                  </a:lnTo>
                  <a:lnTo>
                    <a:pt x="677697" y="163540"/>
                  </a:lnTo>
                  <a:cubicBezTo>
                    <a:pt x="677697" y="173071"/>
                    <a:pt x="680125" y="177390"/>
                    <a:pt x="683184" y="180623"/>
                  </a:cubicBezTo>
                  <a:lnTo>
                    <a:pt x="683184" y="181165"/>
                  </a:lnTo>
                  <a:lnTo>
                    <a:pt x="667705" y="181165"/>
                  </a:lnTo>
                  <a:cubicBezTo>
                    <a:pt x="664915" y="177928"/>
                    <a:pt x="663198" y="174152"/>
                    <a:pt x="663198" y="165070"/>
                  </a:cubicBezTo>
                  <a:lnTo>
                    <a:pt x="663202" y="165070"/>
                  </a:lnTo>
                  <a:lnTo>
                    <a:pt x="663202" y="137463"/>
                  </a:lnTo>
                  <a:lnTo>
                    <a:pt x="655820" y="137463"/>
                  </a:lnTo>
                  <a:lnTo>
                    <a:pt x="655820" y="127212"/>
                  </a:lnTo>
                  <a:lnTo>
                    <a:pt x="663383" y="127212"/>
                  </a:lnTo>
                  <a:close/>
                  <a:moveTo>
                    <a:pt x="909045" y="109234"/>
                  </a:moveTo>
                  <a:lnTo>
                    <a:pt x="923628" y="109234"/>
                  </a:lnTo>
                  <a:lnTo>
                    <a:pt x="923628" y="133692"/>
                  </a:lnTo>
                  <a:lnTo>
                    <a:pt x="925782" y="133692"/>
                  </a:lnTo>
                  <a:cubicBezTo>
                    <a:pt x="928215" y="129197"/>
                    <a:pt x="932087" y="125872"/>
                    <a:pt x="939646" y="125872"/>
                  </a:cubicBezTo>
                  <a:cubicBezTo>
                    <a:pt x="951619" y="125872"/>
                    <a:pt x="957646" y="133961"/>
                    <a:pt x="957646" y="146911"/>
                  </a:cubicBezTo>
                  <a:lnTo>
                    <a:pt x="957646" y="181170"/>
                  </a:lnTo>
                  <a:lnTo>
                    <a:pt x="943063" y="181170"/>
                  </a:lnTo>
                  <a:lnTo>
                    <a:pt x="943063" y="149342"/>
                  </a:lnTo>
                  <a:cubicBezTo>
                    <a:pt x="943063" y="141967"/>
                    <a:pt x="940546" y="137741"/>
                    <a:pt x="934604" y="137741"/>
                  </a:cubicBezTo>
                  <a:cubicBezTo>
                    <a:pt x="927584" y="137741"/>
                    <a:pt x="923628" y="143943"/>
                    <a:pt x="923628" y="152037"/>
                  </a:cubicBezTo>
                  <a:lnTo>
                    <a:pt x="923628" y="181170"/>
                  </a:lnTo>
                  <a:lnTo>
                    <a:pt x="909045" y="181170"/>
                  </a:lnTo>
                  <a:close/>
                  <a:moveTo>
                    <a:pt x="751578" y="109234"/>
                  </a:moveTo>
                  <a:lnTo>
                    <a:pt x="766161" y="109234"/>
                  </a:lnTo>
                  <a:lnTo>
                    <a:pt x="766161" y="181170"/>
                  </a:lnTo>
                  <a:lnTo>
                    <a:pt x="752659" y="181170"/>
                  </a:lnTo>
                  <a:lnTo>
                    <a:pt x="752659" y="174157"/>
                  </a:lnTo>
                  <a:lnTo>
                    <a:pt x="750500" y="174157"/>
                  </a:lnTo>
                  <a:cubicBezTo>
                    <a:pt x="747979" y="178744"/>
                    <a:pt x="743392" y="182251"/>
                    <a:pt x="735379" y="182251"/>
                  </a:cubicBezTo>
                  <a:cubicBezTo>
                    <a:pt x="720615" y="182251"/>
                    <a:pt x="713776" y="170381"/>
                    <a:pt x="713776" y="154105"/>
                  </a:cubicBezTo>
                  <a:lnTo>
                    <a:pt x="713776" y="154101"/>
                  </a:lnTo>
                  <a:cubicBezTo>
                    <a:pt x="713776" y="137468"/>
                    <a:pt x="720977" y="126136"/>
                    <a:pt x="735379" y="126136"/>
                  </a:cubicBezTo>
                  <a:cubicBezTo>
                    <a:pt x="742399" y="126136"/>
                    <a:pt x="746810" y="128831"/>
                    <a:pt x="749419" y="133149"/>
                  </a:cubicBezTo>
                  <a:lnTo>
                    <a:pt x="751578" y="133149"/>
                  </a:lnTo>
                  <a:close/>
                  <a:moveTo>
                    <a:pt x="39784" y="109234"/>
                  </a:moveTo>
                  <a:lnTo>
                    <a:pt x="54367" y="109234"/>
                  </a:lnTo>
                  <a:lnTo>
                    <a:pt x="54367" y="181170"/>
                  </a:lnTo>
                  <a:lnTo>
                    <a:pt x="40865" y="181170"/>
                  </a:lnTo>
                  <a:lnTo>
                    <a:pt x="40865" y="174157"/>
                  </a:lnTo>
                  <a:lnTo>
                    <a:pt x="38706" y="174157"/>
                  </a:lnTo>
                  <a:cubicBezTo>
                    <a:pt x="36185" y="178744"/>
                    <a:pt x="31594" y="182251"/>
                    <a:pt x="23585" y="182251"/>
                  </a:cubicBezTo>
                  <a:cubicBezTo>
                    <a:pt x="8821" y="182251"/>
                    <a:pt x="1982" y="170381"/>
                    <a:pt x="1982" y="154105"/>
                  </a:cubicBezTo>
                  <a:lnTo>
                    <a:pt x="1982" y="154101"/>
                  </a:lnTo>
                  <a:cubicBezTo>
                    <a:pt x="1982" y="137468"/>
                    <a:pt x="9183" y="126136"/>
                    <a:pt x="23585" y="126136"/>
                  </a:cubicBezTo>
                  <a:cubicBezTo>
                    <a:pt x="30605" y="126136"/>
                    <a:pt x="35015" y="128831"/>
                    <a:pt x="37625" y="133149"/>
                  </a:cubicBezTo>
                  <a:lnTo>
                    <a:pt x="39784" y="133149"/>
                  </a:lnTo>
                  <a:close/>
                  <a:moveTo>
                    <a:pt x="218765" y="109049"/>
                  </a:moveTo>
                  <a:cubicBezTo>
                    <a:pt x="220474" y="109049"/>
                    <a:pt x="222182" y="109137"/>
                    <a:pt x="223895" y="109318"/>
                  </a:cubicBezTo>
                  <a:lnTo>
                    <a:pt x="223895" y="119207"/>
                  </a:lnTo>
                  <a:cubicBezTo>
                    <a:pt x="222995" y="119026"/>
                    <a:pt x="221736" y="118938"/>
                    <a:pt x="220743" y="118938"/>
                  </a:cubicBezTo>
                  <a:cubicBezTo>
                    <a:pt x="216601" y="118938"/>
                    <a:pt x="215074" y="120557"/>
                    <a:pt x="215074" y="124513"/>
                  </a:cubicBezTo>
                  <a:lnTo>
                    <a:pt x="215074" y="127213"/>
                  </a:lnTo>
                  <a:lnTo>
                    <a:pt x="223895" y="127213"/>
                  </a:lnTo>
                  <a:lnTo>
                    <a:pt x="223895" y="137463"/>
                  </a:lnTo>
                  <a:lnTo>
                    <a:pt x="215074" y="137463"/>
                  </a:lnTo>
                  <a:lnTo>
                    <a:pt x="215074" y="181166"/>
                  </a:lnTo>
                  <a:lnTo>
                    <a:pt x="200853" y="181166"/>
                  </a:lnTo>
                  <a:lnTo>
                    <a:pt x="200853" y="137463"/>
                  </a:lnTo>
                  <a:lnTo>
                    <a:pt x="193290" y="137463"/>
                  </a:lnTo>
                  <a:lnTo>
                    <a:pt x="193290" y="127213"/>
                  </a:lnTo>
                  <a:lnTo>
                    <a:pt x="200853" y="127213"/>
                  </a:lnTo>
                  <a:lnTo>
                    <a:pt x="200853" y="123975"/>
                  </a:lnTo>
                  <a:cubicBezTo>
                    <a:pt x="200853" y="114712"/>
                    <a:pt x="205352" y="109049"/>
                    <a:pt x="218765" y="109049"/>
                  </a:cubicBezTo>
                  <a:close/>
                  <a:moveTo>
                    <a:pt x="806457" y="30753"/>
                  </a:moveTo>
                  <a:cubicBezTo>
                    <a:pt x="799887" y="30753"/>
                    <a:pt x="795838" y="36690"/>
                    <a:pt x="795838" y="48559"/>
                  </a:cubicBezTo>
                  <a:cubicBezTo>
                    <a:pt x="795838" y="60429"/>
                    <a:pt x="799887" y="66366"/>
                    <a:pt x="806457" y="66366"/>
                  </a:cubicBezTo>
                  <a:cubicBezTo>
                    <a:pt x="813746" y="66366"/>
                    <a:pt x="818514" y="59529"/>
                    <a:pt x="818514" y="48559"/>
                  </a:cubicBezTo>
                  <a:cubicBezTo>
                    <a:pt x="818514" y="37589"/>
                    <a:pt x="813746" y="30753"/>
                    <a:pt x="806457" y="30753"/>
                  </a:cubicBezTo>
                  <a:close/>
                  <a:moveTo>
                    <a:pt x="392162" y="30748"/>
                  </a:moveTo>
                  <a:cubicBezTo>
                    <a:pt x="384873" y="30748"/>
                    <a:pt x="380105" y="37584"/>
                    <a:pt x="380105" y="48554"/>
                  </a:cubicBezTo>
                  <a:cubicBezTo>
                    <a:pt x="380105" y="59524"/>
                    <a:pt x="384873" y="66361"/>
                    <a:pt x="392162" y="66361"/>
                  </a:cubicBezTo>
                  <a:cubicBezTo>
                    <a:pt x="398732" y="66361"/>
                    <a:pt x="402781" y="60424"/>
                    <a:pt x="402781" y="48554"/>
                  </a:cubicBezTo>
                  <a:cubicBezTo>
                    <a:pt x="402781" y="36685"/>
                    <a:pt x="398732" y="30748"/>
                    <a:pt x="392162" y="30748"/>
                  </a:cubicBezTo>
                  <a:close/>
                  <a:moveTo>
                    <a:pt x="745083" y="30483"/>
                  </a:moveTo>
                  <a:cubicBezTo>
                    <a:pt x="738514" y="30483"/>
                    <a:pt x="734284" y="35970"/>
                    <a:pt x="734284" y="47028"/>
                  </a:cubicBezTo>
                  <a:cubicBezTo>
                    <a:pt x="734284" y="58360"/>
                    <a:pt x="738514" y="63661"/>
                    <a:pt x="745083" y="63661"/>
                  </a:cubicBezTo>
                  <a:cubicBezTo>
                    <a:pt x="752191" y="63661"/>
                    <a:pt x="756421" y="57186"/>
                    <a:pt x="756421" y="47028"/>
                  </a:cubicBezTo>
                  <a:cubicBezTo>
                    <a:pt x="756421" y="36870"/>
                    <a:pt x="752191" y="30483"/>
                    <a:pt x="745083" y="30483"/>
                  </a:cubicBezTo>
                  <a:close/>
                  <a:moveTo>
                    <a:pt x="450653" y="29946"/>
                  </a:moveTo>
                  <a:cubicBezTo>
                    <a:pt x="442732" y="29946"/>
                    <a:pt x="439134" y="36152"/>
                    <a:pt x="439134" y="48559"/>
                  </a:cubicBezTo>
                  <a:cubicBezTo>
                    <a:pt x="439134" y="60967"/>
                    <a:pt x="442732" y="67173"/>
                    <a:pt x="450653" y="67173"/>
                  </a:cubicBezTo>
                  <a:cubicBezTo>
                    <a:pt x="458573" y="67173"/>
                    <a:pt x="462172" y="60967"/>
                    <a:pt x="462172" y="48559"/>
                  </a:cubicBezTo>
                  <a:cubicBezTo>
                    <a:pt x="462172" y="36152"/>
                    <a:pt x="458573" y="29946"/>
                    <a:pt x="450653" y="29946"/>
                  </a:cubicBezTo>
                  <a:close/>
                  <a:moveTo>
                    <a:pt x="960865" y="29945"/>
                  </a:moveTo>
                  <a:cubicBezTo>
                    <a:pt x="954295" y="29945"/>
                    <a:pt x="950065" y="34171"/>
                    <a:pt x="949165" y="42803"/>
                  </a:cubicBezTo>
                  <a:lnTo>
                    <a:pt x="971664" y="42803"/>
                  </a:lnTo>
                  <a:cubicBezTo>
                    <a:pt x="971121" y="34620"/>
                    <a:pt x="967611" y="29945"/>
                    <a:pt x="960865" y="29945"/>
                  </a:cubicBezTo>
                  <a:close/>
                  <a:moveTo>
                    <a:pt x="688752" y="29945"/>
                  </a:moveTo>
                  <a:cubicBezTo>
                    <a:pt x="682183" y="29945"/>
                    <a:pt x="677953" y="34171"/>
                    <a:pt x="677052" y="42803"/>
                  </a:cubicBezTo>
                  <a:lnTo>
                    <a:pt x="699551" y="42803"/>
                  </a:lnTo>
                  <a:cubicBezTo>
                    <a:pt x="699008" y="34620"/>
                    <a:pt x="695498" y="29945"/>
                    <a:pt x="688752" y="29945"/>
                  </a:cubicBezTo>
                  <a:close/>
                  <a:moveTo>
                    <a:pt x="874656" y="21583"/>
                  </a:moveTo>
                  <a:lnTo>
                    <a:pt x="889239" y="21583"/>
                  </a:lnTo>
                  <a:lnTo>
                    <a:pt x="889239" y="75536"/>
                  </a:lnTo>
                  <a:lnTo>
                    <a:pt x="874656" y="75536"/>
                  </a:lnTo>
                  <a:close/>
                  <a:moveTo>
                    <a:pt x="182854" y="21583"/>
                  </a:moveTo>
                  <a:lnTo>
                    <a:pt x="197437" y="21583"/>
                  </a:lnTo>
                  <a:lnTo>
                    <a:pt x="197437" y="75536"/>
                  </a:lnTo>
                  <a:lnTo>
                    <a:pt x="182854" y="75536"/>
                  </a:lnTo>
                  <a:close/>
                  <a:moveTo>
                    <a:pt x="486282" y="21578"/>
                  </a:moveTo>
                  <a:lnTo>
                    <a:pt x="500865" y="21578"/>
                  </a:lnTo>
                  <a:lnTo>
                    <a:pt x="500865" y="53411"/>
                  </a:lnTo>
                  <a:cubicBezTo>
                    <a:pt x="500865" y="60781"/>
                    <a:pt x="503381" y="65007"/>
                    <a:pt x="509236" y="65007"/>
                  </a:cubicBezTo>
                  <a:cubicBezTo>
                    <a:pt x="516344" y="65007"/>
                    <a:pt x="520304" y="58801"/>
                    <a:pt x="520304" y="50711"/>
                  </a:cubicBezTo>
                  <a:lnTo>
                    <a:pt x="520304" y="21578"/>
                  </a:lnTo>
                  <a:lnTo>
                    <a:pt x="534887" y="21578"/>
                  </a:lnTo>
                  <a:lnTo>
                    <a:pt x="534887" y="75531"/>
                  </a:lnTo>
                  <a:lnTo>
                    <a:pt x="521744" y="75531"/>
                  </a:lnTo>
                  <a:lnTo>
                    <a:pt x="521744" y="67437"/>
                  </a:lnTo>
                  <a:lnTo>
                    <a:pt x="519589" y="67437"/>
                  </a:lnTo>
                  <a:cubicBezTo>
                    <a:pt x="517788" y="72836"/>
                    <a:pt x="513196" y="76881"/>
                    <a:pt x="504463" y="76881"/>
                  </a:cubicBezTo>
                  <a:cubicBezTo>
                    <a:pt x="492406" y="76881"/>
                    <a:pt x="486286" y="68791"/>
                    <a:pt x="486286" y="55841"/>
                  </a:cubicBezTo>
                  <a:lnTo>
                    <a:pt x="486282" y="55841"/>
                  </a:lnTo>
                  <a:close/>
                  <a:moveTo>
                    <a:pt x="246024" y="21578"/>
                  </a:moveTo>
                  <a:lnTo>
                    <a:pt x="260607" y="21578"/>
                  </a:lnTo>
                  <a:lnTo>
                    <a:pt x="260607" y="53411"/>
                  </a:lnTo>
                  <a:cubicBezTo>
                    <a:pt x="260607" y="60781"/>
                    <a:pt x="263123" y="65007"/>
                    <a:pt x="268978" y="65007"/>
                  </a:cubicBezTo>
                  <a:cubicBezTo>
                    <a:pt x="276086" y="65007"/>
                    <a:pt x="280051" y="58801"/>
                    <a:pt x="280051" y="50711"/>
                  </a:cubicBezTo>
                  <a:lnTo>
                    <a:pt x="280051" y="21578"/>
                  </a:lnTo>
                  <a:lnTo>
                    <a:pt x="294634" y="21578"/>
                  </a:lnTo>
                  <a:lnTo>
                    <a:pt x="294634" y="75531"/>
                  </a:lnTo>
                  <a:lnTo>
                    <a:pt x="281490" y="75531"/>
                  </a:lnTo>
                  <a:lnTo>
                    <a:pt x="281490" y="67437"/>
                  </a:lnTo>
                  <a:lnTo>
                    <a:pt x="279331" y="67437"/>
                  </a:lnTo>
                  <a:cubicBezTo>
                    <a:pt x="277530" y="72836"/>
                    <a:pt x="272943" y="76881"/>
                    <a:pt x="264210" y="76881"/>
                  </a:cubicBezTo>
                  <a:cubicBezTo>
                    <a:pt x="252152" y="76881"/>
                    <a:pt x="246028" y="68791"/>
                    <a:pt x="246028" y="55841"/>
                  </a:cubicBezTo>
                  <a:lnTo>
                    <a:pt x="246024" y="55841"/>
                  </a:lnTo>
                  <a:close/>
                  <a:moveTo>
                    <a:pt x="578252" y="21040"/>
                  </a:moveTo>
                  <a:lnTo>
                    <a:pt x="581131" y="21040"/>
                  </a:lnTo>
                  <a:lnTo>
                    <a:pt x="581131" y="34171"/>
                  </a:lnTo>
                  <a:lnTo>
                    <a:pt x="577170" y="34171"/>
                  </a:lnTo>
                  <a:cubicBezTo>
                    <a:pt x="566914" y="34171"/>
                    <a:pt x="562592" y="39385"/>
                    <a:pt x="562592" y="49635"/>
                  </a:cubicBezTo>
                  <a:lnTo>
                    <a:pt x="562592" y="75531"/>
                  </a:lnTo>
                  <a:lnTo>
                    <a:pt x="548009" y="75531"/>
                  </a:lnTo>
                  <a:lnTo>
                    <a:pt x="548009" y="21578"/>
                  </a:lnTo>
                  <a:lnTo>
                    <a:pt x="561329" y="21578"/>
                  </a:lnTo>
                  <a:lnTo>
                    <a:pt x="561329" y="31472"/>
                  </a:lnTo>
                  <a:lnTo>
                    <a:pt x="563493" y="31472"/>
                  </a:lnTo>
                  <a:cubicBezTo>
                    <a:pt x="564570" y="26077"/>
                    <a:pt x="567992" y="21040"/>
                    <a:pt x="578252" y="21040"/>
                  </a:cubicBezTo>
                  <a:close/>
                  <a:moveTo>
                    <a:pt x="802580" y="20502"/>
                  </a:moveTo>
                  <a:cubicBezTo>
                    <a:pt x="810143" y="20502"/>
                    <a:pt x="814911" y="23740"/>
                    <a:pt x="817432" y="28596"/>
                  </a:cubicBezTo>
                  <a:lnTo>
                    <a:pt x="819591" y="28596"/>
                  </a:lnTo>
                  <a:lnTo>
                    <a:pt x="819591" y="21583"/>
                  </a:lnTo>
                  <a:lnTo>
                    <a:pt x="833093" y="21583"/>
                  </a:lnTo>
                  <a:lnTo>
                    <a:pt x="833093" y="75536"/>
                  </a:lnTo>
                  <a:lnTo>
                    <a:pt x="819591" y="75536"/>
                  </a:lnTo>
                  <a:lnTo>
                    <a:pt x="819591" y="68523"/>
                  </a:lnTo>
                  <a:lnTo>
                    <a:pt x="817432" y="68523"/>
                  </a:lnTo>
                  <a:cubicBezTo>
                    <a:pt x="814911" y="73110"/>
                    <a:pt x="810231" y="76612"/>
                    <a:pt x="802668" y="76612"/>
                  </a:cubicBezTo>
                  <a:cubicBezTo>
                    <a:pt x="787459" y="76612"/>
                    <a:pt x="780708" y="64742"/>
                    <a:pt x="780708" y="48467"/>
                  </a:cubicBezTo>
                  <a:lnTo>
                    <a:pt x="780712" y="48467"/>
                  </a:lnTo>
                  <a:cubicBezTo>
                    <a:pt x="780712" y="31833"/>
                    <a:pt x="787821" y="20502"/>
                    <a:pt x="802580" y="20502"/>
                  </a:cubicBezTo>
                  <a:close/>
                  <a:moveTo>
                    <a:pt x="396304" y="20497"/>
                  </a:moveTo>
                  <a:cubicBezTo>
                    <a:pt x="411063" y="20497"/>
                    <a:pt x="417907" y="32366"/>
                    <a:pt x="417907" y="48642"/>
                  </a:cubicBezTo>
                  <a:cubicBezTo>
                    <a:pt x="417907" y="65276"/>
                    <a:pt x="410706" y="76607"/>
                    <a:pt x="396304" y="76607"/>
                  </a:cubicBezTo>
                  <a:cubicBezTo>
                    <a:pt x="389284" y="76607"/>
                    <a:pt x="384873" y="73908"/>
                    <a:pt x="382260" y="69594"/>
                  </a:cubicBezTo>
                  <a:lnTo>
                    <a:pt x="380105" y="69594"/>
                  </a:lnTo>
                  <a:lnTo>
                    <a:pt x="380105" y="93514"/>
                  </a:lnTo>
                  <a:lnTo>
                    <a:pt x="365522" y="93514"/>
                  </a:lnTo>
                  <a:lnTo>
                    <a:pt x="365522" y="21578"/>
                  </a:lnTo>
                  <a:lnTo>
                    <a:pt x="379023" y="21578"/>
                  </a:lnTo>
                  <a:lnTo>
                    <a:pt x="379023" y="28591"/>
                  </a:lnTo>
                  <a:lnTo>
                    <a:pt x="381182" y="28591"/>
                  </a:lnTo>
                  <a:cubicBezTo>
                    <a:pt x="383699" y="24004"/>
                    <a:pt x="388290" y="20497"/>
                    <a:pt x="396304" y="20497"/>
                  </a:cubicBezTo>
                  <a:close/>
                  <a:moveTo>
                    <a:pt x="741388" y="20237"/>
                  </a:moveTo>
                  <a:cubicBezTo>
                    <a:pt x="748858" y="20237"/>
                    <a:pt x="753180" y="23294"/>
                    <a:pt x="755339" y="28062"/>
                  </a:cubicBezTo>
                  <a:lnTo>
                    <a:pt x="757498" y="28062"/>
                  </a:lnTo>
                  <a:lnTo>
                    <a:pt x="757498" y="21587"/>
                  </a:lnTo>
                  <a:lnTo>
                    <a:pt x="770999" y="21587"/>
                  </a:lnTo>
                  <a:lnTo>
                    <a:pt x="770999" y="71491"/>
                  </a:lnTo>
                  <a:cubicBezTo>
                    <a:pt x="770999" y="86329"/>
                    <a:pt x="762990" y="94868"/>
                    <a:pt x="745979" y="94868"/>
                  </a:cubicBezTo>
                  <a:cubicBezTo>
                    <a:pt x="725820" y="94868"/>
                    <a:pt x="722580" y="83360"/>
                    <a:pt x="722036" y="77692"/>
                  </a:cubicBezTo>
                  <a:lnTo>
                    <a:pt x="722041" y="77692"/>
                  </a:lnTo>
                  <a:lnTo>
                    <a:pt x="736262" y="77692"/>
                  </a:lnTo>
                  <a:cubicBezTo>
                    <a:pt x="736805" y="81199"/>
                    <a:pt x="739233" y="84617"/>
                    <a:pt x="745803" y="84617"/>
                  </a:cubicBezTo>
                  <a:cubicBezTo>
                    <a:pt x="753273" y="84617"/>
                    <a:pt x="756964" y="80030"/>
                    <a:pt x="756964" y="72029"/>
                  </a:cubicBezTo>
                  <a:lnTo>
                    <a:pt x="756964" y="65646"/>
                  </a:lnTo>
                  <a:lnTo>
                    <a:pt x="754805" y="65646"/>
                  </a:lnTo>
                  <a:cubicBezTo>
                    <a:pt x="753092" y="70860"/>
                    <a:pt x="748593" y="73917"/>
                    <a:pt x="741123" y="73917"/>
                  </a:cubicBezTo>
                  <a:cubicBezTo>
                    <a:pt x="727078" y="73917"/>
                    <a:pt x="719520" y="63397"/>
                    <a:pt x="719520" y="47033"/>
                  </a:cubicBezTo>
                  <a:cubicBezTo>
                    <a:pt x="719520" y="31388"/>
                    <a:pt x="726721" y="20237"/>
                    <a:pt x="741388" y="20237"/>
                  </a:cubicBezTo>
                  <a:close/>
                  <a:moveTo>
                    <a:pt x="450648" y="20233"/>
                  </a:moveTo>
                  <a:cubicBezTo>
                    <a:pt x="468556" y="20233"/>
                    <a:pt x="477289" y="31295"/>
                    <a:pt x="477289" y="48559"/>
                  </a:cubicBezTo>
                  <a:cubicBezTo>
                    <a:pt x="477289" y="65823"/>
                    <a:pt x="468556" y="76881"/>
                    <a:pt x="450648" y="76881"/>
                  </a:cubicBezTo>
                  <a:cubicBezTo>
                    <a:pt x="432741" y="76881"/>
                    <a:pt x="424008" y="65823"/>
                    <a:pt x="424008" y="48559"/>
                  </a:cubicBezTo>
                  <a:cubicBezTo>
                    <a:pt x="424008" y="31295"/>
                    <a:pt x="432741" y="20233"/>
                    <a:pt x="450648" y="20233"/>
                  </a:cubicBezTo>
                  <a:close/>
                  <a:moveTo>
                    <a:pt x="114288" y="20233"/>
                  </a:moveTo>
                  <a:cubicBezTo>
                    <a:pt x="128778" y="20233"/>
                    <a:pt x="135167" y="27789"/>
                    <a:pt x="135891" y="36690"/>
                  </a:cubicBezTo>
                  <a:lnTo>
                    <a:pt x="122570" y="36690"/>
                  </a:lnTo>
                  <a:cubicBezTo>
                    <a:pt x="121939" y="32372"/>
                    <a:pt x="118879" y="29946"/>
                    <a:pt x="113749" y="29946"/>
                  </a:cubicBezTo>
                  <a:cubicBezTo>
                    <a:pt x="109069" y="29946"/>
                    <a:pt x="106729" y="31922"/>
                    <a:pt x="106729" y="34983"/>
                  </a:cubicBezTo>
                  <a:cubicBezTo>
                    <a:pt x="106729" y="38128"/>
                    <a:pt x="109157" y="39927"/>
                    <a:pt x="114376" y="41634"/>
                  </a:cubicBezTo>
                  <a:lnTo>
                    <a:pt x="120857" y="43703"/>
                  </a:lnTo>
                  <a:cubicBezTo>
                    <a:pt x="130217" y="46671"/>
                    <a:pt x="138050" y="50266"/>
                    <a:pt x="138050" y="60160"/>
                  </a:cubicBezTo>
                  <a:cubicBezTo>
                    <a:pt x="138050" y="70230"/>
                    <a:pt x="130222" y="76885"/>
                    <a:pt x="115727" y="76885"/>
                  </a:cubicBezTo>
                  <a:cubicBezTo>
                    <a:pt x="97727" y="76885"/>
                    <a:pt x="91427" y="66996"/>
                    <a:pt x="90707" y="58272"/>
                  </a:cubicBezTo>
                  <a:lnTo>
                    <a:pt x="90711" y="58267"/>
                  </a:lnTo>
                  <a:lnTo>
                    <a:pt x="104575" y="58267"/>
                  </a:lnTo>
                  <a:cubicBezTo>
                    <a:pt x="105475" y="63036"/>
                    <a:pt x="109436" y="66630"/>
                    <a:pt x="116451" y="66630"/>
                  </a:cubicBezTo>
                  <a:cubicBezTo>
                    <a:pt x="122213" y="66630"/>
                    <a:pt x="124553" y="64473"/>
                    <a:pt x="124553" y="61324"/>
                  </a:cubicBezTo>
                  <a:cubicBezTo>
                    <a:pt x="124553" y="58448"/>
                    <a:pt x="122301" y="56644"/>
                    <a:pt x="117083" y="54937"/>
                  </a:cubicBezTo>
                  <a:lnTo>
                    <a:pt x="110601" y="52780"/>
                  </a:lnTo>
                  <a:cubicBezTo>
                    <a:pt x="101149" y="49635"/>
                    <a:pt x="93228" y="46036"/>
                    <a:pt x="93228" y="36328"/>
                  </a:cubicBezTo>
                  <a:cubicBezTo>
                    <a:pt x="93228" y="26708"/>
                    <a:pt x="100879" y="20233"/>
                    <a:pt x="114288" y="20233"/>
                  </a:cubicBezTo>
                  <a:close/>
                  <a:moveTo>
                    <a:pt x="960957" y="20232"/>
                  </a:moveTo>
                  <a:cubicBezTo>
                    <a:pt x="976975" y="20232"/>
                    <a:pt x="985885" y="30126"/>
                    <a:pt x="985885" y="48916"/>
                  </a:cubicBezTo>
                  <a:lnTo>
                    <a:pt x="985885" y="51973"/>
                  </a:lnTo>
                  <a:lnTo>
                    <a:pt x="949165" y="51973"/>
                  </a:lnTo>
                  <a:cubicBezTo>
                    <a:pt x="949796" y="61054"/>
                    <a:pt x="954026" y="66630"/>
                    <a:pt x="961134" y="66630"/>
                  </a:cubicBezTo>
                  <a:cubicBezTo>
                    <a:pt x="966803" y="66630"/>
                    <a:pt x="970229" y="62766"/>
                    <a:pt x="971306" y="58267"/>
                  </a:cubicBezTo>
                  <a:lnTo>
                    <a:pt x="985169" y="58267"/>
                  </a:lnTo>
                  <a:cubicBezTo>
                    <a:pt x="983549" y="68156"/>
                    <a:pt x="976256" y="76880"/>
                    <a:pt x="961138" y="76880"/>
                  </a:cubicBezTo>
                  <a:cubicBezTo>
                    <a:pt x="944039" y="76880"/>
                    <a:pt x="934948" y="65999"/>
                    <a:pt x="934948" y="48466"/>
                  </a:cubicBezTo>
                  <a:lnTo>
                    <a:pt x="934944" y="48466"/>
                  </a:lnTo>
                  <a:cubicBezTo>
                    <a:pt x="934944" y="30933"/>
                    <a:pt x="944123" y="20232"/>
                    <a:pt x="960957" y="20232"/>
                  </a:cubicBezTo>
                  <a:close/>
                  <a:moveTo>
                    <a:pt x="688845" y="20232"/>
                  </a:moveTo>
                  <a:cubicBezTo>
                    <a:pt x="704863" y="20232"/>
                    <a:pt x="713772" y="30126"/>
                    <a:pt x="713772" y="48916"/>
                  </a:cubicBezTo>
                  <a:lnTo>
                    <a:pt x="713772" y="51973"/>
                  </a:lnTo>
                  <a:lnTo>
                    <a:pt x="677052" y="51973"/>
                  </a:lnTo>
                  <a:cubicBezTo>
                    <a:pt x="677684" y="61054"/>
                    <a:pt x="681913" y="66630"/>
                    <a:pt x="689021" y="66630"/>
                  </a:cubicBezTo>
                  <a:cubicBezTo>
                    <a:pt x="694690" y="66630"/>
                    <a:pt x="698116" y="62766"/>
                    <a:pt x="699194" y="58267"/>
                  </a:cubicBezTo>
                  <a:lnTo>
                    <a:pt x="713057" y="58267"/>
                  </a:lnTo>
                  <a:cubicBezTo>
                    <a:pt x="711437" y="68156"/>
                    <a:pt x="704143" y="76880"/>
                    <a:pt x="689026" y="76880"/>
                  </a:cubicBezTo>
                  <a:cubicBezTo>
                    <a:pt x="671926" y="76880"/>
                    <a:pt x="662831" y="65999"/>
                    <a:pt x="662831" y="48466"/>
                  </a:cubicBezTo>
                  <a:lnTo>
                    <a:pt x="662827" y="48466"/>
                  </a:lnTo>
                  <a:cubicBezTo>
                    <a:pt x="662827" y="30933"/>
                    <a:pt x="672010" y="20232"/>
                    <a:pt x="688845" y="20232"/>
                  </a:cubicBezTo>
                  <a:close/>
                  <a:moveTo>
                    <a:pt x="64980" y="20228"/>
                  </a:moveTo>
                  <a:cubicBezTo>
                    <a:pt x="76949" y="20228"/>
                    <a:pt x="82980" y="28322"/>
                    <a:pt x="82980" y="41272"/>
                  </a:cubicBezTo>
                  <a:lnTo>
                    <a:pt x="82980" y="75531"/>
                  </a:lnTo>
                  <a:lnTo>
                    <a:pt x="68397" y="75531"/>
                  </a:lnTo>
                  <a:lnTo>
                    <a:pt x="68397" y="43698"/>
                  </a:lnTo>
                  <a:cubicBezTo>
                    <a:pt x="68397" y="36327"/>
                    <a:pt x="65876" y="32102"/>
                    <a:pt x="59938" y="32102"/>
                  </a:cubicBezTo>
                  <a:cubicBezTo>
                    <a:pt x="52918" y="32102"/>
                    <a:pt x="48958" y="38308"/>
                    <a:pt x="48958" y="46397"/>
                  </a:cubicBezTo>
                  <a:lnTo>
                    <a:pt x="48958" y="75531"/>
                  </a:lnTo>
                  <a:lnTo>
                    <a:pt x="34375" y="75531"/>
                  </a:lnTo>
                  <a:lnTo>
                    <a:pt x="34375" y="21578"/>
                  </a:lnTo>
                  <a:lnTo>
                    <a:pt x="34379" y="21578"/>
                  </a:lnTo>
                  <a:lnTo>
                    <a:pt x="47881" y="21578"/>
                  </a:lnTo>
                  <a:lnTo>
                    <a:pt x="47881" y="29672"/>
                  </a:lnTo>
                  <a:lnTo>
                    <a:pt x="50040" y="29672"/>
                  </a:lnTo>
                  <a:cubicBezTo>
                    <a:pt x="52198" y="24273"/>
                    <a:pt x="56252" y="20228"/>
                    <a:pt x="64980" y="20228"/>
                  </a:cubicBezTo>
                  <a:close/>
                  <a:moveTo>
                    <a:pt x="906149" y="8094"/>
                  </a:moveTo>
                  <a:lnTo>
                    <a:pt x="920458" y="8094"/>
                  </a:lnTo>
                  <a:lnTo>
                    <a:pt x="920458" y="21582"/>
                  </a:lnTo>
                  <a:lnTo>
                    <a:pt x="929191" y="21582"/>
                  </a:lnTo>
                  <a:lnTo>
                    <a:pt x="929191" y="31837"/>
                  </a:lnTo>
                  <a:lnTo>
                    <a:pt x="920458" y="31837"/>
                  </a:lnTo>
                  <a:lnTo>
                    <a:pt x="920458" y="57914"/>
                  </a:lnTo>
                  <a:cubicBezTo>
                    <a:pt x="920458" y="67446"/>
                    <a:pt x="922891" y="71760"/>
                    <a:pt x="925946" y="75002"/>
                  </a:cubicBezTo>
                  <a:lnTo>
                    <a:pt x="925946" y="75540"/>
                  </a:lnTo>
                  <a:lnTo>
                    <a:pt x="910467" y="75540"/>
                  </a:lnTo>
                  <a:cubicBezTo>
                    <a:pt x="907677" y="72302"/>
                    <a:pt x="905964" y="68527"/>
                    <a:pt x="905964" y="59445"/>
                  </a:cubicBezTo>
                  <a:lnTo>
                    <a:pt x="905968" y="59440"/>
                  </a:lnTo>
                  <a:lnTo>
                    <a:pt x="905968" y="31837"/>
                  </a:lnTo>
                  <a:lnTo>
                    <a:pt x="898586" y="31837"/>
                  </a:lnTo>
                  <a:lnTo>
                    <a:pt x="898586" y="21582"/>
                  </a:lnTo>
                  <a:lnTo>
                    <a:pt x="906149" y="21582"/>
                  </a:lnTo>
                  <a:close/>
                  <a:moveTo>
                    <a:pt x="311534" y="8094"/>
                  </a:moveTo>
                  <a:lnTo>
                    <a:pt x="325843" y="8094"/>
                  </a:lnTo>
                  <a:lnTo>
                    <a:pt x="325843" y="21582"/>
                  </a:lnTo>
                  <a:lnTo>
                    <a:pt x="334576" y="21582"/>
                  </a:lnTo>
                  <a:lnTo>
                    <a:pt x="334576" y="31837"/>
                  </a:lnTo>
                  <a:lnTo>
                    <a:pt x="325843" y="31837"/>
                  </a:lnTo>
                  <a:lnTo>
                    <a:pt x="325843" y="57914"/>
                  </a:lnTo>
                  <a:cubicBezTo>
                    <a:pt x="325843" y="67446"/>
                    <a:pt x="328271" y="71760"/>
                    <a:pt x="331331" y="75002"/>
                  </a:cubicBezTo>
                  <a:lnTo>
                    <a:pt x="331331" y="75540"/>
                  </a:lnTo>
                  <a:lnTo>
                    <a:pt x="315852" y="75540"/>
                  </a:lnTo>
                  <a:cubicBezTo>
                    <a:pt x="313062" y="72302"/>
                    <a:pt x="311349" y="68527"/>
                    <a:pt x="311349" y="59445"/>
                  </a:cubicBezTo>
                  <a:lnTo>
                    <a:pt x="311353" y="59440"/>
                  </a:lnTo>
                  <a:lnTo>
                    <a:pt x="311353" y="31837"/>
                  </a:lnTo>
                  <a:lnTo>
                    <a:pt x="303971" y="31837"/>
                  </a:lnTo>
                  <a:lnTo>
                    <a:pt x="303971" y="21582"/>
                  </a:lnTo>
                  <a:lnTo>
                    <a:pt x="311534" y="21582"/>
                  </a:lnTo>
                  <a:close/>
                  <a:moveTo>
                    <a:pt x="214351" y="8094"/>
                  </a:moveTo>
                  <a:lnTo>
                    <a:pt x="228664" y="8094"/>
                  </a:lnTo>
                  <a:lnTo>
                    <a:pt x="228664" y="21582"/>
                  </a:lnTo>
                  <a:lnTo>
                    <a:pt x="237393" y="21582"/>
                  </a:lnTo>
                  <a:lnTo>
                    <a:pt x="237393" y="31837"/>
                  </a:lnTo>
                  <a:lnTo>
                    <a:pt x="228664" y="31837"/>
                  </a:lnTo>
                  <a:lnTo>
                    <a:pt x="228664" y="57914"/>
                  </a:lnTo>
                  <a:cubicBezTo>
                    <a:pt x="228664" y="67446"/>
                    <a:pt x="231092" y="71760"/>
                    <a:pt x="234157" y="75002"/>
                  </a:cubicBezTo>
                  <a:lnTo>
                    <a:pt x="234157" y="75540"/>
                  </a:lnTo>
                  <a:lnTo>
                    <a:pt x="218673" y="75540"/>
                  </a:lnTo>
                  <a:cubicBezTo>
                    <a:pt x="215883" y="72302"/>
                    <a:pt x="214174" y="68527"/>
                    <a:pt x="214174" y="59445"/>
                  </a:cubicBezTo>
                  <a:lnTo>
                    <a:pt x="214170" y="59440"/>
                  </a:lnTo>
                  <a:lnTo>
                    <a:pt x="214170" y="31837"/>
                  </a:lnTo>
                  <a:lnTo>
                    <a:pt x="206792" y="31837"/>
                  </a:lnTo>
                  <a:lnTo>
                    <a:pt x="206792" y="21582"/>
                  </a:lnTo>
                  <a:lnTo>
                    <a:pt x="214351" y="21582"/>
                  </a:lnTo>
                  <a:close/>
                  <a:moveTo>
                    <a:pt x="150461" y="8094"/>
                  </a:moveTo>
                  <a:lnTo>
                    <a:pt x="164774" y="8094"/>
                  </a:lnTo>
                  <a:lnTo>
                    <a:pt x="164774" y="21582"/>
                  </a:lnTo>
                  <a:lnTo>
                    <a:pt x="173503" y="21582"/>
                  </a:lnTo>
                  <a:lnTo>
                    <a:pt x="173503" y="31837"/>
                  </a:lnTo>
                  <a:lnTo>
                    <a:pt x="164774" y="31837"/>
                  </a:lnTo>
                  <a:lnTo>
                    <a:pt x="164774" y="57914"/>
                  </a:lnTo>
                  <a:cubicBezTo>
                    <a:pt x="164774" y="67446"/>
                    <a:pt x="167202" y="71760"/>
                    <a:pt x="170266" y="75002"/>
                  </a:cubicBezTo>
                  <a:lnTo>
                    <a:pt x="170266" y="75540"/>
                  </a:lnTo>
                  <a:lnTo>
                    <a:pt x="154783" y="75540"/>
                  </a:lnTo>
                  <a:cubicBezTo>
                    <a:pt x="151993" y="72302"/>
                    <a:pt x="150284" y="68527"/>
                    <a:pt x="150284" y="59445"/>
                  </a:cubicBezTo>
                  <a:lnTo>
                    <a:pt x="150280" y="59440"/>
                  </a:lnTo>
                  <a:lnTo>
                    <a:pt x="150280" y="31837"/>
                  </a:lnTo>
                  <a:lnTo>
                    <a:pt x="142902" y="31837"/>
                  </a:lnTo>
                  <a:lnTo>
                    <a:pt x="142902" y="21582"/>
                  </a:lnTo>
                  <a:lnTo>
                    <a:pt x="150461" y="21582"/>
                  </a:lnTo>
                  <a:close/>
                  <a:moveTo>
                    <a:pt x="5761" y="5395"/>
                  </a:moveTo>
                  <a:lnTo>
                    <a:pt x="20883" y="5395"/>
                  </a:lnTo>
                  <a:lnTo>
                    <a:pt x="20883" y="75531"/>
                  </a:lnTo>
                  <a:lnTo>
                    <a:pt x="5761" y="75531"/>
                  </a:lnTo>
                  <a:close/>
                  <a:moveTo>
                    <a:pt x="647170" y="4856"/>
                  </a:moveTo>
                  <a:cubicBezTo>
                    <a:pt x="652663" y="4856"/>
                    <a:pt x="655811" y="8182"/>
                    <a:pt x="655811" y="14926"/>
                  </a:cubicBezTo>
                  <a:cubicBezTo>
                    <a:pt x="655811" y="20770"/>
                    <a:pt x="653475" y="28507"/>
                    <a:pt x="649868" y="35070"/>
                  </a:cubicBezTo>
                  <a:lnTo>
                    <a:pt x="638530" y="35070"/>
                  </a:lnTo>
                  <a:lnTo>
                    <a:pt x="638530" y="34532"/>
                  </a:lnTo>
                  <a:cubicBezTo>
                    <a:pt x="641590" y="29407"/>
                    <a:pt x="643572" y="25088"/>
                    <a:pt x="644742" y="21582"/>
                  </a:cubicBezTo>
                  <a:cubicBezTo>
                    <a:pt x="640512" y="20682"/>
                    <a:pt x="638530" y="17537"/>
                    <a:pt x="638530" y="13312"/>
                  </a:cubicBezTo>
                  <a:cubicBezTo>
                    <a:pt x="638530" y="8274"/>
                    <a:pt x="641590" y="4856"/>
                    <a:pt x="647170" y="4856"/>
                  </a:cubicBezTo>
                  <a:close/>
                  <a:moveTo>
                    <a:pt x="846219" y="3595"/>
                  </a:moveTo>
                  <a:lnTo>
                    <a:pt x="860802" y="3595"/>
                  </a:lnTo>
                  <a:lnTo>
                    <a:pt x="860802" y="57905"/>
                  </a:lnTo>
                  <a:cubicBezTo>
                    <a:pt x="860802" y="66987"/>
                    <a:pt x="863054" y="71482"/>
                    <a:pt x="866382" y="74993"/>
                  </a:cubicBezTo>
                  <a:lnTo>
                    <a:pt x="866382" y="75531"/>
                  </a:lnTo>
                  <a:lnTo>
                    <a:pt x="850815" y="75531"/>
                  </a:lnTo>
                  <a:cubicBezTo>
                    <a:pt x="847482" y="71755"/>
                    <a:pt x="846223" y="67349"/>
                    <a:pt x="846223" y="59436"/>
                  </a:cubicBezTo>
                  <a:lnTo>
                    <a:pt x="846219" y="59440"/>
                  </a:lnTo>
                  <a:close/>
                  <a:moveTo>
                    <a:pt x="611899" y="3595"/>
                  </a:moveTo>
                  <a:lnTo>
                    <a:pt x="626482" y="3595"/>
                  </a:lnTo>
                  <a:lnTo>
                    <a:pt x="626482" y="57905"/>
                  </a:lnTo>
                  <a:cubicBezTo>
                    <a:pt x="626482" y="66987"/>
                    <a:pt x="628734" y="71482"/>
                    <a:pt x="632062" y="74993"/>
                  </a:cubicBezTo>
                  <a:lnTo>
                    <a:pt x="632062" y="75531"/>
                  </a:lnTo>
                  <a:lnTo>
                    <a:pt x="616495" y="75531"/>
                  </a:lnTo>
                  <a:cubicBezTo>
                    <a:pt x="613162" y="71755"/>
                    <a:pt x="611903" y="67349"/>
                    <a:pt x="611903" y="59436"/>
                  </a:cubicBezTo>
                  <a:lnTo>
                    <a:pt x="611899" y="59440"/>
                  </a:lnTo>
                  <a:close/>
                  <a:moveTo>
                    <a:pt x="881945" y="812"/>
                  </a:moveTo>
                  <a:cubicBezTo>
                    <a:pt x="887076" y="812"/>
                    <a:pt x="889773" y="3780"/>
                    <a:pt x="889773" y="8094"/>
                  </a:cubicBezTo>
                  <a:cubicBezTo>
                    <a:pt x="889773" y="12408"/>
                    <a:pt x="887071" y="15376"/>
                    <a:pt x="881945" y="15376"/>
                  </a:cubicBezTo>
                  <a:cubicBezTo>
                    <a:pt x="876819" y="15376"/>
                    <a:pt x="874113" y="12412"/>
                    <a:pt x="874113" y="8094"/>
                  </a:cubicBezTo>
                  <a:cubicBezTo>
                    <a:pt x="874113" y="3776"/>
                    <a:pt x="876815" y="812"/>
                    <a:pt x="881945" y="812"/>
                  </a:cubicBezTo>
                  <a:close/>
                  <a:moveTo>
                    <a:pt x="190143" y="812"/>
                  </a:moveTo>
                  <a:cubicBezTo>
                    <a:pt x="195273" y="812"/>
                    <a:pt x="197971" y="3780"/>
                    <a:pt x="197971" y="8094"/>
                  </a:cubicBezTo>
                  <a:cubicBezTo>
                    <a:pt x="197971" y="12408"/>
                    <a:pt x="195273" y="15376"/>
                    <a:pt x="190143" y="15376"/>
                  </a:cubicBezTo>
                  <a:cubicBezTo>
                    <a:pt x="185013" y="15376"/>
                    <a:pt x="182315" y="12412"/>
                    <a:pt x="182315" y="8094"/>
                  </a:cubicBezTo>
                  <a:cubicBezTo>
                    <a:pt x="182315" y="3776"/>
                    <a:pt x="185013" y="812"/>
                    <a:pt x="190143" y="812"/>
                  </a:cubicBezTo>
                  <a:close/>
                  <a:moveTo>
                    <a:pt x="961854" y="0"/>
                  </a:moveTo>
                  <a:lnTo>
                    <a:pt x="975359" y="0"/>
                  </a:lnTo>
                  <a:lnTo>
                    <a:pt x="975359" y="538"/>
                  </a:lnTo>
                  <a:lnTo>
                    <a:pt x="967077" y="16183"/>
                  </a:lnTo>
                  <a:lnTo>
                    <a:pt x="955200" y="16183"/>
                  </a:lnTo>
                  <a:lnTo>
                    <a:pt x="955200" y="15641"/>
                  </a:lnTo>
                  <a:lnTo>
                    <a:pt x="955196" y="15645"/>
                  </a:lnTo>
                  <a:close/>
                  <a:moveTo>
                    <a:pt x="689741" y="0"/>
                  </a:moveTo>
                  <a:lnTo>
                    <a:pt x="703247" y="0"/>
                  </a:lnTo>
                  <a:lnTo>
                    <a:pt x="703247" y="538"/>
                  </a:lnTo>
                  <a:lnTo>
                    <a:pt x="694964" y="16183"/>
                  </a:lnTo>
                  <a:lnTo>
                    <a:pt x="683088" y="16183"/>
                  </a:lnTo>
                  <a:lnTo>
                    <a:pt x="683088" y="15641"/>
                  </a:lnTo>
                  <a:lnTo>
                    <a:pt x="683083" y="15645"/>
                  </a:lnTo>
                  <a:close/>
                </a:path>
              </a:pathLst>
            </a:custGeom>
            <a:solidFill>
              <a:schemeClr val="bg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8" name="Logo .be" descr="Logo .be">
            <a:extLst>
              <a:ext uri="{FF2B5EF4-FFF2-40B4-BE49-F238E27FC236}">
                <a16:creationId xmlns:a16="http://schemas.microsoft.com/office/drawing/2014/main" id="{0AFB5409-9938-93C7-063B-90B32D2EC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SideIma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41F9CD13-13AD-2C47-B53F-C5EA0142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68" y="1071400"/>
            <a:ext cx="6709854" cy="498598"/>
          </a:xfrm>
        </p:spPr>
        <p:txBody>
          <a:bodyPr/>
          <a:lstStyle>
            <a:lvl1pPr>
              <a:defRPr lang="nl-BE" dirty="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8" name="Contenu - Inhoud">
            <a:extLst>
              <a:ext uri="{FF2B5EF4-FFF2-40B4-BE49-F238E27FC236}">
                <a16:creationId xmlns:a16="http://schemas.microsoft.com/office/drawing/2014/main" id="{15E60913-625E-4A6C-572F-6BE6DD63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1668" y="1781174"/>
            <a:ext cx="6709854" cy="43354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/>
            </a:lvl3pPr>
            <a:lvl4pPr marL="587700" indent="-342900">
              <a:buFont typeface="Arial" panose="020B0604020202020204" pitchFamily="34" charset="0"/>
              <a:buChar char="•"/>
              <a:defRPr lang="fr-FR" dirty="0"/>
            </a:lvl4pPr>
            <a:lvl5pPr marL="832500" indent="-342900">
              <a:buFont typeface="Arial" panose="020B0604020202020204" pitchFamily="34" charset="0"/>
              <a:buChar char="•"/>
              <a:defRPr lang="fr-FR" dirty="0"/>
            </a:lvl5pPr>
            <a:lvl6pPr marL="844550" indent="0">
              <a:buNone/>
              <a:defRPr lang="fr-BE" dirty="0"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 dirty="0"/>
          </a:p>
        </p:txBody>
      </p: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  <p:sp>
        <p:nvSpPr>
          <p:cNvPr id="5" name="Titre de la présentation - Titel van de presentatie">
            <a:extLst>
              <a:ext uri="{FF2B5EF4-FFF2-40B4-BE49-F238E27FC236}">
                <a16:creationId xmlns:a16="http://schemas.microsoft.com/office/drawing/2014/main" id="{6FF20DFD-353C-C4C9-BFF9-B81BA5D5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| Titel van de presentatie</a:t>
            </a:r>
            <a:endParaRPr lang="nl-BE"/>
          </a:p>
        </p:txBody>
      </p:sp>
      <p:grpSp>
        <p:nvGrpSpPr>
          <p:cNvPr id="8" name="Formes - Vormen">
            <a:extLst>
              <a:ext uri="{FF2B5EF4-FFF2-40B4-BE49-F238E27FC236}">
                <a16:creationId xmlns:a16="http://schemas.microsoft.com/office/drawing/2014/main" id="{00C81ECE-AE76-415A-AF82-153AC3943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3" name="Forme - Vorm">
              <a:extLst>
                <a:ext uri="{FF2B5EF4-FFF2-40B4-BE49-F238E27FC236}">
                  <a16:creationId xmlns:a16="http://schemas.microsoft.com/office/drawing/2014/main" id="{0C55055D-C649-12FD-BADA-E0C304D2A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5196841"/>
              <a:ext cx="3611880" cy="1661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A5C89A52-02B5-1D72-B46C-355C4600F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7" name="Forme - Vorm">
              <a:extLst>
                <a:ext uri="{FF2B5EF4-FFF2-40B4-BE49-F238E27FC236}">
                  <a16:creationId xmlns:a16="http://schemas.microsoft.com/office/drawing/2014/main" id="{74A3264B-F55B-DC6A-CCC8-30914DDC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49539" y="1"/>
              <a:ext cx="3142460" cy="736607"/>
            </a:xfrm>
            <a:custGeom>
              <a:avLst/>
              <a:gdLst>
                <a:gd name="connsiteX0" fmla="*/ 0 w 3142460"/>
                <a:gd name="connsiteY0" fmla="*/ 0 h 736607"/>
                <a:gd name="connsiteX1" fmla="*/ 3142460 w 3142460"/>
                <a:gd name="connsiteY1" fmla="*/ 0 h 736607"/>
                <a:gd name="connsiteX2" fmla="*/ 3142460 w 3142460"/>
                <a:gd name="connsiteY2" fmla="*/ 736607 h 736607"/>
                <a:gd name="connsiteX3" fmla="*/ 1896790 w 3142460"/>
                <a:gd name="connsiteY3" fmla="*/ 736607 h 736607"/>
                <a:gd name="connsiteX4" fmla="*/ 101628 w 3142460"/>
                <a:gd name="connsiteY4" fmla="*/ 92287 h 73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2460" h="736607">
                  <a:moveTo>
                    <a:pt x="0" y="0"/>
                  </a:moveTo>
                  <a:lnTo>
                    <a:pt x="3142460" y="0"/>
                  </a:lnTo>
                  <a:lnTo>
                    <a:pt x="3142460" y="736607"/>
                  </a:lnTo>
                  <a:lnTo>
                    <a:pt x="1896790" y="736607"/>
                  </a:lnTo>
                  <a:cubicBezTo>
                    <a:pt x="1215163" y="736607"/>
                    <a:pt x="589654" y="494733"/>
                    <a:pt x="101628" y="922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11" name="Image - Afbeelding">
            <a:extLst>
              <a:ext uri="{FF2B5EF4-FFF2-40B4-BE49-F238E27FC236}">
                <a16:creationId xmlns:a16="http://schemas.microsoft.com/office/drawing/2014/main" id="{358B9E19-C0FB-5004-FEB0-802EF866D4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059238" cy="6858000"/>
          </a:xfrm>
          <a:custGeom>
            <a:avLst/>
            <a:gdLst>
              <a:gd name="connsiteX0" fmla="*/ 0 w 4059238"/>
              <a:gd name="connsiteY0" fmla="*/ 0 h 6858000"/>
              <a:gd name="connsiteX1" fmla="*/ 4059238 w 4059238"/>
              <a:gd name="connsiteY1" fmla="*/ 0 h 6858000"/>
              <a:gd name="connsiteX2" fmla="*/ 4059238 w 4059238"/>
              <a:gd name="connsiteY2" fmla="*/ 6858000 h 6858000"/>
              <a:gd name="connsiteX3" fmla="*/ 3132998 w 4059238"/>
              <a:gd name="connsiteY3" fmla="*/ 6858000 h 6858000"/>
              <a:gd name="connsiteX4" fmla="*/ 3031377 w 4059238"/>
              <a:gd name="connsiteY4" fmla="*/ 6765720 h 6858000"/>
              <a:gd name="connsiteX5" fmla="*/ 1236208 w 4059238"/>
              <a:gd name="connsiteY5" fmla="*/ 6121399 h 6858000"/>
              <a:gd name="connsiteX6" fmla="*/ 0 w 4059238"/>
              <a:gd name="connsiteY6" fmla="*/ 61213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9238" h="6858000">
                <a:moveTo>
                  <a:pt x="0" y="0"/>
                </a:moveTo>
                <a:lnTo>
                  <a:pt x="4059238" y="0"/>
                </a:lnTo>
                <a:lnTo>
                  <a:pt x="4059238" y="6858000"/>
                </a:lnTo>
                <a:lnTo>
                  <a:pt x="3132998" y="6858000"/>
                </a:lnTo>
                <a:lnTo>
                  <a:pt x="3031377" y="6765720"/>
                </a:lnTo>
                <a:cubicBezTo>
                  <a:pt x="2543349" y="6363274"/>
                  <a:pt x="1917838" y="6121399"/>
                  <a:pt x="1236208" y="6121399"/>
                </a:cubicBezTo>
                <a:lnTo>
                  <a:pt x="0" y="6121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85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&amp;SideImage_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41F9CD13-13AD-2C47-B53F-C5EA0142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071400"/>
            <a:ext cx="6660750" cy="498598"/>
          </a:xfrm>
        </p:spPr>
        <p:txBody>
          <a:bodyPr/>
          <a:lstStyle>
            <a:lvl1pPr>
              <a:defRPr lang="nl-BE" dirty="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u - Inhoud">
            <a:extLst>
              <a:ext uri="{FF2B5EF4-FFF2-40B4-BE49-F238E27FC236}">
                <a16:creationId xmlns:a16="http://schemas.microsoft.com/office/drawing/2014/main" id="{0A11CE37-6352-F866-E921-35FECA29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00" y="1781173"/>
            <a:ext cx="6660750" cy="2628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/>
            </a:lvl3pPr>
            <a:lvl4pPr marL="587700" indent="-342900">
              <a:buFont typeface="Arial" panose="020B0604020202020204" pitchFamily="34" charset="0"/>
              <a:buChar char="•"/>
              <a:defRPr lang="fr-FR" dirty="0"/>
            </a:lvl4pPr>
            <a:lvl5pPr marL="832500" indent="-342900">
              <a:buFont typeface="Arial" panose="020B0604020202020204" pitchFamily="34" charset="0"/>
              <a:buChar char="•"/>
              <a:defRPr lang="fr-FR" dirty="0"/>
            </a:lvl5pPr>
            <a:lvl6pPr marL="844550" indent="0">
              <a:buNone/>
              <a:defRPr lang="nl-BE" dirty="0"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grpSp>
        <p:nvGrpSpPr>
          <p:cNvPr id="11" name="Formes - Vormen">
            <a:extLst>
              <a:ext uri="{FF2B5EF4-FFF2-40B4-BE49-F238E27FC236}">
                <a16:creationId xmlns:a16="http://schemas.microsoft.com/office/drawing/2014/main" id="{54959D96-2C68-4AB4-8F9F-8E3B6F8FD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0AC50253-F980-41FF-0D25-0C8345A5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580120" y="0"/>
              <a:ext cx="3611880" cy="1661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Forme - Vorm">
              <a:extLst>
                <a:ext uri="{FF2B5EF4-FFF2-40B4-BE49-F238E27FC236}">
                  <a16:creationId xmlns:a16="http://schemas.microsoft.com/office/drawing/2014/main" id="{F7E05A08-F503-588B-562E-D1CEB2E64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121400"/>
              <a:ext cx="3132997" cy="736600"/>
            </a:xfrm>
            <a:custGeom>
              <a:avLst/>
              <a:gdLst>
                <a:gd name="connsiteX0" fmla="*/ 0 w 3132997"/>
                <a:gd name="connsiteY0" fmla="*/ 0 h 736600"/>
                <a:gd name="connsiteX1" fmla="*/ 1236208 w 3132997"/>
                <a:gd name="connsiteY1" fmla="*/ 0 h 736600"/>
                <a:gd name="connsiteX2" fmla="*/ 3031377 w 3132997"/>
                <a:gd name="connsiteY2" fmla="*/ 644321 h 736600"/>
                <a:gd name="connsiteX3" fmla="*/ 3132997 w 3132997"/>
                <a:gd name="connsiteY3" fmla="*/ 736600 h 736600"/>
                <a:gd name="connsiteX4" fmla="*/ 0 w 3132997"/>
                <a:gd name="connsiteY4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2997" h="736600">
                  <a:moveTo>
                    <a:pt x="0" y="0"/>
                  </a:moveTo>
                  <a:lnTo>
                    <a:pt x="1236208" y="0"/>
                  </a:lnTo>
                  <a:cubicBezTo>
                    <a:pt x="1917838" y="0"/>
                    <a:pt x="2543349" y="241875"/>
                    <a:pt x="3031377" y="644321"/>
                  </a:cubicBezTo>
                  <a:lnTo>
                    <a:pt x="3132997" y="736600"/>
                  </a:lnTo>
                  <a:lnTo>
                    <a:pt x="0" y="736600"/>
                  </a:lnTo>
                  <a:close/>
                </a:path>
              </a:pathLst>
            </a:custGeom>
            <a:solidFill>
              <a:schemeClr val="tx2"/>
            </a:solidFill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/>
            </a:p>
          </p:txBody>
        </p:sp>
        <p:sp>
          <p:nvSpPr>
            <p:cNvPr id="5" name="Forme - Vorm">
              <a:extLst>
                <a:ext uri="{FF2B5EF4-FFF2-40B4-BE49-F238E27FC236}">
                  <a16:creationId xmlns:a16="http://schemas.microsoft.com/office/drawing/2014/main" id="{ADFA90FC-DB5D-AE69-6468-B39E3BDC8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  <p:sp>
        <p:nvSpPr>
          <p:cNvPr id="8" name="Image - Afbeelding">
            <a:extLst>
              <a:ext uri="{FF2B5EF4-FFF2-40B4-BE49-F238E27FC236}">
                <a16:creationId xmlns:a16="http://schemas.microsoft.com/office/drawing/2014/main" id="{6F129F1C-10F9-0351-2855-E374F7F3A2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600" y="0"/>
            <a:ext cx="4064400" cy="6858000"/>
          </a:xfrm>
          <a:custGeom>
            <a:avLst/>
            <a:gdLst>
              <a:gd name="connsiteX0" fmla="*/ 0 w 4064400"/>
              <a:gd name="connsiteY0" fmla="*/ 0 h 6858000"/>
              <a:gd name="connsiteX1" fmla="*/ 926102 w 4064400"/>
              <a:gd name="connsiteY1" fmla="*/ 0 h 6858000"/>
              <a:gd name="connsiteX2" fmla="*/ 1027730 w 4064400"/>
              <a:gd name="connsiteY2" fmla="*/ 92287 h 6858000"/>
              <a:gd name="connsiteX3" fmla="*/ 2822892 w 4064400"/>
              <a:gd name="connsiteY3" fmla="*/ 736607 h 6858000"/>
              <a:gd name="connsiteX4" fmla="*/ 4064400 w 4064400"/>
              <a:gd name="connsiteY4" fmla="*/ 736607 h 6858000"/>
              <a:gd name="connsiteX5" fmla="*/ 4064400 w 4064400"/>
              <a:gd name="connsiteY5" fmla="*/ 6378468 h 6858000"/>
              <a:gd name="connsiteX6" fmla="*/ 4014539 w 4064400"/>
              <a:gd name="connsiteY6" fmla="*/ 6368400 h 6858000"/>
              <a:gd name="connsiteX7" fmla="*/ 3373932 w 4064400"/>
              <a:gd name="connsiteY7" fmla="*/ 6368400 h 6858000"/>
              <a:gd name="connsiteX8" fmla="*/ 3618967 w 4064400"/>
              <a:gd name="connsiteY8" fmla="*/ 6613201 h 6858000"/>
              <a:gd name="connsiteX9" fmla="*/ 4064400 w 4064400"/>
              <a:gd name="connsiteY9" fmla="*/ 6613201 h 6858000"/>
              <a:gd name="connsiteX10" fmla="*/ 4064400 w 4064400"/>
              <a:gd name="connsiteY10" fmla="*/ 6858000 h 6858000"/>
              <a:gd name="connsiteX11" fmla="*/ 0 w 40644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4400" h="6858000">
                <a:moveTo>
                  <a:pt x="0" y="0"/>
                </a:moveTo>
                <a:lnTo>
                  <a:pt x="926102" y="0"/>
                </a:lnTo>
                <a:lnTo>
                  <a:pt x="1027730" y="92287"/>
                </a:lnTo>
                <a:cubicBezTo>
                  <a:pt x="1515756" y="494733"/>
                  <a:pt x="2141265" y="736607"/>
                  <a:pt x="2822892" y="736607"/>
                </a:cubicBezTo>
                <a:lnTo>
                  <a:pt x="4064400" y="736607"/>
                </a:lnTo>
                <a:lnTo>
                  <a:pt x="4064400" y="6378468"/>
                </a:lnTo>
                <a:lnTo>
                  <a:pt x="4014539" y="6368400"/>
                </a:lnTo>
                <a:lnTo>
                  <a:pt x="3373932" y="6368400"/>
                </a:lnTo>
                <a:cubicBezTo>
                  <a:pt x="3373932" y="6503508"/>
                  <a:pt x="3483725" y="6613201"/>
                  <a:pt x="3618967" y="6613201"/>
                </a:cubicBezTo>
                <a:lnTo>
                  <a:pt x="4064400" y="6613201"/>
                </a:lnTo>
                <a:lnTo>
                  <a:pt x="4064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fr-BE" dirty="0"/>
          </a:p>
        </p:txBody>
      </p:sp>
      <p:sp>
        <p:nvSpPr>
          <p:cNvPr id="10" name="Titre de la présentation - Titel van de presentatie">
            <a:extLst>
              <a:ext uri="{FF2B5EF4-FFF2-40B4-BE49-F238E27FC236}">
                <a16:creationId xmlns:a16="http://schemas.microsoft.com/office/drawing/2014/main" id="{655C2F0D-B9AA-462F-BB4B-728037ED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 | </a:t>
            </a:r>
            <a:r>
              <a:rPr lang="fr-FR" dirty="0" err="1"/>
              <a:t>Titel</a:t>
            </a:r>
            <a:r>
              <a:rPr lang="fr-FR" dirty="0"/>
              <a:t> van de </a:t>
            </a:r>
            <a:r>
              <a:rPr lang="fr-FR" dirty="0" err="1"/>
              <a:t>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629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Ima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41F9CD13-13AD-2C47-B53F-C5EA0142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071400"/>
            <a:ext cx="5362575" cy="498598"/>
          </a:xfrm>
        </p:spPr>
        <p:txBody>
          <a:bodyPr/>
          <a:lstStyle>
            <a:lvl1pPr>
              <a:defRPr lang="nl-BE" dirty="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u - Inhoud">
            <a:extLst>
              <a:ext uri="{FF2B5EF4-FFF2-40B4-BE49-F238E27FC236}">
                <a16:creationId xmlns:a16="http://schemas.microsoft.com/office/drawing/2014/main" id="{0A11CE37-6352-F866-E921-35FECA29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00" y="1782000"/>
            <a:ext cx="5362575" cy="2628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/>
            </a:lvl3pPr>
            <a:lvl4pPr marL="587700" indent="-342900">
              <a:buFont typeface="Arial" panose="020B0604020202020204" pitchFamily="34" charset="0"/>
              <a:buChar char="•"/>
              <a:defRPr lang="fr-FR" dirty="0"/>
            </a:lvl4pPr>
            <a:lvl5pPr marL="832500" indent="-342900">
              <a:buFont typeface="Arial" panose="020B0604020202020204" pitchFamily="34" charset="0"/>
              <a:buChar char="•"/>
              <a:defRPr lang="fr-FR" dirty="0"/>
            </a:lvl5pPr>
            <a:lvl6pPr marL="844550" indent="0">
              <a:buNone/>
              <a:defRPr lang="nl-BE" dirty="0"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7" name="Image - Afbeelding">
            <a:extLst>
              <a:ext uri="{FF2B5EF4-FFF2-40B4-BE49-F238E27FC236}">
                <a16:creationId xmlns:a16="http://schemas.microsoft.com/office/drawing/2014/main" id="{A6102C31-D7D2-E964-EED0-16C564DD2D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29424" y="0"/>
            <a:ext cx="5362575" cy="6121409"/>
          </a:xfrm>
          <a:custGeom>
            <a:avLst/>
            <a:gdLst>
              <a:gd name="connsiteX0" fmla="*/ 0 w 5362575"/>
              <a:gd name="connsiteY0" fmla="*/ 0 h 6121409"/>
              <a:gd name="connsiteX1" fmla="*/ 5362575 w 5362575"/>
              <a:gd name="connsiteY1" fmla="*/ 0 h 6121409"/>
              <a:gd name="connsiteX2" fmla="*/ 5362575 w 5362575"/>
              <a:gd name="connsiteY2" fmla="*/ 6121409 h 6121409"/>
              <a:gd name="connsiteX3" fmla="*/ 3432380 w 5362575"/>
              <a:gd name="connsiteY3" fmla="*/ 6121409 h 6121409"/>
              <a:gd name="connsiteX4" fmla="*/ 4556 w 5362575"/>
              <a:gd name="connsiteY4" fmla="*/ 2868743 h 6121409"/>
              <a:gd name="connsiteX5" fmla="*/ 1210 w 5362575"/>
              <a:gd name="connsiteY5" fmla="*/ 2736738 h 6121409"/>
              <a:gd name="connsiteX6" fmla="*/ 0 w 5362575"/>
              <a:gd name="connsiteY6" fmla="*/ 2736738 h 61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575" h="6121409">
                <a:moveTo>
                  <a:pt x="0" y="0"/>
                </a:moveTo>
                <a:lnTo>
                  <a:pt x="5362575" y="0"/>
                </a:lnTo>
                <a:lnTo>
                  <a:pt x="5362575" y="6121409"/>
                </a:lnTo>
                <a:lnTo>
                  <a:pt x="3432380" y="6121409"/>
                </a:lnTo>
                <a:cubicBezTo>
                  <a:pt x="1597189" y="6121409"/>
                  <a:pt x="96553" y="4679433"/>
                  <a:pt x="4556" y="2868743"/>
                </a:cubicBezTo>
                <a:lnTo>
                  <a:pt x="1210" y="2736738"/>
                </a:lnTo>
                <a:lnTo>
                  <a:pt x="0" y="27367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fr-BE" dirty="0"/>
          </a:p>
        </p:txBody>
      </p:sp>
      <p:sp>
        <p:nvSpPr>
          <p:cNvPr id="5" name="Titre de la présentation - Titel van de presentatie">
            <a:extLst>
              <a:ext uri="{FF2B5EF4-FFF2-40B4-BE49-F238E27FC236}">
                <a16:creationId xmlns:a16="http://schemas.microsoft.com/office/drawing/2014/main" id="{6FF20DFD-353C-C4C9-BFF9-B81BA5D5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 | </a:t>
            </a:r>
            <a:r>
              <a:rPr lang="fr-FR" dirty="0" err="1"/>
              <a:t>Titel</a:t>
            </a:r>
            <a:r>
              <a:rPr lang="fr-FR" dirty="0"/>
              <a:t> van de </a:t>
            </a:r>
            <a:r>
              <a:rPr lang="fr-FR" dirty="0" err="1"/>
              <a:t>presentatie</a:t>
            </a:r>
            <a:endParaRPr lang="nl-BE" dirty="0"/>
          </a:p>
        </p:txBody>
      </p:sp>
      <p:grpSp>
        <p:nvGrpSpPr>
          <p:cNvPr id="8" name="Formes - Vormen">
            <a:extLst>
              <a:ext uri="{FF2B5EF4-FFF2-40B4-BE49-F238E27FC236}">
                <a16:creationId xmlns:a16="http://schemas.microsoft.com/office/drawing/2014/main" id="{37D25CFB-A8A0-4EF9-BA6F-BAEFBA2C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121400"/>
            <a:ext cx="12192000" cy="736600"/>
            <a:chOff x="0" y="6121400"/>
            <a:chExt cx="12192000" cy="736600"/>
          </a:xfrm>
        </p:grpSpPr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8EB2E354-8C6F-5270-69FC-47E15A00D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121400"/>
              <a:ext cx="3132997" cy="736600"/>
            </a:xfrm>
            <a:custGeom>
              <a:avLst/>
              <a:gdLst>
                <a:gd name="connsiteX0" fmla="*/ 0 w 3132997"/>
                <a:gd name="connsiteY0" fmla="*/ 0 h 736600"/>
                <a:gd name="connsiteX1" fmla="*/ 1236208 w 3132997"/>
                <a:gd name="connsiteY1" fmla="*/ 0 h 736600"/>
                <a:gd name="connsiteX2" fmla="*/ 3031377 w 3132997"/>
                <a:gd name="connsiteY2" fmla="*/ 644321 h 736600"/>
                <a:gd name="connsiteX3" fmla="*/ 3132997 w 3132997"/>
                <a:gd name="connsiteY3" fmla="*/ 736600 h 736600"/>
                <a:gd name="connsiteX4" fmla="*/ 0 w 3132997"/>
                <a:gd name="connsiteY4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2997" h="736600">
                  <a:moveTo>
                    <a:pt x="0" y="0"/>
                  </a:moveTo>
                  <a:lnTo>
                    <a:pt x="1236208" y="0"/>
                  </a:lnTo>
                  <a:cubicBezTo>
                    <a:pt x="1917838" y="0"/>
                    <a:pt x="2543349" y="241875"/>
                    <a:pt x="3031377" y="644321"/>
                  </a:cubicBezTo>
                  <a:lnTo>
                    <a:pt x="3132997" y="736600"/>
                  </a:lnTo>
                  <a:lnTo>
                    <a:pt x="0" y="736600"/>
                  </a:lnTo>
                  <a:close/>
                </a:path>
              </a:pathLst>
            </a:custGeom>
            <a:solidFill>
              <a:schemeClr val="tx2"/>
            </a:solidFill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/>
            </a:p>
          </p:txBody>
        </p:sp>
        <p:sp>
          <p:nvSpPr>
            <p:cNvPr id="7" name="Forme - Vorm">
              <a:extLst>
                <a:ext uri="{FF2B5EF4-FFF2-40B4-BE49-F238E27FC236}">
                  <a16:creationId xmlns:a16="http://schemas.microsoft.com/office/drawing/2014/main" id="{76CF38FD-8F3A-D45B-CDC7-C48555BB2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8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Image_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41F9CD13-13AD-2C47-B53F-C5EA0142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071400"/>
            <a:ext cx="5353050" cy="498598"/>
          </a:xfrm>
        </p:spPr>
        <p:txBody>
          <a:bodyPr/>
          <a:lstStyle>
            <a:lvl1pPr>
              <a:defRPr lang="nl-BE" dirty="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Contenu - Inhoud">
            <a:extLst>
              <a:ext uri="{FF2B5EF4-FFF2-40B4-BE49-F238E27FC236}">
                <a16:creationId xmlns:a16="http://schemas.microsoft.com/office/drawing/2014/main" id="{087D76BD-986D-3183-1EF0-1292C55449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1" y="1782000"/>
            <a:ext cx="5362575" cy="43496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/>
            </a:lvl3pPr>
            <a:lvl4pPr marL="587700" indent="-342900">
              <a:buFont typeface="Arial" panose="020B0604020202020204" pitchFamily="34" charset="0"/>
              <a:buChar char="•"/>
              <a:defRPr lang="fr-FR" dirty="0"/>
            </a:lvl4pPr>
            <a:lvl5pPr marL="832500" indent="-342900">
              <a:buFont typeface="Arial" panose="020B0604020202020204" pitchFamily="34" charset="0"/>
              <a:buChar char="•"/>
              <a:defRPr lang="fr-FR" dirty="0"/>
            </a:lvl5pPr>
            <a:lvl6pPr marL="844550" indent="0">
              <a:buNone/>
              <a:defRPr lang="nl-BE" dirty="0"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5" name="Image - Afbeelding">
            <a:extLst>
              <a:ext uri="{FF2B5EF4-FFF2-40B4-BE49-F238E27FC236}">
                <a16:creationId xmlns:a16="http://schemas.microsoft.com/office/drawing/2014/main" id="{6CB5FA57-6E06-9021-2656-DE15329071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736599"/>
            <a:ext cx="5362576" cy="6121400"/>
          </a:xfrm>
          <a:custGeom>
            <a:avLst/>
            <a:gdLst>
              <a:gd name="connsiteX0" fmla="*/ 0 w 5362576"/>
              <a:gd name="connsiteY0" fmla="*/ 0 h 6121400"/>
              <a:gd name="connsiteX1" fmla="*/ 1930194 w 5362576"/>
              <a:gd name="connsiteY1" fmla="*/ 0 h 6121400"/>
              <a:gd name="connsiteX2" fmla="*/ 5358019 w 5362576"/>
              <a:gd name="connsiteY2" fmla="*/ 3252666 h 6121400"/>
              <a:gd name="connsiteX3" fmla="*/ 5361365 w 5362576"/>
              <a:gd name="connsiteY3" fmla="*/ 3384671 h 6121400"/>
              <a:gd name="connsiteX4" fmla="*/ 5362575 w 5362576"/>
              <a:gd name="connsiteY4" fmla="*/ 3384671 h 6121400"/>
              <a:gd name="connsiteX5" fmla="*/ 5362575 w 5362576"/>
              <a:gd name="connsiteY5" fmla="*/ 3728719 h 6121400"/>
              <a:gd name="connsiteX6" fmla="*/ 5362576 w 5362576"/>
              <a:gd name="connsiteY6" fmla="*/ 3728719 h 6121400"/>
              <a:gd name="connsiteX7" fmla="*/ 5362576 w 5362576"/>
              <a:gd name="connsiteY7" fmla="*/ 3743334 h 6121400"/>
              <a:gd name="connsiteX8" fmla="*/ 5362576 w 5362576"/>
              <a:gd name="connsiteY8" fmla="*/ 4668847 h 6121400"/>
              <a:gd name="connsiteX9" fmla="*/ 5362576 w 5362576"/>
              <a:gd name="connsiteY9" fmla="*/ 6121400 h 6121400"/>
              <a:gd name="connsiteX10" fmla="*/ 0 w 5362576"/>
              <a:gd name="connsiteY10" fmla="*/ 6121400 h 6121400"/>
              <a:gd name="connsiteX11" fmla="*/ 0 w 5362576"/>
              <a:gd name="connsiteY11" fmla="*/ 4222760 h 6121400"/>
              <a:gd name="connsiteX12" fmla="*/ 0 w 5362576"/>
              <a:gd name="connsiteY12" fmla="*/ 3728719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2576" h="6121400">
                <a:moveTo>
                  <a:pt x="0" y="0"/>
                </a:moveTo>
                <a:lnTo>
                  <a:pt x="1930194" y="0"/>
                </a:lnTo>
                <a:cubicBezTo>
                  <a:pt x="3765386" y="0"/>
                  <a:pt x="5266022" y="1441976"/>
                  <a:pt x="5358019" y="3252666"/>
                </a:cubicBezTo>
                <a:lnTo>
                  <a:pt x="5361365" y="3384671"/>
                </a:lnTo>
                <a:lnTo>
                  <a:pt x="5362575" y="3384671"/>
                </a:lnTo>
                <a:lnTo>
                  <a:pt x="5362575" y="3728719"/>
                </a:lnTo>
                <a:lnTo>
                  <a:pt x="5362576" y="3728719"/>
                </a:lnTo>
                <a:lnTo>
                  <a:pt x="5362576" y="3743334"/>
                </a:lnTo>
                <a:lnTo>
                  <a:pt x="5362576" y="4668847"/>
                </a:lnTo>
                <a:lnTo>
                  <a:pt x="5362576" y="6121400"/>
                </a:lnTo>
                <a:lnTo>
                  <a:pt x="0" y="6121400"/>
                </a:lnTo>
                <a:lnTo>
                  <a:pt x="0" y="4222760"/>
                </a:lnTo>
                <a:lnTo>
                  <a:pt x="0" y="3728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fr-BE"/>
          </a:p>
        </p:txBody>
      </p:sp>
      <p:sp>
        <p:nvSpPr>
          <p:cNvPr id="5" name="Titre présentatie - Presentatie titel">
            <a:extLst>
              <a:ext uri="{FF2B5EF4-FFF2-40B4-BE49-F238E27FC236}">
                <a16:creationId xmlns:a16="http://schemas.microsoft.com/office/drawing/2014/main" id="{6FF20DFD-353C-C4C9-BFF9-B81BA5D5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| Titel van de presentatie</a:t>
            </a:r>
            <a:endParaRPr lang="nl-BE"/>
          </a:p>
        </p:txBody>
      </p: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  <p:grpSp>
        <p:nvGrpSpPr>
          <p:cNvPr id="7" name="Formes - Vormen">
            <a:extLst>
              <a:ext uri="{FF2B5EF4-FFF2-40B4-BE49-F238E27FC236}">
                <a16:creationId xmlns:a16="http://schemas.microsoft.com/office/drawing/2014/main" id="{E7C8A5C3-90EC-4C00-862C-F1E3BB4B5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9539" y="1"/>
            <a:ext cx="3142461" cy="6613201"/>
            <a:chOff x="9049539" y="1"/>
            <a:chExt cx="3142461" cy="6613201"/>
          </a:xfrm>
        </p:grpSpPr>
        <p:sp>
          <p:nvSpPr>
            <p:cNvPr id="3" name="Forme - Vorm">
              <a:extLst>
                <a:ext uri="{FF2B5EF4-FFF2-40B4-BE49-F238E27FC236}">
                  <a16:creationId xmlns:a16="http://schemas.microsoft.com/office/drawing/2014/main" id="{0F53A4A3-108A-26AA-856B-27A71DD8D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F5EF0F76-5159-602B-D740-5723E2949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49539" y="1"/>
              <a:ext cx="3142460" cy="736607"/>
            </a:xfrm>
            <a:custGeom>
              <a:avLst/>
              <a:gdLst>
                <a:gd name="connsiteX0" fmla="*/ 0 w 3142460"/>
                <a:gd name="connsiteY0" fmla="*/ 0 h 736607"/>
                <a:gd name="connsiteX1" fmla="*/ 3142460 w 3142460"/>
                <a:gd name="connsiteY1" fmla="*/ 0 h 736607"/>
                <a:gd name="connsiteX2" fmla="*/ 3142460 w 3142460"/>
                <a:gd name="connsiteY2" fmla="*/ 736607 h 736607"/>
                <a:gd name="connsiteX3" fmla="*/ 1896790 w 3142460"/>
                <a:gd name="connsiteY3" fmla="*/ 736607 h 736607"/>
                <a:gd name="connsiteX4" fmla="*/ 101628 w 3142460"/>
                <a:gd name="connsiteY4" fmla="*/ 92287 h 73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2460" h="736607">
                  <a:moveTo>
                    <a:pt x="0" y="0"/>
                  </a:moveTo>
                  <a:lnTo>
                    <a:pt x="3142460" y="0"/>
                  </a:lnTo>
                  <a:lnTo>
                    <a:pt x="3142460" y="736607"/>
                  </a:lnTo>
                  <a:lnTo>
                    <a:pt x="1896790" y="736607"/>
                  </a:lnTo>
                  <a:cubicBezTo>
                    <a:pt x="1215163" y="736607"/>
                    <a:pt x="589654" y="494733"/>
                    <a:pt x="101628" y="922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81629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Diagram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41F9CD13-13AD-2C47-B53F-C5EA0142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78" y="1071400"/>
            <a:ext cx="10811044" cy="498598"/>
          </a:xfrm>
        </p:spPr>
        <p:txBody>
          <a:bodyPr/>
          <a:lstStyle>
            <a:lvl1pPr>
              <a:defRPr lang="nl-BE" dirty="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u - Inhoud">
            <a:extLst>
              <a:ext uri="{FF2B5EF4-FFF2-40B4-BE49-F238E27FC236}">
                <a16:creationId xmlns:a16="http://schemas.microsoft.com/office/drawing/2014/main" id="{0A11CE37-6352-F866-E921-35FECA29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77" y="1781174"/>
            <a:ext cx="5364000" cy="43402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/>
            </a:lvl3pPr>
            <a:lvl4pPr marL="587700" indent="-342900">
              <a:buFont typeface="Arial" panose="020B0604020202020204" pitchFamily="34" charset="0"/>
              <a:buChar char="•"/>
              <a:defRPr lang="fr-FR" dirty="0"/>
            </a:lvl4pPr>
            <a:lvl5pPr marL="832500" indent="-342900">
              <a:buFont typeface="Arial" panose="020B0604020202020204" pitchFamily="34" charset="0"/>
              <a:buChar char="•"/>
              <a:defRPr lang="fr-FR" dirty="0"/>
            </a:lvl5pPr>
            <a:lvl6pPr marL="844550" indent="0">
              <a:buNone/>
              <a:defRPr lang="nl-BE" dirty="0"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Graphique - Grafiek">
            <a:extLst>
              <a:ext uri="{FF2B5EF4-FFF2-40B4-BE49-F238E27FC236}">
                <a16:creationId xmlns:a16="http://schemas.microsoft.com/office/drawing/2014/main" id="{E8BFDCC7-99A3-56DC-E9D6-7ED8496672E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653931" y="1781174"/>
            <a:ext cx="4847591" cy="434022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fr-BE" dirty="0"/>
          </a:p>
        </p:txBody>
      </p:sp>
      <p:sp>
        <p:nvSpPr>
          <p:cNvPr id="5" name="Titre de la présentation - Titel van de presentatie">
            <a:extLst>
              <a:ext uri="{FF2B5EF4-FFF2-40B4-BE49-F238E27FC236}">
                <a16:creationId xmlns:a16="http://schemas.microsoft.com/office/drawing/2014/main" id="{6FF20DFD-353C-C4C9-BFF9-B81BA5D5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| Titel van de presentatie</a:t>
            </a:r>
            <a:endParaRPr lang="nl-BE"/>
          </a:p>
        </p:txBody>
      </p: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  <p:grpSp>
        <p:nvGrpSpPr>
          <p:cNvPr id="9" name="Formes - Vormen">
            <a:extLst>
              <a:ext uri="{FF2B5EF4-FFF2-40B4-BE49-F238E27FC236}">
                <a16:creationId xmlns:a16="http://schemas.microsoft.com/office/drawing/2014/main" id="{A4BD90A3-FDDE-4991-A676-CFEB31B5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7" name="Forme - Vorm">
              <a:extLst>
                <a:ext uri="{FF2B5EF4-FFF2-40B4-BE49-F238E27FC236}">
                  <a16:creationId xmlns:a16="http://schemas.microsoft.com/office/drawing/2014/main" id="{C37CB38A-AD5B-A425-5CC1-7845B6126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49539" y="1"/>
              <a:ext cx="3142460" cy="736607"/>
            </a:xfrm>
            <a:custGeom>
              <a:avLst/>
              <a:gdLst>
                <a:gd name="connsiteX0" fmla="*/ 0 w 3142460"/>
                <a:gd name="connsiteY0" fmla="*/ 0 h 736607"/>
                <a:gd name="connsiteX1" fmla="*/ 3142460 w 3142460"/>
                <a:gd name="connsiteY1" fmla="*/ 0 h 736607"/>
                <a:gd name="connsiteX2" fmla="*/ 3142460 w 3142460"/>
                <a:gd name="connsiteY2" fmla="*/ 736607 h 736607"/>
                <a:gd name="connsiteX3" fmla="*/ 1896790 w 3142460"/>
                <a:gd name="connsiteY3" fmla="*/ 736607 h 736607"/>
                <a:gd name="connsiteX4" fmla="*/ 101628 w 3142460"/>
                <a:gd name="connsiteY4" fmla="*/ 92287 h 73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2460" h="736607">
                  <a:moveTo>
                    <a:pt x="0" y="0"/>
                  </a:moveTo>
                  <a:lnTo>
                    <a:pt x="3142460" y="0"/>
                  </a:lnTo>
                  <a:lnTo>
                    <a:pt x="3142460" y="736607"/>
                  </a:lnTo>
                  <a:lnTo>
                    <a:pt x="1896790" y="736607"/>
                  </a:lnTo>
                  <a:cubicBezTo>
                    <a:pt x="1215163" y="736607"/>
                    <a:pt x="589654" y="494733"/>
                    <a:pt x="101628" y="922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F71BAEF3-1607-7527-EA88-8EEAB94E4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121400"/>
              <a:ext cx="3132997" cy="736600"/>
            </a:xfrm>
            <a:custGeom>
              <a:avLst/>
              <a:gdLst>
                <a:gd name="connsiteX0" fmla="*/ 0 w 3132997"/>
                <a:gd name="connsiteY0" fmla="*/ 0 h 736600"/>
                <a:gd name="connsiteX1" fmla="*/ 1236208 w 3132997"/>
                <a:gd name="connsiteY1" fmla="*/ 0 h 736600"/>
                <a:gd name="connsiteX2" fmla="*/ 3031377 w 3132997"/>
                <a:gd name="connsiteY2" fmla="*/ 644321 h 736600"/>
                <a:gd name="connsiteX3" fmla="*/ 3132997 w 3132997"/>
                <a:gd name="connsiteY3" fmla="*/ 736600 h 736600"/>
                <a:gd name="connsiteX4" fmla="*/ 0 w 3132997"/>
                <a:gd name="connsiteY4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2997" h="736600">
                  <a:moveTo>
                    <a:pt x="0" y="0"/>
                  </a:moveTo>
                  <a:lnTo>
                    <a:pt x="1236208" y="0"/>
                  </a:lnTo>
                  <a:cubicBezTo>
                    <a:pt x="1917838" y="0"/>
                    <a:pt x="2543349" y="241875"/>
                    <a:pt x="3031377" y="644321"/>
                  </a:cubicBezTo>
                  <a:lnTo>
                    <a:pt x="3132997" y="736600"/>
                  </a:lnTo>
                  <a:lnTo>
                    <a:pt x="0" y="736600"/>
                  </a:lnTo>
                  <a:close/>
                </a:path>
              </a:pathLst>
            </a:custGeom>
            <a:solidFill>
              <a:schemeClr val="tx2"/>
            </a:solidFill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/>
            </a:p>
          </p:txBody>
        </p:sp>
        <p:sp>
          <p:nvSpPr>
            <p:cNvPr id="8" name="Forme - Vorm">
              <a:extLst>
                <a:ext uri="{FF2B5EF4-FFF2-40B4-BE49-F238E27FC236}">
                  <a16:creationId xmlns:a16="http://schemas.microsoft.com/office/drawing/2014/main" id="{A285281E-669A-DEBE-2357-F3218DA4E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71373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Tab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41F9CD13-13AD-2C47-B53F-C5EA0142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78" y="1071400"/>
            <a:ext cx="10811044" cy="498598"/>
          </a:xfrm>
        </p:spPr>
        <p:txBody>
          <a:bodyPr/>
          <a:lstStyle>
            <a:lvl1pPr>
              <a:defRPr lang="nl-BE" dirty="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u - Inhoud">
            <a:extLst>
              <a:ext uri="{FF2B5EF4-FFF2-40B4-BE49-F238E27FC236}">
                <a16:creationId xmlns:a16="http://schemas.microsoft.com/office/drawing/2014/main" id="{0A11CE37-6352-F866-E921-35FECA29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77" y="1781174"/>
            <a:ext cx="5364000" cy="43402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fr-FR" dirty="0"/>
            </a:lvl1pPr>
            <a:lvl2pPr>
              <a:defRPr lang="fr-FR" dirty="0"/>
            </a:lvl2pPr>
            <a:lvl4pPr>
              <a:defRPr lang="fr-FR" dirty="0"/>
            </a:lvl4pPr>
            <a:lvl5pPr>
              <a:defRPr lang="fr-FR" dirty="0"/>
            </a:lvl5pPr>
            <a:lvl6pPr>
              <a:defRPr lang="nl-BE" dirty="0"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ableau - Tabel">
            <a:extLst>
              <a:ext uri="{FF2B5EF4-FFF2-40B4-BE49-F238E27FC236}">
                <a16:creationId xmlns:a16="http://schemas.microsoft.com/office/drawing/2014/main" id="{2B2C3D18-4A64-4132-980F-5B38A627831C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653213" y="1781175"/>
            <a:ext cx="4848309" cy="43402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fr-BE" dirty="0"/>
          </a:p>
        </p:txBody>
      </p:sp>
      <p:sp>
        <p:nvSpPr>
          <p:cNvPr id="5" name="Titre de la présentation - Titel van de presentatie">
            <a:extLst>
              <a:ext uri="{FF2B5EF4-FFF2-40B4-BE49-F238E27FC236}">
                <a16:creationId xmlns:a16="http://schemas.microsoft.com/office/drawing/2014/main" id="{6FF20DFD-353C-C4C9-BFF9-B81BA5D5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| Titel van de presentatie</a:t>
            </a:r>
            <a:endParaRPr lang="nl-BE"/>
          </a:p>
        </p:txBody>
      </p: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  <p:grpSp>
        <p:nvGrpSpPr>
          <p:cNvPr id="9" name="Forme - Vorm">
            <a:extLst>
              <a:ext uri="{FF2B5EF4-FFF2-40B4-BE49-F238E27FC236}">
                <a16:creationId xmlns:a16="http://schemas.microsoft.com/office/drawing/2014/main" id="{1CDAE633-2BE6-435C-97BF-782770F5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F71BAEF3-1607-7527-EA88-8EEAB94E4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121400"/>
              <a:ext cx="3132997" cy="736600"/>
            </a:xfrm>
            <a:custGeom>
              <a:avLst/>
              <a:gdLst>
                <a:gd name="connsiteX0" fmla="*/ 0 w 3132997"/>
                <a:gd name="connsiteY0" fmla="*/ 0 h 736600"/>
                <a:gd name="connsiteX1" fmla="*/ 1236208 w 3132997"/>
                <a:gd name="connsiteY1" fmla="*/ 0 h 736600"/>
                <a:gd name="connsiteX2" fmla="*/ 3031377 w 3132997"/>
                <a:gd name="connsiteY2" fmla="*/ 644321 h 736600"/>
                <a:gd name="connsiteX3" fmla="*/ 3132997 w 3132997"/>
                <a:gd name="connsiteY3" fmla="*/ 736600 h 736600"/>
                <a:gd name="connsiteX4" fmla="*/ 0 w 3132997"/>
                <a:gd name="connsiteY4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2997" h="736600">
                  <a:moveTo>
                    <a:pt x="0" y="0"/>
                  </a:moveTo>
                  <a:lnTo>
                    <a:pt x="1236208" y="0"/>
                  </a:lnTo>
                  <a:cubicBezTo>
                    <a:pt x="1917838" y="0"/>
                    <a:pt x="2543349" y="241875"/>
                    <a:pt x="3031377" y="644321"/>
                  </a:cubicBezTo>
                  <a:lnTo>
                    <a:pt x="3132997" y="736600"/>
                  </a:lnTo>
                  <a:lnTo>
                    <a:pt x="0" y="736600"/>
                  </a:lnTo>
                  <a:close/>
                </a:path>
              </a:pathLst>
            </a:custGeom>
            <a:solidFill>
              <a:schemeClr val="tx2"/>
            </a:solidFill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/>
            </a:p>
          </p:txBody>
        </p:sp>
        <p:sp>
          <p:nvSpPr>
            <p:cNvPr id="7" name="Forme - Vorm">
              <a:extLst>
                <a:ext uri="{FF2B5EF4-FFF2-40B4-BE49-F238E27FC236}">
                  <a16:creationId xmlns:a16="http://schemas.microsoft.com/office/drawing/2014/main" id="{C37CB38A-AD5B-A425-5CC1-7845B6126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49539" y="1"/>
              <a:ext cx="3142460" cy="736607"/>
            </a:xfrm>
            <a:custGeom>
              <a:avLst/>
              <a:gdLst>
                <a:gd name="connsiteX0" fmla="*/ 0 w 3142460"/>
                <a:gd name="connsiteY0" fmla="*/ 0 h 736607"/>
                <a:gd name="connsiteX1" fmla="*/ 3142460 w 3142460"/>
                <a:gd name="connsiteY1" fmla="*/ 0 h 736607"/>
                <a:gd name="connsiteX2" fmla="*/ 3142460 w 3142460"/>
                <a:gd name="connsiteY2" fmla="*/ 736607 h 736607"/>
                <a:gd name="connsiteX3" fmla="*/ 1896790 w 3142460"/>
                <a:gd name="connsiteY3" fmla="*/ 736607 h 736607"/>
                <a:gd name="connsiteX4" fmla="*/ 101628 w 3142460"/>
                <a:gd name="connsiteY4" fmla="*/ 92287 h 73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2460" h="736607">
                  <a:moveTo>
                    <a:pt x="0" y="0"/>
                  </a:moveTo>
                  <a:lnTo>
                    <a:pt x="3142460" y="0"/>
                  </a:lnTo>
                  <a:lnTo>
                    <a:pt x="3142460" y="736607"/>
                  </a:lnTo>
                  <a:lnTo>
                    <a:pt x="1896790" y="736607"/>
                  </a:lnTo>
                  <a:cubicBezTo>
                    <a:pt x="1215163" y="736607"/>
                    <a:pt x="589654" y="494733"/>
                    <a:pt x="101628" y="922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8" name="Forme - Vorm">
              <a:extLst>
                <a:ext uri="{FF2B5EF4-FFF2-40B4-BE49-F238E27FC236}">
                  <a16:creationId xmlns:a16="http://schemas.microsoft.com/office/drawing/2014/main" id="{A285281E-669A-DEBE-2357-F3218DA4E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63222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tation - Quote">
            <a:extLst>
              <a:ext uri="{FF2B5EF4-FFF2-40B4-BE49-F238E27FC236}">
                <a16:creationId xmlns:a16="http://schemas.microsoft.com/office/drawing/2014/main" id="{EF300331-D668-EE0D-9497-84AB8F75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334" y="612000"/>
            <a:ext cx="8066716" cy="680507"/>
          </a:xfrm>
        </p:spPr>
        <p:txBody>
          <a:bodyPr anchor="t" anchorCtr="0"/>
          <a:lstStyle>
            <a:lvl1pPr>
              <a:lnSpc>
                <a:spcPct val="11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  <p:grpSp>
        <p:nvGrpSpPr>
          <p:cNvPr id="18" name="Formes - Vormen">
            <a:extLst>
              <a:ext uri="{FF2B5EF4-FFF2-40B4-BE49-F238E27FC236}">
                <a16:creationId xmlns:a16="http://schemas.microsoft.com/office/drawing/2014/main" id="{3DBB2683-95DA-CE00-B86E-6C327E0F8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36600"/>
            <a:ext cx="2639384" cy="3093338"/>
            <a:chOff x="0" y="736600"/>
            <a:chExt cx="2639384" cy="3093338"/>
          </a:xfrm>
          <a:solidFill>
            <a:schemeClr val="accent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5E40755-4C0C-322F-7786-6AD0FE08F066}"/>
                </a:ext>
              </a:extLst>
            </p:cNvPr>
            <p:cNvSpPr/>
            <p:nvPr userDrawn="1"/>
          </p:nvSpPr>
          <p:spPr>
            <a:xfrm>
              <a:off x="0" y="736600"/>
              <a:ext cx="2353476" cy="1204737"/>
            </a:xfrm>
            <a:custGeom>
              <a:avLst/>
              <a:gdLst>
                <a:gd name="connsiteX0" fmla="*/ 0 w 2353476"/>
                <a:gd name="connsiteY0" fmla="*/ 0 h 1204737"/>
                <a:gd name="connsiteX1" fmla="*/ 1147582 w 2353476"/>
                <a:gd name="connsiteY1" fmla="*/ 0 h 1204737"/>
                <a:gd name="connsiteX2" fmla="*/ 2353476 w 2353476"/>
                <a:gd name="connsiteY2" fmla="*/ 1204737 h 1204737"/>
                <a:gd name="connsiteX3" fmla="*/ 0 w 2353476"/>
                <a:gd name="connsiteY3" fmla="*/ 1204737 h 120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476" h="1204737">
                  <a:moveTo>
                    <a:pt x="0" y="0"/>
                  </a:moveTo>
                  <a:lnTo>
                    <a:pt x="1147582" y="0"/>
                  </a:lnTo>
                  <a:cubicBezTo>
                    <a:pt x="1813154" y="0"/>
                    <a:pt x="2353476" y="539832"/>
                    <a:pt x="2353476" y="1204737"/>
                  </a:cubicBezTo>
                  <a:lnTo>
                    <a:pt x="0" y="12047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4B49E52-C1D9-18CE-432B-FFA4DAC21D09}"/>
                </a:ext>
              </a:extLst>
            </p:cNvPr>
            <p:cNvSpPr/>
            <p:nvPr userDrawn="1"/>
          </p:nvSpPr>
          <p:spPr>
            <a:xfrm>
              <a:off x="0" y="2625201"/>
              <a:ext cx="2639384" cy="1204737"/>
            </a:xfrm>
            <a:custGeom>
              <a:avLst/>
              <a:gdLst>
                <a:gd name="connsiteX0" fmla="*/ 0 w 2639384"/>
                <a:gd name="connsiteY0" fmla="*/ 0 h 1204737"/>
                <a:gd name="connsiteX1" fmla="*/ 1433490 w 2639384"/>
                <a:gd name="connsiteY1" fmla="*/ 0 h 1204737"/>
                <a:gd name="connsiteX2" fmla="*/ 2639384 w 2639384"/>
                <a:gd name="connsiteY2" fmla="*/ 1204737 h 1204737"/>
                <a:gd name="connsiteX3" fmla="*/ 0 w 2639384"/>
                <a:gd name="connsiteY3" fmla="*/ 1204737 h 120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384" h="1204737">
                  <a:moveTo>
                    <a:pt x="0" y="0"/>
                  </a:moveTo>
                  <a:lnTo>
                    <a:pt x="1433490" y="0"/>
                  </a:lnTo>
                  <a:cubicBezTo>
                    <a:pt x="2099062" y="0"/>
                    <a:pt x="2639384" y="539832"/>
                    <a:pt x="2639384" y="1204737"/>
                  </a:cubicBezTo>
                  <a:lnTo>
                    <a:pt x="0" y="12047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08745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mage d'arrière-plan - Achtergrond afbeelding">
            <a:extLst>
              <a:ext uri="{FF2B5EF4-FFF2-40B4-BE49-F238E27FC236}">
                <a16:creationId xmlns:a16="http://schemas.microsoft.com/office/drawing/2014/main" id="{A5AE3ACD-701A-42D6-C7E9-D3AF2580C0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1 w 12192000"/>
              <a:gd name="connsiteY0" fmla="*/ 2625202 h 6858000"/>
              <a:gd name="connsiteX1" fmla="*/ 1 w 12192000"/>
              <a:gd name="connsiteY1" fmla="*/ 3829939 h 6858000"/>
              <a:gd name="connsiteX2" fmla="*/ 2639385 w 12192000"/>
              <a:gd name="connsiteY2" fmla="*/ 3829939 h 6858000"/>
              <a:gd name="connsiteX3" fmla="*/ 1433491 w 12192000"/>
              <a:gd name="connsiteY3" fmla="*/ 2625202 h 6858000"/>
              <a:gd name="connsiteX4" fmla="*/ 1 w 12192000"/>
              <a:gd name="connsiteY4" fmla="*/ 736601 h 6858000"/>
              <a:gd name="connsiteX5" fmla="*/ 1 w 12192000"/>
              <a:gd name="connsiteY5" fmla="*/ 1941338 h 6858000"/>
              <a:gd name="connsiteX6" fmla="*/ 2353477 w 12192000"/>
              <a:gd name="connsiteY6" fmla="*/ 1941338 h 6858000"/>
              <a:gd name="connsiteX7" fmla="*/ 1147583 w 12192000"/>
              <a:gd name="connsiteY7" fmla="*/ 736601 h 6858000"/>
              <a:gd name="connsiteX8" fmla="*/ 0 w 12192000"/>
              <a:gd name="connsiteY8" fmla="*/ 0 h 6858000"/>
              <a:gd name="connsiteX9" fmla="*/ 6562725 w 12192000"/>
              <a:gd name="connsiteY9" fmla="*/ 1 h 6858000"/>
              <a:gd name="connsiteX10" fmla="*/ 6562725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2568120 h 6858000"/>
              <a:gd name="connsiteX13" fmla="*/ 12192000 w 12192000"/>
              <a:gd name="connsiteY13" fmla="*/ 4168949 h 6858000"/>
              <a:gd name="connsiteX14" fmla="*/ 12192000 w 12192000"/>
              <a:gd name="connsiteY14" fmla="*/ 6858000 h 6858000"/>
              <a:gd name="connsiteX15" fmla="*/ 11245596 w 12192000"/>
              <a:gd name="connsiteY15" fmla="*/ 6858000 h 6858000"/>
              <a:gd name="connsiteX16" fmla="*/ 6562725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1" y="2625202"/>
                </a:moveTo>
                <a:lnTo>
                  <a:pt x="1" y="3829939"/>
                </a:lnTo>
                <a:lnTo>
                  <a:pt x="2639385" y="3829939"/>
                </a:lnTo>
                <a:cubicBezTo>
                  <a:pt x="2639385" y="3165034"/>
                  <a:pt x="2099063" y="2625202"/>
                  <a:pt x="1433491" y="2625202"/>
                </a:cubicBezTo>
                <a:close/>
                <a:moveTo>
                  <a:pt x="1" y="736601"/>
                </a:moveTo>
                <a:lnTo>
                  <a:pt x="1" y="1941338"/>
                </a:lnTo>
                <a:lnTo>
                  <a:pt x="2353477" y="1941338"/>
                </a:lnTo>
                <a:cubicBezTo>
                  <a:pt x="2353477" y="1276433"/>
                  <a:pt x="1813155" y="736601"/>
                  <a:pt x="1147583" y="736601"/>
                </a:cubicBezTo>
                <a:close/>
                <a:moveTo>
                  <a:pt x="0" y="0"/>
                </a:moveTo>
                <a:lnTo>
                  <a:pt x="6562725" y="1"/>
                </a:lnTo>
                <a:lnTo>
                  <a:pt x="6562725" y="0"/>
                </a:lnTo>
                <a:lnTo>
                  <a:pt x="12192000" y="0"/>
                </a:lnTo>
                <a:lnTo>
                  <a:pt x="12192000" y="2568120"/>
                </a:lnTo>
                <a:lnTo>
                  <a:pt x="12192000" y="4168949"/>
                </a:lnTo>
                <a:lnTo>
                  <a:pt x="12192000" y="6858000"/>
                </a:lnTo>
                <a:lnTo>
                  <a:pt x="11245596" y="6858000"/>
                </a:lnTo>
                <a:lnTo>
                  <a:pt x="65627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fr-BE"/>
          </a:p>
        </p:txBody>
      </p:sp>
      <p:sp>
        <p:nvSpPr>
          <p:cNvPr id="7" name="Citation - Quote">
            <a:extLst>
              <a:ext uri="{FF2B5EF4-FFF2-40B4-BE49-F238E27FC236}">
                <a16:creationId xmlns:a16="http://schemas.microsoft.com/office/drawing/2014/main" id="{EF300331-D668-EE0D-9497-84AB8F75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334" y="612000"/>
            <a:ext cx="8066716" cy="680507"/>
          </a:xfrm>
        </p:spPr>
        <p:txBody>
          <a:bodyPr anchor="t" anchorCtr="0"/>
          <a:lstStyle>
            <a:lvl1pPr>
              <a:lnSpc>
                <a:spcPct val="11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073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u - Inhoud">
            <a:extLst>
              <a:ext uri="{FF2B5EF4-FFF2-40B4-BE49-F238E27FC236}">
                <a16:creationId xmlns:a16="http://schemas.microsoft.com/office/drawing/2014/main" id="{BB6A89D3-EAF0-EABC-0FD4-544627F8A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48" y="3121537"/>
            <a:ext cx="8784323" cy="59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2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Coordonnées Institut - Contact gegevens Instituut">
            <a:extLst>
              <a:ext uri="{FF2B5EF4-FFF2-40B4-BE49-F238E27FC236}">
                <a16:creationId xmlns:a16="http://schemas.microsoft.com/office/drawing/2014/main" id="{912A20D5-4659-72C8-BD7C-4854E67A2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6021023"/>
            <a:ext cx="5930900" cy="3448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25000"/>
              </a:lnSpc>
              <a:defRPr sz="24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11" name="Formes - Vormen">
            <a:extLst>
              <a:ext uri="{FF2B5EF4-FFF2-40B4-BE49-F238E27FC236}">
                <a16:creationId xmlns:a16="http://schemas.microsoft.com/office/drawing/2014/main" id="{1C44579A-DD28-40D9-C1F4-D939E02CF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16826" y="1"/>
            <a:ext cx="3575175" cy="6858000"/>
            <a:chOff x="8616826" y="1"/>
            <a:chExt cx="3575175" cy="6858000"/>
          </a:xfrm>
          <a:solidFill>
            <a:schemeClr val="accent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A59E5537-8CC7-9D5E-BD92-F71FE2D404AD}"/>
                </a:ext>
              </a:extLst>
            </p:cNvPr>
            <p:cNvSpPr/>
            <p:nvPr userDrawn="1"/>
          </p:nvSpPr>
          <p:spPr>
            <a:xfrm>
              <a:off x="8616826" y="1"/>
              <a:ext cx="3575175" cy="2568119"/>
            </a:xfrm>
            <a:custGeom>
              <a:avLst/>
              <a:gdLst>
                <a:gd name="connsiteX0" fmla="*/ 0 w 3575175"/>
                <a:gd name="connsiteY0" fmla="*/ 0 h 2568119"/>
                <a:gd name="connsiteX1" fmla="*/ 3575175 w 3575175"/>
                <a:gd name="connsiteY1" fmla="*/ 0 h 2568119"/>
                <a:gd name="connsiteX2" fmla="*/ 3575175 w 3575175"/>
                <a:gd name="connsiteY2" fmla="*/ 2568119 h 2568119"/>
                <a:gd name="connsiteX3" fmla="*/ 2810067 w 3575175"/>
                <a:gd name="connsiteY3" fmla="*/ 2568119 h 2568119"/>
                <a:gd name="connsiteX4" fmla="*/ 1830 w 3575175"/>
                <a:gd name="connsiteY4" fmla="*/ 36166 h 256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175" h="2568119">
                  <a:moveTo>
                    <a:pt x="0" y="0"/>
                  </a:moveTo>
                  <a:lnTo>
                    <a:pt x="3575175" y="0"/>
                  </a:lnTo>
                  <a:lnTo>
                    <a:pt x="3575175" y="2568119"/>
                  </a:lnTo>
                  <a:lnTo>
                    <a:pt x="2810067" y="2568119"/>
                  </a:lnTo>
                  <a:cubicBezTo>
                    <a:pt x="1349438" y="2568119"/>
                    <a:pt x="146493" y="1457472"/>
                    <a:pt x="1830" y="3616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49A41C0-3D68-EDC2-290D-C879E6570AD4}"/>
                </a:ext>
              </a:extLst>
            </p:cNvPr>
            <p:cNvSpPr/>
            <p:nvPr userDrawn="1"/>
          </p:nvSpPr>
          <p:spPr>
            <a:xfrm>
              <a:off x="9273272" y="4168950"/>
              <a:ext cx="2918729" cy="2689051"/>
            </a:xfrm>
            <a:custGeom>
              <a:avLst/>
              <a:gdLst>
                <a:gd name="connsiteX0" fmla="*/ 0 w 2918729"/>
                <a:gd name="connsiteY0" fmla="*/ 0 h 2689051"/>
                <a:gd name="connsiteX1" fmla="*/ 2918729 w 2918729"/>
                <a:gd name="connsiteY1" fmla="*/ 0 h 2689051"/>
                <a:gd name="connsiteX2" fmla="*/ 2918729 w 2918729"/>
                <a:gd name="connsiteY2" fmla="*/ 2689051 h 2689051"/>
                <a:gd name="connsiteX3" fmla="*/ 1972325 w 2918729"/>
                <a:gd name="connsiteY3" fmla="*/ 2689051 h 2689051"/>
                <a:gd name="connsiteX4" fmla="*/ 1724476 w 2918729"/>
                <a:gd name="connsiteY4" fmla="*/ 2598351 h 2689051"/>
                <a:gd name="connsiteX5" fmla="*/ 0 w 2918729"/>
                <a:gd name="connsiteY5" fmla="*/ 0 h 268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8729" h="2689051">
                  <a:moveTo>
                    <a:pt x="0" y="0"/>
                  </a:moveTo>
                  <a:lnTo>
                    <a:pt x="2918729" y="0"/>
                  </a:lnTo>
                  <a:lnTo>
                    <a:pt x="2918729" y="2689051"/>
                  </a:lnTo>
                  <a:lnTo>
                    <a:pt x="1972325" y="2689051"/>
                  </a:lnTo>
                  <a:lnTo>
                    <a:pt x="1724476" y="2598351"/>
                  </a:lnTo>
                  <a:cubicBezTo>
                    <a:pt x="711460" y="2169986"/>
                    <a:pt x="0" y="11673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pic>
        <p:nvPicPr>
          <p:cNvPr id="15" name="Logo .be">
            <a:extLst>
              <a:ext uri="{FF2B5EF4-FFF2-40B4-BE49-F238E27FC236}">
                <a16:creationId xmlns:a16="http://schemas.microsoft.com/office/drawing/2014/main" id="{5F13369C-8559-4159-A59F-258FCFA5E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  <p:grpSp>
        <p:nvGrpSpPr>
          <p:cNvPr id="2" name="Logo Institut - Logo Instituut">
            <a:extLst>
              <a:ext uri="{FF2B5EF4-FFF2-40B4-BE49-F238E27FC236}">
                <a16:creationId xmlns:a16="http://schemas.microsoft.com/office/drawing/2014/main" id="{9E853EA1-419E-2B95-4A5A-7F875561B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3091" y="553911"/>
            <a:ext cx="3924000" cy="871900"/>
            <a:chOff x="488950" y="5890581"/>
            <a:chExt cx="2150434" cy="477819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5AE94E31-7FCC-99FE-2522-030B5C19DC91}"/>
                </a:ext>
              </a:extLst>
            </p:cNvPr>
            <p:cNvGrpSpPr/>
            <p:nvPr userDrawn="1"/>
          </p:nvGrpSpPr>
          <p:grpSpPr>
            <a:xfrm>
              <a:off x="488950" y="5890581"/>
              <a:ext cx="717414" cy="477819"/>
              <a:chOff x="488950" y="5890581"/>
              <a:chExt cx="717414" cy="477819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B399056F-20BB-2DCE-0409-5FC01D6AFE73}"/>
                  </a:ext>
                </a:extLst>
              </p:cNvPr>
              <p:cNvSpPr/>
              <p:nvPr/>
            </p:nvSpPr>
            <p:spPr>
              <a:xfrm>
                <a:off x="488950" y="5890581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5 w 673250"/>
                  <a:gd name="connsiteY3" fmla="*/ 186092 h 186092"/>
                  <a:gd name="connsiteX4" fmla="*/ 4 w 673250"/>
                  <a:gd name="connsiteY4" fmla="*/ 0 h 186092"/>
                  <a:gd name="connsiteX5" fmla="*/ 4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5" y="186092"/>
                    </a:lnTo>
                    <a:cubicBezTo>
                      <a:pt x="83467" y="186092"/>
                      <a:pt x="4" y="102706"/>
                      <a:pt x="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1995003F-1659-7D61-A358-A71D134DF691}"/>
                  </a:ext>
                </a:extLst>
              </p:cNvPr>
              <p:cNvSpPr/>
              <p:nvPr/>
            </p:nvSpPr>
            <p:spPr>
              <a:xfrm>
                <a:off x="533114" y="6182308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1 w 673250"/>
                  <a:gd name="connsiteY3" fmla="*/ 186092 h 186092"/>
                  <a:gd name="connsiteX4" fmla="*/ 0 w 673250"/>
                  <a:gd name="connsiteY4" fmla="*/ 0 h 186092"/>
                  <a:gd name="connsiteX5" fmla="*/ 0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1" y="186092"/>
                    </a:lnTo>
                    <a:cubicBezTo>
                      <a:pt x="83462" y="186092"/>
                      <a:pt x="0" y="10270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EC483CC0-D068-8C94-B0C7-7E26ABFEDDEF}"/>
                </a:ext>
              </a:extLst>
            </p:cNvPr>
            <p:cNvSpPr/>
            <p:nvPr/>
          </p:nvSpPr>
          <p:spPr>
            <a:xfrm>
              <a:off x="1327011" y="5895340"/>
              <a:ext cx="1312373" cy="466827"/>
            </a:xfrm>
            <a:custGeom>
              <a:avLst/>
              <a:gdLst>
                <a:gd name="connsiteX0" fmla="*/ 903293 w 1312373"/>
                <a:gd name="connsiteY0" fmla="*/ 420699 h 466827"/>
                <a:gd name="connsiteX1" fmla="*/ 892674 w 1312373"/>
                <a:gd name="connsiteY1" fmla="*/ 438501 h 466827"/>
                <a:gd name="connsiteX2" fmla="*/ 903293 w 1312373"/>
                <a:gd name="connsiteY2" fmla="*/ 456308 h 466827"/>
                <a:gd name="connsiteX3" fmla="*/ 915350 w 1312373"/>
                <a:gd name="connsiteY3" fmla="*/ 438501 h 466827"/>
                <a:gd name="connsiteX4" fmla="*/ 903293 w 1312373"/>
                <a:gd name="connsiteY4" fmla="*/ 420699 h 466827"/>
                <a:gd name="connsiteX5" fmla="*/ 83523 w 1312373"/>
                <a:gd name="connsiteY5" fmla="*/ 420699 h 466827"/>
                <a:gd name="connsiteX6" fmla="*/ 72905 w 1312373"/>
                <a:gd name="connsiteY6" fmla="*/ 438501 h 466827"/>
                <a:gd name="connsiteX7" fmla="*/ 83523 w 1312373"/>
                <a:gd name="connsiteY7" fmla="*/ 456308 h 466827"/>
                <a:gd name="connsiteX8" fmla="*/ 95581 w 1312373"/>
                <a:gd name="connsiteY8" fmla="*/ 438501 h 466827"/>
                <a:gd name="connsiteX9" fmla="*/ 83523 w 1312373"/>
                <a:gd name="connsiteY9" fmla="*/ 420699 h 466827"/>
                <a:gd name="connsiteX10" fmla="*/ 1087934 w 1312373"/>
                <a:gd name="connsiteY10" fmla="*/ 419888 h 466827"/>
                <a:gd name="connsiteX11" fmla="*/ 1076234 w 1312373"/>
                <a:gd name="connsiteY11" fmla="*/ 432745 h 466827"/>
                <a:gd name="connsiteX12" fmla="*/ 1098733 w 1312373"/>
                <a:gd name="connsiteY12" fmla="*/ 432745 h 466827"/>
                <a:gd name="connsiteX13" fmla="*/ 1087934 w 1312373"/>
                <a:gd name="connsiteY13" fmla="*/ 419888 h 466827"/>
                <a:gd name="connsiteX14" fmla="*/ 672204 w 1312373"/>
                <a:gd name="connsiteY14" fmla="*/ 419888 h 466827"/>
                <a:gd name="connsiteX15" fmla="*/ 660500 w 1312373"/>
                <a:gd name="connsiteY15" fmla="*/ 432745 h 466827"/>
                <a:gd name="connsiteX16" fmla="*/ 683003 w 1312373"/>
                <a:gd name="connsiteY16" fmla="*/ 432745 h 466827"/>
                <a:gd name="connsiteX17" fmla="*/ 672204 w 1312373"/>
                <a:gd name="connsiteY17" fmla="*/ 419888 h 466827"/>
                <a:gd name="connsiteX18" fmla="*/ 532720 w 1312373"/>
                <a:gd name="connsiteY18" fmla="*/ 419888 h 466827"/>
                <a:gd name="connsiteX19" fmla="*/ 521020 w 1312373"/>
                <a:gd name="connsiteY19" fmla="*/ 432745 h 466827"/>
                <a:gd name="connsiteX20" fmla="*/ 543519 w 1312373"/>
                <a:gd name="connsiteY20" fmla="*/ 432745 h 466827"/>
                <a:gd name="connsiteX21" fmla="*/ 532720 w 1312373"/>
                <a:gd name="connsiteY21" fmla="*/ 419888 h 466827"/>
                <a:gd name="connsiteX22" fmla="*/ 324683 w 1312373"/>
                <a:gd name="connsiteY22" fmla="*/ 419883 h 466827"/>
                <a:gd name="connsiteX23" fmla="*/ 313164 w 1312373"/>
                <a:gd name="connsiteY23" fmla="*/ 438497 h 466827"/>
                <a:gd name="connsiteX24" fmla="*/ 324683 w 1312373"/>
                <a:gd name="connsiteY24" fmla="*/ 457110 h 466827"/>
                <a:gd name="connsiteX25" fmla="*/ 336202 w 1312373"/>
                <a:gd name="connsiteY25" fmla="*/ 438497 h 466827"/>
                <a:gd name="connsiteX26" fmla="*/ 324683 w 1312373"/>
                <a:gd name="connsiteY26" fmla="*/ 419883 h 466827"/>
                <a:gd name="connsiteX27" fmla="*/ 418975 w 1312373"/>
                <a:gd name="connsiteY27" fmla="*/ 411520 h 466827"/>
                <a:gd name="connsiteX28" fmla="*/ 432476 w 1312373"/>
                <a:gd name="connsiteY28" fmla="*/ 411520 h 466827"/>
                <a:gd name="connsiteX29" fmla="*/ 438869 w 1312373"/>
                <a:gd name="connsiteY29" fmla="*/ 454684 h 466827"/>
                <a:gd name="connsiteX30" fmla="*/ 441028 w 1312373"/>
                <a:gd name="connsiteY30" fmla="*/ 454684 h 466827"/>
                <a:gd name="connsiteX31" fmla="*/ 448494 w 1312373"/>
                <a:gd name="connsiteY31" fmla="*/ 411520 h 466827"/>
                <a:gd name="connsiteX32" fmla="*/ 471717 w 1312373"/>
                <a:gd name="connsiteY32" fmla="*/ 411520 h 466827"/>
                <a:gd name="connsiteX33" fmla="*/ 479187 w 1312373"/>
                <a:gd name="connsiteY33" fmla="*/ 454684 h 466827"/>
                <a:gd name="connsiteX34" fmla="*/ 481346 w 1312373"/>
                <a:gd name="connsiteY34" fmla="*/ 454684 h 466827"/>
                <a:gd name="connsiteX35" fmla="*/ 487735 w 1312373"/>
                <a:gd name="connsiteY35" fmla="*/ 411520 h 466827"/>
                <a:gd name="connsiteX36" fmla="*/ 500335 w 1312373"/>
                <a:gd name="connsiteY36" fmla="*/ 411520 h 466827"/>
                <a:gd name="connsiteX37" fmla="*/ 500335 w 1312373"/>
                <a:gd name="connsiteY37" fmla="*/ 411613 h 466827"/>
                <a:gd name="connsiteX38" fmla="*/ 492150 w 1312373"/>
                <a:gd name="connsiteY38" fmla="*/ 465473 h 466827"/>
                <a:gd name="connsiteX39" fmla="*/ 468388 w 1312373"/>
                <a:gd name="connsiteY39" fmla="*/ 465473 h 466827"/>
                <a:gd name="connsiteX40" fmla="*/ 460737 w 1312373"/>
                <a:gd name="connsiteY40" fmla="*/ 422040 h 466827"/>
                <a:gd name="connsiteX41" fmla="*/ 458578 w 1312373"/>
                <a:gd name="connsiteY41" fmla="*/ 422040 h 466827"/>
                <a:gd name="connsiteX42" fmla="*/ 450931 w 1312373"/>
                <a:gd name="connsiteY42" fmla="*/ 465473 h 466827"/>
                <a:gd name="connsiteX43" fmla="*/ 427169 w 1312373"/>
                <a:gd name="connsiteY43" fmla="*/ 465473 h 466827"/>
                <a:gd name="connsiteX44" fmla="*/ 418979 w 1312373"/>
                <a:gd name="connsiteY44" fmla="*/ 411613 h 466827"/>
                <a:gd name="connsiteX45" fmla="*/ 418975 w 1312373"/>
                <a:gd name="connsiteY45" fmla="*/ 411613 h 466827"/>
                <a:gd name="connsiteX46" fmla="*/ 200672 w 1312373"/>
                <a:gd name="connsiteY46" fmla="*/ 411520 h 466827"/>
                <a:gd name="connsiteX47" fmla="*/ 215431 w 1312373"/>
                <a:gd name="connsiteY47" fmla="*/ 411520 h 466827"/>
                <a:gd name="connsiteX48" fmla="*/ 227043 w 1312373"/>
                <a:gd name="connsiteY48" fmla="*/ 453604 h 466827"/>
                <a:gd name="connsiteX49" fmla="*/ 229202 w 1312373"/>
                <a:gd name="connsiteY49" fmla="*/ 453604 h 466827"/>
                <a:gd name="connsiteX50" fmla="*/ 240902 w 1312373"/>
                <a:gd name="connsiteY50" fmla="*/ 411520 h 466827"/>
                <a:gd name="connsiteX51" fmla="*/ 254319 w 1312373"/>
                <a:gd name="connsiteY51" fmla="*/ 411520 h 466827"/>
                <a:gd name="connsiteX52" fmla="*/ 254319 w 1312373"/>
                <a:gd name="connsiteY52" fmla="*/ 412063 h 466827"/>
                <a:gd name="connsiteX53" fmla="*/ 238743 w 1312373"/>
                <a:gd name="connsiteY53" fmla="*/ 465473 h 466827"/>
                <a:gd name="connsiteX54" fmla="*/ 216244 w 1312373"/>
                <a:gd name="connsiteY54" fmla="*/ 465473 h 466827"/>
                <a:gd name="connsiteX55" fmla="*/ 200672 w 1312373"/>
                <a:gd name="connsiteY55" fmla="*/ 412063 h 466827"/>
                <a:gd name="connsiteX56" fmla="*/ 4 w 1312373"/>
                <a:gd name="connsiteY56" fmla="*/ 411520 h 466827"/>
                <a:gd name="connsiteX57" fmla="*/ 14764 w 1312373"/>
                <a:gd name="connsiteY57" fmla="*/ 411520 h 466827"/>
                <a:gd name="connsiteX58" fmla="*/ 26375 w 1312373"/>
                <a:gd name="connsiteY58" fmla="*/ 453604 h 466827"/>
                <a:gd name="connsiteX59" fmla="*/ 28534 w 1312373"/>
                <a:gd name="connsiteY59" fmla="*/ 453604 h 466827"/>
                <a:gd name="connsiteX60" fmla="*/ 40234 w 1312373"/>
                <a:gd name="connsiteY60" fmla="*/ 411520 h 466827"/>
                <a:gd name="connsiteX61" fmla="*/ 53647 w 1312373"/>
                <a:gd name="connsiteY61" fmla="*/ 411520 h 466827"/>
                <a:gd name="connsiteX62" fmla="*/ 53647 w 1312373"/>
                <a:gd name="connsiteY62" fmla="*/ 412063 h 466827"/>
                <a:gd name="connsiteX63" fmla="*/ 38075 w 1312373"/>
                <a:gd name="connsiteY63" fmla="*/ 465473 h 466827"/>
                <a:gd name="connsiteX64" fmla="*/ 15572 w 1312373"/>
                <a:gd name="connsiteY64" fmla="*/ 465473 h 466827"/>
                <a:gd name="connsiteX65" fmla="*/ 0 w 1312373"/>
                <a:gd name="connsiteY65" fmla="*/ 412063 h 466827"/>
                <a:gd name="connsiteX66" fmla="*/ 4 w 1312373"/>
                <a:gd name="connsiteY66" fmla="*/ 412063 h 466827"/>
                <a:gd name="connsiteX67" fmla="*/ 394329 w 1312373"/>
                <a:gd name="connsiteY67" fmla="*/ 411516 h 466827"/>
                <a:gd name="connsiteX68" fmla="*/ 408912 w 1312373"/>
                <a:gd name="connsiteY68" fmla="*/ 411516 h 466827"/>
                <a:gd name="connsiteX69" fmla="*/ 408912 w 1312373"/>
                <a:gd name="connsiteY69" fmla="*/ 465469 h 466827"/>
                <a:gd name="connsiteX70" fmla="*/ 395769 w 1312373"/>
                <a:gd name="connsiteY70" fmla="*/ 465469 h 466827"/>
                <a:gd name="connsiteX71" fmla="*/ 395769 w 1312373"/>
                <a:gd name="connsiteY71" fmla="*/ 457380 h 466827"/>
                <a:gd name="connsiteX72" fmla="*/ 393614 w 1312373"/>
                <a:gd name="connsiteY72" fmla="*/ 457380 h 466827"/>
                <a:gd name="connsiteX73" fmla="*/ 378488 w 1312373"/>
                <a:gd name="connsiteY73" fmla="*/ 466819 h 466827"/>
                <a:gd name="connsiteX74" fmla="*/ 360311 w 1312373"/>
                <a:gd name="connsiteY74" fmla="*/ 445779 h 466827"/>
                <a:gd name="connsiteX75" fmla="*/ 360307 w 1312373"/>
                <a:gd name="connsiteY75" fmla="*/ 445784 h 466827"/>
                <a:gd name="connsiteX76" fmla="*/ 360307 w 1312373"/>
                <a:gd name="connsiteY76" fmla="*/ 411520 h 466827"/>
                <a:gd name="connsiteX77" fmla="*/ 374890 w 1312373"/>
                <a:gd name="connsiteY77" fmla="*/ 411520 h 466827"/>
                <a:gd name="connsiteX78" fmla="*/ 374890 w 1312373"/>
                <a:gd name="connsiteY78" fmla="*/ 443349 h 466827"/>
                <a:gd name="connsiteX79" fmla="*/ 383261 w 1312373"/>
                <a:gd name="connsiteY79" fmla="*/ 454949 h 466827"/>
                <a:gd name="connsiteX80" fmla="*/ 394329 w 1312373"/>
                <a:gd name="connsiteY80" fmla="*/ 440649 h 466827"/>
                <a:gd name="connsiteX81" fmla="*/ 292108 w 1312373"/>
                <a:gd name="connsiteY81" fmla="*/ 410986 h 466827"/>
                <a:gd name="connsiteX82" fmla="*/ 294987 w 1312373"/>
                <a:gd name="connsiteY82" fmla="*/ 410986 h 466827"/>
                <a:gd name="connsiteX83" fmla="*/ 294987 w 1312373"/>
                <a:gd name="connsiteY83" fmla="*/ 424117 h 466827"/>
                <a:gd name="connsiteX84" fmla="*/ 291031 w 1312373"/>
                <a:gd name="connsiteY84" fmla="*/ 424117 h 466827"/>
                <a:gd name="connsiteX85" fmla="*/ 276448 w 1312373"/>
                <a:gd name="connsiteY85" fmla="*/ 439581 h 466827"/>
                <a:gd name="connsiteX86" fmla="*/ 276448 w 1312373"/>
                <a:gd name="connsiteY86" fmla="*/ 465482 h 466827"/>
                <a:gd name="connsiteX87" fmla="*/ 261865 w 1312373"/>
                <a:gd name="connsiteY87" fmla="*/ 465482 h 466827"/>
                <a:gd name="connsiteX88" fmla="*/ 261865 w 1312373"/>
                <a:gd name="connsiteY88" fmla="*/ 411529 h 466827"/>
                <a:gd name="connsiteX89" fmla="*/ 261865 w 1312373"/>
                <a:gd name="connsiteY89" fmla="*/ 411524 h 466827"/>
                <a:gd name="connsiteX90" fmla="*/ 275190 w 1312373"/>
                <a:gd name="connsiteY90" fmla="*/ 411524 h 466827"/>
                <a:gd name="connsiteX91" fmla="*/ 275190 w 1312373"/>
                <a:gd name="connsiteY91" fmla="*/ 421418 h 466827"/>
                <a:gd name="connsiteX92" fmla="*/ 277344 w 1312373"/>
                <a:gd name="connsiteY92" fmla="*/ 421418 h 466827"/>
                <a:gd name="connsiteX93" fmla="*/ 292108 w 1312373"/>
                <a:gd name="connsiteY93" fmla="*/ 410986 h 466827"/>
                <a:gd name="connsiteX94" fmla="*/ 899416 w 1312373"/>
                <a:gd name="connsiteY94" fmla="*/ 410444 h 466827"/>
                <a:gd name="connsiteX95" fmla="*/ 914268 w 1312373"/>
                <a:gd name="connsiteY95" fmla="*/ 418538 h 466827"/>
                <a:gd name="connsiteX96" fmla="*/ 916427 w 1312373"/>
                <a:gd name="connsiteY96" fmla="*/ 418538 h 466827"/>
                <a:gd name="connsiteX97" fmla="*/ 916427 w 1312373"/>
                <a:gd name="connsiteY97" fmla="*/ 411525 h 466827"/>
                <a:gd name="connsiteX98" fmla="*/ 929929 w 1312373"/>
                <a:gd name="connsiteY98" fmla="*/ 411525 h 466827"/>
                <a:gd name="connsiteX99" fmla="*/ 929929 w 1312373"/>
                <a:gd name="connsiteY99" fmla="*/ 465478 h 466827"/>
                <a:gd name="connsiteX100" fmla="*/ 916427 w 1312373"/>
                <a:gd name="connsiteY100" fmla="*/ 465478 h 466827"/>
                <a:gd name="connsiteX101" fmla="*/ 916427 w 1312373"/>
                <a:gd name="connsiteY101" fmla="*/ 458464 h 466827"/>
                <a:gd name="connsiteX102" fmla="*/ 914268 w 1312373"/>
                <a:gd name="connsiteY102" fmla="*/ 458464 h 466827"/>
                <a:gd name="connsiteX103" fmla="*/ 899504 w 1312373"/>
                <a:gd name="connsiteY103" fmla="*/ 466558 h 466827"/>
                <a:gd name="connsiteX104" fmla="*/ 877544 w 1312373"/>
                <a:gd name="connsiteY104" fmla="*/ 438413 h 466827"/>
                <a:gd name="connsiteX105" fmla="*/ 877548 w 1312373"/>
                <a:gd name="connsiteY105" fmla="*/ 438409 h 466827"/>
                <a:gd name="connsiteX106" fmla="*/ 899416 w 1312373"/>
                <a:gd name="connsiteY106" fmla="*/ 410444 h 466827"/>
                <a:gd name="connsiteX107" fmla="*/ 79651 w 1312373"/>
                <a:gd name="connsiteY107" fmla="*/ 410444 h 466827"/>
                <a:gd name="connsiteX108" fmla="*/ 94503 w 1312373"/>
                <a:gd name="connsiteY108" fmla="*/ 418538 h 466827"/>
                <a:gd name="connsiteX109" fmla="*/ 96662 w 1312373"/>
                <a:gd name="connsiteY109" fmla="*/ 418538 h 466827"/>
                <a:gd name="connsiteX110" fmla="*/ 96662 w 1312373"/>
                <a:gd name="connsiteY110" fmla="*/ 411525 h 466827"/>
                <a:gd name="connsiteX111" fmla="*/ 110164 w 1312373"/>
                <a:gd name="connsiteY111" fmla="*/ 411525 h 466827"/>
                <a:gd name="connsiteX112" fmla="*/ 110164 w 1312373"/>
                <a:gd name="connsiteY112" fmla="*/ 465478 h 466827"/>
                <a:gd name="connsiteX113" fmla="*/ 96662 w 1312373"/>
                <a:gd name="connsiteY113" fmla="*/ 465478 h 466827"/>
                <a:gd name="connsiteX114" fmla="*/ 96662 w 1312373"/>
                <a:gd name="connsiteY114" fmla="*/ 458464 h 466827"/>
                <a:gd name="connsiteX115" fmla="*/ 94503 w 1312373"/>
                <a:gd name="connsiteY115" fmla="*/ 458464 h 466827"/>
                <a:gd name="connsiteX116" fmla="*/ 79739 w 1312373"/>
                <a:gd name="connsiteY116" fmla="*/ 466558 h 466827"/>
                <a:gd name="connsiteX117" fmla="*/ 57779 w 1312373"/>
                <a:gd name="connsiteY117" fmla="*/ 438413 h 466827"/>
                <a:gd name="connsiteX118" fmla="*/ 57779 w 1312373"/>
                <a:gd name="connsiteY118" fmla="*/ 438409 h 466827"/>
                <a:gd name="connsiteX119" fmla="*/ 79651 w 1312373"/>
                <a:gd name="connsiteY119" fmla="*/ 410444 h 466827"/>
                <a:gd name="connsiteX120" fmla="*/ 1152906 w 1312373"/>
                <a:gd name="connsiteY120" fmla="*/ 410175 h 466827"/>
                <a:gd name="connsiteX121" fmla="*/ 1170906 w 1312373"/>
                <a:gd name="connsiteY121" fmla="*/ 431215 h 466827"/>
                <a:gd name="connsiteX122" fmla="*/ 1170906 w 1312373"/>
                <a:gd name="connsiteY122" fmla="*/ 465478 h 466827"/>
                <a:gd name="connsiteX123" fmla="*/ 1156327 w 1312373"/>
                <a:gd name="connsiteY123" fmla="*/ 465478 h 466827"/>
                <a:gd name="connsiteX124" fmla="*/ 1156327 w 1312373"/>
                <a:gd name="connsiteY124" fmla="*/ 433645 h 466827"/>
                <a:gd name="connsiteX125" fmla="*/ 1147864 w 1312373"/>
                <a:gd name="connsiteY125" fmla="*/ 422045 h 466827"/>
                <a:gd name="connsiteX126" fmla="*/ 1136884 w 1312373"/>
                <a:gd name="connsiteY126" fmla="*/ 436340 h 466827"/>
                <a:gd name="connsiteX127" fmla="*/ 1136884 w 1312373"/>
                <a:gd name="connsiteY127" fmla="*/ 465473 h 466827"/>
                <a:gd name="connsiteX128" fmla="*/ 1122305 w 1312373"/>
                <a:gd name="connsiteY128" fmla="*/ 465473 h 466827"/>
                <a:gd name="connsiteX129" fmla="*/ 1122305 w 1312373"/>
                <a:gd name="connsiteY129" fmla="*/ 411525 h 466827"/>
                <a:gd name="connsiteX130" fmla="*/ 1135806 w 1312373"/>
                <a:gd name="connsiteY130" fmla="*/ 411525 h 466827"/>
                <a:gd name="connsiteX131" fmla="*/ 1135806 w 1312373"/>
                <a:gd name="connsiteY131" fmla="*/ 419614 h 466827"/>
                <a:gd name="connsiteX132" fmla="*/ 1137965 w 1312373"/>
                <a:gd name="connsiteY132" fmla="*/ 419614 h 466827"/>
                <a:gd name="connsiteX133" fmla="*/ 1152906 w 1312373"/>
                <a:gd name="connsiteY133" fmla="*/ 410175 h 466827"/>
                <a:gd name="connsiteX134" fmla="*/ 1088027 w 1312373"/>
                <a:gd name="connsiteY134" fmla="*/ 410175 h 466827"/>
                <a:gd name="connsiteX135" fmla="*/ 1112954 w 1312373"/>
                <a:gd name="connsiteY135" fmla="*/ 438858 h 466827"/>
                <a:gd name="connsiteX136" fmla="*/ 1112954 w 1312373"/>
                <a:gd name="connsiteY136" fmla="*/ 441915 h 466827"/>
                <a:gd name="connsiteX137" fmla="*/ 1076234 w 1312373"/>
                <a:gd name="connsiteY137" fmla="*/ 441915 h 466827"/>
                <a:gd name="connsiteX138" fmla="*/ 1088203 w 1312373"/>
                <a:gd name="connsiteY138" fmla="*/ 456577 h 466827"/>
                <a:gd name="connsiteX139" fmla="*/ 1098375 w 1312373"/>
                <a:gd name="connsiteY139" fmla="*/ 448214 h 466827"/>
                <a:gd name="connsiteX140" fmla="*/ 1112239 w 1312373"/>
                <a:gd name="connsiteY140" fmla="*/ 448214 h 466827"/>
                <a:gd name="connsiteX141" fmla="*/ 1088208 w 1312373"/>
                <a:gd name="connsiteY141" fmla="*/ 466827 h 466827"/>
                <a:gd name="connsiteX142" fmla="*/ 1062017 w 1312373"/>
                <a:gd name="connsiteY142" fmla="*/ 438413 h 466827"/>
                <a:gd name="connsiteX143" fmla="*/ 1062013 w 1312373"/>
                <a:gd name="connsiteY143" fmla="*/ 438409 h 466827"/>
                <a:gd name="connsiteX144" fmla="*/ 1088027 w 1312373"/>
                <a:gd name="connsiteY144" fmla="*/ 410175 h 466827"/>
                <a:gd name="connsiteX145" fmla="*/ 1035024 w 1312373"/>
                <a:gd name="connsiteY145" fmla="*/ 410175 h 466827"/>
                <a:gd name="connsiteX146" fmla="*/ 1053024 w 1312373"/>
                <a:gd name="connsiteY146" fmla="*/ 431215 h 466827"/>
                <a:gd name="connsiteX147" fmla="*/ 1053024 w 1312373"/>
                <a:gd name="connsiteY147" fmla="*/ 465478 h 466827"/>
                <a:gd name="connsiteX148" fmla="*/ 1038441 w 1312373"/>
                <a:gd name="connsiteY148" fmla="*/ 465478 h 466827"/>
                <a:gd name="connsiteX149" fmla="*/ 1038441 w 1312373"/>
                <a:gd name="connsiteY149" fmla="*/ 433645 h 466827"/>
                <a:gd name="connsiteX150" fmla="*/ 1029982 w 1312373"/>
                <a:gd name="connsiteY150" fmla="*/ 422045 h 466827"/>
                <a:gd name="connsiteX151" fmla="*/ 1019006 w 1312373"/>
                <a:gd name="connsiteY151" fmla="*/ 436340 h 466827"/>
                <a:gd name="connsiteX152" fmla="*/ 1019006 w 1312373"/>
                <a:gd name="connsiteY152" fmla="*/ 465473 h 466827"/>
                <a:gd name="connsiteX153" fmla="*/ 1004423 w 1312373"/>
                <a:gd name="connsiteY153" fmla="*/ 465473 h 466827"/>
                <a:gd name="connsiteX154" fmla="*/ 1004423 w 1312373"/>
                <a:gd name="connsiteY154" fmla="*/ 411525 h 466827"/>
                <a:gd name="connsiteX155" fmla="*/ 1017924 w 1312373"/>
                <a:gd name="connsiteY155" fmla="*/ 411525 h 466827"/>
                <a:gd name="connsiteX156" fmla="*/ 1017924 w 1312373"/>
                <a:gd name="connsiteY156" fmla="*/ 419614 h 466827"/>
                <a:gd name="connsiteX157" fmla="*/ 1020083 w 1312373"/>
                <a:gd name="connsiteY157" fmla="*/ 419614 h 466827"/>
                <a:gd name="connsiteX158" fmla="*/ 1035024 w 1312373"/>
                <a:gd name="connsiteY158" fmla="*/ 410175 h 466827"/>
                <a:gd name="connsiteX159" fmla="*/ 973836 w 1312373"/>
                <a:gd name="connsiteY159" fmla="*/ 410175 h 466827"/>
                <a:gd name="connsiteX160" fmla="*/ 991836 w 1312373"/>
                <a:gd name="connsiteY160" fmla="*/ 431215 h 466827"/>
                <a:gd name="connsiteX161" fmla="*/ 991836 w 1312373"/>
                <a:gd name="connsiteY161" fmla="*/ 465478 h 466827"/>
                <a:gd name="connsiteX162" fmla="*/ 977253 w 1312373"/>
                <a:gd name="connsiteY162" fmla="*/ 465478 h 466827"/>
                <a:gd name="connsiteX163" fmla="*/ 977253 w 1312373"/>
                <a:gd name="connsiteY163" fmla="*/ 433645 h 466827"/>
                <a:gd name="connsiteX164" fmla="*/ 968794 w 1312373"/>
                <a:gd name="connsiteY164" fmla="*/ 422045 h 466827"/>
                <a:gd name="connsiteX165" fmla="*/ 957818 w 1312373"/>
                <a:gd name="connsiteY165" fmla="*/ 436340 h 466827"/>
                <a:gd name="connsiteX166" fmla="*/ 957818 w 1312373"/>
                <a:gd name="connsiteY166" fmla="*/ 465473 h 466827"/>
                <a:gd name="connsiteX167" fmla="*/ 943235 w 1312373"/>
                <a:gd name="connsiteY167" fmla="*/ 465473 h 466827"/>
                <a:gd name="connsiteX168" fmla="*/ 943235 w 1312373"/>
                <a:gd name="connsiteY168" fmla="*/ 411525 h 466827"/>
                <a:gd name="connsiteX169" fmla="*/ 956736 w 1312373"/>
                <a:gd name="connsiteY169" fmla="*/ 411525 h 466827"/>
                <a:gd name="connsiteX170" fmla="*/ 956736 w 1312373"/>
                <a:gd name="connsiteY170" fmla="*/ 419614 h 466827"/>
                <a:gd name="connsiteX171" fmla="*/ 958895 w 1312373"/>
                <a:gd name="connsiteY171" fmla="*/ 419614 h 466827"/>
                <a:gd name="connsiteX172" fmla="*/ 973836 w 1312373"/>
                <a:gd name="connsiteY172" fmla="*/ 410175 h 466827"/>
                <a:gd name="connsiteX173" fmla="*/ 819512 w 1312373"/>
                <a:gd name="connsiteY173" fmla="*/ 410175 h 466827"/>
                <a:gd name="connsiteX174" fmla="*/ 834541 w 1312373"/>
                <a:gd name="connsiteY174" fmla="*/ 419614 h 466827"/>
                <a:gd name="connsiteX175" fmla="*/ 836700 w 1312373"/>
                <a:gd name="connsiteY175" fmla="*/ 419614 h 466827"/>
                <a:gd name="connsiteX176" fmla="*/ 851190 w 1312373"/>
                <a:gd name="connsiteY176" fmla="*/ 410175 h 466827"/>
                <a:gd name="connsiteX177" fmla="*/ 868564 w 1312373"/>
                <a:gd name="connsiteY177" fmla="*/ 431215 h 466827"/>
                <a:gd name="connsiteX178" fmla="*/ 868564 w 1312373"/>
                <a:gd name="connsiteY178" fmla="*/ 465478 h 466827"/>
                <a:gd name="connsiteX179" fmla="*/ 853981 w 1312373"/>
                <a:gd name="connsiteY179" fmla="*/ 465478 h 466827"/>
                <a:gd name="connsiteX180" fmla="*/ 853981 w 1312373"/>
                <a:gd name="connsiteY180" fmla="*/ 433645 h 466827"/>
                <a:gd name="connsiteX181" fmla="*/ 846334 w 1312373"/>
                <a:gd name="connsiteY181" fmla="*/ 422045 h 466827"/>
                <a:gd name="connsiteX182" fmla="*/ 836254 w 1312373"/>
                <a:gd name="connsiteY182" fmla="*/ 436340 h 466827"/>
                <a:gd name="connsiteX183" fmla="*/ 836254 w 1312373"/>
                <a:gd name="connsiteY183" fmla="*/ 465473 h 466827"/>
                <a:gd name="connsiteX184" fmla="*/ 821671 w 1312373"/>
                <a:gd name="connsiteY184" fmla="*/ 465473 h 466827"/>
                <a:gd name="connsiteX185" fmla="*/ 821671 w 1312373"/>
                <a:gd name="connsiteY185" fmla="*/ 433641 h 466827"/>
                <a:gd name="connsiteX186" fmla="*/ 814024 w 1312373"/>
                <a:gd name="connsiteY186" fmla="*/ 422040 h 466827"/>
                <a:gd name="connsiteX187" fmla="*/ 803945 w 1312373"/>
                <a:gd name="connsiteY187" fmla="*/ 436336 h 466827"/>
                <a:gd name="connsiteX188" fmla="*/ 803945 w 1312373"/>
                <a:gd name="connsiteY188" fmla="*/ 465469 h 466827"/>
                <a:gd name="connsiteX189" fmla="*/ 789362 w 1312373"/>
                <a:gd name="connsiteY189" fmla="*/ 465469 h 466827"/>
                <a:gd name="connsiteX190" fmla="*/ 789362 w 1312373"/>
                <a:gd name="connsiteY190" fmla="*/ 411525 h 466827"/>
                <a:gd name="connsiteX191" fmla="*/ 802863 w 1312373"/>
                <a:gd name="connsiteY191" fmla="*/ 411525 h 466827"/>
                <a:gd name="connsiteX192" fmla="*/ 802863 w 1312373"/>
                <a:gd name="connsiteY192" fmla="*/ 419614 h 466827"/>
                <a:gd name="connsiteX193" fmla="*/ 805022 w 1312373"/>
                <a:gd name="connsiteY193" fmla="*/ 419614 h 466827"/>
                <a:gd name="connsiteX194" fmla="*/ 819512 w 1312373"/>
                <a:gd name="connsiteY194" fmla="*/ 410175 h 466827"/>
                <a:gd name="connsiteX195" fmla="*/ 737176 w 1312373"/>
                <a:gd name="connsiteY195" fmla="*/ 410175 h 466827"/>
                <a:gd name="connsiteX196" fmla="*/ 755176 w 1312373"/>
                <a:gd name="connsiteY196" fmla="*/ 431215 h 466827"/>
                <a:gd name="connsiteX197" fmla="*/ 755176 w 1312373"/>
                <a:gd name="connsiteY197" fmla="*/ 465478 h 466827"/>
                <a:gd name="connsiteX198" fmla="*/ 740597 w 1312373"/>
                <a:gd name="connsiteY198" fmla="*/ 465478 h 466827"/>
                <a:gd name="connsiteX199" fmla="*/ 740597 w 1312373"/>
                <a:gd name="connsiteY199" fmla="*/ 433645 h 466827"/>
                <a:gd name="connsiteX200" fmla="*/ 732134 w 1312373"/>
                <a:gd name="connsiteY200" fmla="*/ 422045 h 466827"/>
                <a:gd name="connsiteX201" fmla="*/ 721154 w 1312373"/>
                <a:gd name="connsiteY201" fmla="*/ 436340 h 466827"/>
                <a:gd name="connsiteX202" fmla="*/ 721154 w 1312373"/>
                <a:gd name="connsiteY202" fmla="*/ 465473 h 466827"/>
                <a:gd name="connsiteX203" fmla="*/ 706575 w 1312373"/>
                <a:gd name="connsiteY203" fmla="*/ 465473 h 466827"/>
                <a:gd name="connsiteX204" fmla="*/ 706575 w 1312373"/>
                <a:gd name="connsiteY204" fmla="*/ 411525 h 466827"/>
                <a:gd name="connsiteX205" fmla="*/ 720076 w 1312373"/>
                <a:gd name="connsiteY205" fmla="*/ 411525 h 466827"/>
                <a:gd name="connsiteX206" fmla="*/ 720076 w 1312373"/>
                <a:gd name="connsiteY206" fmla="*/ 419614 h 466827"/>
                <a:gd name="connsiteX207" fmla="*/ 722235 w 1312373"/>
                <a:gd name="connsiteY207" fmla="*/ 419614 h 466827"/>
                <a:gd name="connsiteX208" fmla="*/ 737176 w 1312373"/>
                <a:gd name="connsiteY208" fmla="*/ 410175 h 466827"/>
                <a:gd name="connsiteX209" fmla="*/ 672297 w 1312373"/>
                <a:gd name="connsiteY209" fmla="*/ 410175 h 466827"/>
                <a:gd name="connsiteX210" fmla="*/ 697224 w 1312373"/>
                <a:gd name="connsiteY210" fmla="*/ 438858 h 466827"/>
                <a:gd name="connsiteX211" fmla="*/ 697224 w 1312373"/>
                <a:gd name="connsiteY211" fmla="*/ 441915 h 466827"/>
                <a:gd name="connsiteX212" fmla="*/ 660500 w 1312373"/>
                <a:gd name="connsiteY212" fmla="*/ 441915 h 466827"/>
                <a:gd name="connsiteX213" fmla="*/ 672474 w 1312373"/>
                <a:gd name="connsiteY213" fmla="*/ 456577 h 466827"/>
                <a:gd name="connsiteX214" fmla="*/ 682646 w 1312373"/>
                <a:gd name="connsiteY214" fmla="*/ 448214 h 466827"/>
                <a:gd name="connsiteX215" fmla="*/ 696509 w 1312373"/>
                <a:gd name="connsiteY215" fmla="*/ 448214 h 466827"/>
                <a:gd name="connsiteX216" fmla="*/ 672478 w 1312373"/>
                <a:gd name="connsiteY216" fmla="*/ 466827 h 466827"/>
                <a:gd name="connsiteX217" fmla="*/ 646283 w 1312373"/>
                <a:gd name="connsiteY217" fmla="*/ 438413 h 466827"/>
                <a:gd name="connsiteX218" fmla="*/ 646279 w 1312373"/>
                <a:gd name="connsiteY218" fmla="*/ 438409 h 466827"/>
                <a:gd name="connsiteX219" fmla="*/ 672297 w 1312373"/>
                <a:gd name="connsiteY219" fmla="*/ 410175 h 466827"/>
                <a:gd name="connsiteX220" fmla="*/ 597692 w 1312373"/>
                <a:gd name="connsiteY220" fmla="*/ 410175 h 466827"/>
                <a:gd name="connsiteX221" fmla="*/ 615692 w 1312373"/>
                <a:gd name="connsiteY221" fmla="*/ 431215 h 466827"/>
                <a:gd name="connsiteX222" fmla="*/ 615692 w 1312373"/>
                <a:gd name="connsiteY222" fmla="*/ 465478 h 466827"/>
                <a:gd name="connsiteX223" fmla="*/ 601113 w 1312373"/>
                <a:gd name="connsiteY223" fmla="*/ 465478 h 466827"/>
                <a:gd name="connsiteX224" fmla="*/ 601113 w 1312373"/>
                <a:gd name="connsiteY224" fmla="*/ 433645 h 466827"/>
                <a:gd name="connsiteX225" fmla="*/ 592650 w 1312373"/>
                <a:gd name="connsiteY225" fmla="*/ 422045 h 466827"/>
                <a:gd name="connsiteX226" fmla="*/ 581670 w 1312373"/>
                <a:gd name="connsiteY226" fmla="*/ 436340 h 466827"/>
                <a:gd name="connsiteX227" fmla="*/ 581670 w 1312373"/>
                <a:gd name="connsiteY227" fmla="*/ 465473 h 466827"/>
                <a:gd name="connsiteX228" fmla="*/ 567091 w 1312373"/>
                <a:gd name="connsiteY228" fmla="*/ 465473 h 466827"/>
                <a:gd name="connsiteX229" fmla="*/ 567091 w 1312373"/>
                <a:gd name="connsiteY229" fmla="*/ 411525 h 466827"/>
                <a:gd name="connsiteX230" fmla="*/ 580592 w 1312373"/>
                <a:gd name="connsiteY230" fmla="*/ 411525 h 466827"/>
                <a:gd name="connsiteX231" fmla="*/ 580592 w 1312373"/>
                <a:gd name="connsiteY231" fmla="*/ 419614 h 466827"/>
                <a:gd name="connsiteX232" fmla="*/ 582751 w 1312373"/>
                <a:gd name="connsiteY232" fmla="*/ 419614 h 466827"/>
                <a:gd name="connsiteX233" fmla="*/ 597692 w 1312373"/>
                <a:gd name="connsiteY233" fmla="*/ 410175 h 466827"/>
                <a:gd name="connsiteX234" fmla="*/ 532812 w 1312373"/>
                <a:gd name="connsiteY234" fmla="*/ 410175 h 466827"/>
                <a:gd name="connsiteX235" fmla="*/ 557740 w 1312373"/>
                <a:gd name="connsiteY235" fmla="*/ 438858 h 466827"/>
                <a:gd name="connsiteX236" fmla="*/ 557740 w 1312373"/>
                <a:gd name="connsiteY236" fmla="*/ 441915 h 466827"/>
                <a:gd name="connsiteX237" fmla="*/ 521020 w 1312373"/>
                <a:gd name="connsiteY237" fmla="*/ 441915 h 466827"/>
                <a:gd name="connsiteX238" fmla="*/ 532989 w 1312373"/>
                <a:gd name="connsiteY238" fmla="*/ 456577 h 466827"/>
                <a:gd name="connsiteX239" fmla="*/ 543161 w 1312373"/>
                <a:gd name="connsiteY239" fmla="*/ 448214 h 466827"/>
                <a:gd name="connsiteX240" fmla="*/ 557024 w 1312373"/>
                <a:gd name="connsiteY240" fmla="*/ 448214 h 466827"/>
                <a:gd name="connsiteX241" fmla="*/ 532993 w 1312373"/>
                <a:gd name="connsiteY241" fmla="*/ 466827 h 466827"/>
                <a:gd name="connsiteX242" fmla="*/ 506803 w 1312373"/>
                <a:gd name="connsiteY242" fmla="*/ 438413 h 466827"/>
                <a:gd name="connsiteX243" fmla="*/ 506799 w 1312373"/>
                <a:gd name="connsiteY243" fmla="*/ 438409 h 466827"/>
                <a:gd name="connsiteX244" fmla="*/ 532812 w 1312373"/>
                <a:gd name="connsiteY244" fmla="*/ 410175 h 466827"/>
                <a:gd name="connsiteX245" fmla="*/ 324678 w 1312373"/>
                <a:gd name="connsiteY245" fmla="*/ 410175 h 466827"/>
                <a:gd name="connsiteX246" fmla="*/ 351319 w 1312373"/>
                <a:gd name="connsiteY246" fmla="*/ 438497 h 466827"/>
                <a:gd name="connsiteX247" fmla="*/ 324678 w 1312373"/>
                <a:gd name="connsiteY247" fmla="*/ 466823 h 466827"/>
                <a:gd name="connsiteX248" fmla="*/ 298038 w 1312373"/>
                <a:gd name="connsiteY248" fmla="*/ 438497 h 466827"/>
                <a:gd name="connsiteX249" fmla="*/ 324678 w 1312373"/>
                <a:gd name="connsiteY249" fmla="*/ 410175 h 466827"/>
                <a:gd name="connsiteX250" fmla="*/ 154067 w 1312373"/>
                <a:gd name="connsiteY250" fmla="*/ 410175 h 466827"/>
                <a:gd name="connsiteX251" fmla="*/ 172067 w 1312373"/>
                <a:gd name="connsiteY251" fmla="*/ 431215 h 466827"/>
                <a:gd name="connsiteX252" fmla="*/ 172067 w 1312373"/>
                <a:gd name="connsiteY252" fmla="*/ 465478 h 466827"/>
                <a:gd name="connsiteX253" fmla="*/ 157484 w 1312373"/>
                <a:gd name="connsiteY253" fmla="*/ 465478 h 466827"/>
                <a:gd name="connsiteX254" fmla="*/ 157484 w 1312373"/>
                <a:gd name="connsiteY254" fmla="*/ 433645 h 466827"/>
                <a:gd name="connsiteX255" fmla="*/ 149025 w 1312373"/>
                <a:gd name="connsiteY255" fmla="*/ 422045 h 466827"/>
                <a:gd name="connsiteX256" fmla="*/ 138045 w 1312373"/>
                <a:gd name="connsiteY256" fmla="*/ 436340 h 466827"/>
                <a:gd name="connsiteX257" fmla="*/ 138045 w 1312373"/>
                <a:gd name="connsiteY257" fmla="*/ 465473 h 466827"/>
                <a:gd name="connsiteX258" fmla="*/ 123462 w 1312373"/>
                <a:gd name="connsiteY258" fmla="*/ 465473 h 466827"/>
                <a:gd name="connsiteX259" fmla="*/ 123462 w 1312373"/>
                <a:gd name="connsiteY259" fmla="*/ 411520 h 466827"/>
                <a:gd name="connsiteX260" fmla="*/ 123466 w 1312373"/>
                <a:gd name="connsiteY260" fmla="*/ 411525 h 466827"/>
                <a:gd name="connsiteX261" fmla="*/ 136968 w 1312373"/>
                <a:gd name="connsiteY261" fmla="*/ 411525 h 466827"/>
                <a:gd name="connsiteX262" fmla="*/ 136968 w 1312373"/>
                <a:gd name="connsiteY262" fmla="*/ 419614 h 466827"/>
                <a:gd name="connsiteX263" fmla="*/ 139127 w 1312373"/>
                <a:gd name="connsiteY263" fmla="*/ 419614 h 466827"/>
                <a:gd name="connsiteX264" fmla="*/ 154067 w 1312373"/>
                <a:gd name="connsiteY264" fmla="*/ 410175 h 466827"/>
                <a:gd name="connsiteX265" fmla="*/ 1234792 w 1312373"/>
                <a:gd name="connsiteY265" fmla="*/ 315068 h 466827"/>
                <a:gd name="connsiteX266" fmla="*/ 1224174 w 1312373"/>
                <a:gd name="connsiteY266" fmla="*/ 332870 h 466827"/>
                <a:gd name="connsiteX267" fmla="*/ 1234792 w 1312373"/>
                <a:gd name="connsiteY267" fmla="*/ 350672 h 466827"/>
                <a:gd name="connsiteX268" fmla="*/ 1246850 w 1312373"/>
                <a:gd name="connsiteY268" fmla="*/ 332870 h 466827"/>
                <a:gd name="connsiteX269" fmla="*/ 1234792 w 1312373"/>
                <a:gd name="connsiteY269" fmla="*/ 315068 h 466827"/>
                <a:gd name="connsiteX270" fmla="*/ 687317 w 1312373"/>
                <a:gd name="connsiteY270" fmla="*/ 315068 h 466827"/>
                <a:gd name="connsiteX271" fmla="*/ 676699 w 1312373"/>
                <a:gd name="connsiteY271" fmla="*/ 332870 h 466827"/>
                <a:gd name="connsiteX272" fmla="*/ 687317 w 1312373"/>
                <a:gd name="connsiteY272" fmla="*/ 350672 h 466827"/>
                <a:gd name="connsiteX273" fmla="*/ 699375 w 1312373"/>
                <a:gd name="connsiteY273" fmla="*/ 332870 h 466827"/>
                <a:gd name="connsiteX274" fmla="*/ 687317 w 1312373"/>
                <a:gd name="connsiteY274" fmla="*/ 315068 h 466827"/>
                <a:gd name="connsiteX275" fmla="*/ 827512 w 1312373"/>
                <a:gd name="connsiteY275" fmla="*/ 314791 h 466827"/>
                <a:gd name="connsiteX276" fmla="*/ 816713 w 1312373"/>
                <a:gd name="connsiteY276" fmla="*/ 331336 h 466827"/>
                <a:gd name="connsiteX277" fmla="*/ 827512 w 1312373"/>
                <a:gd name="connsiteY277" fmla="*/ 347969 h 466827"/>
                <a:gd name="connsiteX278" fmla="*/ 838850 w 1312373"/>
                <a:gd name="connsiteY278" fmla="*/ 331336 h 466827"/>
                <a:gd name="connsiteX279" fmla="*/ 827512 w 1312373"/>
                <a:gd name="connsiteY279" fmla="*/ 314791 h 466827"/>
                <a:gd name="connsiteX280" fmla="*/ 1150381 w 1312373"/>
                <a:gd name="connsiteY280" fmla="*/ 314258 h 466827"/>
                <a:gd name="connsiteX281" fmla="*/ 1138681 w 1312373"/>
                <a:gd name="connsiteY281" fmla="*/ 327115 h 466827"/>
                <a:gd name="connsiteX282" fmla="*/ 1161180 w 1312373"/>
                <a:gd name="connsiteY282" fmla="*/ 327115 h 466827"/>
                <a:gd name="connsiteX283" fmla="*/ 1150381 w 1312373"/>
                <a:gd name="connsiteY283" fmla="*/ 314258 h 466827"/>
                <a:gd name="connsiteX284" fmla="*/ 889063 w 1312373"/>
                <a:gd name="connsiteY284" fmla="*/ 314258 h 466827"/>
                <a:gd name="connsiteX285" fmla="*/ 877363 w 1312373"/>
                <a:gd name="connsiteY285" fmla="*/ 327115 h 466827"/>
                <a:gd name="connsiteX286" fmla="*/ 899862 w 1312373"/>
                <a:gd name="connsiteY286" fmla="*/ 327115 h 466827"/>
                <a:gd name="connsiteX287" fmla="*/ 889063 w 1312373"/>
                <a:gd name="connsiteY287" fmla="*/ 314258 h 466827"/>
                <a:gd name="connsiteX288" fmla="*/ 749583 w 1312373"/>
                <a:gd name="connsiteY288" fmla="*/ 314258 h 466827"/>
                <a:gd name="connsiteX289" fmla="*/ 737883 w 1312373"/>
                <a:gd name="connsiteY289" fmla="*/ 327115 h 466827"/>
                <a:gd name="connsiteX290" fmla="*/ 760382 w 1312373"/>
                <a:gd name="connsiteY290" fmla="*/ 327115 h 466827"/>
                <a:gd name="connsiteX291" fmla="*/ 749583 w 1312373"/>
                <a:gd name="connsiteY291" fmla="*/ 314258 h 466827"/>
                <a:gd name="connsiteX292" fmla="*/ 564941 w 1312373"/>
                <a:gd name="connsiteY292" fmla="*/ 314253 h 466827"/>
                <a:gd name="connsiteX293" fmla="*/ 553422 w 1312373"/>
                <a:gd name="connsiteY293" fmla="*/ 332867 h 466827"/>
                <a:gd name="connsiteX294" fmla="*/ 564941 w 1312373"/>
                <a:gd name="connsiteY294" fmla="*/ 351480 h 466827"/>
                <a:gd name="connsiteX295" fmla="*/ 576460 w 1312373"/>
                <a:gd name="connsiteY295" fmla="*/ 332867 h 466827"/>
                <a:gd name="connsiteX296" fmla="*/ 564941 w 1312373"/>
                <a:gd name="connsiteY296" fmla="*/ 314253 h 466827"/>
                <a:gd name="connsiteX297" fmla="*/ 505549 w 1312373"/>
                <a:gd name="connsiteY297" fmla="*/ 314253 h 466827"/>
                <a:gd name="connsiteX298" fmla="*/ 494030 w 1312373"/>
                <a:gd name="connsiteY298" fmla="*/ 332867 h 466827"/>
                <a:gd name="connsiteX299" fmla="*/ 505549 w 1312373"/>
                <a:gd name="connsiteY299" fmla="*/ 351480 h 466827"/>
                <a:gd name="connsiteX300" fmla="*/ 517068 w 1312373"/>
                <a:gd name="connsiteY300" fmla="*/ 332867 h 466827"/>
                <a:gd name="connsiteX301" fmla="*/ 505549 w 1312373"/>
                <a:gd name="connsiteY301" fmla="*/ 314253 h 466827"/>
                <a:gd name="connsiteX302" fmla="*/ 979589 w 1312373"/>
                <a:gd name="connsiteY302" fmla="*/ 305895 h 466827"/>
                <a:gd name="connsiteX303" fmla="*/ 994168 w 1312373"/>
                <a:gd name="connsiteY303" fmla="*/ 305895 h 466827"/>
                <a:gd name="connsiteX304" fmla="*/ 994168 w 1312373"/>
                <a:gd name="connsiteY304" fmla="*/ 361735 h 466827"/>
                <a:gd name="connsiteX305" fmla="*/ 989042 w 1312373"/>
                <a:gd name="connsiteY305" fmla="*/ 377830 h 466827"/>
                <a:gd name="connsiteX306" fmla="*/ 974008 w 1312373"/>
                <a:gd name="connsiteY306" fmla="*/ 377830 h 466827"/>
                <a:gd name="connsiteX307" fmla="*/ 974008 w 1312373"/>
                <a:gd name="connsiteY307" fmla="*/ 377288 h 466827"/>
                <a:gd name="connsiteX308" fmla="*/ 974004 w 1312373"/>
                <a:gd name="connsiteY308" fmla="*/ 377288 h 466827"/>
                <a:gd name="connsiteX309" fmla="*/ 979589 w 1312373"/>
                <a:gd name="connsiteY309" fmla="*/ 360205 h 466827"/>
                <a:gd name="connsiteX310" fmla="*/ 307212 w 1312373"/>
                <a:gd name="connsiteY310" fmla="*/ 305894 h 466827"/>
                <a:gd name="connsiteX311" fmla="*/ 321795 w 1312373"/>
                <a:gd name="connsiteY311" fmla="*/ 305894 h 466827"/>
                <a:gd name="connsiteX312" fmla="*/ 321795 w 1312373"/>
                <a:gd name="connsiteY312" fmla="*/ 337722 h 466827"/>
                <a:gd name="connsiteX313" fmla="*/ 330166 w 1312373"/>
                <a:gd name="connsiteY313" fmla="*/ 349323 h 466827"/>
                <a:gd name="connsiteX314" fmla="*/ 341234 w 1312373"/>
                <a:gd name="connsiteY314" fmla="*/ 335027 h 466827"/>
                <a:gd name="connsiteX315" fmla="*/ 341234 w 1312373"/>
                <a:gd name="connsiteY315" fmla="*/ 305894 h 466827"/>
                <a:gd name="connsiteX316" fmla="*/ 355817 w 1312373"/>
                <a:gd name="connsiteY316" fmla="*/ 305894 h 466827"/>
                <a:gd name="connsiteX317" fmla="*/ 355817 w 1312373"/>
                <a:gd name="connsiteY317" fmla="*/ 359843 h 466827"/>
                <a:gd name="connsiteX318" fmla="*/ 342674 w 1312373"/>
                <a:gd name="connsiteY318" fmla="*/ 359843 h 466827"/>
                <a:gd name="connsiteX319" fmla="*/ 342674 w 1312373"/>
                <a:gd name="connsiteY319" fmla="*/ 351753 h 466827"/>
                <a:gd name="connsiteX320" fmla="*/ 340519 w 1312373"/>
                <a:gd name="connsiteY320" fmla="*/ 351753 h 466827"/>
                <a:gd name="connsiteX321" fmla="*/ 325393 w 1312373"/>
                <a:gd name="connsiteY321" fmla="*/ 361192 h 466827"/>
                <a:gd name="connsiteX322" fmla="*/ 307216 w 1312373"/>
                <a:gd name="connsiteY322" fmla="*/ 340153 h 466827"/>
                <a:gd name="connsiteX323" fmla="*/ 307212 w 1312373"/>
                <a:gd name="connsiteY323" fmla="*/ 340153 h 466827"/>
                <a:gd name="connsiteX324" fmla="*/ 246024 w 1312373"/>
                <a:gd name="connsiteY324" fmla="*/ 305894 h 466827"/>
                <a:gd name="connsiteX325" fmla="*/ 260607 w 1312373"/>
                <a:gd name="connsiteY325" fmla="*/ 305894 h 466827"/>
                <a:gd name="connsiteX326" fmla="*/ 260607 w 1312373"/>
                <a:gd name="connsiteY326" fmla="*/ 337722 h 466827"/>
                <a:gd name="connsiteX327" fmla="*/ 268978 w 1312373"/>
                <a:gd name="connsiteY327" fmla="*/ 349323 h 466827"/>
                <a:gd name="connsiteX328" fmla="*/ 280051 w 1312373"/>
                <a:gd name="connsiteY328" fmla="*/ 335027 h 466827"/>
                <a:gd name="connsiteX329" fmla="*/ 280051 w 1312373"/>
                <a:gd name="connsiteY329" fmla="*/ 305894 h 466827"/>
                <a:gd name="connsiteX330" fmla="*/ 294634 w 1312373"/>
                <a:gd name="connsiteY330" fmla="*/ 305894 h 466827"/>
                <a:gd name="connsiteX331" fmla="*/ 294634 w 1312373"/>
                <a:gd name="connsiteY331" fmla="*/ 359843 h 466827"/>
                <a:gd name="connsiteX332" fmla="*/ 281490 w 1312373"/>
                <a:gd name="connsiteY332" fmla="*/ 359843 h 466827"/>
                <a:gd name="connsiteX333" fmla="*/ 281490 w 1312373"/>
                <a:gd name="connsiteY333" fmla="*/ 351753 h 466827"/>
                <a:gd name="connsiteX334" fmla="*/ 279331 w 1312373"/>
                <a:gd name="connsiteY334" fmla="*/ 351753 h 466827"/>
                <a:gd name="connsiteX335" fmla="*/ 264210 w 1312373"/>
                <a:gd name="connsiteY335" fmla="*/ 361192 h 466827"/>
                <a:gd name="connsiteX336" fmla="*/ 246028 w 1312373"/>
                <a:gd name="connsiteY336" fmla="*/ 340153 h 466827"/>
                <a:gd name="connsiteX337" fmla="*/ 246024 w 1312373"/>
                <a:gd name="connsiteY337" fmla="*/ 340153 h 466827"/>
                <a:gd name="connsiteX338" fmla="*/ 1184751 w 1312373"/>
                <a:gd name="connsiteY338" fmla="*/ 305890 h 466827"/>
                <a:gd name="connsiteX339" fmla="*/ 1199334 w 1312373"/>
                <a:gd name="connsiteY339" fmla="*/ 305890 h 466827"/>
                <a:gd name="connsiteX340" fmla="*/ 1199334 w 1312373"/>
                <a:gd name="connsiteY340" fmla="*/ 359838 h 466827"/>
                <a:gd name="connsiteX341" fmla="*/ 1184751 w 1312373"/>
                <a:gd name="connsiteY341" fmla="*/ 359838 h 466827"/>
                <a:gd name="connsiteX342" fmla="*/ 951690 w 1312373"/>
                <a:gd name="connsiteY342" fmla="*/ 305890 h 466827"/>
                <a:gd name="connsiteX343" fmla="*/ 966268 w 1312373"/>
                <a:gd name="connsiteY343" fmla="*/ 305890 h 466827"/>
                <a:gd name="connsiteX344" fmla="*/ 966268 w 1312373"/>
                <a:gd name="connsiteY344" fmla="*/ 359838 h 466827"/>
                <a:gd name="connsiteX345" fmla="*/ 951690 w 1312373"/>
                <a:gd name="connsiteY345" fmla="*/ 359838 h 466827"/>
                <a:gd name="connsiteX346" fmla="*/ 421134 w 1312373"/>
                <a:gd name="connsiteY346" fmla="*/ 305890 h 466827"/>
                <a:gd name="connsiteX347" fmla="*/ 435894 w 1312373"/>
                <a:gd name="connsiteY347" fmla="*/ 305890 h 466827"/>
                <a:gd name="connsiteX348" fmla="*/ 447505 w 1312373"/>
                <a:gd name="connsiteY348" fmla="*/ 347974 h 466827"/>
                <a:gd name="connsiteX349" fmla="*/ 449664 w 1312373"/>
                <a:gd name="connsiteY349" fmla="*/ 347974 h 466827"/>
                <a:gd name="connsiteX350" fmla="*/ 461364 w 1312373"/>
                <a:gd name="connsiteY350" fmla="*/ 305890 h 466827"/>
                <a:gd name="connsiteX351" fmla="*/ 474773 w 1312373"/>
                <a:gd name="connsiteY351" fmla="*/ 305890 h 466827"/>
                <a:gd name="connsiteX352" fmla="*/ 474773 w 1312373"/>
                <a:gd name="connsiteY352" fmla="*/ 306433 h 466827"/>
                <a:gd name="connsiteX353" fmla="*/ 459205 w 1312373"/>
                <a:gd name="connsiteY353" fmla="*/ 359843 h 466827"/>
                <a:gd name="connsiteX354" fmla="*/ 436701 w 1312373"/>
                <a:gd name="connsiteY354" fmla="*/ 359843 h 466827"/>
                <a:gd name="connsiteX355" fmla="*/ 421134 w 1312373"/>
                <a:gd name="connsiteY355" fmla="*/ 306433 h 466827"/>
                <a:gd name="connsiteX356" fmla="*/ 182854 w 1312373"/>
                <a:gd name="connsiteY356" fmla="*/ 305890 h 466827"/>
                <a:gd name="connsiteX357" fmla="*/ 197437 w 1312373"/>
                <a:gd name="connsiteY357" fmla="*/ 305890 h 466827"/>
                <a:gd name="connsiteX358" fmla="*/ 197437 w 1312373"/>
                <a:gd name="connsiteY358" fmla="*/ 359838 h 466827"/>
                <a:gd name="connsiteX359" fmla="*/ 182854 w 1312373"/>
                <a:gd name="connsiteY359" fmla="*/ 359838 h 466827"/>
                <a:gd name="connsiteX360" fmla="*/ 631347 w 1312373"/>
                <a:gd name="connsiteY360" fmla="*/ 305356 h 466827"/>
                <a:gd name="connsiteX361" fmla="*/ 634226 w 1312373"/>
                <a:gd name="connsiteY361" fmla="*/ 305356 h 466827"/>
                <a:gd name="connsiteX362" fmla="*/ 634226 w 1312373"/>
                <a:gd name="connsiteY362" fmla="*/ 318487 h 466827"/>
                <a:gd name="connsiteX363" fmla="*/ 630265 w 1312373"/>
                <a:gd name="connsiteY363" fmla="*/ 318487 h 466827"/>
                <a:gd name="connsiteX364" fmla="*/ 615687 w 1312373"/>
                <a:gd name="connsiteY364" fmla="*/ 333951 h 466827"/>
                <a:gd name="connsiteX365" fmla="*/ 615687 w 1312373"/>
                <a:gd name="connsiteY365" fmla="*/ 359847 h 466827"/>
                <a:gd name="connsiteX366" fmla="*/ 601104 w 1312373"/>
                <a:gd name="connsiteY366" fmla="*/ 359847 h 466827"/>
                <a:gd name="connsiteX367" fmla="*/ 601104 w 1312373"/>
                <a:gd name="connsiteY367" fmla="*/ 305899 h 466827"/>
                <a:gd name="connsiteX368" fmla="*/ 601104 w 1312373"/>
                <a:gd name="connsiteY368" fmla="*/ 305894 h 466827"/>
                <a:gd name="connsiteX369" fmla="*/ 614424 w 1312373"/>
                <a:gd name="connsiteY369" fmla="*/ 305894 h 466827"/>
                <a:gd name="connsiteX370" fmla="*/ 614424 w 1312373"/>
                <a:gd name="connsiteY370" fmla="*/ 315788 h 466827"/>
                <a:gd name="connsiteX371" fmla="*/ 616588 w 1312373"/>
                <a:gd name="connsiteY371" fmla="*/ 315788 h 466827"/>
                <a:gd name="connsiteX372" fmla="*/ 631347 w 1312373"/>
                <a:gd name="connsiteY372" fmla="*/ 305356 h 466827"/>
                <a:gd name="connsiteX373" fmla="*/ 114288 w 1312373"/>
                <a:gd name="connsiteY373" fmla="*/ 304549 h 466827"/>
                <a:gd name="connsiteX374" fmla="*/ 135891 w 1312373"/>
                <a:gd name="connsiteY374" fmla="*/ 321001 h 466827"/>
                <a:gd name="connsiteX375" fmla="*/ 122570 w 1312373"/>
                <a:gd name="connsiteY375" fmla="*/ 321001 h 466827"/>
                <a:gd name="connsiteX376" fmla="*/ 113749 w 1312373"/>
                <a:gd name="connsiteY376" fmla="*/ 314257 h 466827"/>
                <a:gd name="connsiteX377" fmla="*/ 106729 w 1312373"/>
                <a:gd name="connsiteY377" fmla="*/ 319294 h 466827"/>
                <a:gd name="connsiteX378" fmla="*/ 114376 w 1312373"/>
                <a:gd name="connsiteY378" fmla="*/ 325946 h 466827"/>
                <a:gd name="connsiteX379" fmla="*/ 120857 w 1312373"/>
                <a:gd name="connsiteY379" fmla="*/ 328015 h 466827"/>
                <a:gd name="connsiteX380" fmla="*/ 138050 w 1312373"/>
                <a:gd name="connsiteY380" fmla="*/ 344467 h 466827"/>
                <a:gd name="connsiteX381" fmla="*/ 115727 w 1312373"/>
                <a:gd name="connsiteY381" fmla="*/ 361193 h 466827"/>
                <a:gd name="connsiteX382" fmla="*/ 90707 w 1312373"/>
                <a:gd name="connsiteY382" fmla="*/ 342579 h 466827"/>
                <a:gd name="connsiteX383" fmla="*/ 90711 w 1312373"/>
                <a:gd name="connsiteY383" fmla="*/ 342579 h 466827"/>
                <a:gd name="connsiteX384" fmla="*/ 104575 w 1312373"/>
                <a:gd name="connsiteY384" fmla="*/ 342579 h 466827"/>
                <a:gd name="connsiteX385" fmla="*/ 116451 w 1312373"/>
                <a:gd name="connsiteY385" fmla="*/ 350942 h 466827"/>
                <a:gd name="connsiteX386" fmla="*/ 124553 w 1312373"/>
                <a:gd name="connsiteY386" fmla="*/ 345636 h 466827"/>
                <a:gd name="connsiteX387" fmla="*/ 117083 w 1312373"/>
                <a:gd name="connsiteY387" fmla="*/ 339253 h 466827"/>
                <a:gd name="connsiteX388" fmla="*/ 110601 w 1312373"/>
                <a:gd name="connsiteY388" fmla="*/ 337096 h 466827"/>
                <a:gd name="connsiteX389" fmla="*/ 93228 w 1312373"/>
                <a:gd name="connsiteY389" fmla="*/ 320644 h 466827"/>
                <a:gd name="connsiteX390" fmla="*/ 114288 w 1312373"/>
                <a:gd name="connsiteY390" fmla="*/ 304549 h 466827"/>
                <a:gd name="connsiteX391" fmla="*/ 1150473 w 1312373"/>
                <a:gd name="connsiteY391" fmla="*/ 304545 h 466827"/>
                <a:gd name="connsiteX392" fmla="*/ 1175401 w 1312373"/>
                <a:gd name="connsiteY392" fmla="*/ 333228 h 466827"/>
                <a:gd name="connsiteX393" fmla="*/ 1175401 w 1312373"/>
                <a:gd name="connsiteY393" fmla="*/ 336285 h 466827"/>
                <a:gd name="connsiteX394" fmla="*/ 1138681 w 1312373"/>
                <a:gd name="connsiteY394" fmla="*/ 336285 h 466827"/>
                <a:gd name="connsiteX395" fmla="*/ 1150650 w 1312373"/>
                <a:gd name="connsiteY395" fmla="*/ 350942 h 466827"/>
                <a:gd name="connsiteX396" fmla="*/ 1160822 w 1312373"/>
                <a:gd name="connsiteY396" fmla="*/ 342579 h 466827"/>
                <a:gd name="connsiteX397" fmla="*/ 1174686 w 1312373"/>
                <a:gd name="connsiteY397" fmla="*/ 342579 h 466827"/>
                <a:gd name="connsiteX398" fmla="*/ 1150655 w 1312373"/>
                <a:gd name="connsiteY398" fmla="*/ 361193 h 466827"/>
                <a:gd name="connsiteX399" fmla="*/ 1124464 w 1312373"/>
                <a:gd name="connsiteY399" fmla="*/ 332779 h 466827"/>
                <a:gd name="connsiteX400" fmla="*/ 1124460 w 1312373"/>
                <a:gd name="connsiteY400" fmla="*/ 332779 h 466827"/>
                <a:gd name="connsiteX401" fmla="*/ 1150473 w 1312373"/>
                <a:gd name="connsiteY401" fmla="*/ 304545 h 466827"/>
                <a:gd name="connsiteX402" fmla="*/ 889155 w 1312373"/>
                <a:gd name="connsiteY402" fmla="*/ 304545 h 466827"/>
                <a:gd name="connsiteX403" fmla="*/ 914083 w 1312373"/>
                <a:gd name="connsiteY403" fmla="*/ 333228 h 466827"/>
                <a:gd name="connsiteX404" fmla="*/ 914083 w 1312373"/>
                <a:gd name="connsiteY404" fmla="*/ 336285 h 466827"/>
                <a:gd name="connsiteX405" fmla="*/ 877363 w 1312373"/>
                <a:gd name="connsiteY405" fmla="*/ 336285 h 466827"/>
                <a:gd name="connsiteX406" fmla="*/ 889332 w 1312373"/>
                <a:gd name="connsiteY406" fmla="*/ 350942 h 466827"/>
                <a:gd name="connsiteX407" fmla="*/ 899504 w 1312373"/>
                <a:gd name="connsiteY407" fmla="*/ 342579 h 466827"/>
                <a:gd name="connsiteX408" fmla="*/ 913367 w 1312373"/>
                <a:gd name="connsiteY408" fmla="*/ 342579 h 466827"/>
                <a:gd name="connsiteX409" fmla="*/ 889336 w 1312373"/>
                <a:gd name="connsiteY409" fmla="*/ 361193 h 466827"/>
                <a:gd name="connsiteX410" fmla="*/ 863146 w 1312373"/>
                <a:gd name="connsiteY410" fmla="*/ 332779 h 466827"/>
                <a:gd name="connsiteX411" fmla="*/ 863142 w 1312373"/>
                <a:gd name="connsiteY411" fmla="*/ 332779 h 466827"/>
                <a:gd name="connsiteX412" fmla="*/ 889155 w 1312373"/>
                <a:gd name="connsiteY412" fmla="*/ 304545 h 466827"/>
                <a:gd name="connsiteX413" fmla="*/ 749675 w 1312373"/>
                <a:gd name="connsiteY413" fmla="*/ 304545 h 466827"/>
                <a:gd name="connsiteX414" fmla="*/ 774603 w 1312373"/>
                <a:gd name="connsiteY414" fmla="*/ 333228 h 466827"/>
                <a:gd name="connsiteX415" fmla="*/ 774603 w 1312373"/>
                <a:gd name="connsiteY415" fmla="*/ 336285 h 466827"/>
                <a:gd name="connsiteX416" fmla="*/ 737883 w 1312373"/>
                <a:gd name="connsiteY416" fmla="*/ 336285 h 466827"/>
                <a:gd name="connsiteX417" fmla="*/ 749852 w 1312373"/>
                <a:gd name="connsiteY417" fmla="*/ 350942 h 466827"/>
                <a:gd name="connsiteX418" fmla="*/ 760024 w 1312373"/>
                <a:gd name="connsiteY418" fmla="*/ 342579 h 466827"/>
                <a:gd name="connsiteX419" fmla="*/ 773888 w 1312373"/>
                <a:gd name="connsiteY419" fmla="*/ 342579 h 466827"/>
                <a:gd name="connsiteX420" fmla="*/ 749857 w 1312373"/>
                <a:gd name="connsiteY420" fmla="*/ 361193 h 466827"/>
                <a:gd name="connsiteX421" fmla="*/ 723666 w 1312373"/>
                <a:gd name="connsiteY421" fmla="*/ 332779 h 466827"/>
                <a:gd name="connsiteX422" fmla="*/ 723662 w 1312373"/>
                <a:gd name="connsiteY422" fmla="*/ 332779 h 466827"/>
                <a:gd name="connsiteX423" fmla="*/ 749675 w 1312373"/>
                <a:gd name="connsiteY423" fmla="*/ 304545 h 466827"/>
                <a:gd name="connsiteX424" fmla="*/ 564936 w 1312373"/>
                <a:gd name="connsiteY424" fmla="*/ 304545 h 466827"/>
                <a:gd name="connsiteX425" fmla="*/ 591577 w 1312373"/>
                <a:gd name="connsiteY425" fmla="*/ 332867 h 466827"/>
                <a:gd name="connsiteX426" fmla="*/ 564936 w 1312373"/>
                <a:gd name="connsiteY426" fmla="*/ 361189 h 466827"/>
                <a:gd name="connsiteX427" fmla="*/ 538296 w 1312373"/>
                <a:gd name="connsiteY427" fmla="*/ 332867 h 466827"/>
                <a:gd name="connsiteX428" fmla="*/ 564936 w 1312373"/>
                <a:gd name="connsiteY428" fmla="*/ 304545 h 466827"/>
                <a:gd name="connsiteX429" fmla="*/ 505545 w 1312373"/>
                <a:gd name="connsiteY429" fmla="*/ 304545 h 466827"/>
                <a:gd name="connsiteX430" fmla="*/ 532185 w 1312373"/>
                <a:gd name="connsiteY430" fmla="*/ 332867 h 466827"/>
                <a:gd name="connsiteX431" fmla="*/ 505545 w 1312373"/>
                <a:gd name="connsiteY431" fmla="*/ 361189 h 466827"/>
                <a:gd name="connsiteX432" fmla="*/ 478904 w 1312373"/>
                <a:gd name="connsiteY432" fmla="*/ 332867 h 466827"/>
                <a:gd name="connsiteX433" fmla="*/ 505545 w 1312373"/>
                <a:gd name="connsiteY433" fmla="*/ 304545 h 466827"/>
                <a:gd name="connsiteX434" fmla="*/ 64980 w 1312373"/>
                <a:gd name="connsiteY434" fmla="*/ 304545 h 466827"/>
                <a:gd name="connsiteX435" fmla="*/ 82980 w 1312373"/>
                <a:gd name="connsiteY435" fmla="*/ 325585 h 466827"/>
                <a:gd name="connsiteX436" fmla="*/ 82980 w 1312373"/>
                <a:gd name="connsiteY436" fmla="*/ 359843 h 466827"/>
                <a:gd name="connsiteX437" fmla="*/ 68397 w 1312373"/>
                <a:gd name="connsiteY437" fmla="*/ 359843 h 466827"/>
                <a:gd name="connsiteX438" fmla="*/ 68397 w 1312373"/>
                <a:gd name="connsiteY438" fmla="*/ 328015 h 466827"/>
                <a:gd name="connsiteX439" fmla="*/ 59938 w 1312373"/>
                <a:gd name="connsiteY439" fmla="*/ 316415 h 466827"/>
                <a:gd name="connsiteX440" fmla="*/ 48958 w 1312373"/>
                <a:gd name="connsiteY440" fmla="*/ 330710 h 466827"/>
                <a:gd name="connsiteX441" fmla="*/ 48958 w 1312373"/>
                <a:gd name="connsiteY441" fmla="*/ 359843 h 466827"/>
                <a:gd name="connsiteX442" fmla="*/ 34375 w 1312373"/>
                <a:gd name="connsiteY442" fmla="*/ 359843 h 466827"/>
                <a:gd name="connsiteX443" fmla="*/ 34375 w 1312373"/>
                <a:gd name="connsiteY443" fmla="*/ 305895 h 466827"/>
                <a:gd name="connsiteX444" fmla="*/ 34379 w 1312373"/>
                <a:gd name="connsiteY444" fmla="*/ 305895 h 466827"/>
                <a:gd name="connsiteX445" fmla="*/ 47881 w 1312373"/>
                <a:gd name="connsiteY445" fmla="*/ 305895 h 466827"/>
                <a:gd name="connsiteX446" fmla="*/ 47881 w 1312373"/>
                <a:gd name="connsiteY446" fmla="*/ 313984 h 466827"/>
                <a:gd name="connsiteX447" fmla="*/ 50040 w 1312373"/>
                <a:gd name="connsiteY447" fmla="*/ 313984 h 466827"/>
                <a:gd name="connsiteX448" fmla="*/ 64980 w 1312373"/>
                <a:gd name="connsiteY448" fmla="*/ 304545 h 466827"/>
                <a:gd name="connsiteX449" fmla="*/ 823817 w 1312373"/>
                <a:gd name="connsiteY449" fmla="*/ 304540 h 466827"/>
                <a:gd name="connsiteX450" fmla="*/ 837768 w 1312373"/>
                <a:gd name="connsiteY450" fmla="*/ 312360 h 466827"/>
                <a:gd name="connsiteX451" fmla="*/ 839927 w 1312373"/>
                <a:gd name="connsiteY451" fmla="*/ 312360 h 466827"/>
                <a:gd name="connsiteX452" fmla="*/ 839927 w 1312373"/>
                <a:gd name="connsiteY452" fmla="*/ 305885 h 466827"/>
                <a:gd name="connsiteX453" fmla="*/ 853428 w 1312373"/>
                <a:gd name="connsiteY453" fmla="*/ 305885 h 466827"/>
                <a:gd name="connsiteX454" fmla="*/ 853428 w 1312373"/>
                <a:gd name="connsiteY454" fmla="*/ 355789 h 466827"/>
                <a:gd name="connsiteX455" fmla="*/ 828408 w 1312373"/>
                <a:gd name="connsiteY455" fmla="*/ 379167 h 466827"/>
                <a:gd name="connsiteX456" fmla="*/ 804466 w 1312373"/>
                <a:gd name="connsiteY456" fmla="*/ 361991 h 466827"/>
                <a:gd name="connsiteX457" fmla="*/ 804470 w 1312373"/>
                <a:gd name="connsiteY457" fmla="*/ 362000 h 466827"/>
                <a:gd name="connsiteX458" fmla="*/ 818691 w 1312373"/>
                <a:gd name="connsiteY458" fmla="*/ 362000 h 466827"/>
                <a:gd name="connsiteX459" fmla="*/ 828232 w 1312373"/>
                <a:gd name="connsiteY459" fmla="*/ 368925 h 466827"/>
                <a:gd name="connsiteX460" fmla="*/ 839393 w 1312373"/>
                <a:gd name="connsiteY460" fmla="*/ 356336 h 466827"/>
                <a:gd name="connsiteX461" fmla="*/ 839393 w 1312373"/>
                <a:gd name="connsiteY461" fmla="*/ 349949 h 466827"/>
                <a:gd name="connsiteX462" fmla="*/ 837234 w 1312373"/>
                <a:gd name="connsiteY462" fmla="*/ 349949 h 466827"/>
                <a:gd name="connsiteX463" fmla="*/ 823552 w 1312373"/>
                <a:gd name="connsiteY463" fmla="*/ 358224 h 466827"/>
                <a:gd name="connsiteX464" fmla="*/ 801949 w 1312373"/>
                <a:gd name="connsiteY464" fmla="*/ 331336 h 466827"/>
                <a:gd name="connsiteX465" fmla="*/ 823817 w 1312373"/>
                <a:gd name="connsiteY465" fmla="*/ 304540 h 466827"/>
                <a:gd name="connsiteX466" fmla="*/ 372722 w 1312373"/>
                <a:gd name="connsiteY466" fmla="*/ 292402 h 466827"/>
                <a:gd name="connsiteX467" fmla="*/ 387031 w 1312373"/>
                <a:gd name="connsiteY467" fmla="*/ 292402 h 466827"/>
                <a:gd name="connsiteX468" fmla="*/ 387031 w 1312373"/>
                <a:gd name="connsiteY468" fmla="*/ 305890 h 466827"/>
                <a:gd name="connsiteX469" fmla="*/ 395764 w 1312373"/>
                <a:gd name="connsiteY469" fmla="*/ 305890 h 466827"/>
                <a:gd name="connsiteX470" fmla="*/ 395764 w 1312373"/>
                <a:gd name="connsiteY470" fmla="*/ 316141 h 466827"/>
                <a:gd name="connsiteX471" fmla="*/ 387031 w 1312373"/>
                <a:gd name="connsiteY471" fmla="*/ 316141 h 466827"/>
                <a:gd name="connsiteX472" fmla="*/ 387031 w 1312373"/>
                <a:gd name="connsiteY472" fmla="*/ 342218 h 466827"/>
                <a:gd name="connsiteX473" fmla="*/ 392519 w 1312373"/>
                <a:gd name="connsiteY473" fmla="*/ 359301 h 466827"/>
                <a:gd name="connsiteX474" fmla="*/ 392519 w 1312373"/>
                <a:gd name="connsiteY474" fmla="*/ 359843 h 466827"/>
                <a:gd name="connsiteX475" fmla="*/ 377040 w 1312373"/>
                <a:gd name="connsiteY475" fmla="*/ 359843 h 466827"/>
                <a:gd name="connsiteX476" fmla="*/ 372537 w 1312373"/>
                <a:gd name="connsiteY476" fmla="*/ 343748 h 466827"/>
                <a:gd name="connsiteX477" fmla="*/ 372541 w 1312373"/>
                <a:gd name="connsiteY477" fmla="*/ 343748 h 466827"/>
                <a:gd name="connsiteX478" fmla="*/ 372541 w 1312373"/>
                <a:gd name="connsiteY478" fmla="*/ 316141 h 466827"/>
                <a:gd name="connsiteX479" fmla="*/ 365159 w 1312373"/>
                <a:gd name="connsiteY479" fmla="*/ 316141 h 466827"/>
                <a:gd name="connsiteX480" fmla="*/ 365159 w 1312373"/>
                <a:gd name="connsiteY480" fmla="*/ 305890 h 466827"/>
                <a:gd name="connsiteX481" fmla="*/ 372722 w 1312373"/>
                <a:gd name="connsiteY481" fmla="*/ 305890 h 466827"/>
                <a:gd name="connsiteX482" fmla="*/ 214351 w 1312373"/>
                <a:gd name="connsiteY482" fmla="*/ 292402 h 466827"/>
                <a:gd name="connsiteX483" fmla="*/ 228664 w 1312373"/>
                <a:gd name="connsiteY483" fmla="*/ 292402 h 466827"/>
                <a:gd name="connsiteX484" fmla="*/ 228664 w 1312373"/>
                <a:gd name="connsiteY484" fmla="*/ 305890 h 466827"/>
                <a:gd name="connsiteX485" fmla="*/ 237393 w 1312373"/>
                <a:gd name="connsiteY485" fmla="*/ 305890 h 466827"/>
                <a:gd name="connsiteX486" fmla="*/ 237393 w 1312373"/>
                <a:gd name="connsiteY486" fmla="*/ 316141 h 466827"/>
                <a:gd name="connsiteX487" fmla="*/ 228664 w 1312373"/>
                <a:gd name="connsiteY487" fmla="*/ 316141 h 466827"/>
                <a:gd name="connsiteX488" fmla="*/ 228664 w 1312373"/>
                <a:gd name="connsiteY488" fmla="*/ 342218 h 466827"/>
                <a:gd name="connsiteX489" fmla="*/ 234157 w 1312373"/>
                <a:gd name="connsiteY489" fmla="*/ 359301 h 466827"/>
                <a:gd name="connsiteX490" fmla="*/ 234157 w 1312373"/>
                <a:gd name="connsiteY490" fmla="*/ 359843 h 466827"/>
                <a:gd name="connsiteX491" fmla="*/ 218673 w 1312373"/>
                <a:gd name="connsiteY491" fmla="*/ 359843 h 466827"/>
                <a:gd name="connsiteX492" fmla="*/ 214174 w 1312373"/>
                <a:gd name="connsiteY492" fmla="*/ 343748 h 466827"/>
                <a:gd name="connsiteX493" fmla="*/ 214170 w 1312373"/>
                <a:gd name="connsiteY493" fmla="*/ 343748 h 466827"/>
                <a:gd name="connsiteX494" fmla="*/ 214170 w 1312373"/>
                <a:gd name="connsiteY494" fmla="*/ 316141 h 466827"/>
                <a:gd name="connsiteX495" fmla="*/ 206792 w 1312373"/>
                <a:gd name="connsiteY495" fmla="*/ 316141 h 466827"/>
                <a:gd name="connsiteX496" fmla="*/ 206792 w 1312373"/>
                <a:gd name="connsiteY496" fmla="*/ 305890 h 466827"/>
                <a:gd name="connsiteX497" fmla="*/ 214351 w 1312373"/>
                <a:gd name="connsiteY497" fmla="*/ 305890 h 466827"/>
                <a:gd name="connsiteX498" fmla="*/ 150461 w 1312373"/>
                <a:gd name="connsiteY498" fmla="*/ 292402 h 466827"/>
                <a:gd name="connsiteX499" fmla="*/ 164774 w 1312373"/>
                <a:gd name="connsiteY499" fmla="*/ 292402 h 466827"/>
                <a:gd name="connsiteX500" fmla="*/ 164774 w 1312373"/>
                <a:gd name="connsiteY500" fmla="*/ 305890 h 466827"/>
                <a:gd name="connsiteX501" fmla="*/ 173503 w 1312373"/>
                <a:gd name="connsiteY501" fmla="*/ 305890 h 466827"/>
                <a:gd name="connsiteX502" fmla="*/ 173503 w 1312373"/>
                <a:gd name="connsiteY502" fmla="*/ 316141 h 466827"/>
                <a:gd name="connsiteX503" fmla="*/ 164774 w 1312373"/>
                <a:gd name="connsiteY503" fmla="*/ 316141 h 466827"/>
                <a:gd name="connsiteX504" fmla="*/ 164774 w 1312373"/>
                <a:gd name="connsiteY504" fmla="*/ 342218 h 466827"/>
                <a:gd name="connsiteX505" fmla="*/ 170266 w 1312373"/>
                <a:gd name="connsiteY505" fmla="*/ 359301 h 466827"/>
                <a:gd name="connsiteX506" fmla="*/ 170266 w 1312373"/>
                <a:gd name="connsiteY506" fmla="*/ 359843 h 466827"/>
                <a:gd name="connsiteX507" fmla="*/ 154783 w 1312373"/>
                <a:gd name="connsiteY507" fmla="*/ 359843 h 466827"/>
                <a:gd name="connsiteX508" fmla="*/ 150284 w 1312373"/>
                <a:gd name="connsiteY508" fmla="*/ 343748 h 466827"/>
                <a:gd name="connsiteX509" fmla="*/ 150280 w 1312373"/>
                <a:gd name="connsiteY509" fmla="*/ 343748 h 466827"/>
                <a:gd name="connsiteX510" fmla="*/ 150280 w 1312373"/>
                <a:gd name="connsiteY510" fmla="*/ 316141 h 466827"/>
                <a:gd name="connsiteX511" fmla="*/ 142902 w 1312373"/>
                <a:gd name="connsiteY511" fmla="*/ 316141 h 466827"/>
                <a:gd name="connsiteX512" fmla="*/ 142902 w 1312373"/>
                <a:gd name="connsiteY512" fmla="*/ 305890 h 466827"/>
                <a:gd name="connsiteX513" fmla="*/ 150461 w 1312373"/>
                <a:gd name="connsiteY513" fmla="*/ 305890 h 466827"/>
                <a:gd name="connsiteX514" fmla="*/ 5761 w 1312373"/>
                <a:gd name="connsiteY514" fmla="*/ 289707 h 466827"/>
                <a:gd name="connsiteX515" fmla="*/ 20883 w 1312373"/>
                <a:gd name="connsiteY515" fmla="*/ 289707 h 466827"/>
                <a:gd name="connsiteX516" fmla="*/ 20883 w 1312373"/>
                <a:gd name="connsiteY516" fmla="*/ 359843 h 466827"/>
                <a:gd name="connsiteX517" fmla="*/ 5761 w 1312373"/>
                <a:gd name="connsiteY517" fmla="*/ 359843 h 466827"/>
                <a:gd name="connsiteX518" fmla="*/ 1246850 w 1312373"/>
                <a:gd name="connsiteY518" fmla="*/ 287911 h 466827"/>
                <a:gd name="connsiteX519" fmla="*/ 1261433 w 1312373"/>
                <a:gd name="connsiteY519" fmla="*/ 287911 h 466827"/>
                <a:gd name="connsiteX520" fmla="*/ 1261433 w 1312373"/>
                <a:gd name="connsiteY520" fmla="*/ 359847 h 466827"/>
                <a:gd name="connsiteX521" fmla="*/ 1247931 w 1312373"/>
                <a:gd name="connsiteY521" fmla="*/ 359847 h 466827"/>
                <a:gd name="connsiteX522" fmla="*/ 1247931 w 1312373"/>
                <a:gd name="connsiteY522" fmla="*/ 352834 h 466827"/>
                <a:gd name="connsiteX523" fmla="*/ 1245772 w 1312373"/>
                <a:gd name="connsiteY523" fmla="*/ 352834 h 466827"/>
                <a:gd name="connsiteX524" fmla="*/ 1230651 w 1312373"/>
                <a:gd name="connsiteY524" fmla="*/ 360928 h 466827"/>
                <a:gd name="connsiteX525" fmla="*/ 1209048 w 1312373"/>
                <a:gd name="connsiteY525" fmla="*/ 332782 h 466827"/>
                <a:gd name="connsiteX526" fmla="*/ 1209048 w 1312373"/>
                <a:gd name="connsiteY526" fmla="*/ 332778 h 466827"/>
                <a:gd name="connsiteX527" fmla="*/ 1230651 w 1312373"/>
                <a:gd name="connsiteY527" fmla="*/ 304813 h 466827"/>
                <a:gd name="connsiteX528" fmla="*/ 1244691 w 1312373"/>
                <a:gd name="connsiteY528" fmla="*/ 311826 h 466827"/>
                <a:gd name="connsiteX529" fmla="*/ 1246850 w 1312373"/>
                <a:gd name="connsiteY529" fmla="*/ 311826 h 466827"/>
                <a:gd name="connsiteX530" fmla="*/ 699379 w 1312373"/>
                <a:gd name="connsiteY530" fmla="*/ 287911 h 466827"/>
                <a:gd name="connsiteX531" fmla="*/ 713962 w 1312373"/>
                <a:gd name="connsiteY531" fmla="*/ 287911 h 466827"/>
                <a:gd name="connsiteX532" fmla="*/ 713962 w 1312373"/>
                <a:gd name="connsiteY532" fmla="*/ 359847 h 466827"/>
                <a:gd name="connsiteX533" fmla="*/ 700461 w 1312373"/>
                <a:gd name="connsiteY533" fmla="*/ 359847 h 466827"/>
                <a:gd name="connsiteX534" fmla="*/ 700461 w 1312373"/>
                <a:gd name="connsiteY534" fmla="*/ 352834 h 466827"/>
                <a:gd name="connsiteX535" fmla="*/ 698302 w 1312373"/>
                <a:gd name="connsiteY535" fmla="*/ 352834 h 466827"/>
                <a:gd name="connsiteX536" fmla="*/ 683180 w 1312373"/>
                <a:gd name="connsiteY536" fmla="*/ 360928 h 466827"/>
                <a:gd name="connsiteX537" fmla="*/ 661573 w 1312373"/>
                <a:gd name="connsiteY537" fmla="*/ 332782 h 466827"/>
                <a:gd name="connsiteX538" fmla="*/ 661573 w 1312373"/>
                <a:gd name="connsiteY538" fmla="*/ 332778 h 466827"/>
                <a:gd name="connsiteX539" fmla="*/ 683180 w 1312373"/>
                <a:gd name="connsiteY539" fmla="*/ 304813 h 466827"/>
                <a:gd name="connsiteX540" fmla="*/ 697220 w 1312373"/>
                <a:gd name="connsiteY540" fmla="*/ 311826 h 466827"/>
                <a:gd name="connsiteX541" fmla="*/ 699379 w 1312373"/>
                <a:gd name="connsiteY541" fmla="*/ 311826 h 466827"/>
                <a:gd name="connsiteX542" fmla="*/ 1066870 w 1312373"/>
                <a:gd name="connsiteY542" fmla="*/ 287907 h 466827"/>
                <a:gd name="connsiteX543" fmla="*/ 1081449 w 1312373"/>
                <a:gd name="connsiteY543" fmla="*/ 287907 h 466827"/>
                <a:gd name="connsiteX544" fmla="*/ 1081449 w 1312373"/>
                <a:gd name="connsiteY544" fmla="*/ 312365 h 466827"/>
                <a:gd name="connsiteX545" fmla="*/ 1083612 w 1312373"/>
                <a:gd name="connsiteY545" fmla="*/ 312365 h 466827"/>
                <a:gd name="connsiteX546" fmla="*/ 1097471 w 1312373"/>
                <a:gd name="connsiteY546" fmla="*/ 304545 h 466827"/>
                <a:gd name="connsiteX547" fmla="*/ 1115471 w 1312373"/>
                <a:gd name="connsiteY547" fmla="*/ 325584 h 466827"/>
                <a:gd name="connsiteX548" fmla="*/ 1115471 w 1312373"/>
                <a:gd name="connsiteY548" fmla="*/ 359843 h 466827"/>
                <a:gd name="connsiteX549" fmla="*/ 1100892 w 1312373"/>
                <a:gd name="connsiteY549" fmla="*/ 359843 h 466827"/>
                <a:gd name="connsiteX550" fmla="*/ 1100892 w 1312373"/>
                <a:gd name="connsiteY550" fmla="*/ 328015 h 466827"/>
                <a:gd name="connsiteX551" fmla="*/ 1092429 w 1312373"/>
                <a:gd name="connsiteY551" fmla="*/ 316414 h 466827"/>
                <a:gd name="connsiteX552" fmla="*/ 1081449 w 1312373"/>
                <a:gd name="connsiteY552" fmla="*/ 330710 h 466827"/>
                <a:gd name="connsiteX553" fmla="*/ 1081449 w 1312373"/>
                <a:gd name="connsiteY553" fmla="*/ 359843 h 466827"/>
                <a:gd name="connsiteX554" fmla="*/ 1066870 w 1312373"/>
                <a:gd name="connsiteY554" fmla="*/ 359843 h 466827"/>
                <a:gd name="connsiteX555" fmla="*/ 1007483 w 1312373"/>
                <a:gd name="connsiteY555" fmla="*/ 287907 h 466827"/>
                <a:gd name="connsiteX556" fmla="*/ 1022062 w 1312373"/>
                <a:gd name="connsiteY556" fmla="*/ 287907 h 466827"/>
                <a:gd name="connsiteX557" fmla="*/ 1022062 w 1312373"/>
                <a:gd name="connsiteY557" fmla="*/ 326572 h 466827"/>
                <a:gd name="connsiteX558" fmla="*/ 1026384 w 1312373"/>
                <a:gd name="connsiteY558" fmla="*/ 326572 h 466827"/>
                <a:gd name="connsiteX559" fmla="*/ 1041510 w 1312373"/>
                <a:gd name="connsiteY559" fmla="*/ 305890 h 466827"/>
                <a:gd name="connsiteX560" fmla="*/ 1056989 w 1312373"/>
                <a:gd name="connsiteY560" fmla="*/ 305890 h 466827"/>
                <a:gd name="connsiteX561" fmla="*/ 1056989 w 1312373"/>
                <a:gd name="connsiteY561" fmla="*/ 306432 h 466827"/>
                <a:gd name="connsiteX562" fmla="*/ 1038538 w 1312373"/>
                <a:gd name="connsiteY562" fmla="*/ 331067 h 466827"/>
                <a:gd name="connsiteX563" fmla="*/ 1059148 w 1312373"/>
                <a:gd name="connsiteY563" fmla="*/ 359300 h 466827"/>
                <a:gd name="connsiteX564" fmla="*/ 1059148 w 1312373"/>
                <a:gd name="connsiteY564" fmla="*/ 359843 h 466827"/>
                <a:gd name="connsiteX565" fmla="*/ 1042137 w 1312373"/>
                <a:gd name="connsiteY565" fmla="*/ 359843 h 466827"/>
                <a:gd name="connsiteX566" fmla="*/ 1026384 w 1312373"/>
                <a:gd name="connsiteY566" fmla="*/ 337365 h 466827"/>
                <a:gd name="connsiteX567" fmla="*/ 1022062 w 1312373"/>
                <a:gd name="connsiteY567" fmla="*/ 337365 h 466827"/>
                <a:gd name="connsiteX568" fmla="*/ 1022062 w 1312373"/>
                <a:gd name="connsiteY568" fmla="*/ 359843 h 466827"/>
                <a:gd name="connsiteX569" fmla="*/ 1007483 w 1312373"/>
                <a:gd name="connsiteY569" fmla="*/ 359843 h 466827"/>
                <a:gd name="connsiteX570" fmla="*/ 923253 w 1312373"/>
                <a:gd name="connsiteY570" fmla="*/ 287907 h 466827"/>
                <a:gd name="connsiteX571" fmla="*/ 937836 w 1312373"/>
                <a:gd name="connsiteY571" fmla="*/ 287907 h 466827"/>
                <a:gd name="connsiteX572" fmla="*/ 937836 w 1312373"/>
                <a:gd name="connsiteY572" fmla="*/ 342217 h 466827"/>
                <a:gd name="connsiteX573" fmla="*/ 943416 w 1312373"/>
                <a:gd name="connsiteY573" fmla="*/ 359300 h 466827"/>
                <a:gd name="connsiteX574" fmla="*/ 943416 w 1312373"/>
                <a:gd name="connsiteY574" fmla="*/ 359843 h 466827"/>
                <a:gd name="connsiteX575" fmla="*/ 927849 w 1312373"/>
                <a:gd name="connsiteY575" fmla="*/ 359843 h 466827"/>
                <a:gd name="connsiteX576" fmla="*/ 923257 w 1312373"/>
                <a:gd name="connsiteY576" fmla="*/ 343748 h 466827"/>
                <a:gd name="connsiteX577" fmla="*/ 923253 w 1312373"/>
                <a:gd name="connsiteY577" fmla="*/ 343748 h 466827"/>
                <a:gd name="connsiteX578" fmla="*/ 986878 w 1312373"/>
                <a:gd name="connsiteY578" fmla="*/ 285124 h 466827"/>
                <a:gd name="connsiteX579" fmla="*/ 994706 w 1312373"/>
                <a:gd name="connsiteY579" fmla="*/ 292406 h 466827"/>
                <a:gd name="connsiteX580" fmla="*/ 986878 w 1312373"/>
                <a:gd name="connsiteY580" fmla="*/ 299689 h 466827"/>
                <a:gd name="connsiteX581" fmla="*/ 979050 w 1312373"/>
                <a:gd name="connsiteY581" fmla="*/ 292406 h 466827"/>
                <a:gd name="connsiteX582" fmla="*/ 986878 w 1312373"/>
                <a:gd name="connsiteY582" fmla="*/ 285124 h 466827"/>
                <a:gd name="connsiteX583" fmla="*/ 1192040 w 1312373"/>
                <a:gd name="connsiteY583" fmla="*/ 285119 h 466827"/>
                <a:gd name="connsiteX584" fmla="*/ 1199868 w 1312373"/>
                <a:gd name="connsiteY584" fmla="*/ 292401 h 466827"/>
                <a:gd name="connsiteX585" fmla="*/ 1192040 w 1312373"/>
                <a:gd name="connsiteY585" fmla="*/ 299684 h 466827"/>
                <a:gd name="connsiteX586" fmla="*/ 1184208 w 1312373"/>
                <a:gd name="connsiteY586" fmla="*/ 292401 h 466827"/>
                <a:gd name="connsiteX587" fmla="*/ 1192040 w 1312373"/>
                <a:gd name="connsiteY587" fmla="*/ 285119 h 466827"/>
                <a:gd name="connsiteX588" fmla="*/ 958979 w 1312373"/>
                <a:gd name="connsiteY588" fmla="*/ 285119 h 466827"/>
                <a:gd name="connsiteX589" fmla="*/ 966807 w 1312373"/>
                <a:gd name="connsiteY589" fmla="*/ 292401 h 466827"/>
                <a:gd name="connsiteX590" fmla="*/ 958979 w 1312373"/>
                <a:gd name="connsiteY590" fmla="*/ 299684 h 466827"/>
                <a:gd name="connsiteX591" fmla="*/ 951151 w 1312373"/>
                <a:gd name="connsiteY591" fmla="*/ 292401 h 466827"/>
                <a:gd name="connsiteX592" fmla="*/ 958979 w 1312373"/>
                <a:gd name="connsiteY592" fmla="*/ 285119 h 466827"/>
                <a:gd name="connsiteX593" fmla="*/ 190143 w 1312373"/>
                <a:gd name="connsiteY593" fmla="*/ 285119 h 466827"/>
                <a:gd name="connsiteX594" fmla="*/ 197971 w 1312373"/>
                <a:gd name="connsiteY594" fmla="*/ 292401 h 466827"/>
                <a:gd name="connsiteX595" fmla="*/ 190143 w 1312373"/>
                <a:gd name="connsiteY595" fmla="*/ 299684 h 466827"/>
                <a:gd name="connsiteX596" fmla="*/ 182315 w 1312373"/>
                <a:gd name="connsiteY596" fmla="*/ 292401 h 466827"/>
                <a:gd name="connsiteX597" fmla="*/ 190143 w 1312373"/>
                <a:gd name="connsiteY597" fmla="*/ 285119 h 466827"/>
                <a:gd name="connsiteX598" fmla="*/ 739520 w 1312373"/>
                <a:gd name="connsiteY598" fmla="*/ 136391 h 466827"/>
                <a:gd name="connsiteX599" fmla="*/ 728902 w 1312373"/>
                <a:gd name="connsiteY599" fmla="*/ 154193 h 466827"/>
                <a:gd name="connsiteX600" fmla="*/ 739520 w 1312373"/>
                <a:gd name="connsiteY600" fmla="*/ 171995 h 466827"/>
                <a:gd name="connsiteX601" fmla="*/ 751578 w 1312373"/>
                <a:gd name="connsiteY601" fmla="*/ 154193 h 466827"/>
                <a:gd name="connsiteX602" fmla="*/ 739520 w 1312373"/>
                <a:gd name="connsiteY602" fmla="*/ 136391 h 466827"/>
                <a:gd name="connsiteX603" fmla="*/ 27722 w 1312373"/>
                <a:gd name="connsiteY603" fmla="*/ 136391 h 466827"/>
                <a:gd name="connsiteX604" fmla="*/ 17104 w 1312373"/>
                <a:gd name="connsiteY604" fmla="*/ 154193 h 466827"/>
                <a:gd name="connsiteX605" fmla="*/ 27722 w 1312373"/>
                <a:gd name="connsiteY605" fmla="*/ 171995 h 466827"/>
                <a:gd name="connsiteX606" fmla="*/ 39784 w 1312373"/>
                <a:gd name="connsiteY606" fmla="*/ 154193 h 466827"/>
                <a:gd name="connsiteX607" fmla="*/ 27722 w 1312373"/>
                <a:gd name="connsiteY607" fmla="*/ 136391 h 466827"/>
                <a:gd name="connsiteX608" fmla="*/ 1235516 w 1312373"/>
                <a:gd name="connsiteY608" fmla="*/ 135580 h 466827"/>
                <a:gd name="connsiteX609" fmla="*/ 1223816 w 1312373"/>
                <a:gd name="connsiteY609" fmla="*/ 148437 h 466827"/>
                <a:gd name="connsiteX610" fmla="*/ 1246315 w 1312373"/>
                <a:gd name="connsiteY610" fmla="*/ 148437 h 466827"/>
                <a:gd name="connsiteX611" fmla="*/ 1235516 w 1312373"/>
                <a:gd name="connsiteY611" fmla="*/ 135580 h 466827"/>
                <a:gd name="connsiteX612" fmla="*/ 801786 w 1312373"/>
                <a:gd name="connsiteY612" fmla="*/ 135580 h 466827"/>
                <a:gd name="connsiteX613" fmla="*/ 790086 w 1312373"/>
                <a:gd name="connsiteY613" fmla="*/ 148437 h 466827"/>
                <a:gd name="connsiteX614" fmla="*/ 812585 w 1312373"/>
                <a:gd name="connsiteY614" fmla="*/ 148437 h 466827"/>
                <a:gd name="connsiteX615" fmla="*/ 801786 w 1312373"/>
                <a:gd name="connsiteY615" fmla="*/ 135580 h 466827"/>
                <a:gd name="connsiteX616" fmla="*/ 625409 w 1312373"/>
                <a:gd name="connsiteY616" fmla="*/ 135580 h 466827"/>
                <a:gd name="connsiteX617" fmla="*/ 613709 w 1312373"/>
                <a:gd name="connsiteY617" fmla="*/ 148437 h 466827"/>
                <a:gd name="connsiteX618" fmla="*/ 636208 w 1312373"/>
                <a:gd name="connsiteY618" fmla="*/ 148437 h 466827"/>
                <a:gd name="connsiteX619" fmla="*/ 625409 w 1312373"/>
                <a:gd name="connsiteY619" fmla="*/ 135580 h 466827"/>
                <a:gd name="connsiteX620" fmla="*/ 495832 w 1312373"/>
                <a:gd name="connsiteY620" fmla="*/ 135580 h 466827"/>
                <a:gd name="connsiteX621" fmla="*/ 484132 w 1312373"/>
                <a:gd name="connsiteY621" fmla="*/ 148437 h 466827"/>
                <a:gd name="connsiteX622" fmla="*/ 506631 w 1312373"/>
                <a:gd name="connsiteY622" fmla="*/ 148437 h 466827"/>
                <a:gd name="connsiteX623" fmla="*/ 495832 w 1312373"/>
                <a:gd name="connsiteY623" fmla="*/ 135580 h 466827"/>
                <a:gd name="connsiteX624" fmla="*/ 255569 w 1312373"/>
                <a:gd name="connsiteY624" fmla="*/ 135580 h 466827"/>
                <a:gd name="connsiteX625" fmla="*/ 243869 w 1312373"/>
                <a:gd name="connsiteY625" fmla="*/ 148437 h 466827"/>
                <a:gd name="connsiteX626" fmla="*/ 266368 w 1312373"/>
                <a:gd name="connsiteY626" fmla="*/ 148437 h 466827"/>
                <a:gd name="connsiteX627" fmla="*/ 255569 w 1312373"/>
                <a:gd name="connsiteY627" fmla="*/ 135580 h 466827"/>
                <a:gd name="connsiteX628" fmla="*/ 89992 w 1312373"/>
                <a:gd name="connsiteY628" fmla="*/ 135580 h 466827"/>
                <a:gd name="connsiteX629" fmla="*/ 78292 w 1312373"/>
                <a:gd name="connsiteY629" fmla="*/ 148437 h 466827"/>
                <a:gd name="connsiteX630" fmla="*/ 100791 w 1312373"/>
                <a:gd name="connsiteY630" fmla="*/ 148437 h 466827"/>
                <a:gd name="connsiteX631" fmla="*/ 89992 w 1312373"/>
                <a:gd name="connsiteY631" fmla="*/ 135580 h 466827"/>
                <a:gd name="connsiteX632" fmla="*/ 993280 w 1312373"/>
                <a:gd name="connsiteY632" fmla="*/ 135575 h 466827"/>
                <a:gd name="connsiteX633" fmla="*/ 981761 w 1312373"/>
                <a:gd name="connsiteY633" fmla="*/ 154189 h 466827"/>
                <a:gd name="connsiteX634" fmla="*/ 993280 w 1312373"/>
                <a:gd name="connsiteY634" fmla="*/ 172802 h 466827"/>
                <a:gd name="connsiteX635" fmla="*/ 1004799 w 1312373"/>
                <a:gd name="connsiteY635" fmla="*/ 154189 h 466827"/>
                <a:gd name="connsiteX636" fmla="*/ 993280 w 1312373"/>
                <a:gd name="connsiteY636" fmla="*/ 135575 h 466827"/>
                <a:gd name="connsiteX637" fmla="*/ 1288611 w 1312373"/>
                <a:gd name="connsiteY637" fmla="*/ 125871 h 466827"/>
                <a:gd name="connsiteX638" fmla="*/ 1310214 w 1312373"/>
                <a:gd name="connsiteY638" fmla="*/ 142323 h 466827"/>
                <a:gd name="connsiteX639" fmla="*/ 1296889 w 1312373"/>
                <a:gd name="connsiteY639" fmla="*/ 142323 h 466827"/>
                <a:gd name="connsiteX640" fmla="*/ 1288068 w 1312373"/>
                <a:gd name="connsiteY640" fmla="*/ 135579 h 466827"/>
                <a:gd name="connsiteX641" fmla="*/ 1281048 w 1312373"/>
                <a:gd name="connsiteY641" fmla="*/ 140616 h 466827"/>
                <a:gd name="connsiteX642" fmla="*/ 1288699 w 1312373"/>
                <a:gd name="connsiteY642" fmla="*/ 147268 h 466827"/>
                <a:gd name="connsiteX643" fmla="*/ 1295181 w 1312373"/>
                <a:gd name="connsiteY643" fmla="*/ 149337 h 466827"/>
                <a:gd name="connsiteX644" fmla="*/ 1312373 w 1312373"/>
                <a:gd name="connsiteY644" fmla="*/ 165789 h 466827"/>
                <a:gd name="connsiteX645" fmla="*/ 1290050 w 1312373"/>
                <a:gd name="connsiteY645" fmla="*/ 182515 h 466827"/>
                <a:gd name="connsiteX646" fmla="*/ 1265026 w 1312373"/>
                <a:gd name="connsiteY646" fmla="*/ 163901 h 466827"/>
                <a:gd name="connsiteX647" fmla="*/ 1278889 w 1312373"/>
                <a:gd name="connsiteY647" fmla="*/ 163901 h 466827"/>
                <a:gd name="connsiteX648" fmla="*/ 1290770 w 1312373"/>
                <a:gd name="connsiteY648" fmla="*/ 172264 h 466827"/>
                <a:gd name="connsiteX649" fmla="*/ 1298872 w 1312373"/>
                <a:gd name="connsiteY649" fmla="*/ 166958 h 466827"/>
                <a:gd name="connsiteX650" fmla="*/ 1291401 w 1312373"/>
                <a:gd name="connsiteY650" fmla="*/ 160575 h 466827"/>
                <a:gd name="connsiteX651" fmla="*/ 1284920 w 1312373"/>
                <a:gd name="connsiteY651" fmla="*/ 158418 h 466827"/>
                <a:gd name="connsiteX652" fmla="*/ 1267547 w 1312373"/>
                <a:gd name="connsiteY652" fmla="*/ 141966 h 466827"/>
                <a:gd name="connsiteX653" fmla="*/ 1288611 w 1312373"/>
                <a:gd name="connsiteY653" fmla="*/ 125871 h 466827"/>
                <a:gd name="connsiteX654" fmla="*/ 854877 w 1312373"/>
                <a:gd name="connsiteY654" fmla="*/ 125871 h 466827"/>
                <a:gd name="connsiteX655" fmla="*/ 876480 w 1312373"/>
                <a:gd name="connsiteY655" fmla="*/ 142323 h 466827"/>
                <a:gd name="connsiteX656" fmla="*/ 863155 w 1312373"/>
                <a:gd name="connsiteY656" fmla="*/ 142323 h 466827"/>
                <a:gd name="connsiteX657" fmla="*/ 854338 w 1312373"/>
                <a:gd name="connsiteY657" fmla="*/ 135579 h 466827"/>
                <a:gd name="connsiteX658" fmla="*/ 847314 w 1312373"/>
                <a:gd name="connsiteY658" fmla="*/ 140616 h 466827"/>
                <a:gd name="connsiteX659" fmla="*/ 854965 w 1312373"/>
                <a:gd name="connsiteY659" fmla="*/ 147268 h 466827"/>
                <a:gd name="connsiteX660" fmla="*/ 861446 w 1312373"/>
                <a:gd name="connsiteY660" fmla="*/ 149337 h 466827"/>
                <a:gd name="connsiteX661" fmla="*/ 878639 w 1312373"/>
                <a:gd name="connsiteY661" fmla="*/ 165789 h 466827"/>
                <a:gd name="connsiteX662" fmla="*/ 856316 w 1312373"/>
                <a:gd name="connsiteY662" fmla="*/ 182515 h 466827"/>
                <a:gd name="connsiteX663" fmla="*/ 831296 w 1312373"/>
                <a:gd name="connsiteY663" fmla="*/ 163901 h 466827"/>
                <a:gd name="connsiteX664" fmla="*/ 845155 w 1312373"/>
                <a:gd name="connsiteY664" fmla="*/ 163901 h 466827"/>
                <a:gd name="connsiteX665" fmla="*/ 857036 w 1312373"/>
                <a:gd name="connsiteY665" fmla="*/ 172264 h 466827"/>
                <a:gd name="connsiteX666" fmla="*/ 865133 w 1312373"/>
                <a:gd name="connsiteY666" fmla="*/ 166958 h 466827"/>
                <a:gd name="connsiteX667" fmla="*/ 857667 w 1312373"/>
                <a:gd name="connsiteY667" fmla="*/ 160575 h 466827"/>
                <a:gd name="connsiteX668" fmla="*/ 851186 w 1312373"/>
                <a:gd name="connsiteY668" fmla="*/ 158418 h 466827"/>
                <a:gd name="connsiteX669" fmla="*/ 833813 w 1312373"/>
                <a:gd name="connsiteY669" fmla="*/ 141966 h 466827"/>
                <a:gd name="connsiteX670" fmla="*/ 854877 w 1312373"/>
                <a:gd name="connsiteY670" fmla="*/ 125871 h 466827"/>
                <a:gd name="connsiteX671" fmla="*/ 548923 w 1312373"/>
                <a:gd name="connsiteY671" fmla="*/ 125871 h 466827"/>
                <a:gd name="connsiteX672" fmla="*/ 570526 w 1312373"/>
                <a:gd name="connsiteY672" fmla="*/ 142323 h 466827"/>
                <a:gd name="connsiteX673" fmla="*/ 557201 w 1312373"/>
                <a:gd name="connsiteY673" fmla="*/ 142323 h 466827"/>
                <a:gd name="connsiteX674" fmla="*/ 548384 w 1312373"/>
                <a:gd name="connsiteY674" fmla="*/ 135579 h 466827"/>
                <a:gd name="connsiteX675" fmla="*/ 541360 w 1312373"/>
                <a:gd name="connsiteY675" fmla="*/ 140616 h 466827"/>
                <a:gd name="connsiteX676" fmla="*/ 549011 w 1312373"/>
                <a:gd name="connsiteY676" fmla="*/ 147268 h 466827"/>
                <a:gd name="connsiteX677" fmla="*/ 555492 w 1312373"/>
                <a:gd name="connsiteY677" fmla="*/ 149337 h 466827"/>
                <a:gd name="connsiteX678" fmla="*/ 572685 w 1312373"/>
                <a:gd name="connsiteY678" fmla="*/ 165789 h 466827"/>
                <a:gd name="connsiteX679" fmla="*/ 550362 w 1312373"/>
                <a:gd name="connsiteY679" fmla="*/ 182515 h 466827"/>
                <a:gd name="connsiteX680" fmla="*/ 525342 w 1312373"/>
                <a:gd name="connsiteY680" fmla="*/ 163901 h 466827"/>
                <a:gd name="connsiteX681" fmla="*/ 539201 w 1312373"/>
                <a:gd name="connsiteY681" fmla="*/ 163901 h 466827"/>
                <a:gd name="connsiteX682" fmla="*/ 551082 w 1312373"/>
                <a:gd name="connsiteY682" fmla="*/ 172264 h 466827"/>
                <a:gd name="connsiteX683" fmla="*/ 559179 w 1312373"/>
                <a:gd name="connsiteY683" fmla="*/ 166958 h 466827"/>
                <a:gd name="connsiteX684" fmla="*/ 551713 w 1312373"/>
                <a:gd name="connsiteY684" fmla="*/ 160575 h 466827"/>
                <a:gd name="connsiteX685" fmla="*/ 545232 w 1312373"/>
                <a:gd name="connsiteY685" fmla="*/ 158418 h 466827"/>
                <a:gd name="connsiteX686" fmla="*/ 527859 w 1312373"/>
                <a:gd name="connsiteY686" fmla="*/ 141966 h 466827"/>
                <a:gd name="connsiteX687" fmla="*/ 548923 w 1312373"/>
                <a:gd name="connsiteY687" fmla="*/ 125871 h 466827"/>
                <a:gd name="connsiteX688" fmla="*/ 143083 w 1312373"/>
                <a:gd name="connsiteY688" fmla="*/ 125871 h 466827"/>
                <a:gd name="connsiteX689" fmla="*/ 164686 w 1312373"/>
                <a:gd name="connsiteY689" fmla="*/ 142323 h 466827"/>
                <a:gd name="connsiteX690" fmla="*/ 151361 w 1312373"/>
                <a:gd name="connsiteY690" fmla="*/ 142323 h 466827"/>
                <a:gd name="connsiteX691" fmla="*/ 142540 w 1312373"/>
                <a:gd name="connsiteY691" fmla="*/ 135579 h 466827"/>
                <a:gd name="connsiteX692" fmla="*/ 135520 w 1312373"/>
                <a:gd name="connsiteY692" fmla="*/ 140616 h 466827"/>
                <a:gd name="connsiteX693" fmla="*/ 143171 w 1312373"/>
                <a:gd name="connsiteY693" fmla="*/ 147268 h 466827"/>
                <a:gd name="connsiteX694" fmla="*/ 149652 w 1312373"/>
                <a:gd name="connsiteY694" fmla="*/ 149337 h 466827"/>
                <a:gd name="connsiteX695" fmla="*/ 166845 w 1312373"/>
                <a:gd name="connsiteY695" fmla="*/ 165789 h 466827"/>
                <a:gd name="connsiteX696" fmla="*/ 144522 w 1312373"/>
                <a:gd name="connsiteY696" fmla="*/ 182515 h 466827"/>
                <a:gd name="connsiteX697" fmla="*/ 119502 w 1312373"/>
                <a:gd name="connsiteY697" fmla="*/ 163901 h 466827"/>
                <a:gd name="connsiteX698" fmla="*/ 119506 w 1312373"/>
                <a:gd name="connsiteY698" fmla="*/ 163901 h 466827"/>
                <a:gd name="connsiteX699" fmla="*/ 133365 w 1312373"/>
                <a:gd name="connsiteY699" fmla="*/ 163901 h 466827"/>
                <a:gd name="connsiteX700" fmla="*/ 145246 w 1312373"/>
                <a:gd name="connsiteY700" fmla="*/ 172264 h 466827"/>
                <a:gd name="connsiteX701" fmla="*/ 153343 w 1312373"/>
                <a:gd name="connsiteY701" fmla="*/ 166958 h 466827"/>
                <a:gd name="connsiteX702" fmla="*/ 145873 w 1312373"/>
                <a:gd name="connsiteY702" fmla="*/ 160575 h 466827"/>
                <a:gd name="connsiteX703" fmla="*/ 139392 w 1312373"/>
                <a:gd name="connsiteY703" fmla="*/ 158418 h 466827"/>
                <a:gd name="connsiteX704" fmla="*/ 122019 w 1312373"/>
                <a:gd name="connsiteY704" fmla="*/ 141966 h 466827"/>
                <a:gd name="connsiteX705" fmla="*/ 143083 w 1312373"/>
                <a:gd name="connsiteY705" fmla="*/ 125871 h 466827"/>
                <a:gd name="connsiteX706" fmla="*/ 1235608 w 1312373"/>
                <a:gd name="connsiteY706" fmla="*/ 125867 h 466827"/>
                <a:gd name="connsiteX707" fmla="*/ 1260536 w 1312373"/>
                <a:gd name="connsiteY707" fmla="*/ 154551 h 466827"/>
                <a:gd name="connsiteX708" fmla="*/ 1260536 w 1312373"/>
                <a:gd name="connsiteY708" fmla="*/ 157607 h 466827"/>
                <a:gd name="connsiteX709" fmla="*/ 1223816 w 1312373"/>
                <a:gd name="connsiteY709" fmla="*/ 157607 h 466827"/>
                <a:gd name="connsiteX710" fmla="*/ 1235785 w 1312373"/>
                <a:gd name="connsiteY710" fmla="*/ 172264 h 466827"/>
                <a:gd name="connsiteX711" fmla="*/ 1245957 w 1312373"/>
                <a:gd name="connsiteY711" fmla="*/ 163901 h 466827"/>
                <a:gd name="connsiteX712" fmla="*/ 1259821 w 1312373"/>
                <a:gd name="connsiteY712" fmla="*/ 163901 h 466827"/>
                <a:gd name="connsiteX713" fmla="*/ 1235790 w 1312373"/>
                <a:gd name="connsiteY713" fmla="*/ 182515 h 466827"/>
                <a:gd name="connsiteX714" fmla="*/ 1209599 w 1312373"/>
                <a:gd name="connsiteY714" fmla="*/ 154101 h 466827"/>
                <a:gd name="connsiteX715" fmla="*/ 1209595 w 1312373"/>
                <a:gd name="connsiteY715" fmla="*/ 154101 h 466827"/>
                <a:gd name="connsiteX716" fmla="*/ 1235608 w 1312373"/>
                <a:gd name="connsiteY716" fmla="*/ 125867 h 466827"/>
                <a:gd name="connsiteX717" fmla="*/ 1151559 w 1312373"/>
                <a:gd name="connsiteY717" fmla="*/ 125867 h 466827"/>
                <a:gd name="connsiteX718" fmla="*/ 1166588 w 1312373"/>
                <a:gd name="connsiteY718" fmla="*/ 135306 h 466827"/>
                <a:gd name="connsiteX719" fmla="*/ 1168747 w 1312373"/>
                <a:gd name="connsiteY719" fmla="*/ 135306 h 466827"/>
                <a:gd name="connsiteX720" fmla="*/ 1183237 w 1312373"/>
                <a:gd name="connsiteY720" fmla="*/ 125867 h 466827"/>
                <a:gd name="connsiteX721" fmla="*/ 1200611 w 1312373"/>
                <a:gd name="connsiteY721" fmla="*/ 146907 h 466827"/>
                <a:gd name="connsiteX722" fmla="*/ 1200611 w 1312373"/>
                <a:gd name="connsiteY722" fmla="*/ 181165 h 466827"/>
                <a:gd name="connsiteX723" fmla="*/ 1186028 w 1312373"/>
                <a:gd name="connsiteY723" fmla="*/ 181165 h 466827"/>
                <a:gd name="connsiteX724" fmla="*/ 1186028 w 1312373"/>
                <a:gd name="connsiteY724" fmla="*/ 149337 h 466827"/>
                <a:gd name="connsiteX725" fmla="*/ 1178381 w 1312373"/>
                <a:gd name="connsiteY725" fmla="*/ 137736 h 466827"/>
                <a:gd name="connsiteX726" fmla="*/ 1168301 w 1312373"/>
                <a:gd name="connsiteY726" fmla="*/ 152032 h 466827"/>
                <a:gd name="connsiteX727" fmla="*/ 1168301 w 1312373"/>
                <a:gd name="connsiteY727" fmla="*/ 181165 h 466827"/>
                <a:gd name="connsiteX728" fmla="*/ 1153718 w 1312373"/>
                <a:gd name="connsiteY728" fmla="*/ 181165 h 466827"/>
                <a:gd name="connsiteX729" fmla="*/ 1153718 w 1312373"/>
                <a:gd name="connsiteY729" fmla="*/ 149337 h 466827"/>
                <a:gd name="connsiteX730" fmla="*/ 1146067 w 1312373"/>
                <a:gd name="connsiteY730" fmla="*/ 137736 h 466827"/>
                <a:gd name="connsiteX731" fmla="*/ 1135988 w 1312373"/>
                <a:gd name="connsiteY731" fmla="*/ 152032 h 466827"/>
                <a:gd name="connsiteX732" fmla="*/ 1135988 w 1312373"/>
                <a:gd name="connsiteY732" fmla="*/ 181165 h 466827"/>
                <a:gd name="connsiteX733" fmla="*/ 1121409 w 1312373"/>
                <a:gd name="connsiteY733" fmla="*/ 181165 h 466827"/>
                <a:gd name="connsiteX734" fmla="*/ 1121409 w 1312373"/>
                <a:gd name="connsiteY734" fmla="*/ 127217 h 466827"/>
                <a:gd name="connsiteX735" fmla="*/ 1134910 w 1312373"/>
                <a:gd name="connsiteY735" fmla="*/ 127217 h 466827"/>
                <a:gd name="connsiteX736" fmla="*/ 1134910 w 1312373"/>
                <a:gd name="connsiteY736" fmla="*/ 135306 h 466827"/>
                <a:gd name="connsiteX737" fmla="*/ 1137069 w 1312373"/>
                <a:gd name="connsiteY737" fmla="*/ 135306 h 466827"/>
                <a:gd name="connsiteX738" fmla="*/ 1151559 w 1312373"/>
                <a:gd name="connsiteY738" fmla="*/ 125867 h 466827"/>
                <a:gd name="connsiteX739" fmla="*/ 1059774 w 1312373"/>
                <a:gd name="connsiteY739" fmla="*/ 125867 h 466827"/>
                <a:gd name="connsiteX740" fmla="*/ 1074803 w 1312373"/>
                <a:gd name="connsiteY740" fmla="*/ 135306 h 466827"/>
                <a:gd name="connsiteX741" fmla="*/ 1076962 w 1312373"/>
                <a:gd name="connsiteY741" fmla="*/ 135306 h 466827"/>
                <a:gd name="connsiteX742" fmla="*/ 1091452 w 1312373"/>
                <a:gd name="connsiteY742" fmla="*/ 125867 h 466827"/>
                <a:gd name="connsiteX743" fmla="*/ 1108826 w 1312373"/>
                <a:gd name="connsiteY743" fmla="*/ 146907 h 466827"/>
                <a:gd name="connsiteX744" fmla="*/ 1108826 w 1312373"/>
                <a:gd name="connsiteY744" fmla="*/ 181165 h 466827"/>
                <a:gd name="connsiteX745" fmla="*/ 1094243 w 1312373"/>
                <a:gd name="connsiteY745" fmla="*/ 181165 h 466827"/>
                <a:gd name="connsiteX746" fmla="*/ 1094243 w 1312373"/>
                <a:gd name="connsiteY746" fmla="*/ 149337 h 466827"/>
                <a:gd name="connsiteX747" fmla="*/ 1086596 w 1312373"/>
                <a:gd name="connsiteY747" fmla="*/ 137736 h 466827"/>
                <a:gd name="connsiteX748" fmla="*/ 1076516 w 1312373"/>
                <a:gd name="connsiteY748" fmla="*/ 152032 h 466827"/>
                <a:gd name="connsiteX749" fmla="*/ 1076516 w 1312373"/>
                <a:gd name="connsiteY749" fmla="*/ 181165 h 466827"/>
                <a:gd name="connsiteX750" fmla="*/ 1061933 w 1312373"/>
                <a:gd name="connsiteY750" fmla="*/ 181165 h 466827"/>
                <a:gd name="connsiteX751" fmla="*/ 1061933 w 1312373"/>
                <a:gd name="connsiteY751" fmla="*/ 149337 h 466827"/>
                <a:gd name="connsiteX752" fmla="*/ 1054282 w 1312373"/>
                <a:gd name="connsiteY752" fmla="*/ 137736 h 466827"/>
                <a:gd name="connsiteX753" fmla="*/ 1044203 w 1312373"/>
                <a:gd name="connsiteY753" fmla="*/ 152032 h 466827"/>
                <a:gd name="connsiteX754" fmla="*/ 1044203 w 1312373"/>
                <a:gd name="connsiteY754" fmla="*/ 181165 h 466827"/>
                <a:gd name="connsiteX755" fmla="*/ 1029624 w 1312373"/>
                <a:gd name="connsiteY755" fmla="*/ 181165 h 466827"/>
                <a:gd name="connsiteX756" fmla="*/ 1029624 w 1312373"/>
                <a:gd name="connsiteY756" fmla="*/ 127217 h 466827"/>
                <a:gd name="connsiteX757" fmla="*/ 1043125 w 1312373"/>
                <a:gd name="connsiteY757" fmla="*/ 127217 h 466827"/>
                <a:gd name="connsiteX758" fmla="*/ 1043125 w 1312373"/>
                <a:gd name="connsiteY758" fmla="*/ 135306 h 466827"/>
                <a:gd name="connsiteX759" fmla="*/ 1045284 w 1312373"/>
                <a:gd name="connsiteY759" fmla="*/ 135306 h 466827"/>
                <a:gd name="connsiteX760" fmla="*/ 1059774 w 1312373"/>
                <a:gd name="connsiteY760" fmla="*/ 125867 h 466827"/>
                <a:gd name="connsiteX761" fmla="*/ 993275 w 1312373"/>
                <a:gd name="connsiteY761" fmla="*/ 125867 h 466827"/>
                <a:gd name="connsiteX762" fmla="*/ 1019916 w 1312373"/>
                <a:gd name="connsiteY762" fmla="*/ 154189 h 466827"/>
                <a:gd name="connsiteX763" fmla="*/ 993275 w 1312373"/>
                <a:gd name="connsiteY763" fmla="*/ 182511 h 466827"/>
                <a:gd name="connsiteX764" fmla="*/ 966635 w 1312373"/>
                <a:gd name="connsiteY764" fmla="*/ 154189 h 466827"/>
                <a:gd name="connsiteX765" fmla="*/ 993275 w 1312373"/>
                <a:gd name="connsiteY765" fmla="*/ 125867 h 466827"/>
                <a:gd name="connsiteX766" fmla="*/ 801878 w 1312373"/>
                <a:gd name="connsiteY766" fmla="*/ 125867 h 466827"/>
                <a:gd name="connsiteX767" fmla="*/ 826806 w 1312373"/>
                <a:gd name="connsiteY767" fmla="*/ 154551 h 466827"/>
                <a:gd name="connsiteX768" fmla="*/ 826806 w 1312373"/>
                <a:gd name="connsiteY768" fmla="*/ 157607 h 466827"/>
                <a:gd name="connsiteX769" fmla="*/ 790086 w 1312373"/>
                <a:gd name="connsiteY769" fmla="*/ 157607 h 466827"/>
                <a:gd name="connsiteX770" fmla="*/ 802055 w 1312373"/>
                <a:gd name="connsiteY770" fmla="*/ 172264 h 466827"/>
                <a:gd name="connsiteX771" fmla="*/ 812227 w 1312373"/>
                <a:gd name="connsiteY771" fmla="*/ 163901 h 466827"/>
                <a:gd name="connsiteX772" fmla="*/ 826091 w 1312373"/>
                <a:gd name="connsiteY772" fmla="*/ 163901 h 466827"/>
                <a:gd name="connsiteX773" fmla="*/ 802059 w 1312373"/>
                <a:gd name="connsiteY773" fmla="*/ 182515 h 466827"/>
                <a:gd name="connsiteX774" fmla="*/ 775869 w 1312373"/>
                <a:gd name="connsiteY774" fmla="*/ 154101 h 466827"/>
                <a:gd name="connsiteX775" fmla="*/ 775865 w 1312373"/>
                <a:gd name="connsiteY775" fmla="*/ 154101 h 466827"/>
                <a:gd name="connsiteX776" fmla="*/ 801878 w 1312373"/>
                <a:gd name="connsiteY776" fmla="*/ 125867 h 466827"/>
                <a:gd name="connsiteX777" fmla="*/ 625501 w 1312373"/>
                <a:gd name="connsiteY777" fmla="*/ 125867 h 466827"/>
                <a:gd name="connsiteX778" fmla="*/ 650429 w 1312373"/>
                <a:gd name="connsiteY778" fmla="*/ 154551 h 466827"/>
                <a:gd name="connsiteX779" fmla="*/ 650429 w 1312373"/>
                <a:gd name="connsiteY779" fmla="*/ 157607 h 466827"/>
                <a:gd name="connsiteX780" fmla="*/ 613709 w 1312373"/>
                <a:gd name="connsiteY780" fmla="*/ 157607 h 466827"/>
                <a:gd name="connsiteX781" fmla="*/ 625678 w 1312373"/>
                <a:gd name="connsiteY781" fmla="*/ 172264 h 466827"/>
                <a:gd name="connsiteX782" fmla="*/ 635850 w 1312373"/>
                <a:gd name="connsiteY782" fmla="*/ 163901 h 466827"/>
                <a:gd name="connsiteX783" fmla="*/ 649714 w 1312373"/>
                <a:gd name="connsiteY783" fmla="*/ 163901 h 466827"/>
                <a:gd name="connsiteX784" fmla="*/ 625683 w 1312373"/>
                <a:gd name="connsiteY784" fmla="*/ 182515 h 466827"/>
                <a:gd name="connsiteX785" fmla="*/ 599492 w 1312373"/>
                <a:gd name="connsiteY785" fmla="*/ 154101 h 466827"/>
                <a:gd name="connsiteX786" fmla="*/ 599488 w 1312373"/>
                <a:gd name="connsiteY786" fmla="*/ 154101 h 466827"/>
                <a:gd name="connsiteX787" fmla="*/ 625501 w 1312373"/>
                <a:gd name="connsiteY787" fmla="*/ 125867 h 466827"/>
                <a:gd name="connsiteX788" fmla="*/ 495924 w 1312373"/>
                <a:gd name="connsiteY788" fmla="*/ 125867 h 466827"/>
                <a:gd name="connsiteX789" fmla="*/ 520852 w 1312373"/>
                <a:gd name="connsiteY789" fmla="*/ 154551 h 466827"/>
                <a:gd name="connsiteX790" fmla="*/ 520852 w 1312373"/>
                <a:gd name="connsiteY790" fmla="*/ 157607 h 466827"/>
                <a:gd name="connsiteX791" fmla="*/ 484132 w 1312373"/>
                <a:gd name="connsiteY791" fmla="*/ 157607 h 466827"/>
                <a:gd name="connsiteX792" fmla="*/ 496101 w 1312373"/>
                <a:gd name="connsiteY792" fmla="*/ 172264 h 466827"/>
                <a:gd name="connsiteX793" fmla="*/ 506273 w 1312373"/>
                <a:gd name="connsiteY793" fmla="*/ 163901 h 466827"/>
                <a:gd name="connsiteX794" fmla="*/ 520137 w 1312373"/>
                <a:gd name="connsiteY794" fmla="*/ 163901 h 466827"/>
                <a:gd name="connsiteX795" fmla="*/ 496106 w 1312373"/>
                <a:gd name="connsiteY795" fmla="*/ 182515 h 466827"/>
                <a:gd name="connsiteX796" fmla="*/ 469915 w 1312373"/>
                <a:gd name="connsiteY796" fmla="*/ 154101 h 466827"/>
                <a:gd name="connsiteX797" fmla="*/ 469911 w 1312373"/>
                <a:gd name="connsiteY797" fmla="*/ 154101 h 466827"/>
                <a:gd name="connsiteX798" fmla="*/ 495924 w 1312373"/>
                <a:gd name="connsiteY798" fmla="*/ 125867 h 466827"/>
                <a:gd name="connsiteX799" fmla="*/ 411875 w 1312373"/>
                <a:gd name="connsiteY799" fmla="*/ 125867 h 466827"/>
                <a:gd name="connsiteX800" fmla="*/ 426904 w 1312373"/>
                <a:gd name="connsiteY800" fmla="*/ 135306 h 466827"/>
                <a:gd name="connsiteX801" fmla="*/ 429063 w 1312373"/>
                <a:gd name="connsiteY801" fmla="*/ 135306 h 466827"/>
                <a:gd name="connsiteX802" fmla="*/ 443553 w 1312373"/>
                <a:gd name="connsiteY802" fmla="*/ 125867 h 466827"/>
                <a:gd name="connsiteX803" fmla="*/ 460927 w 1312373"/>
                <a:gd name="connsiteY803" fmla="*/ 146907 h 466827"/>
                <a:gd name="connsiteX804" fmla="*/ 460927 w 1312373"/>
                <a:gd name="connsiteY804" fmla="*/ 181165 h 466827"/>
                <a:gd name="connsiteX805" fmla="*/ 446344 w 1312373"/>
                <a:gd name="connsiteY805" fmla="*/ 181165 h 466827"/>
                <a:gd name="connsiteX806" fmla="*/ 446344 w 1312373"/>
                <a:gd name="connsiteY806" fmla="*/ 149337 h 466827"/>
                <a:gd name="connsiteX807" fmla="*/ 438697 w 1312373"/>
                <a:gd name="connsiteY807" fmla="*/ 137736 h 466827"/>
                <a:gd name="connsiteX808" fmla="*/ 428617 w 1312373"/>
                <a:gd name="connsiteY808" fmla="*/ 152032 h 466827"/>
                <a:gd name="connsiteX809" fmla="*/ 428617 w 1312373"/>
                <a:gd name="connsiteY809" fmla="*/ 181165 h 466827"/>
                <a:gd name="connsiteX810" fmla="*/ 414034 w 1312373"/>
                <a:gd name="connsiteY810" fmla="*/ 181165 h 466827"/>
                <a:gd name="connsiteX811" fmla="*/ 414034 w 1312373"/>
                <a:gd name="connsiteY811" fmla="*/ 149337 h 466827"/>
                <a:gd name="connsiteX812" fmla="*/ 406387 w 1312373"/>
                <a:gd name="connsiteY812" fmla="*/ 137736 h 466827"/>
                <a:gd name="connsiteX813" fmla="*/ 396308 w 1312373"/>
                <a:gd name="connsiteY813" fmla="*/ 152032 h 466827"/>
                <a:gd name="connsiteX814" fmla="*/ 396308 w 1312373"/>
                <a:gd name="connsiteY814" fmla="*/ 181165 h 466827"/>
                <a:gd name="connsiteX815" fmla="*/ 381725 w 1312373"/>
                <a:gd name="connsiteY815" fmla="*/ 181165 h 466827"/>
                <a:gd name="connsiteX816" fmla="*/ 381725 w 1312373"/>
                <a:gd name="connsiteY816" fmla="*/ 127217 h 466827"/>
                <a:gd name="connsiteX817" fmla="*/ 395226 w 1312373"/>
                <a:gd name="connsiteY817" fmla="*/ 127217 h 466827"/>
                <a:gd name="connsiteX818" fmla="*/ 395226 w 1312373"/>
                <a:gd name="connsiteY818" fmla="*/ 135306 h 466827"/>
                <a:gd name="connsiteX819" fmla="*/ 397385 w 1312373"/>
                <a:gd name="connsiteY819" fmla="*/ 135306 h 466827"/>
                <a:gd name="connsiteX820" fmla="*/ 411875 w 1312373"/>
                <a:gd name="connsiteY820" fmla="*/ 125867 h 466827"/>
                <a:gd name="connsiteX821" fmla="*/ 320090 w 1312373"/>
                <a:gd name="connsiteY821" fmla="*/ 125867 h 466827"/>
                <a:gd name="connsiteX822" fmla="*/ 335119 w 1312373"/>
                <a:gd name="connsiteY822" fmla="*/ 135306 h 466827"/>
                <a:gd name="connsiteX823" fmla="*/ 337278 w 1312373"/>
                <a:gd name="connsiteY823" fmla="*/ 135306 h 466827"/>
                <a:gd name="connsiteX824" fmla="*/ 351768 w 1312373"/>
                <a:gd name="connsiteY824" fmla="*/ 125867 h 466827"/>
                <a:gd name="connsiteX825" fmla="*/ 369142 w 1312373"/>
                <a:gd name="connsiteY825" fmla="*/ 146907 h 466827"/>
                <a:gd name="connsiteX826" fmla="*/ 369142 w 1312373"/>
                <a:gd name="connsiteY826" fmla="*/ 181165 h 466827"/>
                <a:gd name="connsiteX827" fmla="*/ 354559 w 1312373"/>
                <a:gd name="connsiteY827" fmla="*/ 181165 h 466827"/>
                <a:gd name="connsiteX828" fmla="*/ 354559 w 1312373"/>
                <a:gd name="connsiteY828" fmla="*/ 149337 h 466827"/>
                <a:gd name="connsiteX829" fmla="*/ 346912 w 1312373"/>
                <a:gd name="connsiteY829" fmla="*/ 137736 h 466827"/>
                <a:gd name="connsiteX830" fmla="*/ 336832 w 1312373"/>
                <a:gd name="connsiteY830" fmla="*/ 152032 h 466827"/>
                <a:gd name="connsiteX831" fmla="*/ 336832 w 1312373"/>
                <a:gd name="connsiteY831" fmla="*/ 181165 h 466827"/>
                <a:gd name="connsiteX832" fmla="*/ 322249 w 1312373"/>
                <a:gd name="connsiteY832" fmla="*/ 181165 h 466827"/>
                <a:gd name="connsiteX833" fmla="*/ 322249 w 1312373"/>
                <a:gd name="connsiteY833" fmla="*/ 149337 h 466827"/>
                <a:gd name="connsiteX834" fmla="*/ 314602 w 1312373"/>
                <a:gd name="connsiteY834" fmla="*/ 137736 h 466827"/>
                <a:gd name="connsiteX835" fmla="*/ 304523 w 1312373"/>
                <a:gd name="connsiteY835" fmla="*/ 152032 h 466827"/>
                <a:gd name="connsiteX836" fmla="*/ 304523 w 1312373"/>
                <a:gd name="connsiteY836" fmla="*/ 181165 h 466827"/>
                <a:gd name="connsiteX837" fmla="*/ 289940 w 1312373"/>
                <a:gd name="connsiteY837" fmla="*/ 181165 h 466827"/>
                <a:gd name="connsiteX838" fmla="*/ 289940 w 1312373"/>
                <a:gd name="connsiteY838" fmla="*/ 127217 h 466827"/>
                <a:gd name="connsiteX839" fmla="*/ 303441 w 1312373"/>
                <a:gd name="connsiteY839" fmla="*/ 127217 h 466827"/>
                <a:gd name="connsiteX840" fmla="*/ 303441 w 1312373"/>
                <a:gd name="connsiteY840" fmla="*/ 135306 h 466827"/>
                <a:gd name="connsiteX841" fmla="*/ 305600 w 1312373"/>
                <a:gd name="connsiteY841" fmla="*/ 135306 h 466827"/>
                <a:gd name="connsiteX842" fmla="*/ 320090 w 1312373"/>
                <a:gd name="connsiteY842" fmla="*/ 125867 h 466827"/>
                <a:gd name="connsiteX843" fmla="*/ 255657 w 1312373"/>
                <a:gd name="connsiteY843" fmla="*/ 125867 h 466827"/>
                <a:gd name="connsiteX844" fmla="*/ 280585 w 1312373"/>
                <a:gd name="connsiteY844" fmla="*/ 154551 h 466827"/>
                <a:gd name="connsiteX845" fmla="*/ 280585 w 1312373"/>
                <a:gd name="connsiteY845" fmla="*/ 157607 h 466827"/>
                <a:gd name="connsiteX846" fmla="*/ 243865 w 1312373"/>
                <a:gd name="connsiteY846" fmla="*/ 157607 h 466827"/>
                <a:gd name="connsiteX847" fmla="*/ 255834 w 1312373"/>
                <a:gd name="connsiteY847" fmla="*/ 172264 h 466827"/>
                <a:gd name="connsiteX848" fmla="*/ 266006 w 1312373"/>
                <a:gd name="connsiteY848" fmla="*/ 163901 h 466827"/>
                <a:gd name="connsiteX849" fmla="*/ 279870 w 1312373"/>
                <a:gd name="connsiteY849" fmla="*/ 163901 h 466827"/>
                <a:gd name="connsiteX850" fmla="*/ 255838 w 1312373"/>
                <a:gd name="connsiteY850" fmla="*/ 182515 h 466827"/>
                <a:gd name="connsiteX851" fmla="*/ 229648 w 1312373"/>
                <a:gd name="connsiteY851" fmla="*/ 154101 h 466827"/>
                <a:gd name="connsiteX852" fmla="*/ 229644 w 1312373"/>
                <a:gd name="connsiteY852" fmla="*/ 154101 h 466827"/>
                <a:gd name="connsiteX853" fmla="*/ 255657 w 1312373"/>
                <a:gd name="connsiteY853" fmla="*/ 125867 h 466827"/>
                <a:gd name="connsiteX854" fmla="*/ 90084 w 1312373"/>
                <a:gd name="connsiteY854" fmla="*/ 125867 h 466827"/>
                <a:gd name="connsiteX855" fmla="*/ 115016 w 1312373"/>
                <a:gd name="connsiteY855" fmla="*/ 154551 h 466827"/>
                <a:gd name="connsiteX856" fmla="*/ 115016 w 1312373"/>
                <a:gd name="connsiteY856" fmla="*/ 157607 h 466827"/>
                <a:gd name="connsiteX857" fmla="*/ 78296 w 1312373"/>
                <a:gd name="connsiteY857" fmla="*/ 157607 h 466827"/>
                <a:gd name="connsiteX858" fmla="*/ 90265 w 1312373"/>
                <a:gd name="connsiteY858" fmla="*/ 172264 h 466827"/>
                <a:gd name="connsiteX859" fmla="*/ 100438 w 1312373"/>
                <a:gd name="connsiteY859" fmla="*/ 163901 h 466827"/>
                <a:gd name="connsiteX860" fmla="*/ 114297 w 1312373"/>
                <a:gd name="connsiteY860" fmla="*/ 163901 h 466827"/>
                <a:gd name="connsiteX861" fmla="*/ 90265 w 1312373"/>
                <a:gd name="connsiteY861" fmla="*/ 182515 h 466827"/>
                <a:gd name="connsiteX862" fmla="*/ 64071 w 1312373"/>
                <a:gd name="connsiteY862" fmla="*/ 154101 h 466827"/>
                <a:gd name="connsiteX863" fmla="*/ 90084 w 1312373"/>
                <a:gd name="connsiteY863" fmla="*/ 125867 h 466827"/>
                <a:gd name="connsiteX864" fmla="*/ 663383 w 1312373"/>
                <a:gd name="connsiteY864" fmla="*/ 113724 h 466827"/>
                <a:gd name="connsiteX865" fmla="*/ 677697 w 1312373"/>
                <a:gd name="connsiteY865" fmla="*/ 113724 h 466827"/>
                <a:gd name="connsiteX866" fmla="*/ 677697 w 1312373"/>
                <a:gd name="connsiteY866" fmla="*/ 127212 h 466827"/>
                <a:gd name="connsiteX867" fmla="*/ 686429 w 1312373"/>
                <a:gd name="connsiteY867" fmla="*/ 127212 h 466827"/>
                <a:gd name="connsiteX868" fmla="*/ 686429 w 1312373"/>
                <a:gd name="connsiteY868" fmla="*/ 137463 h 466827"/>
                <a:gd name="connsiteX869" fmla="*/ 677697 w 1312373"/>
                <a:gd name="connsiteY869" fmla="*/ 137463 h 466827"/>
                <a:gd name="connsiteX870" fmla="*/ 677697 w 1312373"/>
                <a:gd name="connsiteY870" fmla="*/ 163540 h 466827"/>
                <a:gd name="connsiteX871" fmla="*/ 683184 w 1312373"/>
                <a:gd name="connsiteY871" fmla="*/ 180623 h 466827"/>
                <a:gd name="connsiteX872" fmla="*/ 683184 w 1312373"/>
                <a:gd name="connsiteY872" fmla="*/ 181165 h 466827"/>
                <a:gd name="connsiteX873" fmla="*/ 667705 w 1312373"/>
                <a:gd name="connsiteY873" fmla="*/ 181165 h 466827"/>
                <a:gd name="connsiteX874" fmla="*/ 663198 w 1312373"/>
                <a:gd name="connsiteY874" fmla="*/ 165070 h 466827"/>
                <a:gd name="connsiteX875" fmla="*/ 663202 w 1312373"/>
                <a:gd name="connsiteY875" fmla="*/ 165070 h 466827"/>
                <a:gd name="connsiteX876" fmla="*/ 663202 w 1312373"/>
                <a:gd name="connsiteY876" fmla="*/ 137463 h 466827"/>
                <a:gd name="connsiteX877" fmla="*/ 655820 w 1312373"/>
                <a:gd name="connsiteY877" fmla="*/ 137463 h 466827"/>
                <a:gd name="connsiteX878" fmla="*/ 655820 w 1312373"/>
                <a:gd name="connsiteY878" fmla="*/ 127212 h 466827"/>
                <a:gd name="connsiteX879" fmla="*/ 663383 w 1312373"/>
                <a:gd name="connsiteY879" fmla="*/ 127212 h 466827"/>
                <a:gd name="connsiteX880" fmla="*/ 909045 w 1312373"/>
                <a:gd name="connsiteY880" fmla="*/ 109234 h 466827"/>
                <a:gd name="connsiteX881" fmla="*/ 923628 w 1312373"/>
                <a:gd name="connsiteY881" fmla="*/ 109234 h 466827"/>
                <a:gd name="connsiteX882" fmla="*/ 923628 w 1312373"/>
                <a:gd name="connsiteY882" fmla="*/ 133692 h 466827"/>
                <a:gd name="connsiteX883" fmla="*/ 925782 w 1312373"/>
                <a:gd name="connsiteY883" fmla="*/ 133692 h 466827"/>
                <a:gd name="connsiteX884" fmla="*/ 939646 w 1312373"/>
                <a:gd name="connsiteY884" fmla="*/ 125872 h 466827"/>
                <a:gd name="connsiteX885" fmla="*/ 957646 w 1312373"/>
                <a:gd name="connsiteY885" fmla="*/ 146911 h 466827"/>
                <a:gd name="connsiteX886" fmla="*/ 957646 w 1312373"/>
                <a:gd name="connsiteY886" fmla="*/ 181170 h 466827"/>
                <a:gd name="connsiteX887" fmla="*/ 943063 w 1312373"/>
                <a:gd name="connsiteY887" fmla="*/ 181170 h 466827"/>
                <a:gd name="connsiteX888" fmla="*/ 943063 w 1312373"/>
                <a:gd name="connsiteY888" fmla="*/ 149342 h 466827"/>
                <a:gd name="connsiteX889" fmla="*/ 934604 w 1312373"/>
                <a:gd name="connsiteY889" fmla="*/ 137741 h 466827"/>
                <a:gd name="connsiteX890" fmla="*/ 923628 w 1312373"/>
                <a:gd name="connsiteY890" fmla="*/ 152037 h 466827"/>
                <a:gd name="connsiteX891" fmla="*/ 923628 w 1312373"/>
                <a:gd name="connsiteY891" fmla="*/ 181170 h 466827"/>
                <a:gd name="connsiteX892" fmla="*/ 909045 w 1312373"/>
                <a:gd name="connsiteY892" fmla="*/ 181170 h 466827"/>
                <a:gd name="connsiteX893" fmla="*/ 751578 w 1312373"/>
                <a:gd name="connsiteY893" fmla="*/ 109234 h 466827"/>
                <a:gd name="connsiteX894" fmla="*/ 766161 w 1312373"/>
                <a:gd name="connsiteY894" fmla="*/ 109234 h 466827"/>
                <a:gd name="connsiteX895" fmla="*/ 766161 w 1312373"/>
                <a:gd name="connsiteY895" fmla="*/ 181170 h 466827"/>
                <a:gd name="connsiteX896" fmla="*/ 752659 w 1312373"/>
                <a:gd name="connsiteY896" fmla="*/ 181170 h 466827"/>
                <a:gd name="connsiteX897" fmla="*/ 752659 w 1312373"/>
                <a:gd name="connsiteY897" fmla="*/ 174157 h 466827"/>
                <a:gd name="connsiteX898" fmla="*/ 750500 w 1312373"/>
                <a:gd name="connsiteY898" fmla="*/ 174157 h 466827"/>
                <a:gd name="connsiteX899" fmla="*/ 735379 w 1312373"/>
                <a:gd name="connsiteY899" fmla="*/ 182251 h 466827"/>
                <a:gd name="connsiteX900" fmla="*/ 713776 w 1312373"/>
                <a:gd name="connsiteY900" fmla="*/ 154105 h 466827"/>
                <a:gd name="connsiteX901" fmla="*/ 713776 w 1312373"/>
                <a:gd name="connsiteY901" fmla="*/ 154101 h 466827"/>
                <a:gd name="connsiteX902" fmla="*/ 735379 w 1312373"/>
                <a:gd name="connsiteY902" fmla="*/ 126136 h 466827"/>
                <a:gd name="connsiteX903" fmla="*/ 749419 w 1312373"/>
                <a:gd name="connsiteY903" fmla="*/ 133149 h 466827"/>
                <a:gd name="connsiteX904" fmla="*/ 751578 w 1312373"/>
                <a:gd name="connsiteY904" fmla="*/ 133149 h 466827"/>
                <a:gd name="connsiteX905" fmla="*/ 39784 w 1312373"/>
                <a:gd name="connsiteY905" fmla="*/ 109234 h 466827"/>
                <a:gd name="connsiteX906" fmla="*/ 54367 w 1312373"/>
                <a:gd name="connsiteY906" fmla="*/ 109234 h 466827"/>
                <a:gd name="connsiteX907" fmla="*/ 54367 w 1312373"/>
                <a:gd name="connsiteY907" fmla="*/ 181170 h 466827"/>
                <a:gd name="connsiteX908" fmla="*/ 40865 w 1312373"/>
                <a:gd name="connsiteY908" fmla="*/ 181170 h 466827"/>
                <a:gd name="connsiteX909" fmla="*/ 40865 w 1312373"/>
                <a:gd name="connsiteY909" fmla="*/ 174157 h 466827"/>
                <a:gd name="connsiteX910" fmla="*/ 38706 w 1312373"/>
                <a:gd name="connsiteY910" fmla="*/ 174157 h 466827"/>
                <a:gd name="connsiteX911" fmla="*/ 23585 w 1312373"/>
                <a:gd name="connsiteY911" fmla="*/ 182251 h 466827"/>
                <a:gd name="connsiteX912" fmla="*/ 1982 w 1312373"/>
                <a:gd name="connsiteY912" fmla="*/ 154105 h 466827"/>
                <a:gd name="connsiteX913" fmla="*/ 1982 w 1312373"/>
                <a:gd name="connsiteY913" fmla="*/ 154101 h 466827"/>
                <a:gd name="connsiteX914" fmla="*/ 23585 w 1312373"/>
                <a:gd name="connsiteY914" fmla="*/ 126136 h 466827"/>
                <a:gd name="connsiteX915" fmla="*/ 37625 w 1312373"/>
                <a:gd name="connsiteY915" fmla="*/ 133149 h 466827"/>
                <a:gd name="connsiteX916" fmla="*/ 39784 w 1312373"/>
                <a:gd name="connsiteY916" fmla="*/ 133149 h 466827"/>
                <a:gd name="connsiteX917" fmla="*/ 218765 w 1312373"/>
                <a:gd name="connsiteY917" fmla="*/ 109049 h 466827"/>
                <a:gd name="connsiteX918" fmla="*/ 223895 w 1312373"/>
                <a:gd name="connsiteY918" fmla="*/ 109318 h 466827"/>
                <a:gd name="connsiteX919" fmla="*/ 223895 w 1312373"/>
                <a:gd name="connsiteY919" fmla="*/ 119207 h 466827"/>
                <a:gd name="connsiteX920" fmla="*/ 220743 w 1312373"/>
                <a:gd name="connsiteY920" fmla="*/ 118938 h 466827"/>
                <a:gd name="connsiteX921" fmla="*/ 215074 w 1312373"/>
                <a:gd name="connsiteY921" fmla="*/ 124513 h 466827"/>
                <a:gd name="connsiteX922" fmla="*/ 215074 w 1312373"/>
                <a:gd name="connsiteY922" fmla="*/ 127213 h 466827"/>
                <a:gd name="connsiteX923" fmla="*/ 223895 w 1312373"/>
                <a:gd name="connsiteY923" fmla="*/ 127213 h 466827"/>
                <a:gd name="connsiteX924" fmla="*/ 223895 w 1312373"/>
                <a:gd name="connsiteY924" fmla="*/ 137463 h 466827"/>
                <a:gd name="connsiteX925" fmla="*/ 215074 w 1312373"/>
                <a:gd name="connsiteY925" fmla="*/ 137463 h 466827"/>
                <a:gd name="connsiteX926" fmla="*/ 215074 w 1312373"/>
                <a:gd name="connsiteY926" fmla="*/ 181166 h 466827"/>
                <a:gd name="connsiteX927" fmla="*/ 200853 w 1312373"/>
                <a:gd name="connsiteY927" fmla="*/ 181166 h 466827"/>
                <a:gd name="connsiteX928" fmla="*/ 200853 w 1312373"/>
                <a:gd name="connsiteY928" fmla="*/ 137463 h 466827"/>
                <a:gd name="connsiteX929" fmla="*/ 193290 w 1312373"/>
                <a:gd name="connsiteY929" fmla="*/ 137463 h 466827"/>
                <a:gd name="connsiteX930" fmla="*/ 193290 w 1312373"/>
                <a:gd name="connsiteY930" fmla="*/ 127213 h 466827"/>
                <a:gd name="connsiteX931" fmla="*/ 200853 w 1312373"/>
                <a:gd name="connsiteY931" fmla="*/ 127213 h 466827"/>
                <a:gd name="connsiteX932" fmla="*/ 200853 w 1312373"/>
                <a:gd name="connsiteY932" fmla="*/ 123975 h 466827"/>
                <a:gd name="connsiteX933" fmla="*/ 218765 w 1312373"/>
                <a:gd name="connsiteY933" fmla="*/ 109049 h 466827"/>
                <a:gd name="connsiteX934" fmla="*/ 806457 w 1312373"/>
                <a:gd name="connsiteY934" fmla="*/ 30753 h 466827"/>
                <a:gd name="connsiteX935" fmla="*/ 795838 w 1312373"/>
                <a:gd name="connsiteY935" fmla="*/ 48559 h 466827"/>
                <a:gd name="connsiteX936" fmla="*/ 806457 w 1312373"/>
                <a:gd name="connsiteY936" fmla="*/ 66366 h 466827"/>
                <a:gd name="connsiteX937" fmla="*/ 818514 w 1312373"/>
                <a:gd name="connsiteY937" fmla="*/ 48559 h 466827"/>
                <a:gd name="connsiteX938" fmla="*/ 806457 w 1312373"/>
                <a:gd name="connsiteY938" fmla="*/ 30753 h 466827"/>
                <a:gd name="connsiteX939" fmla="*/ 392162 w 1312373"/>
                <a:gd name="connsiteY939" fmla="*/ 30748 h 466827"/>
                <a:gd name="connsiteX940" fmla="*/ 380105 w 1312373"/>
                <a:gd name="connsiteY940" fmla="*/ 48554 h 466827"/>
                <a:gd name="connsiteX941" fmla="*/ 392162 w 1312373"/>
                <a:gd name="connsiteY941" fmla="*/ 66361 h 466827"/>
                <a:gd name="connsiteX942" fmla="*/ 402781 w 1312373"/>
                <a:gd name="connsiteY942" fmla="*/ 48554 h 466827"/>
                <a:gd name="connsiteX943" fmla="*/ 392162 w 1312373"/>
                <a:gd name="connsiteY943" fmla="*/ 30748 h 466827"/>
                <a:gd name="connsiteX944" fmla="*/ 745083 w 1312373"/>
                <a:gd name="connsiteY944" fmla="*/ 30483 h 466827"/>
                <a:gd name="connsiteX945" fmla="*/ 734284 w 1312373"/>
                <a:gd name="connsiteY945" fmla="*/ 47028 h 466827"/>
                <a:gd name="connsiteX946" fmla="*/ 745083 w 1312373"/>
                <a:gd name="connsiteY946" fmla="*/ 63661 h 466827"/>
                <a:gd name="connsiteX947" fmla="*/ 756421 w 1312373"/>
                <a:gd name="connsiteY947" fmla="*/ 47028 h 466827"/>
                <a:gd name="connsiteX948" fmla="*/ 745083 w 1312373"/>
                <a:gd name="connsiteY948" fmla="*/ 30483 h 466827"/>
                <a:gd name="connsiteX949" fmla="*/ 450653 w 1312373"/>
                <a:gd name="connsiteY949" fmla="*/ 29946 h 466827"/>
                <a:gd name="connsiteX950" fmla="*/ 439134 w 1312373"/>
                <a:gd name="connsiteY950" fmla="*/ 48559 h 466827"/>
                <a:gd name="connsiteX951" fmla="*/ 450653 w 1312373"/>
                <a:gd name="connsiteY951" fmla="*/ 67173 h 466827"/>
                <a:gd name="connsiteX952" fmla="*/ 462172 w 1312373"/>
                <a:gd name="connsiteY952" fmla="*/ 48559 h 466827"/>
                <a:gd name="connsiteX953" fmla="*/ 450653 w 1312373"/>
                <a:gd name="connsiteY953" fmla="*/ 29946 h 466827"/>
                <a:gd name="connsiteX954" fmla="*/ 960865 w 1312373"/>
                <a:gd name="connsiteY954" fmla="*/ 29945 h 466827"/>
                <a:gd name="connsiteX955" fmla="*/ 949165 w 1312373"/>
                <a:gd name="connsiteY955" fmla="*/ 42803 h 466827"/>
                <a:gd name="connsiteX956" fmla="*/ 971664 w 1312373"/>
                <a:gd name="connsiteY956" fmla="*/ 42803 h 466827"/>
                <a:gd name="connsiteX957" fmla="*/ 960865 w 1312373"/>
                <a:gd name="connsiteY957" fmla="*/ 29945 h 466827"/>
                <a:gd name="connsiteX958" fmla="*/ 688752 w 1312373"/>
                <a:gd name="connsiteY958" fmla="*/ 29945 h 466827"/>
                <a:gd name="connsiteX959" fmla="*/ 677052 w 1312373"/>
                <a:gd name="connsiteY959" fmla="*/ 42803 h 466827"/>
                <a:gd name="connsiteX960" fmla="*/ 699551 w 1312373"/>
                <a:gd name="connsiteY960" fmla="*/ 42803 h 466827"/>
                <a:gd name="connsiteX961" fmla="*/ 688752 w 1312373"/>
                <a:gd name="connsiteY961" fmla="*/ 29945 h 466827"/>
                <a:gd name="connsiteX962" fmla="*/ 874656 w 1312373"/>
                <a:gd name="connsiteY962" fmla="*/ 21583 h 466827"/>
                <a:gd name="connsiteX963" fmla="*/ 889239 w 1312373"/>
                <a:gd name="connsiteY963" fmla="*/ 21583 h 466827"/>
                <a:gd name="connsiteX964" fmla="*/ 889239 w 1312373"/>
                <a:gd name="connsiteY964" fmla="*/ 75536 h 466827"/>
                <a:gd name="connsiteX965" fmla="*/ 874656 w 1312373"/>
                <a:gd name="connsiteY965" fmla="*/ 75536 h 466827"/>
                <a:gd name="connsiteX966" fmla="*/ 182854 w 1312373"/>
                <a:gd name="connsiteY966" fmla="*/ 21583 h 466827"/>
                <a:gd name="connsiteX967" fmla="*/ 197437 w 1312373"/>
                <a:gd name="connsiteY967" fmla="*/ 21583 h 466827"/>
                <a:gd name="connsiteX968" fmla="*/ 197437 w 1312373"/>
                <a:gd name="connsiteY968" fmla="*/ 75536 h 466827"/>
                <a:gd name="connsiteX969" fmla="*/ 182854 w 1312373"/>
                <a:gd name="connsiteY969" fmla="*/ 75536 h 466827"/>
                <a:gd name="connsiteX970" fmla="*/ 486282 w 1312373"/>
                <a:gd name="connsiteY970" fmla="*/ 21578 h 466827"/>
                <a:gd name="connsiteX971" fmla="*/ 500865 w 1312373"/>
                <a:gd name="connsiteY971" fmla="*/ 21578 h 466827"/>
                <a:gd name="connsiteX972" fmla="*/ 500865 w 1312373"/>
                <a:gd name="connsiteY972" fmla="*/ 53411 h 466827"/>
                <a:gd name="connsiteX973" fmla="*/ 509236 w 1312373"/>
                <a:gd name="connsiteY973" fmla="*/ 65007 h 466827"/>
                <a:gd name="connsiteX974" fmla="*/ 520304 w 1312373"/>
                <a:gd name="connsiteY974" fmla="*/ 50711 h 466827"/>
                <a:gd name="connsiteX975" fmla="*/ 520304 w 1312373"/>
                <a:gd name="connsiteY975" fmla="*/ 21578 h 466827"/>
                <a:gd name="connsiteX976" fmla="*/ 534887 w 1312373"/>
                <a:gd name="connsiteY976" fmla="*/ 21578 h 466827"/>
                <a:gd name="connsiteX977" fmla="*/ 534887 w 1312373"/>
                <a:gd name="connsiteY977" fmla="*/ 75531 h 466827"/>
                <a:gd name="connsiteX978" fmla="*/ 521744 w 1312373"/>
                <a:gd name="connsiteY978" fmla="*/ 75531 h 466827"/>
                <a:gd name="connsiteX979" fmla="*/ 521744 w 1312373"/>
                <a:gd name="connsiteY979" fmla="*/ 67437 h 466827"/>
                <a:gd name="connsiteX980" fmla="*/ 519589 w 1312373"/>
                <a:gd name="connsiteY980" fmla="*/ 67437 h 466827"/>
                <a:gd name="connsiteX981" fmla="*/ 504463 w 1312373"/>
                <a:gd name="connsiteY981" fmla="*/ 76881 h 466827"/>
                <a:gd name="connsiteX982" fmla="*/ 486286 w 1312373"/>
                <a:gd name="connsiteY982" fmla="*/ 55841 h 466827"/>
                <a:gd name="connsiteX983" fmla="*/ 486282 w 1312373"/>
                <a:gd name="connsiteY983" fmla="*/ 55841 h 466827"/>
                <a:gd name="connsiteX984" fmla="*/ 246024 w 1312373"/>
                <a:gd name="connsiteY984" fmla="*/ 21578 h 466827"/>
                <a:gd name="connsiteX985" fmla="*/ 260607 w 1312373"/>
                <a:gd name="connsiteY985" fmla="*/ 21578 h 466827"/>
                <a:gd name="connsiteX986" fmla="*/ 260607 w 1312373"/>
                <a:gd name="connsiteY986" fmla="*/ 53411 h 466827"/>
                <a:gd name="connsiteX987" fmla="*/ 268978 w 1312373"/>
                <a:gd name="connsiteY987" fmla="*/ 65007 h 466827"/>
                <a:gd name="connsiteX988" fmla="*/ 280051 w 1312373"/>
                <a:gd name="connsiteY988" fmla="*/ 50711 h 466827"/>
                <a:gd name="connsiteX989" fmla="*/ 280051 w 1312373"/>
                <a:gd name="connsiteY989" fmla="*/ 21578 h 466827"/>
                <a:gd name="connsiteX990" fmla="*/ 294634 w 1312373"/>
                <a:gd name="connsiteY990" fmla="*/ 21578 h 466827"/>
                <a:gd name="connsiteX991" fmla="*/ 294634 w 1312373"/>
                <a:gd name="connsiteY991" fmla="*/ 75531 h 466827"/>
                <a:gd name="connsiteX992" fmla="*/ 281490 w 1312373"/>
                <a:gd name="connsiteY992" fmla="*/ 75531 h 466827"/>
                <a:gd name="connsiteX993" fmla="*/ 281490 w 1312373"/>
                <a:gd name="connsiteY993" fmla="*/ 67437 h 466827"/>
                <a:gd name="connsiteX994" fmla="*/ 279331 w 1312373"/>
                <a:gd name="connsiteY994" fmla="*/ 67437 h 466827"/>
                <a:gd name="connsiteX995" fmla="*/ 264210 w 1312373"/>
                <a:gd name="connsiteY995" fmla="*/ 76881 h 466827"/>
                <a:gd name="connsiteX996" fmla="*/ 246028 w 1312373"/>
                <a:gd name="connsiteY996" fmla="*/ 55841 h 466827"/>
                <a:gd name="connsiteX997" fmla="*/ 246024 w 1312373"/>
                <a:gd name="connsiteY997" fmla="*/ 55841 h 466827"/>
                <a:gd name="connsiteX998" fmla="*/ 578252 w 1312373"/>
                <a:gd name="connsiteY998" fmla="*/ 21040 h 466827"/>
                <a:gd name="connsiteX999" fmla="*/ 581131 w 1312373"/>
                <a:gd name="connsiteY999" fmla="*/ 21040 h 466827"/>
                <a:gd name="connsiteX1000" fmla="*/ 581131 w 1312373"/>
                <a:gd name="connsiteY1000" fmla="*/ 34171 h 466827"/>
                <a:gd name="connsiteX1001" fmla="*/ 577170 w 1312373"/>
                <a:gd name="connsiteY1001" fmla="*/ 34171 h 466827"/>
                <a:gd name="connsiteX1002" fmla="*/ 562592 w 1312373"/>
                <a:gd name="connsiteY1002" fmla="*/ 49635 h 466827"/>
                <a:gd name="connsiteX1003" fmla="*/ 562592 w 1312373"/>
                <a:gd name="connsiteY1003" fmla="*/ 75531 h 466827"/>
                <a:gd name="connsiteX1004" fmla="*/ 548009 w 1312373"/>
                <a:gd name="connsiteY1004" fmla="*/ 75531 h 466827"/>
                <a:gd name="connsiteX1005" fmla="*/ 548009 w 1312373"/>
                <a:gd name="connsiteY1005" fmla="*/ 21578 h 466827"/>
                <a:gd name="connsiteX1006" fmla="*/ 561329 w 1312373"/>
                <a:gd name="connsiteY1006" fmla="*/ 21578 h 466827"/>
                <a:gd name="connsiteX1007" fmla="*/ 561329 w 1312373"/>
                <a:gd name="connsiteY1007" fmla="*/ 31472 h 466827"/>
                <a:gd name="connsiteX1008" fmla="*/ 563493 w 1312373"/>
                <a:gd name="connsiteY1008" fmla="*/ 31472 h 466827"/>
                <a:gd name="connsiteX1009" fmla="*/ 578252 w 1312373"/>
                <a:gd name="connsiteY1009" fmla="*/ 21040 h 466827"/>
                <a:gd name="connsiteX1010" fmla="*/ 802580 w 1312373"/>
                <a:gd name="connsiteY1010" fmla="*/ 20502 h 466827"/>
                <a:gd name="connsiteX1011" fmla="*/ 817432 w 1312373"/>
                <a:gd name="connsiteY1011" fmla="*/ 28596 h 466827"/>
                <a:gd name="connsiteX1012" fmla="*/ 819591 w 1312373"/>
                <a:gd name="connsiteY1012" fmla="*/ 28596 h 466827"/>
                <a:gd name="connsiteX1013" fmla="*/ 819591 w 1312373"/>
                <a:gd name="connsiteY1013" fmla="*/ 21583 h 466827"/>
                <a:gd name="connsiteX1014" fmla="*/ 833093 w 1312373"/>
                <a:gd name="connsiteY1014" fmla="*/ 21583 h 466827"/>
                <a:gd name="connsiteX1015" fmla="*/ 833093 w 1312373"/>
                <a:gd name="connsiteY1015" fmla="*/ 75536 h 466827"/>
                <a:gd name="connsiteX1016" fmla="*/ 819591 w 1312373"/>
                <a:gd name="connsiteY1016" fmla="*/ 75536 h 466827"/>
                <a:gd name="connsiteX1017" fmla="*/ 819591 w 1312373"/>
                <a:gd name="connsiteY1017" fmla="*/ 68523 h 466827"/>
                <a:gd name="connsiteX1018" fmla="*/ 817432 w 1312373"/>
                <a:gd name="connsiteY1018" fmla="*/ 68523 h 466827"/>
                <a:gd name="connsiteX1019" fmla="*/ 802668 w 1312373"/>
                <a:gd name="connsiteY1019" fmla="*/ 76612 h 466827"/>
                <a:gd name="connsiteX1020" fmla="*/ 780708 w 1312373"/>
                <a:gd name="connsiteY1020" fmla="*/ 48467 h 466827"/>
                <a:gd name="connsiteX1021" fmla="*/ 780712 w 1312373"/>
                <a:gd name="connsiteY1021" fmla="*/ 48467 h 466827"/>
                <a:gd name="connsiteX1022" fmla="*/ 802580 w 1312373"/>
                <a:gd name="connsiteY1022" fmla="*/ 20502 h 466827"/>
                <a:gd name="connsiteX1023" fmla="*/ 396304 w 1312373"/>
                <a:gd name="connsiteY1023" fmla="*/ 20497 h 466827"/>
                <a:gd name="connsiteX1024" fmla="*/ 417907 w 1312373"/>
                <a:gd name="connsiteY1024" fmla="*/ 48642 h 466827"/>
                <a:gd name="connsiteX1025" fmla="*/ 396304 w 1312373"/>
                <a:gd name="connsiteY1025" fmla="*/ 76607 h 466827"/>
                <a:gd name="connsiteX1026" fmla="*/ 382260 w 1312373"/>
                <a:gd name="connsiteY1026" fmla="*/ 69594 h 466827"/>
                <a:gd name="connsiteX1027" fmla="*/ 380105 w 1312373"/>
                <a:gd name="connsiteY1027" fmla="*/ 69594 h 466827"/>
                <a:gd name="connsiteX1028" fmla="*/ 380105 w 1312373"/>
                <a:gd name="connsiteY1028" fmla="*/ 93514 h 466827"/>
                <a:gd name="connsiteX1029" fmla="*/ 365522 w 1312373"/>
                <a:gd name="connsiteY1029" fmla="*/ 93514 h 466827"/>
                <a:gd name="connsiteX1030" fmla="*/ 365522 w 1312373"/>
                <a:gd name="connsiteY1030" fmla="*/ 21578 h 466827"/>
                <a:gd name="connsiteX1031" fmla="*/ 379023 w 1312373"/>
                <a:gd name="connsiteY1031" fmla="*/ 21578 h 466827"/>
                <a:gd name="connsiteX1032" fmla="*/ 379023 w 1312373"/>
                <a:gd name="connsiteY1032" fmla="*/ 28591 h 466827"/>
                <a:gd name="connsiteX1033" fmla="*/ 381182 w 1312373"/>
                <a:gd name="connsiteY1033" fmla="*/ 28591 h 466827"/>
                <a:gd name="connsiteX1034" fmla="*/ 396304 w 1312373"/>
                <a:gd name="connsiteY1034" fmla="*/ 20497 h 466827"/>
                <a:gd name="connsiteX1035" fmla="*/ 741388 w 1312373"/>
                <a:gd name="connsiteY1035" fmla="*/ 20237 h 466827"/>
                <a:gd name="connsiteX1036" fmla="*/ 755339 w 1312373"/>
                <a:gd name="connsiteY1036" fmla="*/ 28062 h 466827"/>
                <a:gd name="connsiteX1037" fmla="*/ 757498 w 1312373"/>
                <a:gd name="connsiteY1037" fmla="*/ 28062 h 466827"/>
                <a:gd name="connsiteX1038" fmla="*/ 757498 w 1312373"/>
                <a:gd name="connsiteY1038" fmla="*/ 21587 h 466827"/>
                <a:gd name="connsiteX1039" fmla="*/ 770999 w 1312373"/>
                <a:gd name="connsiteY1039" fmla="*/ 21587 h 466827"/>
                <a:gd name="connsiteX1040" fmla="*/ 770999 w 1312373"/>
                <a:gd name="connsiteY1040" fmla="*/ 71491 h 466827"/>
                <a:gd name="connsiteX1041" fmla="*/ 745979 w 1312373"/>
                <a:gd name="connsiteY1041" fmla="*/ 94868 h 466827"/>
                <a:gd name="connsiteX1042" fmla="*/ 722036 w 1312373"/>
                <a:gd name="connsiteY1042" fmla="*/ 77692 h 466827"/>
                <a:gd name="connsiteX1043" fmla="*/ 722041 w 1312373"/>
                <a:gd name="connsiteY1043" fmla="*/ 77692 h 466827"/>
                <a:gd name="connsiteX1044" fmla="*/ 736262 w 1312373"/>
                <a:gd name="connsiteY1044" fmla="*/ 77692 h 466827"/>
                <a:gd name="connsiteX1045" fmla="*/ 745803 w 1312373"/>
                <a:gd name="connsiteY1045" fmla="*/ 84617 h 466827"/>
                <a:gd name="connsiteX1046" fmla="*/ 756964 w 1312373"/>
                <a:gd name="connsiteY1046" fmla="*/ 72029 h 466827"/>
                <a:gd name="connsiteX1047" fmla="*/ 756964 w 1312373"/>
                <a:gd name="connsiteY1047" fmla="*/ 65646 h 466827"/>
                <a:gd name="connsiteX1048" fmla="*/ 754805 w 1312373"/>
                <a:gd name="connsiteY1048" fmla="*/ 65646 h 466827"/>
                <a:gd name="connsiteX1049" fmla="*/ 741123 w 1312373"/>
                <a:gd name="connsiteY1049" fmla="*/ 73917 h 466827"/>
                <a:gd name="connsiteX1050" fmla="*/ 719520 w 1312373"/>
                <a:gd name="connsiteY1050" fmla="*/ 47033 h 466827"/>
                <a:gd name="connsiteX1051" fmla="*/ 741388 w 1312373"/>
                <a:gd name="connsiteY1051" fmla="*/ 20237 h 466827"/>
                <a:gd name="connsiteX1052" fmla="*/ 450648 w 1312373"/>
                <a:gd name="connsiteY1052" fmla="*/ 20233 h 466827"/>
                <a:gd name="connsiteX1053" fmla="*/ 477289 w 1312373"/>
                <a:gd name="connsiteY1053" fmla="*/ 48559 h 466827"/>
                <a:gd name="connsiteX1054" fmla="*/ 450648 w 1312373"/>
                <a:gd name="connsiteY1054" fmla="*/ 76881 h 466827"/>
                <a:gd name="connsiteX1055" fmla="*/ 424008 w 1312373"/>
                <a:gd name="connsiteY1055" fmla="*/ 48559 h 466827"/>
                <a:gd name="connsiteX1056" fmla="*/ 450648 w 1312373"/>
                <a:gd name="connsiteY1056" fmla="*/ 20233 h 466827"/>
                <a:gd name="connsiteX1057" fmla="*/ 114288 w 1312373"/>
                <a:gd name="connsiteY1057" fmla="*/ 20233 h 466827"/>
                <a:gd name="connsiteX1058" fmla="*/ 135891 w 1312373"/>
                <a:gd name="connsiteY1058" fmla="*/ 36690 h 466827"/>
                <a:gd name="connsiteX1059" fmla="*/ 122570 w 1312373"/>
                <a:gd name="connsiteY1059" fmla="*/ 36690 h 466827"/>
                <a:gd name="connsiteX1060" fmla="*/ 113749 w 1312373"/>
                <a:gd name="connsiteY1060" fmla="*/ 29946 h 466827"/>
                <a:gd name="connsiteX1061" fmla="*/ 106729 w 1312373"/>
                <a:gd name="connsiteY1061" fmla="*/ 34983 h 466827"/>
                <a:gd name="connsiteX1062" fmla="*/ 114376 w 1312373"/>
                <a:gd name="connsiteY1062" fmla="*/ 41634 h 466827"/>
                <a:gd name="connsiteX1063" fmla="*/ 120857 w 1312373"/>
                <a:gd name="connsiteY1063" fmla="*/ 43703 h 466827"/>
                <a:gd name="connsiteX1064" fmla="*/ 138050 w 1312373"/>
                <a:gd name="connsiteY1064" fmla="*/ 60160 h 466827"/>
                <a:gd name="connsiteX1065" fmla="*/ 115727 w 1312373"/>
                <a:gd name="connsiteY1065" fmla="*/ 76885 h 466827"/>
                <a:gd name="connsiteX1066" fmla="*/ 90707 w 1312373"/>
                <a:gd name="connsiteY1066" fmla="*/ 58272 h 466827"/>
                <a:gd name="connsiteX1067" fmla="*/ 90711 w 1312373"/>
                <a:gd name="connsiteY1067" fmla="*/ 58267 h 466827"/>
                <a:gd name="connsiteX1068" fmla="*/ 104575 w 1312373"/>
                <a:gd name="connsiteY1068" fmla="*/ 58267 h 466827"/>
                <a:gd name="connsiteX1069" fmla="*/ 116451 w 1312373"/>
                <a:gd name="connsiteY1069" fmla="*/ 66630 h 466827"/>
                <a:gd name="connsiteX1070" fmla="*/ 124553 w 1312373"/>
                <a:gd name="connsiteY1070" fmla="*/ 61324 h 466827"/>
                <a:gd name="connsiteX1071" fmla="*/ 117083 w 1312373"/>
                <a:gd name="connsiteY1071" fmla="*/ 54937 h 466827"/>
                <a:gd name="connsiteX1072" fmla="*/ 110601 w 1312373"/>
                <a:gd name="connsiteY1072" fmla="*/ 52780 h 466827"/>
                <a:gd name="connsiteX1073" fmla="*/ 93228 w 1312373"/>
                <a:gd name="connsiteY1073" fmla="*/ 36328 h 466827"/>
                <a:gd name="connsiteX1074" fmla="*/ 114288 w 1312373"/>
                <a:gd name="connsiteY1074" fmla="*/ 20233 h 466827"/>
                <a:gd name="connsiteX1075" fmla="*/ 960957 w 1312373"/>
                <a:gd name="connsiteY1075" fmla="*/ 20232 h 466827"/>
                <a:gd name="connsiteX1076" fmla="*/ 985885 w 1312373"/>
                <a:gd name="connsiteY1076" fmla="*/ 48916 h 466827"/>
                <a:gd name="connsiteX1077" fmla="*/ 985885 w 1312373"/>
                <a:gd name="connsiteY1077" fmla="*/ 51973 h 466827"/>
                <a:gd name="connsiteX1078" fmla="*/ 949165 w 1312373"/>
                <a:gd name="connsiteY1078" fmla="*/ 51973 h 466827"/>
                <a:gd name="connsiteX1079" fmla="*/ 961134 w 1312373"/>
                <a:gd name="connsiteY1079" fmla="*/ 66630 h 466827"/>
                <a:gd name="connsiteX1080" fmla="*/ 971306 w 1312373"/>
                <a:gd name="connsiteY1080" fmla="*/ 58267 h 466827"/>
                <a:gd name="connsiteX1081" fmla="*/ 985169 w 1312373"/>
                <a:gd name="connsiteY1081" fmla="*/ 58267 h 466827"/>
                <a:gd name="connsiteX1082" fmla="*/ 961138 w 1312373"/>
                <a:gd name="connsiteY1082" fmla="*/ 76880 h 466827"/>
                <a:gd name="connsiteX1083" fmla="*/ 934948 w 1312373"/>
                <a:gd name="connsiteY1083" fmla="*/ 48466 h 466827"/>
                <a:gd name="connsiteX1084" fmla="*/ 934944 w 1312373"/>
                <a:gd name="connsiteY1084" fmla="*/ 48466 h 466827"/>
                <a:gd name="connsiteX1085" fmla="*/ 960957 w 1312373"/>
                <a:gd name="connsiteY1085" fmla="*/ 20232 h 466827"/>
                <a:gd name="connsiteX1086" fmla="*/ 688845 w 1312373"/>
                <a:gd name="connsiteY1086" fmla="*/ 20232 h 466827"/>
                <a:gd name="connsiteX1087" fmla="*/ 713772 w 1312373"/>
                <a:gd name="connsiteY1087" fmla="*/ 48916 h 466827"/>
                <a:gd name="connsiteX1088" fmla="*/ 713772 w 1312373"/>
                <a:gd name="connsiteY1088" fmla="*/ 51973 h 466827"/>
                <a:gd name="connsiteX1089" fmla="*/ 677052 w 1312373"/>
                <a:gd name="connsiteY1089" fmla="*/ 51973 h 466827"/>
                <a:gd name="connsiteX1090" fmla="*/ 689021 w 1312373"/>
                <a:gd name="connsiteY1090" fmla="*/ 66630 h 466827"/>
                <a:gd name="connsiteX1091" fmla="*/ 699194 w 1312373"/>
                <a:gd name="connsiteY1091" fmla="*/ 58267 h 466827"/>
                <a:gd name="connsiteX1092" fmla="*/ 713057 w 1312373"/>
                <a:gd name="connsiteY1092" fmla="*/ 58267 h 466827"/>
                <a:gd name="connsiteX1093" fmla="*/ 689026 w 1312373"/>
                <a:gd name="connsiteY1093" fmla="*/ 76880 h 466827"/>
                <a:gd name="connsiteX1094" fmla="*/ 662831 w 1312373"/>
                <a:gd name="connsiteY1094" fmla="*/ 48466 h 466827"/>
                <a:gd name="connsiteX1095" fmla="*/ 662827 w 1312373"/>
                <a:gd name="connsiteY1095" fmla="*/ 48466 h 466827"/>
                <a:gd name="connsiteX1096" fmla="*/ 688845 w 1312373"/>
                <a:gd name="connsiteY1096" fmla="*/ 20232 h 466827"/>
                <a:gd name="connsiteX1097" fmla="*/ 64980 w 1312373"/>
                <a:gd name="connsiteY1097" fmla="*/ 20228 h 466827"/>
                <a:gd name="connsiteX1098" fmla="*/ 82980 w 1312373"/>
                <a:gd name="connsiteY1098" fmla="*/ 41272 h 466827"/>
                <a:gd name="connsiteX1099" fmla="*/ 82980 w 1312373"/>
                <a:gd name="connsiteY1099" fmla="*/ 75531 h 466827"/>
                <a:gd name="connsiteX1100" fmla="*/ 68397 w 1312373"/>
                <a:gd name="connsiteY1100" fmla="*/ 75531 h 466827"/>
                <a:gd name="connsiteX1101" fmla="*/ 68397 w 1312373"/>
                <a:gd name="connsiteY1101" fmla="*/ 43698 h 466827"/>
                <a:gd name="connsiteX1102" fmla="*/ 59938 w 1312373"/>
                <a:gd name="connsiteY1102" fmla="*/ 32102 h 466827"/>
                <a:gd name="connsiteX1103" fmla="*/ 48958 w 1312373"/>
                <a:gd name="connsiteY1103" fmla="*/ 46397 h 466827"/>
                <a:gd name="connsiteX1104" fmla="*/ 48958 w 1312373"/>
                <a:gd name="connsiteY1104" fmla="*/ 75531 h 466827"/>
                <a:gd name="connsiteX1105" fmla="*/ 34375 w 1312373"/>
                <a:gd name="connsiteY1105" fmla="*/ 75531 h 466827"/>
                <a:gd name="connsiteX1106" fmla="*/ 34375 w 1312373"/>
                <a:gd name="connsiteY1106" fmla="*/ 21578 h 466827"/>
                <a:gd name="connsiteX1107" fmla="*/ 34379 w 1312373"/>
                <a:gd name="connsiteY1107" fmla="*/ 21578 h 466827"/>
                <a:gd name="connsiteX1108" fmla="*/ 47881 w 1312373"/>
                <a:gd name="connsiteY1108" fmla="*/ 21578 h 466827"/>
                <a:gd name="connsiteX1109" fmla="*/ 47881 w 1312373"/>
                <a:gd name="connsiteY1109" fmla="*/ 29672 h 466827"/>
                <a:gd name="connsiteX1110" fmla="*/ 50040 w 1312373"/>
                <a:gd name="connsiteY1110" fmla="*/ 29672 h 466827"/>
                <a:gd name="connsiteX1111" fmla="*/ 64980 w 1312373"/>
                <a:gd name="connsiteY1111" fmla="*/ 20228 h 466827"/>
                <a:gd name="connsiteX1112" fmla="*/ 906149 w 1312373"/>
                <a:gd name="connsiteY1112" fmla="*/ 8094 h 466827"/>
                <a:gd name="connsiteX1113" fmla="*/ 920458 w 1312373"/>
                <a:gd name="connsiteY1113" fmla="*/ 8094 h 466827"/>
                <a:gd name="connsiteX1114" fmla="*/ 920458 w 1312373"/>
                <a:gd name="connsiteY1114" fmla="*/ 21582 h 466827"/>
                <a:gd name="connsiteX1115" fmla="*/ 929191 w 1312373"/>
                <a:gd name="connsiteY1115" fmla="*/ 21582 h 466827"/>
                <a:gd name="connsiteX1116" fmla="*/ 929191 w 1312373"/>
                <a:gd name="connsiteY1116" fmla="*/ 31837 h 466827"/>
                <a:gd name="connsiteX1117" fmla="*/ 920458 w 1312373"/>
                <a:gd name="connsiteY1117" fmla="*/ 31837 h 466827"/>
                <a:gd name="connsiteX1118" fmla="*/ 920458 w 1312373"/>
                <a:gd name="connsiteY1118" fmla="*/ 57914 h 466827"/>
                <a:gd name="connsiteX1119" fmla="*/ 925946 w 1312373"/>
                <a:gd name="connsiteY1119" fmla="*/ 75002 h 466827"/>
                <a:gd name="connsiteX1120" fmla="*/ 925946 w 1312373"/>
                <a:gd name="connsiteY1120" fmla="*/ 75540 h 466827"/>
                <a:gd name="connsiteX1121" fmla="*/ 910467 w 1312373"/>
                <a:gd name="connsiteY1121" fmla="*/ 75540 h 466827"/>
                <a:gd name="connsiteX1122" fmla="*/ 905964 w 1312373"/>
                <a:gd name="connsiteY1122" fmla="*/ 59445 h 466827"/>
                <a:gd name="connsiteX1123" fmla="*/ 905968 w 1312373"/>
                <a:gd name="connsiteY1123" fmla="*/ 59440 h 466827"/>
                <a:gd name="connsiteX1124" fmla="*/ 905968 w 1312373"/>
                <a:gd name="connsiteY1124" fmla="*/ 31837 h 466827"/>
                <a:gd name="connsiteX1125" fmla="*/ 898586 w 1312373"/>
                <a:gd name="connsiteY1125" fmla="*/ 31837 h 466827"/>
                <a:gd name="connsiteX1126" fmla="*/ 898586 w 1312373"/>
                <a:gd name="connsiteY1126" fmla="*/ 21582 h 466827"/>
                <a:gd name="connsiteX1127" fmla="*/ 906149 w 1312373"/>
                <a:gd name="connsiteY1127" fmla="*/ 21582 h 466827"/>
                <a:gd name="connsiteX1128" fmla="*/ 311534 w 1312373"/>
                <a:gd name="connsiteY1128" fmla="*/ 8094 h 466827"/>
                <a:gd name="connsiteX1129" fmla="*/ 325843 w 1312373"/>
                <a:gd name="connsiteY1129" fmla="*/ 8094 h 466827"/>
                <a:gd name="connsiteX1130" fmla="*/ 325843 w 1312373"/>
                <a:gd name="connsiteY1130" fmla="*/ 21582 h 466827"/>
                <a:gd name="connsiteX1131" fmla="*/ 334576 w 1312373"/>
                <a:gd name="connsiteY1131" fmla="*/ 21582 h 466827"/>
                <a:gd name="connsiteX1132" fmla="*/ 334576 w 1312373"/>
                <a:gd name="connsiteY1132" fmla="*/ 31837 h 466827"/>
                <a:gd name="connsiteX1133" fmla="*/ 325843 w 1312373"/>
                <a:gd name="connsiteY1133" fmla="*/ 31837 h 466827"/>
                <a:gd name="connsiteX1134" fmla="*/ 325843 w 1312373"/>
                <a:gd name="connsiteY1134" fmla="*/ 57914 h 466827"/>
                <a:gd name="connsiteX1135" fmla="*/ 331331 w 1312373"/>
                <a:gd name="connsiteY1135" fmla="*/ 75002 h 466827"/>
                <a:gd name="connsiteX1136" fmla="*/ 331331 w 1312373"/>
                <a:gd name="connsiteY1136" fmla="*/ 75540 h 466827"/>
                <a:gd name="connsiteX1137" fmla="*/ 315852 w 1312373"/>
                <a:gd name="connsiteY1137" fmla="*/ 75540 h 466827"/>
                <a:gd name="connsiteX1138" fmla="*/ 311349 w 1312373"/>
                <a:gd name="connsiteY1138" fmla="*/ 59445 h 466827"/>
                <a:gd name="connsiteX1139" fmla="*/ 311353 w 1312373"/>
                <a:gd name="connsiteY1139" fmla="*/ 59440 h 466827"/>
                <a:gd name="connsiteX1140" fmla="*/ 311353 w 1312373"/>
                <a:gd name="connsiteY1140" fmla="*/ 31837 h 466827"/>
                <a:gd name="connsiteX1141" fmla="*/ 303971 w 1312373"/>
                <a:gd name="connsiteY1141" fmla="*/ 31837 h 466827"/>
                <a:gd name="connsiteX1142" fmla="*/ 303971 w 1312373"/>
                <a:gd name="connsiteY1142" fmla="*/ 21582 h 466827"/>
                <a:gd name="connsiteX1143" fmla="*/ 311534 w 1312373"/>
                <a:gd name="connsiteY1143" fmla="*/ 21582 h 466827"/>
                <a:gd name="connsiteX1144" fmla="*/ 214351 w 1312373"/>
                <a:gd name="connsiteY1144" fmla="*/ 8094 h 466827"/>
                <a:gd name="connsiteX1145" fmla="*/ 228664 w 1312373"/>
                <a:gd name="connsiteY1145" fmla="*/ 8094 h 466827"/>
                <a:gd name="connsiteX1146" fmla="*/ 228664 w 1312373"/>
                <a:gd name="connsiteY1146" fmla="*/ 21582 h 466827"/>
                <a:gd name="connsiteX1147" fmla="*/ 237393 w 1312373"/>
                <a:gd name="connsiteY1147" fmla="*/ 21582 h 466827"/>
                <a:gd name="connsiteX1148" fmla="*/ 237393 w 1312373"/>
                <a:gd name="connsiteY1148" fmla="*/ 31837 h 466827"/>
                <a:gd name="connsiteX1149" fmla="*/ 228664 w 1312373"/>
                <a:gd name="connsiteY1149" fmla="*/ 31837 h 466827"/>
                <a:gd name="connsiteX1150" fmla="*/ 228664 w 1312373"/>
                <a:gd name="connsiteY1150" fmla="*/ 57914 h 466827"/>
                <a:gd name="connsiteX1151" fmla="*/ 234157 w 1312373"/>
                <a:gd name="connsiteY1151" fmla="*/ 75002 h 466827"/>
                <a:gd name="connsiteX1152" fmla="*/ 234157 w 1312373"/>
                <a:gd name="connsiteY1152" fmla="*/ 75540 h 466827"/>
                <a:gd name="connsiteX1153" fmla="*/ 218673 w 1312373"/>
                <a:gd name="connsiteY1153" fmla="*/ 75540 h 466827"/>
                <a:gd name="connsiteX1154" fmla="*/ 214174 w 1312373"/>
                <a:gd name="connsiteY1154" fmla="*/ 59445 h 466827"/>
                <a:gd name="connsiteX1155" fmla="*/ 214170 w 1312373"/>
                <a:gd name="connsiteY1155" fmla="*/ 59440 h 466827"/>
                <a:gd name="connsiteX1156" fmla="*/ 214170 w 1312373"/>
                <a:gd name="connsiteY1156" fmla="*/ 31837 h 466827"/>
                <a:gd name="connsiteX1157" fmla="*/ 206792 w 1312373"/>
                <a:gd name="connsiteY1157" fmla="*/ 31837 h 466827"/>
                <a:gd name="connsiteX1158" fmla="*/ 206792 w 1312373"/>
                <a:gd name="connsiteY1158" fmla="*/ 21582 h 466827"/>
                <a:gd name="connsiteX1159" fmla="*/ 214351 w 1312373"/>
                <a:gd name="connsiteY1159" fmla="*/ 21582 h 466827"/>
                <a:gd name="connsiteX1160" fmla="*/ 150461 w 1312373"/>
                <a:gd name="connsiteY1160" fmla="*/ 8094 h 466827"/>
                <a:gd name="connsiteX1161" fmla="*/ 164774 w 1312373"/>
                <a:gd name="connsiteY1161" fmla="*/ 8094 h 466827"/>
                <a:gd name="connsiteX1162" fmla="*/ 164774 w 1312373"/>
                <a:gd name="connsiteY1162" fmla="*/ 21582 h 466827"/>
                <a:gd name="connsiteX1163" fmla="*/ 173503 w 1312373"/>
                <a:gd name="connsiteY1163" fmla="*/ 21582 h 466827"/>
                <a:gd name="connsiteX1164" fmla="*/ 173503 w 1312373"/>
                <a:gd name="connsiteY1164" fmla="*/ 31837 h 466827"/>
                <a:gd name="connsiteX1165" fmla="*/ 164774 w 1312373"/>
                <a:gd name="connsiteY1165" fmla="*/ 31837 h 466827"/>
                <a:gd name="connsiteX1166" fmla="*/ 164774 w 1312373"/>
                <a:gd name="connsiteY1166" fmla="*/ 57914 h 466827"/>
                <a:gd name="connsiteX1167" fmla="*/ 170266 w 1312373"/>
                <a:gd name="connsiteY1167" fmla="*/ 75002 h 466827"/>
                <a:gd name="connsiteX1168" fmla="*/ 170266 w 1312373"/>
                <a:gd name="connsiteY1168" fmla="*/ 75540 h 466827"/>
                <a:gd name="connsiteX1169" fmla="*/ 154783 w 1312373"/>
                <a:gd name="connsiteY1169" fmla="*/ 75540 h 466827"/>
                <a:gd name="connsiteX1170" fmla="*/ 150284 w 1312373"/>
                <a:gd name="connsiteY1170" fmla="*/ 59445 h 466827"/>
                <a:gd name="connsiteX1171" fmla="*/ 150280 w 1312373"/>
                <a:gd name="connsiteY1171" fmla="*/ 59440 h 466827"/>
                <a:gd name="connsiteX1172" fmla="*/ 150280 w 1312373"/>
                <a:gd name="connsiteY1172" fmla="*/ 31837 h 466827"/>
                <a:gd name="connsiteX1173" fmla="*/ 142902 w 1312373"/>
                <a:gd name="connsiteY1173" fmla="*/ 31837 h 466827"/>
                <a:gd name="connsiteX1174" fmla="*/ 142902 w 1312373"/>
                <a:gd name="connsiteY1174" fmla="*/ 21582 h 466827"/>
                <a:gd name="connsiteX1175" fmla="*/ 150461 w 1312373"/>
                <a:gd name="connsiteY1175" fmla="*/ 21582 h 466827"/>
                <a:gd name="connsiteX1176" fmla="*/ 5761 w 1312373"/>
                <a:gd name="connsiteY1176" fmla="*/ 5395 h 466827"/>
                <a:gd name="connsiteX1177" fmla="*/ 20883 w 1312373"/>
                <a:gd name="connsiteY1177" fmla="*/ 5395 h 466827"/>
                <a:gd name="connsiteX1178" fmla="*/ 20883 w 1312373"/>
                <a:gd name="connsiteY1178" fmla="*/ 75531 h 466827"/>
                <a:gd name="connsiteX1179" fmla="*/ 5761 w 1312373"/>
                <a:gd name="connsiteY1179" fmla="*/ 75531 h 466827"/>
                <a:gd name="connsiteX1180" fmla="*/ 647170 w 1312373"/>
                <a:gd name="connsiteY1180" fmla="*/ 4856 h 466827"/>
                <a:gd name="connsiteX1181" fmla="*/ 655811 w 1312373"/>
                <a:gd name="connsiteY1181" fmla="*/ 14926 h 466827"/>
                <a:gd name="connsiteX1182" fmla="*/ 649868 w 1312373"/>
                <a:gd name="connsiteY1182" fmla="*/ 35070 h 466827"/>
                <a:gd name="connsiteX1183" fmla="*/ 638530 w 1312373"/>
                <a:gd name="connsiteY1183" fmla="*/ 35070 h 466827"/>
                <a:gd name="connsiteX1184" fmla="*/ 638530 w 1312373"/>
                <a:gd name="connsiteY1184" fmla="*/ 34532 h 466827"/>
                <a:gd name="connsiteX1185" fmla="*/ 644742 w 1312373"/>
                <a:gd name="connsiteY1185" fmla="*/ 21582 h 466827"/>
                <a:gd name="connsiteX1186" fmla="*/ 638530 w 1312373"/>
                <a:gd name="connsiteY1186" fmla="*/ 13312 h 466827"/>
                <a:gd name="connsiteX1187" fmla="*/ 647170 w 1312373"/>
                <a:gd name="connsiteY1187" fmla="*/ 4856 h 466827"/>
                <a:gd name="connsiteX1188" fmla="*/ 846219 w 1312373"/>
                <a:gd name="connsiteY1188" fmla="*/ 3595 h 466827"/>
                <a:gd name="connsiteX1189" fmla="*/ 860802 w 1312373"/>
                <a:gd name="connsiteY1189" fmla="*/ 3595 h 466827"/>
                <a:gd name="connsiteX1190" fmla="*/ 860802 w 1312373"/>
                <a:gd name="connsiteY1190" fmla="*/ 57905 h 466827"/>
                <a:gd name="connsiteX1191" fmla="*/ 866382 w 1312373"/>
                <a:gd name="connsiteY1191" fmla="*/ 74993 h 466827"/>
                <a:gd name="connsiteX1192" fmla="*/ 866382 w 1312373"/>
                <a:gd name="connsiteY1192" fmla="*/ 75531 h 466827"/>
                <a:gd name="connsiteX1193" fmla="*/ 850815 w 1312373"/>
                <a:gd name="connsiteY1193" fmla="*/ 75531 h 466827"/>
                <a:gd name="connsiteX1194" fmla="*/ 846223 w 1312373"/>
                <a:gd name="connsiteY1194" fmla="*/ 59436 h 466827"/>
                <a:gd name="connsiteX1195" fmla="*/ 846219 w 1312373"/>
                <a:gd name="connsiteY1195" fmla="*/ 59440 h 466827"/>
                <a:gd name="connsiteX1196" fmla="*/ 611899 w 1312373"/>
                <a:gd name="connsiteY1196" fmla="*/ 3595 h 466827"/>
                <a:gd name="connsiteX1197" fmla="*/ 626482 w 1312373"/>
                <a:gd name="connsiteY1197" fmla="*/ 3595 h 466827"/>
                <a:gd name="connsiteX1198" fmla="*/ 626482 w 1312373"/>
                <a:gd name="connsiteY1198" fmla="*/ 57905 h 466827"/>
                <a:gd name="connsiteX1199" fmla="*/ 632062 w 1312373"/>
                <a:gd name="connsiteY1199" fmla="*/ 74993 h 466827"/>
                <a:gd name="connsiteX1200" fmla="*/ 632062 w 1312373"/>
                <a:gd name="connsiteY1200" fmla="*/ 75531 h 466827"/>
                <a:gd name="connsiteX1201" fmla="*/ 616495 w 1312373"/>
                <a:gd name="connsiteY1201" fmla="*/ 75531 h 466827"/>
                <a:gd name="connsiteX1202" fmla="*/ 611903 w 1312373"/>
                <a:gd name="connsiteY1202" fmla="*/ 59436 h 466827"/>
                <a:gd name="connsiteX1203" fmla="*/ 611899 w 1312373"/>
                <a:gd name="connsiteY1203" fmla="*/ 59440 h 466827"/>
                <a:gd name="connsiteX1204" fmla="*/ 881945 w 1312373"/>
                <a:gd name="connsiteY1204" fmla="*/ 812 h 466827"/>
                <a:gd name="connsiteX1205" fmla="*/ 889773 w 1312373"/>
                <a:gd name="connsiteY1205" fmla="*/ 8094 h 466827"/>
                <a:gd name="connsiteX1206" fmla="*/ 881945 w 1312373"/>
                <a:gd name="connsiteY1206" fmla="*/ 15376 h 466827"/>
                <a:gd name="connsiteX1207" fmla="*/ 874113 w 1312373"/>
                <a:gd name="connsiteY1207" fmla="*/ 8094 h 466827"/>
                <a:gd name="connsiteX1208" fmla="*/ 881945 w 1312373"/>
                <a:gd name="connsiteY1208" fmla="*/ 812 h 466827"/>
                <a:gd name="connsiteX1209" fmla="*/ 190143 w 1312373"/>
                <a:gd name="connsiteY1209" fmla="*/ 812 h 466827"/>
                <a:gd name="connsiteX1210" fmla="*/ 197971 w 1312373"/>
                <a:gd name="connsiteY1210" fmla="*/ 8094 h 466827"/>
                <a:gd name="connsiteX1211" fmla="*/ 190143 w 1312373"/>
                <a:gd name="connsiteY1211" fmla="*/ 15376 h 466827"/>
                <a:gd name="connsiteX1212" fmla="*/ 182315 w 1312373"/>
                <a:gd name="connsiteY1212" fmla="*/ 8094 h 466827"/>
                <a:gd name="connsiteX1213" fmla="*/ 190143 w 1312373"/>
                <a:gd name="connsiteY1213" fmla="*/ 812 h 466827"/>
                <a:gd name="connsiteX1214" fmla="*/ 961854 w 1312373"/>
                <a:gd name="connsiteY1214" fmla="*/ 0 h 466827"/>
                <a:gd name="connsiteX1215" fmla="*/ 975359 w 1312373"/>
                <a:gd name="connsiteY1215" fmla="*/ 0 h 466827"/>
                <a:gd name="connsiteX1216" fmla="*/ 975359 w 1312373"/>
                <a:gd name="connsiteY1216" fmla="*/ 538 h 466827"/>
                <a:gd name="connsiteX1217" fmla="*/ 967077 w 1312373"/>
                <a:gd name="connsiteY1217" fmla="*/ 16183 h 466827"/>
                <a:gd name="connsiteX1218" fmla="*/ 955200 w 1312373"/>
                <a:gd name="connsiteY1218" fmla="*/ 16183 h 466827"/>
                <a:gd name="connsiteX1219" fmla="*/ 955200 w 1312373"/>
                <a:gd name="connsiteY1219" fmla="*/ 15641 h 466827"/>
                <a:gd name="connsiteX1220" fmla="*/ 955196 w 1312373"/>
                <a:gd name="connsiteY1220" fmla="*/ 15645 h 466827"/>
                <a:gd name="connsiteX1221" fmla="*/ 689741 w 1312373"/>
                <a:gd name="connsiteY1221" fmla="*/ 0 h 466827"/>
                <a:gd name="connsiteX1222" fmla="*/ 703247 w 1312373"/>
                <a:gd name="connsiteY1222" fmla="*/ 0 h 466827"/>
                <a:gd name="connsiteX1223" fmla="*/ 703247 w 1312373"/>
                <a:gd name="connsiteY1223" fmla="*/ 538 h 466827"/>
                <a:gd name="connsiteX1224" fmla="*/ 694964 w 1312373"/>
                <a:gd name="connsiteY1224" fmla="*/ 16183 h 466827"/>
                <a:gd name="connsiteX1225" fmla="*/ 683088 w 1312373"/>
                <a:gd name="connsiteY1225" fmla="*/ 16183 h 466827"/>
                <a:gd name="connsiteX1226" fmla="*/ 683088 w 1312373"/>
                <a:gd name="connsiteY1226" fmla="*/ 15641 h 466827"/>
                <a:gd name="connsiteX1227" fmla="*/ 683083 w 1312373"/>
                <a:gd name="connsiteY1227" fmla="*/ 15645 h 46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</a:cxnLst>
              <a:rect l="l" t="t" r="r" b="b"/>
              <a:pathLst>
                <a:path w="1312373" h="466827">
                  <a:moveTo>
                    <a:pt x="903293" y="420699"/>
                  </a:moveTo>
                  <a:cubicBezTo>
                    <a:pt x="896723" y="420699"/>
                    <a:pt x="892674" y="426632"/>
                    <a:pt x="892674" y="438501"/>
                  </a:cubicBezTo>
                  <a:cubicBezTo>
                    <a:pt x="892674" y="450371"/>
                    <a:pt x="896723" y="456308"/>
                    <a:pt x="903293" y="456308"/>
                  </a:cubicBezTo>
                  <a:cubicBezTo>
                    <a:pt x="910582" y="456308"/>
                    <a:pt x="915350" y="449475"/>
                    <a:pt x="915350" y="438501"/>
                  </a:cubicBezTo>
                  <a:cubicBezTo>
                    <a:pt x="915350" y="427531"/>
                    <a:pt x="910582" y="420699"/>
                    <a:pt x="903293" y="420699"/>
                  </a:cubicBezTo>
                  <a:close/>
                  <a:moveTo>
                    <a:pt x="83523" y="420699"/>
                  </a:moveTo>
                  <a:cubicBezTo>
                    <a:pt x="76954" y="420699"/>
                    <a:pt x="72905" y="426632"/>
                    <a:pt x="72905" y="438501"/>
                  </a:cubicBezTo>
                  <a:cubicBezTo>
                    <a:pt x="72905" y="450371"/>
                    <a:pt x="76954" y="456308"/>
                    <a:pt x="83523" y="456308"/>
                  </a:cubicBezTo>
                  <a:cubicBezTo>
                    <a:pt x="90812" y="456308"/>
                    <a:pt x="95581" y="449475"/>
                    <a:pt x="95581" y="438501"/>
                  </a:cubicBezTo>
                  <a:cubicBezTo>
                    <a:pt x="95581" y="427531"/>
                    <a:pt x="90812" y="420699"/>
                    <a:pt x="83523" y="420699"/>
                  </a:cubicBezTo>
                  <a:close/>
                  <a:moveTo>
                    <a:pt x="1087934" y="419888"/>
                  </a:moveTo>
                  <a:cubicBezTo>
                    <a:pt x="1081364" y="419888"/>
                    <a:pt x="1077135" y="424113"/>
                    <a:pt x="1076234" y="432745"/>
                  </a:cubicBezTo>
                  <a:lnTo>
                    <a:pt x="1098733" y="432745"/>
                  </a:lnTo>
                  <a:cubicBezTo>
                    <a:pt x="1098190" y="424563"/>
                    <a:pt x="1094680" y="419888"/>
                    <a:pt x="1087934" y="419888"/>
                  </a:cubicBezTo>
                  <a:close/>
                  <a:moveTo>
                    <a:pt x="672204" y="419888"/>
                  </a:moveTo>
                  <a:cubicBezTo>
                    <a:pt x="665635" y="419888"/>
                    <a:pt x="661401" y="424113"/>
                    <a:pt x="660500" y="432745"/>
                  </a:cubicBezTo>
                  <a:lnTo>
                    <a:pt x="683003" y="432745"/>
                  </a:lnTo>
                  <a:cubicBezTo>
                    <a:pt x="682460" y="424563"/>
                    <a:pt x="678950" y="419888"/>
                    <a:pt x="672204" y="419888"/>
                  </a:cubicBezTo>
                  <a:close/>
                  <a:moveTo>
                    <a:pt x="532720" y="419888"/>
                  </a:moveTo>
                  <a:cubicBezTo>
                    <a:pt x="526150" y="419888"/>
                    <a:pt x="521920" y="424113"/>
                    <a:pt x="521020" y="432745"/>
                  </a:cubicBezTo>
                  <a:lnTo>
                    <a:pt x="543519" y="432745"/>
                  </a:lnTo>
                  <a:cubicBezTo>
                    <a:pt x="542976" y="424563"/>
                    <a:pt x="539466" y="419888"/>
                    <a:pt x="532720" y="419888"/>
                  </a:cubicBezTo>
                  <a:close/>
                  <a:moveTo>
                    <a:pt x="324683" y="419883"/>
                  </a:moveTo>
                  <a:cubicBezTo>
                    <a:pt x="316762" y="419883"/>
                    <a:pt x="313164" y="426085"/>
                    <a:pt x="313164" y="438497"/>
                  </a:cubicBezTo>
                  <a:cubicBezTo>
                    <a:pt x="313164" y="450909"/>
                    <a:pt x="316762" y="457110"/>
                    <a:pt x="324683" y="457110"/>
                  </a:cubicBezTo>
                  <a:cubicBezTo>
                    <a:pt x="332603" y="457110"/>
                    <a:pt x="336202" y="450909"/>
                    <a:pt x="336202" y="438497"/>
                  </a:cubicBezTo>
                  <a:cubicBezTo>
                    <a:pt x="336202" y="426089"/>
                    <a:pt x="332603" y="419883"/>
                    <a:pt x="324683" y="419883"/>
                  </a:cubicBezTo>
                  <a:close/>
                  <a:moveTo>
                    <a:pt x="418975" y="411520"/>
                  </a:moveTo>
                  <a:lnTo>
                    <a:pt x="432476" y="411520"/>
                  </a:lnTo>
                  <a:lnTo>
                    <a:pt x="438869" y="454684"/>
                  </a:lnTo>
                  <a:lnTo>
                    <a:pt x="441028" y="454684"/>
                  </a:lnTo>
                  <a:lnTo>
                    <a:pt x="448494" y="411520"/>
                  </a:lnTo>
                  <a:lnTo>
                    <a:pt x="471717" y="411520"/>
                  </a:lnTo>
                  <a:lnTo>
                    <a:pt x="479187" y="454684"/>
                  </a:lnTo>
                  <a:lnTo>
                    <a:pt x="481346" y="454684"/>
                  </a:lnTo>
                  <a:lnTo>
                    <a:pt x="487735" y="411520"/>
                  </a:lnTo>
                  <a:lnTo>
                    <a:pt x="500335" y="411520"/>
                  </a:lnTo>
                  <a:lnTo>
                    <a:pt x="500335" y="411613"/>
                  </a:lnTo>
                  <a:lnTo>
                    <a:pt x="492150" y="465473"/>
                  </a:lnTo>
                  <a:lnTo>
                    <a:pt x="468388" y="465473"/>
                  </a:lnTo>
                  <a:lnTo>
                    <a:pt x="460737" y="422040"/>
                  </a:lnTo>
                  <a:lnTo>
                    <a:pt x="458578" y="422040"/>
                  </a:lnTo>
                  <a:lnTo>
                    <a:pt x="450931" y="465473"/>
                  </a:lnTo>
                  <a:lnTo>
                    <a:pt x="427169" y="465473"/>
                  </a:lnTo>
                  <a:lnTo>
                    <a:pt x="418979" y="411613"/>
                  </a:lnTo>
                  <a:lnTo>
                    <a:pt x="418975" y="411613"/>
                  </a:lnTo>
                  <a:close/>
                  <a:moveTo>
                    <a:pt x="200672" y="411520"/>
                  </a:moveTo>
                  <a:lnTo>
                    <a:pt x="215431" y="411520"/>
                  </a:lnTo>
                  <a:lnTo>
                    <a:pt x="227043" y="453604"/>
                  </a:lnTo>
                  <a:lnTo>
                    <a:pt x="229202" y="453604"/>
                  </a:lnTo>
                  <a:lnTo>
                    <a:pt x="240902" y="411520"/>
                  </a:lnTo>
                  <a:lnTo>
                    <a:pt x="254319" y="411520"/>
                  </a:lnTo>
                  <a:lnTo>
                    <a:pt x="254319" y="412063"/>
                  </a:lnTo>
                  <a:lnTo>
                    <a:pt x="238743" y="465473"/>
                  </a:lnTo>
                  <a:lnTo>
                    <a:pt x="216244" y="465473"/>
                  </a:lnTo>
                  <a:lnTo>
                    <a:pt x="200672" y="412063"/>
                  </a:lnTo>
                  <a:close/>
                  <a:moveTo>
                    <a:pt x="4" y="411520"/>
                  </a:moveTo>
                  <a:lnTo>
                    <a:pt x="14764" y="411520"/>
                  </a:lnTo>
                  <a:lnTo>
                    <a:pt x="26375" y="453604"/>
                  </a:lnTo>
                  <a:lnTo>
                    <a:pt x="28534" y="453604"/>
                  </a:lnTo>
                  <a:lnTo>
                    <a:pt x="40234" y="411520"/>
                  </a:lnTo>
                  <a:lnTo>
                    <a:pt x="53647" y="411520"/>
                  </a:lnTo>
                  <a:lnTo>
                    <a:pt x="53647" y="412063"/>
                  </a:lnTo>
                  <a:lnTo>
                    <a:pt x="38075" y="465473"/>
                  </a:lnTo>
                  <a:lnTo>
                    <a:pt x="15572" y="465473"/>
                  </a:lnTo>
                  <a:lnTo>
                    <a:pt x="0" y="412063"/>
                  </a:lnTo>
                  <a:lnTo>
                    <a:pt x="4" y="412063"/>
                  </a:lnTo>
                  <a:close/>
                  <a:moveTo>
                    <a:pt x="394329" y="411516"/>
                  </a:moveTo>
                  <a:lnTo>
                    <a:pt x="408912" y="411516"/>
                  </a:lnTo>
                  <a:lnTo>
                    <a:pt x="408912" y="465469"/>
                  </a:lnTo>
                  <a:lnTo>
                    <a:pt x="395769" y="465469"/>
                  </a:lnTo>
                  <a:lnTo>
                    <a:pt x="395769" y="457380"/>
                  </a:lnTo>
                  <a:lnTo>
                    <a:pt x="393614" y="457380"/>
                  </a:lnTo>
                  <a:cubicBezTo>
                    <a:pt x="391813" y="462774"/>
                    <a:pt x="387221" y="466819"/>
                    <a:pt x="378488" y="466819"/>
                  </a:cubicBezTo>
                  <a:cubicBezTo>
                    <a:pt x="366431" y="466819"/>
                    <a:pt x="360311" y="458729"/>
                    <a:pt x="360311" y="445779"/>
                  </a:cubicBezTo>
                  <a:lnTo>
                    <a:pt x="360307" y="445784"/>
                  </a:lnTo>
                  <a:lnTo>
                    <a:pt x="360307" y="411520"/>
                  </a:lnTo>
                  <a:lnTo>
                    <a:pt x="374890" y="411520"/>
                  </a:lnTo>
                  <a:lnTo>
                    <a:pt x="374890" y="443349"/>
                  </a:lnTo>
                  <a:cubicBezTo>
                    <a:pt x="374890" y="450724"/>
                    <a:pt x="377407" y="454949"/>
                    <a:pt x="383261" y="454949"/>
                  </a:cubicBezTo>
                  <a:cubicBezTo>
                    <a:pt x="390369" y="454949"/>
                    <a:pt x="394329" y="448748"/>
                    <a:pt x="394329" y="440649"/>
                  </a:cubicBezTo>
                  <a:close/>
                  <a:moveTo>
                    <a:pt x="292108" y="410986"/>
                  </a:moveTo>
                  <a:lnTo>
                    <a:pt x="294987" y="410986"/>
                  </a:lnTo>
                  <a:lnTo>
                    <a:pt x="294987" y="424117"/>
                  </a:lnTo>
                  <a:lnTo>
                    <a:pt x="291031" y="424117"/>
                  </a:lnTo>
                  <a:cubicBezTo>
                    <a:pt x="280770" y="424117"/>
                    <a:pt x="276448" y="429335"/>
                    <a:pt x="276448" y="439581"/>
                  </a:cubicBezTo>
                  <a:lnTo>
                    <a:pt x="276448" y="465482"/>
                  </a:lnTo>
                  <a:lnTo>
                    <a:pt x="261865" y="465482"/>
                  </a:lnTo>
                  <a:lnTo>
                    <a:pt x="261865" y="411529"/>
                  </a:lnTo>
                  <a:lnTo>
                    <a:pt x="261865" y="411524"/>
                  </a:lnTo>
                  <a:lnTo>
                    <a:pt x="275190" y="411524"/>
                  </a:lnTo>
                  <a:lnTo>
                    <a:pt x="275190" y="421418"/>
                  </a:lnTo>
                  <a:lnTo>
                    <a:pt x="277344" y="421418"/>
                  </a:lnTo>
                  <a:cubicBezTo>
                    <a:pt x="278426" y="416019"/>
                    <a:pt x="281847" y="410986"/>
                    <a:pt x="292108" y="410986"/>
                  </a:cubicBezTo>
                  <a:close/>
                  <a:moveTo>
                    <a:pt x="899416" y="410444"/>
                  </a:moveTo>
                  <a:cubicBezTo>
                    <a:pt x="906979" y="410444"/>
                    <a:pt x="911747" y="413682"/>
                    <a:pt x="914268" y="418538"/>
                  </a:cubicBezTo>
                  <a:lnTo>
                    <a:pt x="916427" y="418538"/>
                  </a:lnTo>
                  <a:lnTo>
                    <a:pt x="916427" y="411525"/>
                  </a:lnTo>
                  <a:lnTo>
                    <a:pt x="929929" y="411525"/>
                  </a:lnTo>
                  <a:lnTo>
                    <a:pt x="929929" y="465478"/>
                  </a:lnTo>
                  <a:lnTo>
                    <a:pt x="916427" y="465478"/>
                  </a:lnTo>
                  <a:lnTo>
                    <a:pt x="916427" y="458464"/>
                  </a:lnTo>
                  <a:lnTo>
                    <a:pt x="914268" y="458464"/>
                  </a:lnTo>
                  <a:cubicBezTo>
                    <a:pt x="911747" y="463052"/>
                    <a:pt x="907067" y="466558"/>
                    <a:pt x="899504" y="466558"/>
                  </a:cubicBezTo>
                  <a:cubicBezTo>
                    <a:pt x="884295" y="466558"/>
                    <a:pt x="877544" y="454689"/>
                    <a:pt x="877544" y="438413"/>
                  </a:cubicBezTo>
                  <a:lnTo>
                    <a:pt x="877548" y="438409"/>
                  </a:lnTo>
                  <a:cubicBezTo>
                    <a:pt x="877548" y="421775"/>
                    <a:pt x="884657" y="410444"/>
                    <a:pt x="899416" y="410444"/>
                  </a:cubicBezTo>
                  <a:close/>
                  <a:moveTo>
                    <a:pt x="79651" y="410444"/>
                  </a:moveTo>
                  <a:cubicBezTo>
                    <a:pt x="87210" y="410444"/>
                    <a:pt x="91978" y="413682"/>
                    <a:pt x="94503" y="418538"/>
                  </a:cubicBezTo>
                  <a:lnTo>
                    <a:pt x="96662" y="418538"/>
                  </a:lnTo>
                  <a:lnTo>
                    <a:pt x="96662" y="411525"/>
                  </a:lnTo>
                  <a:lnTo>
                    <a:pt x="110164" y="411525"/>
                  </a:lnTo>
                  <a:lnTo>
                    <a:pt x="110164" y="465478"/>
                  </a:lnTo>
                  <a:lnTo>
                    <a:pt x="96662" y="465478"/>
                  </a:lnTo>
                  <a:lnTo>
                    <a:pt x="96662" y="458464"/>
                  </a:lnTo>
                  <a:lnTo>
                    <a:pt x="94503" y="458464"/>
                  </a:lnTo>
                  <a:cubicBezTo>
                    <a:pt x="91982" y="463052"/>
                    <a:pt x="87302" y="466558"/>
                    <a:pt x="79739" y="466558"/>
                  </a:cubicBezTo>
                  <a:cubicBezTo>
                    <a:pt x="64530" y="466558"/>
                    <a:pt x="57779" y="454689"/>
                    <a:pt x="57779" y="438413"/>
                  </a:cubicBezTo>
                  <a:lnTo>
                    <a:pt x="57779" y="438409"/>
                  </a:lnTo>
                  <a:cubicBezTo>
                    <a:pt x="57779" y="421775"/>
                    <a:pt x="64887" y="410444"/>
                    <a:pt x="79651" y="410444"/>
                  </a:cubicBezTo>
                  <a:close/>
                  <a:moveTo>
                    <a:pt x="1152906" y="410175"/>
                  </a:moveTo>
                  <a:cubicBezTo>
                    <a:pt x="1164879" y="410175"/>
                    <a:pt x="1170906" y="418264"/>
                    <a:pt x="1170906" y="431215"/>
                  </a:cubicBezTo>
                  <a:lnTo>
                    <a:pt x="1170906" y="465478"/>
                  </a:lnTo>
                  <a:lnTo>
                    <a:pt x="1156327" y="465478"/>
                  </a:lnTo>
                  <a:lnTo>
                    <a:pt x="1156327" y="433645"/>
                  </a:lnTo>
                  <a:cubicBezTo>
                    <a:pt x="1156327" y="426270"/>
                    <a:pt x="1153806" y="422045"/>
                    <a:pt x="1147864" y="422045"/>
                  </a:cubicBezTo>
                  <a:cubicBezTo>
                    <a:pt x="1140844" y="422045"/>
                    <a:pt x="1136884" y="428246"/>
                    <a:pt x="1136884" y="436340"/>
                  </a:cubicBezTo>
                  <a:lnTo>
                    <a:pt x="1136884" y="465473"/>
                  </a:lnTo>
                  <a:lnTo>
                    <a:pt x="1122305" y="465473"/>
                  </a:lnTo>
                  <a:lnTo>
                    <a:pt x="1122305" y="411525"/>
                  </a:lnTo>
                  <a:lnTo>
                    <a:pt x="1135806" y="411525"/>
                  </a:lnTo>
                  <a:lnTo>
                    <a:pt x="1135806" y="419614"/>
                  </a:lnTo>
                  <a:lnTo>
                    <a:pt x="1137965" y="419614"/>
                  </a:lnTo>
                  <a:cubicBezTo>
                    <a:pt x="1140124" y="414220"/>
                    <a:pt x="1144173" y="410175"/>
                    <a:pt x="1152906" y="410175"/>
                  </a:cubicBezTo>
                  <a:close/>
                  <a:moveTo>
                    <a:pt x="1088027" y="410175"/>
                  </a:moveTo>
                  <a:cubicBezTo>
                    <a:pt x="1104044" y="410175"/>
                    <a:pt x="1112954" y="420064"/>
                    <a:pt x="1112954" y="438858"/>
                  </a:cubicBezTo>
                  <a:lnTo>
                    <a:pt x="1112954" y="441915"/>
                  </a:lnTo>
                  <a:lnTo>
                    <a:pt x="1076234" y="441915"/>
                  </a:lnTo>
                  <a:cubicBezTo>
                    <a:pt x="1076865" y="451001"/>
                    <a:pt x="1081095" y="456577"/>
                    <a:pt x="1088203" y="456577"/>
                  </a:cubicBezTo>
                  <a:cubicBezTo>
                    <a:pt x="1093872" y="456577"/>
                    <a:pt x="1097298" y="452708"/>
                    <a:pt x="1098375" y="448214"/>
                  </a:cubicBezTo>
                  <a:lnTo>
                    <a:pt x="1112239" y="448214"/>
                  </a:lnTo>
                  <a:cubicBezTo>
                    <a:pt x="1110618" y="458107"/>
                    <a:pt x="1103325" y="466827"/>
                    <a:pt x="1088208" y="466827"/>
                  </a:cubicBezTo>
                  <a:cubicBezTo>
                    <a:pt x="1071108" y="466827"/>
                    <a:pt x="1062017" y="455950"/>
                    <a:pt x="1062017" y="438413"/>
                  </a:cubicBezTo>
                  <a:lnTo>
                    <a:pt x="1062013" y="438409"/>
                  </a:lnTo>
                  <a:cubicBezTo>
                    <a:pt x="1062013" y="420876"/>
                    <a:pt x="1071192" y="410175"/>
                    <a:pt x="1088027" y="410175"/>
                  </a:cubicBezTo>
                  <a:close/>
                  <a:moveTo>
                    <a:pt x="1035024" y="410175"/>
                  </a:moveTo>
                  <a:cubicBezTo>
                    <a:pt x="1046997" y="410175"/>
                    <a:pt x="1053024" y="418264"/>
                    <a:pt x="1053024" y="431215"/>
                  </a:cubicBezTo>
                  <a:lnTo>
                    <a:pt x="1053024" y="465478"/>
                  </a:lnTo>
                  <a:lnTo>
                    <a:pt x="1038441" y="465478"/>
                  </a:lnTo>
                  <a:lnTo>
                    <a:pt x="1038441" y="433645"/>
                  </a:lnTo>
                  <a:cubicBezTo>
                    <a:pt x="1038441" y="426270"/>
                    <a:pt x="1035924" y="422045"/>
                    <a:pt x="1029982" y="422045"/>
                  </a:cubicBezTo>
                  <a:cubicBezTo>
                    <a:pt x="1022962" y="422045"/>
                    <a:pt x="1019006" y="428246"/>
                    <a:pt x="1019006" y="436340"/>
                  </a:cubicBezTo>
                  <a:lnTo>
                    <a:pt x="1019006" y="465473"/>
                  </a:lnTo>
                  <a:lnTo>
                    <a:pt x="1004423" y="465473"/>
                  </a:lnTo>
                  <a:lnTo>
                    <a:pt x="1004423" y="411525"/>
                  </a:lnTo>
                  <a:lnTo>
                    <a:pt x="1017924" y="411525"/>
                  </a:lnTo>
                  <a:lnTo>
                    <a:pt x="1017924" y="419614"/>
                  </a:lnTo>
                  <a:lnTo>
                    <a:pt x="1020083" y="419614"/>
                  </a:lnTo>
                  <a:cubicBezTo>
                    <a:pt x="1022242" y="414220"/>
                    <a:pt x="1026291" y="410175"/>
                    <a:pt x="1035024" y="410175"/>
                  </a:cubicBezTo>
                  <a:close/>
                  <a:moveTo>
                    <a:pt x="973836" y="410175"/>
                  </a:moveTo>
                  <a:cubicBezTo>
                    <a:pt x="985809" y="410175"/>
                    <a:pt x="991836" y="418264"/>
                    <a:pt x="991836" y="431215"/>
                  </a:cubicBezTo>
                  <a:lnTo>
                    <a:pt x="991836" y="465478"/>
                  </a:lnTo>
                  <a:lnTo>
                    <a:pt x="977253" y="465478"/>
                  </a:lnTo>
                  <a:lnTo>
                    <a:pt x="977253" y="433645"/>
                  </a:lnTo>
                  <a:cubicBezTo>
                    <a:pt x="977253" y="426270"/>
                    <a:pt x="974736" y="422045"/>
                    <a:pt x="968794" y="422045"/>
                  </a:cubicBezTo>
                  <a:cubicBezTo>
                    <a:pt x="961774" y="422045"/>
                    <a:pt x="957818" y="428246"/>
                    <a:pt x="957818" y="436340"/>
                  </a:cubicBezTo>
                  <a:lnTo>
                    <a:pt x="957818" y="465473"/>
                  </a:lnTo>
                  <a:lnTo>
                    <a:pt x="943235" y="465473"/>
                  </a:lnTo>
                  <a:lnTo>
                    <a:pt x="943235" y="411525"/>
                  </a:lnTo>
                  <a:lnTo>
                    <a:pt x="956736" y="411525"/>
                  </a:lnTo>
                  <a:lnTo>
                    <a:pt x="956736" y="419614"/>
                  </a:lnTo>
                  <a:lnTo>
                    <a:pt x="958895" y="419614"/>
                  </a:lnTo>
                  <a:cubicBezTo>
                    <a:pt x="961054" y="414220"/>
                    <a:pt x="965103" y="410175"/>
                    <a:pt x="973836" y="410175"/>
                  </a:cubicBezTo>
                  <a:close/>
                  <a:moveTo>
                    <a:pt x="819512" y="410175"/>
                  </a:moveTo>
                  <a:cubicBezTo>
                    <a:pt x="826983" y="410175"/>
                    <a:pt x="831932" y="413589"/>
                    <a:pt x="834541" y="419614"/>
                  </a:cubicBezTo>
                  <a:lnTo>
                    <a:pt x="836700" y="419614"/>
                  </a:lnTo>
                  <a:cubicBezTo>
                    <a:pt x="838859" y="414220"/>
                    <a:pt x="843181" y="410175"/>
                    <a:pt x="851190" y="410175"/>
                  </a:cubicBezTo>
                  <a:cubicBezTo>
                    <a:pt x="862802" y="410175"/>
                    <a:pt x="868564" y="418264"/>
                    <a:pt x="868564" y="431215"/>
                  </a:cubicBezTo>
                  <a:lnTo>
                    <a:pt x="868564" y="465478"/>
                  </a:lnTo>
                  <a:lnTo>
                    <a:pt x="853981" y="465478"/>
                  </a:lnTo>
                  <a:lnTo>
                    <a:pt x="853981" y="433645"/>
                  </a:lnTo>
                  <a:cubicBezTo>
                    <a:pt x="853981" y="426363"/>
                    <a:pt x="851729" y="422045"/>
                    <a:pt x="846334" y="422045"/>
                  </a:cubicBezTo>
                  <a:cubicBezTo>
                    <a:pt x="839764" y="422045"/>
                    <a:pt x="836254" y="428339"/>
                    <a:pt x="836254" y="436340"/>
                  </a:cubicBezTo>
                  <a:lnTo>
                    <a:pt x="836254" y="465473"/>
                  </a:lnTo>
                  <a:lnTo>
                    <a:pt x="821671" y="465473"/>
                  </a:lnTo>
                  <a:lnTo>
                    <a:pt x="821671" y="433641"/>
                  </a:lnTo>
                  <a:cubicBezTo>
                    <a:pt x="821671" y="426358"/>
                    <a:pt x="819420" y="422040"/>
                    <a:pt x="814024" y="422040"/>
                  </a:cubicBezTo>
                  <a:cubicBezTo>
                    <a:pt x="807539" y="422040"/>
                    <a:pt x="803945" y="428334"/>
                    <a:pt x="803945" y="436336"/>
                  </a:cubicBezTo>
                  <a:lnTo>
                    <a:pt x="803945" y="465469"/>
                  </a:lnTo>
                  <a:lnTo>
                    <a:pt x="789362" y="465469"/>
                  </a:lnTo>
                  <a:lnTo>
                    <a:pt x="789362" y="411525"/>
                  </a:lnTo>
                  <a:lnTo>
                    <a:pt x="802863" y="411525"/>
                  </a:lnTo>
                  <a:lnTo>
                    <a:pt x="802863" y="419614"/>
                  </a:lnTo>
                  <a:lnTo>
                    <a:pt x="805022" y="419614"/>
                  </a:lnTo>
                  <a:cubicBezTo>
                    <a:pt x="807000" y="414489"/>
                    <a:pt x="811146" y="410175"/>
                    <a:pt x="819512" y="410175"/>
                  </a:cubicBezTo>
                  <a:close/>
                  <a:moveTo>
                    <a:pt x="737176" y="410175"/>
                  </a:moveTo>
                  <a:cubicBezTo>
                    <a:pt x="749149" y="410175"/>
                    <a:pt x="755176" y="418264"/>
                    <a:pt x="755176" y="431215"/>
                  </a:cubicBezTo>
                  <a:lnTo>
                    <a:pt x="755176" y="465478"/>
                  </a:lnTo>
                  <a:lnTo>
                    <a:pt x="740597" y="465478"/>
                  </a:lnTo>
                  <a:lnTo>
                    <a:pt x="740597" y="433645"/>
                  </a:lnTo>
                  <a:cubicBezTo>
                    <a:pt x="740597" y="426270"/>
                    <a:pt x="738076" y="422045"/>
                    <a:pt x="732134" y="422045"/>
                  </a:cubicBezTo>
                  <a:cubicBezTo>
                    <a:pt x="725114" y="422045"/>
                    <a:pt x="721154" y="428246"/>
                    <a:pt x="721154" y="436340"/>
                  </a:cubicBezTo>
                  <a:lnTo>
                    <a:pt x="721154" y="465473"/>
                  </a:lnTo>
                  <a:lnTo>
                    <a:pt x="706575" y="465473"/>
                  </a:lnTo>
                  <a:lnTo>
                    <a:pt x="706575" y="411525"/>
                  </a:lnTo>
                  <a:lnTo>
                    <a:pt x="720076" y="411525"/>
                  </a:lnTo>
                  <a:lnTo>
                    <a:pt x="720076" y="419614"/>
                  </a:lnTo>
                  <a:lnTo>
                    <a:pt x="722235" y="419614"/>
                  </a:lnTo>
                  <a:cubicBezTo>
                    <a:pt x="724394" y="414220"/>
                    <a:pt x="728443" y="410175"/>
                    <a:pt x="737176" y="410175"/>
                  </a:cubicBezTo>
                  <a:close/>
                  <a:moveTo>
                    <a:pt x="672297" y="410175"/>
                  </a:moveTo>
                  <a:cubicBezTo>
                    <a:pt x="688315" y="410175"/>
                    <a:pt x="697224" y="420064"/>
                    <a:pt x="697224" y="438858"/>
                  </a:cubicBezTo>
                  <a:lnTo>
                    <a:pt x="697224" y="441915"/>
                  </a:lnTo>
                  <a:lnTo>
                    <a:pt x="660500" y="441915"/>
                  </a:lnTo>
                  <a:cubicBezTo>
                    <a:pt x="661131" y="451001"/>
                    <a:pt x="665365" y="456577"/>
                    <a:pt x="672474" y="456577"/>
                  </a:cubicBezTo>
                  <a:cubicBezTo>
                    <a:pt x="678142" y="456577"/>
                    <a:pt x="681569" y="452708"/>
                    <a:pt x="682646" y="448214"/>
                  </a:cubicBezTo>
                  <a:lnTo>
                    <a:pt x="696509" y="448214"/>
                  </a:lnTo>
                  <a:cubicBezTo>
                    <a:pt x="694889" y="458107"/>
                    <a:pt x="687595" y="466827"/>
                    <a:pt x="672478" y="466827"/>
                  </a:cubicBezTo>
                  <a:cubicBezTo>
                    <a:pt x="655374" y="466827"/>
                    <a:pt x="646283" y="455950"/>
                    <a:pt x="646283" y="438413"/>
                  </a:cubicBezTo>
                  <a:lnTo>
                    <a:pt x="646279" y="438409"/>
                  </a:lnTo>
                  <a:cubicBezTo>
                    <a:pt x="646279" y="420876"/>
                    <a:pt x="655458" y="410175"/>
                    <a:pt x="672297" y="410175"/>
                  </a:cubicBezTo>
                  <a:close/>
                  <a:moveTo>
                    <a:pt x="597692" y="410175"/>
                  </a:moveTo>
                  <a:cubicBezTo>
                    <a:pt x="609665" y="410175"/>
                    <a:pt x="615692" y="418264"/>
                    <a:pt x="615692" y="431215"/>
                  </a:cubicBezTo>
                  <a:lnTo>
                    <a:pt x="615692" y="465478"/>
                  </a:lnTo>
                  <a:lnTo>
                    <a:pt x="601113" y="465478"/>
                  </a:lnTo>
                  <a:lnTo>
                    <a:pt x="601113" y="433645"/>
                  </a:lnTo>
                  <a:cubicBezTo>
                    <a:pt x="601113" y="426270"/>
                    <a:pt x="598592" y="422045"/>
                    <a:pt x="592650" y="422045"/>
                  </a:cubicBezTo>
                  <a:cubicBezTo>
                    <a:pt x="585630" y="422045"/>
                    <a:pt x="581670" y="428246"/>
                    <a:pt x="581670" y="436340"/>
                  </a:cubicBezTo>
                  <a:lnTo>
                    <a:pt x="581670" y="465473"/>
                  </a:lnTo>
                  <a:lnTo>
                    <a:pt x="567091" y="465473"/>
                  </a:lnTo>
                  <a:lnTo>
                    <a:pt x="567091" y="411525"/>
                  </a:lnTo>
                  <a:lnTo>
                    <a:pt x="580592" y="411525"/>
                  </a:lnTo>
                  <a:lnTo>
                    <a:pt x="580592" y="419614"/>
                  </a:lnTo>
                  <a:lnTo>
                    <a:pt x="582751" y="419614"/>
                  </a:lnTo>
                  <a:cubicBezTo>
                    <a:pt x="584910" y="414220"/>
                    <a:pt x="588959" y="410175"/>
                    <a:pt x="597692" y="410175"/>
                  </a:cubicBezTo>
                  <a:close/>
                  <a:moveTo>
                    <a:pt x="532812" y="410175"/>
                  </a:moveTo>
                  <a:cubicBezTo>
                    <a:pt x="548830" y="410175"/>
                    <a:pt x="557740" y="420064"/>
                    <a:pt x="557740" y="438858"/>
                  </a:cubicBezTo>
                  <a:lnTo>
                    <a:pt x="557740" y="441915"/>
                  </a:lnTo>
                  <a:lnTo>
                    <a:pt x="521020" y="441915"/>
                  </a:lnTo>
                  <a:cubicBezTo>
                    <a:pt x="521651" y="451001"/>
                    <a:pt x="525881" y="456577"/>
                    <a:pt x="532989" y="456577"/>
                  </a:cubicBezTo>
                  <a:cubicBezTo>
                    <a:pt x="538658" y="456577"/>
                    <a:pt x="542084" y="452708"/>
                    <a:pt x="543161" y="448214"/>
                  </a:cubicBezTo>
                  <a:lnTo>
                    <a:pt x="557024" y="448214"/>
                  </a:lnTo>
                  <a:cubicBezTo>
                    <a:pt x="555404" y="458107"/>
                    <a:pt x="548111" y="466827"/>
                    <a:pt x="532993" y="466827"/>
                  </a:cubicBezTo>
                  <a:cubicBezTo>
                    <a:pt x="515894" y="466827"/>
                    <a:pt x="506803" y="455950"/>
                    <a:pt x="506803" y="438413"/>
                  </a:cubicBezTo>
                  <a:lnTo>
                    <a:pt x="506799" y="438409"/>
                  </a:lnTo>
                  <a:cubicBezTo>
                    <a:pt x="506799" y="420876"/>
                    <a:pt x="515978" y="410175"/>
                    <a:pt x="532812" y="410175"/>
                  </a:cubicBezTo>
                  <a:close/>
                  <a:moveTo>
                    <a:pt x="324678" y="410175"/>
                  </a:moveTo>
                  <a:cubicBezTo>
                    <a:pt x="342586" y="410175"/>
                    <a:pt x="351319" y="421233"/>
                    <a:pt x="351319" y="438497"/>
                  </a:cubicBezTo>
                  <a:cubicBezTo>
                    <a:pt x="351319" y="455761"/>
                    <a:pt x="342586" y="466823"/>
                    <a:pt x="324678" y="466823"/>
                  </a:cubicBezTo>
                  <a:cubicBezTo>
                    <a:pt x="306771" y="466823"/>
                    <a:pt x="298038" y="455765"/>
                    <a:pt x="298038" y="438497"/>
                  </a:cubicBezTo>
                  <a:cubicBezTo>
                    <a:pt x="298038" y="421233"/>
                    <a:pt x="306771" y="410175"/>
                    <a:pt x="324678" y="410175"/>
                  </a:cubicBezTo>
                  <a:close/>
                  <a:moveTo>
                    <a:pt x="154067" y="410175"/>
                  </a:moveTo>
                  <a:cubicBezTo>
                    <a:pt x="166036" y="410175"/>
                    <a:pt x="172067" y="418264"/>
                    <a:pt x="172067" y="431215"/>
                  </a:cubicBezTo>
                  <a:lnTo>
                    <a:pt x="172067" y="465478"/>
                  </a:lnTo>
                  <a:lnTo>
                    <a:pt x="157484" y="465478"/>
                  </a:lnTo>
                  <a:lnTo>
                    <a:pt x="157484" y="433645"/>
                  </a:lnTo>
                  <a:cubicBezTo>
                    <a:pt x="157484" y="426270"/>
                    <a:pt x="154963" y="422045"/>
                    <a:pt x="149025" y="422045"/>
                  </a:cubicBezTo>
                  <a:cubicBezTo>
                    <a:pt x="142005" y="422045"/>
                    <a:pt x="138045" y="428246"/>
                    <a:pt x="138045" y="436340"/>
                  </a:cubicBezTo>
                  <a:lnTo>
                    <a:pt x="138045" y="465473"/>
                  </a:lnTo>
                  <a:lnTo>
                    <a:pt x="123462" y="465473"/>
                  </a:lnTo>
                  <a:lnTo>
                    <a:pt x="123462" y="411520"/>
                  </a:lnTo>
                  <a:lnTo>
                    <a:pt x="123466" y="411525"/>
                  </a:lnTo>
                  <a:lnTo>
                    <a:pt x="136968" y="411525"/>
                  </a:lnTo>
                  <a:lnTo>
                    <a:pt x="136968" y="419614"/>
                  </a:lnTo>
                  <a:lnTo>
                    <a:pt x="139127" y="419614"/>
                  </a:lnTo>
                  <a:cubicBezTo>
                    <a:pt x="141286" y="414220"/>
                    <a:pt x="145339" y="410175"/>
                    <a:pt x="154067" y="410175"/>
                  </a:cubicBezTo>
                  <a:close/>
                  <a:moveTo>
                    <a:pt x="1234792" y="315068"/>
                  </a:moveTo>
                  <a:cubicBezTo>
                    <a:pt x="1228223" y="315068"/>
                    <a:pt x="1224174" y="321001"/>
                    <a:pt x="1224174" y="332870"/>
                  </a:cubicBezTo>
                  <a:cubicBezTo>
                    <a:pt x="1224174" y="344740"/>
                    <a:pt x="1228223" y="350672"/>
                    <a:pt x="1234792" y="350672"/>
                  </a:cubicBezTo>
                  <a:cubicBezTo>
                    <a:pt x="1242081" y="350672"/>
                    <a:pt x="1246850" y="343840"/>
                    <a:pt x="1246850" y="332870"/>
                  </a:cubicBezTo>
                  <a:cubicBezTo>
                    <a:pt x="1246850" y="321901"/>
                    <a:pt x="1242081" y="315068"/>
                    <a:pt x="1234792" y="315068"/>
                  </a:cubicBezTo>
                  <a:close/>
                  <a:moveTo>
                    <a:pt x="687317" y="315068"/>
                  </a:moveTo>
                  <a:cubicBezTo>
                    <a:pt x="680748" y="315068"/>
                    <a:pt x="676699" y="321001"/>
                    <a:pt x="676699" y="332870"/>
                  </a:cubicBezTo>
                  <a:cubicBezTo>
                    <a:pt x="676699" y="344740"/>
                    <a:pt x="680748" y="350672"/>
                    <a:pt x="687317" y="350672"/>
                  </a:cubicBezTo>
                  <a:cubicBezTo>
                    <a:pt x="694606" y="350672"/>
                    <a:pt x="699375" y="343840"/>
                    <a:pt x="699375" y="332870"/>
                  </a:cubicBezTo>
                  <a:cubicBezTo>
                    <a:pt x="699375" y="321901"/>
                    <a:pt x="694606" y="315068"/>
                    <a:pt x="687317" y="315068"/>
                  </a:cubicBezTo>
                  <a:close/>
                  <a:moveTo>
                    <a:pt x="827512" y="314791"/>
                  </a:moveTo>
                  <a:cubicBezTo>
                    <a:pt x="820943" y="314791"/>
                    <a:pt x="816713" y="320278"/>
                    <a:pt x="816713" y="331336"/>
                  </a:cubicBezTo>
                  <a:cubicBezTo>
                    <a:pt x="816713" y="342667"/>
                    <a:pt x="820943" y="347969"/>
                    <a:pt x="827512" y="347969"/>
                  </a:cubicBezTo>
                  <a:cubicBezTo>
                    <a:pt x="834620" y="347969"/>
                    <a:pt x="838850" y="341494"/>
                    <a:pt x="838850" y="331336"/>
                  </a:cubicBezTo>
                  <a:cubicBezTo>
                    <a:pt x="838850" y="321173"/>
                    <a:pt x="834620" y="314791"/>
                    <a:pt x="827512" y="314791"/>
                  </a:cubicBezTo>
                  <a:close/>
                  <a:moveTo>
                    <a:pt x="1150381" y="314258"/>
                  </a:moveTo>
                  <a:cubicBezTo>
                    <a:pt x="1143811" y="314258"/>
                    <a:pt x="1139581" y="318483"/>
                    <a:pt x="1138681" y="327115"/>
                  </a:cubicBezTo>
                  <a:lnTo>
                    <a:pt x="1161180" y="327115"/>
                  </a:lnTo>
                  <a:cubicBezTo>
                    <a:pt x="1160641" y="318933"/>
                    <a:pt x="1157127" y="314258"/>
                    <a:pt x="1150381" y="314258"/>
                  </a:cubicBezTo>
                  <a:close/>
                  <a:moveTo>
                    <a:pt x="889063" y="314258"/>
                  </a:moveTo>
                  <a:cubicBezTo>
                    <a:pt x="882493" y="314258"/>
                    <a:pt x="878263" y="318483"/>
                    <a:pt x="877363" y="327115"/>
                  </a:cubicBezTo>
                  <a:lnTo>
                    <a:pt x="899862" y="327115"/>
                  </a:lnTo>
                  <a:cubicBezTo>
                    <a:pt x="899323" y="318933"/>
                    <a:pt x="895809" y="314258"/>
                    <a:pt x="889063" y="314258"/>
                  </a:cubicBezTo>
                  <a:close/>
                  <a:moveTo>
                    <a:pt x="749583" y="314258"/>
                  </a:moveTo>
                  <a:cubicBezTo>
                    <a:pt x="743013" y="314258"/>
                    <a:pt x="738783" y="318483"/>
                    <a:pt x="737883" y="327115"/>
                  </a:cubicBezTo>
                  <a:lnTo>
                    <a:pt x="760382" y="327115"/>
                  </a:lnTo>
                  <a:cubicBezTo>
                    <a:pt x="759843" y="318933"/>
                    <a:pt x="756329" y="314258"/>
                    <a:pt x="749583" y="314258"/>
                  </a:cubicBezTo>
                  <a:close/>
                  <a:moveTo>
                    <a:pt x="564941" y="314253"/>
                  </a:moveTo>
                  <a:cubicBezTo>
                    <a:pt x="557020" y="314253"/>
                    <a:pt x="553422" y="320455"/>
                    <a:pt x="553422" y="332867"/>
                  </a:cubicBezTo>
                  <a:cubicBezTo>
                    <a:pt x="553422" y="345279"/>
                    <a:pt x="557020" y="351480"/>
                    <a:pt x="564941" y="351480"/>
                  </a:cubicBezTo>
                  <a:cubicBezTo>
                    <a:pt x="572861" y="351480"/>
                    <a:pt x="576460" y="345279"/>
                    <a:pt x="576460" y="332867"/>
                  </a:cubicBezTo>
                  <a:cubicBezTo>
                    <a:pt x="576460" y="320459"/>
                    <a:pt x="572861" y="314253"/>
                    <a:pt x="564941" y="314253"/>
                  </a:cubicBezTo>
                  <a:close/>
                  <a:moveTo>
                    <a:pt x="505549" y="314253"/>
                  </a:moveTo>
                  <a:cubicBezTo>
                    <a:pt x="497628" y="314253"/>
                    <a:pt x="494030" y="320455"/>
                    <a:pt x="494030" y="332867"/>
                  </a:cubicBezTo>
                  <a:cubicBezTo>
                    <a:pt x="494030" y="345279"/>
                    <a:pt x="497628" y="351480"/>
                    <a:pt x="505549" y="351480"/>
                  </a:cubicBezTo>
                  <a:cubicBezTo>
                    <a:pt x="513469" y="351480"/>
                    <a:pt x="517068" y="345279"/>
                    <a:pt x="517068" y="332867"/>
                  </a:cubicBezTo>
                  <a:cubicBezTo>
                    <a:pt x="517068" y="320459"/>
                    <a:pt x="513469" y="314253"/>
                    <a:pt x="505549" y="314253"/>
                  </a:cubicBezTo>
                  <a:close/>
                  <a:moveTo>
                    <a:pt x="979589" y="305895"/>
                  </a:moveTo>
                  <a:lnTo>
                    <a:pt x="994168" y="305895"/>
                  </a:lnTo>
                  <a:lnTo>
                    <a:pt x="994168" y="361735"/>
                  </a:lnTo>
                  <a:cubicBezTo>
                    <a:pt x="994168" y="370279"/>
                    <a:pt x="992013" y="374231"/>
                    <a:pt x="989042" y="377830"/>
                  </a:cubicBezTo>
                  <a:lnTo>
                    <a:pt x="974008" y="377830"/>
                  </a:lnTo>
                  <a:lnTo>
                    <a:pt x="974008" y="377288"/>
                  </a:lnTo>
                  <a:lnTo>
                    <a:pt x="974004" y="377288"/>
                  </a:lnTo>
                  <a:cubicBezTo>
                    <a:pt x="977607" y="373243"/>
                    <a:pt x="979589" y="368118"/>
                    <a:pt x="979589" y="360205"/>
                  </a:cubicBezTo>
                  <a:close/>
                  <a:moveTo>
                    <a:pt x="307212" y="305894"/>
                  </a:moveTo>
                  <a:lnTo>
                    <a:pt x="321795" y="305894"/>
                  </a:lnTo>
                  <a:lnTo>
                    <a:pt x="321795" y="337722"/>
                  </a:lnTo>
                  <a:cubicBezTo>
                    <a:pt x="321795" y="345097"/>
                    <a:pt x="324312" y="349323"/>
                    <a:pt x="330166" y="349323"/>
                  </a:cubicBezTo>
                  <a:cubicBezTo>
                    <a:pt x="337274" y="349323"/>
                    <a:pt x="341234" y="343121"/>
                    <a:pt x="341234" y="335027"/>
                  </a:cubicBezTo>
                  <a:lnTo>
                    <a:pt x="341234" y="305894"/>
                  </a:lnTo>
                  <a:lnTo>
                    <a:pt x="355817" y="305894"/>
                  </a:lnTo>
                  <a:lnTo>
                    <a:pt x="355817" y="359843"/>
                  </a:lnTo>
                  <a:lnTo>
                    <a:pt x="342674" y="359843"/>
                  </a:lnTo>
                  <a:lnTo>
                    <a:pt x="342674" y="351753"/>
                  </a:lnTo>
                  <a:lnTo>
                    <a:pt x="340519" y="351753"/>
                  </a:lnTo>
                  <a:cubicBezTo>
                    <a:pt x="338718" y="357148"/>
                    <a:pt x="334126" y="361192"/>
                    <a:pt x="325393" y="361192"/>
                  </a:cubicBezTo>
                  <a:cubicBezTo>
                    <a:pt x="313336" y="361192"/>
                    <a:pt x="307216" y="353103"/>
                    <a:pt x="307216" y="340153"/>
                  </a:cubicBezTo>
                  <a:lnTo>
                    <a:pt x="307212" y="340153"/>
                  </a:lnTo>
                  <a:close/>
                  <a:moveTo>
                    <a:pt x="246024" y="305894"/>
                  </a:moveTo>
                  <a:lnTo>
                    <a:pt x="260607" y="305894"/>
                  </a:lnTo>
                  <a:lnTo>
                    <a:pt x="260607" y="337722"/>
                  </a:lnTo>
                  <a:cubicBezTo>
                    <a:pt x="260607" y="345097"/>
                    <a:pt x="263123" y="349323"/>
                    <a:pt x="268978" y="349323"/>
                  </a:cubicBezTo>
                  <a:cubicBezTo>
                    <a:pt x="276086" y="349323"/>
                    <a:pt x="280051" y="343121"/>
                    <a:pt x="280051" y="335027"/>
                  </a:cubicBezTo>
                  <a:lnTo>
                    <a:pt x="280051" y="305894"/>
                  </a:lnTo>
                  <a:lnTo>
                    <a:pt x="294634" y="305894"/>
                  </a:lnTo>
                  <a:lnTo>
                    <a:pt x="294634" y="359843"/>
                  </a:lnTo>
                  <a:lnTo>
                    <a:pt x="281490" y="359843"/>
                  </a:lnTo>
                  <a:lnTo>
                    <a:pt x="281490" y="351753"/>
                  </a:lnTo>
                  <a:lnTo>
                    <a:pt x="279331" y="351753"/>
                  </a:lnTo>
                  <a:cubicBezTo>
                    <a:pt x="277530" y="357148"/>
                    <a:pt x="272943" y="361192"/>
                    <a:pt x="264210" y="361192"/>
                  </a:cubicBezTo>
                  <a:cubicBezTo>
                    <a:pt x="252152" y="361192"/>
                    <a:pt x="246028" y="353103"/>
                    <a:pt x="246028" y="340153"/>
                  </a:cubicBezTo>
                  <a:lnTo>
                    <a:pt x="246024" y="340153"/>
                  </a:lnTo>
                  <a:close/>
                  <a:moveTo>
                    <a:pt x="1184751" y="305890"/>
                  </a:moveTo>
                  <a:lnTo>
                    <a:pt x="1199334" y="305890"/>
                  </a:lnTo>
                  <a:lnTo>
                    <a:pt x="1199334" y="359838"/>
                  </a:lnTo>
                  <a:lnTo>
                    <a:pt x="1184751" y="359838"/>
                  </a:lnTo>
                  <a:close/>
                  <a:moveTo>
                    <a:pt x="951690" y="305890"/>
                  </a:moveTo>
                  <a:lnTo>
                    <a:pt x="966268" y="305890"/>
                  </a:lnTo>
                  <a:lnTo>
                    <a:pt x="966268" y="359838"/>
                  </a:lnTo>
                  <a:lnTo>
                    <a:pt x="951690" y="359838"/>
                  </a:lnTo>
                  <a:close/>
                  <a:moveTo>
                    <a:pt x="421134" y="305890"/>
                  </a:moveTo>
                  <a:lnTo>
                    <a:pt x="435894" y="305890"/>
                  </a:lnTo>
                  <a:lnTo>
                    <a:pt x="447505" y="347974"/>
                  </a:lnTo>
                  <a:lnTo>
                    <a:pt x="449664" y="347974"/>
                  </a:lnTo>
                  <a:lnTo>
                    <a:pt x="461364" y="305890"/>
                  </a:lnTo>
                  <a:lnTo>
                    <a:pt x="474773" y="305890"/>
                  </a:lnTo>
                  <a:lnTo>
                    <a:pt x="474773" y="306433"/>
                  </a:lnTo>
                  <a:lnTo>
                    <a:pt x="459205" y="359843"/>
                  </a:lnTo>
                  <a:lnTo>
                    <a:pt x="436701" y="359843"/>
                  </a:lnTo>
                  <a:lnTo>
                    <a:pt x="421134" y="306433"/>
                  </a:lnTo>
                  <a:close/>
                  <a:moveTo>
                    <a:pt x="182854" y="305890"/>
                  </a:moveTo>
                  <a:lnTo>
                    <a:pt x="197437" y="305890"/>
                  </a:lnTo>
                  <a:lnTo>
                    <a:pt x="197437" y="359838"/>
                  </a:lnTo>
                  <a:lnTo>
                    <a:pt x="182854" y="359838"/>
                  </a:lnTo>
                  <a:close/>
                  <a:moveTo>
                    <a:pt x="631347" y="305356"/>
                  </a:moveTo>
                  <a:lnTo>
                    <a:pt x="634226" y="305356"/>
                  </a:lnTo>
                  <a:lnTo>
                    <a:pt x="634226" y="318487"/>
                  </a:lnTo>
                  <a:lnTo>
                    <a:pt x="630265" y="318487"/>
                  </a:lnTo>
                  <a:cubicBezTo>
                    <a:pt x="620009" y="318487"/>
                    <a:pt x="615687" y="323705"/>
                    <a:pt x="615687" y="333951"/>
                  </a:cubicBezTo>
                  <a:lnTo>
                    <a:pt x="615687" y="359847"/>
                  </a:lnTo>
                  <a:lnTo>
                    <a:pt x="601104" y="359847"/>
                  </a:lnTo>
                  <a:lnTo>
                    <a:pt x="601104" y="305899"/>
                  </a:lnTo>
                  <a:lnTo>
                    <a:pt x="601104" y="305894"/>
                  </a:lnTo>
                  <a:lnTo>
                    <a:pt x="614424" y="305894"/>
                  </a:lnTo>
                  <a:lnTo>
                    <a:pt x="614424" y="315788"/>
                  </a:lnTo>
                  <a:lnTo>
                    <a:pt x="616588" y="315788"/>
                  </a:lnTo>
                  <a:cubicBezTo>
                    <a:pt x="617665" y="310389"/>
                    <a:pt x="621087" y="305356"/>
                    <a:pt x="631347" y="305356"/>
                  </a:cubicBezTo>
                  <a:close/>
                  <a:moveTo>
                    <a:pt x="114288" y="304549"/>
                  </a:moveTo>
                  <a:cubicBezTo>
                    <a:pt x="128778" y="304549"/>
                    <a:pt x="135167" y="312100"/>
                    <a:pt x="135891" y="321001"/>
                  </a:cubicBezTo>
                  <a:lnTo>
                    <a:pt x="122570" y="321001"/>
                  </a:lnTo>
                  <a:cubicBezTo>
                    <a:pt x="121939" y="316683"/>
                    <a:pt x="118879" y="314257"/>
                    <a:pt x="113749" y="314257"/>
                  </a:cubicBezTo>
                  <a:cubicBezTo>
                    <a:pt x="109069" y="314257"/>
                    <a:pt x="106729" y="316233"/>
                    <a:pt x="106729" y="319294"/>
                  </a:cubicBezTo>
                  <a:cubicBezTo>
                    <a:pt x="106729" y="322439"/>
                    <a:pt x="109157" y="324239"/>
                    <a:pt x="114376" y="325946"/>
                  </a:cubicBezTo>
                  <a:lnTo>
                    <a:pt x="120857" y="328015"/>
                  </a:lnTo>
                  <a:cubicBezTo>
                    <a:pt x="130217" y="330979"/>
                    <a:pt x="138050" y="334578"/>
                    <a:pt x="138050" y="344467"/>
                  </a:cubicBezTo>
                  <a:cubicBezTo>
                    <a:pt x="138050" y="354537"/>
                    <a:pt x="130222" y="361193"/>
                    <a:pt x="115727" y="361193"/>
                  </a:cubicBezTo>
                  <a:cubicBezTo>
                    <a:pt x="97727" y="361193"/>
                    <a:pt x="91427" y="351304"/>
                    <a:pt x="90707" y="342579"/>
                  </a:cubicBezTo>
                  <a:lnTo>
                    <a:pt x="90711" y="342579"/>
                  </a:lnTo>
                  <a:lnTo>
                    <a:pt x="104575" y="342579"/>
                  </a:lnTo>
                  <a:cubicBezTo>
                    <a:pt x="105475" y="347347"/>
                    <a:pt x="109436" y="350942"/>
                    <a:pt x="116451" y="350942"/>
                  </a:cubicBezTo>
                  <a:cubicBezTo>
                    <a:pt x="122213" y="350942"/>
                    <a:pt x="124553" y="348785"/>
                    <a:pt x="124553" y="345636"/>
                  </a:cubicBezTo>
                  <a:cubicBezTo>
                    <a:pt x="124553" y="342760"/>
                    <a:pt x="122301" y="340960"/>
                    <a:pt x="117083" y="339253"/>
                  </a:cubicBezTo>
                  <a:lnTo>
                    <a:pt x="110601" y="337096"/>
                  </a:lnTo>
                  <a:cubicBezTo>
                    <a:pt x="101149" y="333951"/>
                    <a:pt x="93228" y="330352"/>
                    <a:pt x="93228" y="320644"/>
                  </a:cubicBezTo>
                  <a:cubicBezTo>
                    <a:pt x="93228" y="311024"/>
                    <a:pt x="100879" y="304549"/>
                    <a:pt x="114288" y="304549"/>
                  </a:cubicBezTo>
                  <a:close/>
                  <a:moveTo>
                    <a:pt x="1150473" y="304545"/>
                  </a:moveTo>
                  <a:cubicBezTo>
                    <a:pt x="1166491" y="304545"/>
                    <a:pt x="1175401" y="314434"/>
                    <a:pt x="1175401" y="333228"/>
                  </a:cubicBezTo>
                  <a:lnTo>
                    <a:pt x="1175401" y="336285"/>
                  </a:lnTo>
                  <a:lnTo>
                    <a:pt x="1138681" y="336285"/>
                  </a:lnTo>
                  <a:cubicBezTo>
                    <a:pt x="1139312" y="345367"/>
                    <a:pt x="1143542" y="350942"/>
                    <a:pt x="1150650" y="350942"/>
                  </a:cubicBezTo>
                  <a:cubicBezTo>
                    <a:pt x="1156323" y="350942"/>
                    <a:pt x="1159745" y="347074"/>
                    <a:pt x="1160822" y="342579"/>
                  </a:cubicBezTo>
                  <a:lnTo>
                    <a:pt x="1174686" y="342579"/>
                  </a:lnTo>
                  <a:cubicBezTo>
                    <a:pt x="1173065" y="352473"/>
                    <a:pt x="1165772" y="361193"/>
                    <a:pt x="1150655" y="361193"/>
                  </a:cubicBezTo>
                  <a:cubicBezTo>
                    <a:pt x="1133555" y="361193"/>
                    <a:pt x="1124464" y="350316"/>
                    <a:pt x="1124464" y="332779"/>
                  </a:cubicBezTo>
                  <a:lnTo>
                    <a:pt x="1124460" y="332779"/>
                  </a:lnTo>
                  <a:cubicBezTo>
                    <a:pt x="1124460" y="315246"/>
                    <a:pt x="1133639" y="304545"/>
                    <a:pt x="1150473" y="304545"/>
                  </a:cubicBezTo>
                  <a:close/>
                  <a:moveTo>
                    <a:pt x="889155" y="304545"/>
                  </a:moveTo>
                  <a:cubicBezTo>
                    <a:pt x="905173" y="304545"/>
                    <a:pt x="914083" y="314434"/>
                    <a:pt x="914083" y="333228"/>
                  </a:cubicBezTo>
                  <a:lnTo>
                    <a:pt x="914083" y="336285"/>
                  </a:lnTo>
                  <a:lnTo>
                    <a:pt x="877363" y="336285"/>
                  </a:lnTo>
                  <a:cubicBezTo>
                    <a:pt x="877994" y="345367"/>
                    <a:pt x="882224" y="350942"/>
                    <a:pt x="889332" y="350942"/>
                  </a:cubicBezTo>
                  <a:cubicBezTo>
                    <a:pt x="895005" y="350942"/>
                    <a:pt x="898427" y="347074"/>
                    <a:pt x="899504" y="342579"/>
                  </a:cubicBezTo>
                  <a:lnTo>
                    <a:pt x="913367" y="342579"/>
                  </a:lnTo>
                  <a:cubicBezTo>
                    <a:pt x="911747" y="352473"/>
                    <a:pt x="904454" y="361193"/>
                    <a:pt x="889336" y="361193"/>
                  </a:cubicBezTo>
                  <a:cubicBezTo>
                    <a:pt x="872237" y="361193"/>
                    <a:pt x="863146" y="350316"/>
                    <a:pt x="863146" y="332779"/>
                  </a:cubicBezTo>
                  <a:lnTo>
                    <a:pt x="863142" y="332779"/>
                  </a:lnTo>
                  <a:cubicBezTo>
                    <a:pt x="863142" y="315246"/>
                    <a:pt x="872321" y="304545"/>
                    <a:pt x="889155" y="304545"/>
                  </a:cubicBezTo>
                  <a:close/>
                  <a:moveTo>
                    <a:pt x="749675" y="304545"/>
                  </a:moveTo>
                  <a:cubicBezTo>
                    <a:pt x="765693" y="304545"/>
                    <a:pt x="774603" y="314434"/>
                    <a:pt x="774603" y="333228"/>
                  </a:cubicBezTo>
                  <a:lnTo>
                    <a:pt x="774603" y="336285"/>
                  </a:lnTo>
                  <a:lnTo>
                    <a:pt x="737883" y="336285"/>
                  </a:lnTo>
                  <a:cubicBezTo>
                    <a:pt x="738514" y="345367"/>
                    <a:pt x="742744" y="350942"/>
                    <a:pt x="749852" y="350942"/>
                  </a:cubicBezTo>
                  <a:cubicBezTo>
                    <a:pt x="755525" y="350942"/>
                    <a:pt x="758947" y="347074"/>
                    <a:pt x="760024" y="342579"/>
                  </a:cubicBezTo>
                  <a:lnTo>
                    <a:pt x="773888" y="342579"/>
                  </a:lnTo>
                  <a:cubicBezTo>
                    <a:pt x="772267" y="352473"/>
                    <a:pt x="764974" y="361193"/>
                    <a:pt x="749857" y="361193"/>
                  </a:cubicBezTo>
                  <a:cubicBezTo>
                    <a:pt x="732757" y="361193"/>
                    <a:pt x="723666" y="350316"/>
                    <a:pt x="723666" y="332779"/>
                  </a:cubicBezTo>
                  <a:lnTo>
                    <a:pt x="723662" y="332779"/>
                  </a:lnTo>
                  <a:cubicBezTo>
                    <a:pt x="723662" y="315246"/>
                    <a:pt x="732841" y="304545"/>
                    <a:pt x="749675" y="304545"/>
                  </a:cubicBezTo>
                  <a:close/>
                  <a:moveTo>
                    <a:pt x="564936" y="304545"/>
                  </a:moveTo>
                  <a:cubicBezTo>
                    <a:pt x="582844" y="304545"/>
                    <a:pt x="591577" y="315603"/>
                    <a:pt x="591577" y="332867"/>
                  </a:cubicBezTo>
                  <a:cubicBezTo>
                    <a:pt x="591577" y="350131"/>
                    <a:pt x="582844" y="361189"/>
                    <a:pt x="564936" y="361189"/>
                  </a:cubicBezTo>
                  <a:cubicBezTo>
                    <a:pt x="547029" y="361189"/>
                    <a:pt x="538296" y="350131"/>
                    <a:pt x="538296" y="332867"/>
                  </a:cubicBezTo>
                  <a:cubicBezTo>
                    <a:pt x="538296" y="315603"/>
                    <a:pt x="547029" y="304545"/>
                    <a:pt x="564936" y="304545"/>
                  </a:cubicBezTo>
                  <a:close/>
                  <a:moveTo>
                    <a:pt x="505545" y="304545"/>
                  </a:moveTo>
                  <a:cubicBezTo>
                    <a:pt x="523452" y="304545"/>
                    <a:pt x="532185" y="315603"/>
                    <a:pt x="532185" y="332867"/>
                  </a:cubicBezTo>
                  <a:cubicBezTo>
                    <a:pt x="532185" y="350131"/>
                    <a:pt x="523452" y="361189"/>
                    <a:pt x="505545" y="361189"/>
                  </a:cubicBezTo>
                  <a:cubicBezTo>
                    <a:pt x="487637" y="361189"/>
                    <a:pt x="478904" y="350131"/>
                    <a:pt x="478904" y="332867"/>
                  </a:cubicBezTo>
                  <a:cubicBezTo>
                    <a:pt x="478904" y="315603"/>
                    <a:pt x="487637" y="304545"/>
                    <a:pt x="505545" y="304545"/>
                  </a:cubicBezTo>
                  <a:close/>
                  <a:moveTo>
                    <a:pt x="64980" y="304545"/>
                  </a:moveTo>
                  <a:cubicBezTo>
                    <a:pt x="76949" y="304545"/>
                    <a:pt x="82980" y="312634"/>
                    <a:pt x="82980" y="325585"/>
                  </a:cubicBezTo>
                  <a:lnTo>
                    <a:pt x="82980" y="359843"/>
                  </a:lnTo>
                  <a:lnTo>
                    <a:pt x="68397" y="359843"/>
                  </a:lnTo>
                  <a:lnTo>
                    <a:pt x="68397" y="328015"/>
                  </a:lnTo>
                  <a:cubicBezTo>
                    <a:pt x="68397" y="320640"/>
                    <a:pt x="65876" y="316415"/>
                    <a:pt x="59938" y="316415"/>
                  </a:cubicBezTo>
                  <a:cubicBezTo>
                    <a:pt x="52918" y="316415"/>
                    <a:pt x="48958" y="322616"/>
                    <a:pt x="48958" y="330710"/>
                  </a:cubicBezTo>
                  <a:lnTo>
                    <a:pt x="48958" y="359843"/>
                  </a:lnTo>
                  <a:lnTo>
                    <a:pt x="34375" y="359843"/>
                  </a:lnTo>
                  <a:lnTo>
                    <a:pt x="34375" y="305895"/>
                  </a:lnTo>
                  <a:lnTo>
                    <a:pt x="34379" y="305895"/>
                  </a:lnTo>
                  <a:lnTo>
                    <a:pt x="47881" y="305895"/>
                  </a:lnTo>
                  <a:lnTo>
                    <a:pt x="47881" y="313984"/>
                  </a:lnTo>
                  <a:lnTo>
                    <a:pt x="50040" y="313984"/>
                  </a:lnTo>
                  <a:cubicBezTo>
                    <a:pt x="52198" y="308590"/>
                    <a:pt x="56252" y="304545"/>
                    <a:pt x="64980" y="304545"/>
                  </a:cubicBezTo>
                  <a:close/>
                  <a:moveTo>
                    <a:pt x="823817" y="304540"/>
                  </a:moveTo>
                  <a:cubicBezTo>
                    <a:pt x="831287" y="304540"/>
                    <a:pt x="835609" y="307597"/>
                    <a:pt x="837768" y="312360"/>
                  </a:cubicBezTo>
                  <a:lnTo>
                    <a:pt x="839927" y="312360"/>
                  </a:lnTo>
                  <a:lnTo>
                    <a:pt x="839927" y="305885"/>
                  </a:lnTo>
                  <a:lnTo>
                    <a:pt x="853428" y="305885"/>
                  </a:lnTo>
                  <a:lnTo>
                    <a:pt x="853428" y="355789"/>
                  </a:lnTo>
                  <a:cubicBezTo>
                    <a:pt x="853428" y="370627"/>
                    <a:pt x="845420" y="379167"/>
                    <a:pt x="828408" y="379167"/>
                  </a:cubicBezTo>
                  <a:cubicBezTo>
                    <a:pt x="808249" y="379167"/>
                    <a:pt x="805009" y="367659"/>
                    <a:pt x="804466" y="361991"/>
                  </a:cubicBezTo>
                  <a:lnTo>
                    <a:pt x="804470" y="362000"/>
                  </a:lnTo>
                  <a:lnTo>
                    <a:pt x="818691" y="362000"/>
                  </a:lnTo>
                  <a:cubicBezTo>
                    <a:pt x="819234" y="365506"/>
                    <a:pt x="821662" y="368925"/>
                    <a:pt x="828232" y="368925"/>
                  </a:cubicBezTo>
                  <a:cubicBezTo>
                    <a:pt x="835702" y="368925"/>
                    <a:pt x="839393" y="364337"/>
                    <a:pt x="839393" y="356336"/>
                  </a:cubicBezTo>
                  <a:lnTo>
                    <a:pt x="839393" y="349949"/>
                  </a:lnTo>
                  <a:lnTo>
                    <a:pt x="837234" y="349949"/>
                  </a:lnTo>
                  <a:cubicBezTo>
                    <a:pt x="835521" y="355167"/>
                    <a:pt x="831022" y="358224"/>
                    <a:pt x="823552" y="358224"/>
                  </a:cubicBezTo>
                  <a:cubicBezTo>
                    <a:pt x="809508" y="358224"/>
                    <a:pt x="801949" y="347704"/>
                    <a:pt x="801949" y="331336"/>
                  </a:cubicBezTo>
                  <a:cubicBezTo>
                    <a:pt x="801949" y="315691"/>
                    <a:pt x="809150" y="304540"/>
                    <a:pt x="823817" y="304540"/>
                  </a:cubicBezTo>
                  <a:close/>
                  <a:moveTo>
                    <a:pt x="372722" y="292402"/>
                  </a:moveTo>
                  <a:lnTo>
                    <a:pt x="387031" y="292402"/>
                  </a:lnTo>
                  <a:lnTo>
                    <a:pt x="387031" y="305890"/>
                  </a:lnTo>
                  <a:lnTo>
                    <a:pt x="395764" y="305890"/>
                  </a:lnTo>
                  <a:lnTo>
                    <a:pt x="395764" y="316141"/>
                  </a:lnTo>
                  <a:lnTo>
                    <a:pt x="387031" y="316141"/>
                  </a:lnTo>
                  <a:lnTo>
                    <a:pt x="387031" y="342218"/>
                  </a:lnTo>
                  <a:cubicBezTo>
                    <a:pt x="387031" y="351749"/>
                    <a:pt x="389459" y="356068"/>
                    <a:pt x="392519" y="359301"/>
                  </a:cubicBezTo>
                  <a:lnTo>
                    <a:pt x="392519" y="359843"/>
                  </a:lnTo>
                  <a:lnTo>
                    <a:pt x="377040" y="359843"/>
                  </a:lnTo>
                  <a:cubicBezTo>
                    <a:pt x="374250" y="356606"/>
                    <a:pt x="372537" y="352830"/>
                    <a:pt x="372537" y="343748"/>
                  </a:cubicBezTo>
                  <a:lnTo>
                    <a:pt x="372541" y="343748"/>
                  </a:lnTo>
                  <a:lnTo>
                    <a:pt x="372541" y="316141"/>
                  </a:lnTo>
                  <a:lnTo>
                    <a:pt x="365159" y="316141"/>
                  </a:lnTo>
                  <a:lnTo>
                    <a:pt x="365159" y="305890"/>
                  </a:lnTo>
                  <a:lnTo>
                    <a:pt x="372722" y="305890"/>
                  </a:lnTo>
                  <a:close/>
                  <a:moveTo>
                    <a:pt x="214351" y="292402"/>
                  </a:moveTo>
                  <a:lnTo>
                    <a:pt x="228664" y="292402"/>
                  </a:lnTo>
                  <a:lnTo>
                    <a:pt x="228664" y="305890"/>
                  </a:lnTo>
                  <a:lnTo>
                    <a:pt x="237393" y="305890"/>
                  </a:lnTo>
                  <a:lnTo>
                    <a:pt x="237393" y="316141"/>
                  </a:lnTo>
                  <a:lnTo>
                    <a:pt x="228664" y="316141"/>
                  </a:lnTo>
                  <a:lnTo>
                    <a:pt x="228664" y="342218"/>
                  </a:lnTo>
                  <a:cubicBezTo>
                    <a:pt x="228664" y="351749"/>
                    <a:pt x="231092" y="356068"/>
                    <a:pt x="234157" y="359301"/>
                  </a:cubicBezTo>
                  <a:lnTo>
                    <a:pt x="234157" y="359843"/>
                  </a:lnTo>
                  <a:lnTo>
                    <a:pt x="218673" y="359843"/>
                  </a:lnTo>
                  <a:cubicBezTo>
                    <a:pt x="215883" y="356606"/>
                    <a:pt x="214174" y="352830"/>
                    <a:pt x="214174" y="343748"/>
                  </a:cubicBezTo>
                  <a:lnTo>
                    <a:pt x="214170" y="343748"/>
                  </a:lnTo>
                  <a:lnTo>
                    <a:pt x="214170" y="316141"/>
                  </a:lnTo>
                  <a:lnTo>
                    <a:pt x="206792" y="316141"/>
                  </a:lnTo>
                  <a:lnTo>
                    <a:pt x="206792" y="305890"/>
                  </a:lnTo>
                  <a:lnTo>
                    <a:pt x="214351" y="305890"/>
                  </a:lnTo>
                  <a:close/>
                  <a:moveTo>
                    <a:pt x="150461" y="292402"/>
                  </a:moveTo>
                  <a:lnTo>
                    <a:pt x="164774" y="292402"/>
                  </a:lnTo>
                  <a:lnTo>
                    <a:pt x="164774" y="305890"/>
                  </a:lnTo>
                  <a:lnTo>
                    <a:pt x="173503" y="305890"/>
                  </a:lnTo>
                  <a:lnTo>
                    <a:pt x="173503" y="316141"/>
                  </a:lnTo>
                  <a:lnTo>
                    <a:pt x="164774" y="316141"/>
                  </a:lnTo>
                  <a:lnTo>
                    <a:pt x="164774" y="342218"/>
                  </a:lnTo>
                  <a:cubicBezTo>
                    <a:pt x="164774" y="351749"/>
                    <a:pt x="167202" y="356068"/>
                    <a:pt x="170266" y="359301"/>
                  </a:cubicBezTo>
                  <a:lnTo>
                    <a:pt x="170266" y="359843"/>
                  </a:lnTo>
                  <a:lnTo>
                    <a:pt x="154783" y="359843"/>
                  </a:lnTo>
                  <a:cubicBezTo>
                    <a:pt x="151993" y="356606"/>
                    <a:pt x="150284" y="352830"/>
                    <a:pt x="150284" y="343748"/>
                  </a:cubicBezTo>
                  <a:lnTo>
                    <a:pt x="150280" y="343748"/>
                  </a:lnTo>
                  <a:lnTo>
                    <a:pt x="150280" y="316141"/>
                  </a:lnTo>
                  <a:lnTo>
                    <a:pt x="142902" y="316141"/>
                  </a:lnTo>
                  <a:lnTo>
                    <a:pt x="142902" y="305890"/>
                  </a:lnTo>
                  <a:lnTo>
                    <a:pt x="150461" y="305890"/>
                  </a:lnTo>
                  <a:close/>
                  <a:moveTo>
                    <a:pt x="5761" y="289707"/>
                  </a:moveTo>
                  <a:lnTo>
                    <a:pt x="20883" y="289707"/>
                  </a:lnTo>
                  <a:lnTo>
                    <a:pt x="20883" y="359843"/>
                  </a:lnTo>
                  <a:lnTo>
                    <a:pt x="5761" y="359843"/>
                  </a:lnTo>
                  <a:close/>
                  <a:moveTo>
                    <a:pt x="1246850" y="287911"/>
                  </a:moveTo>
                  <a:lnTo>
                    <a:pt x="1261433" y="287911"/>
                  </a:lnTo>
                  <a:lnTo>
                    <a:pt x="1261433" y="359847"/>
                  </a:lnTo>
                  <a:lnTo>
                    <a:pt x="1247931" y="359847"/>
                  </a:lnTo>
                  <a:lnTo>
                    <a:pt x="1247931" y="352834"/>
                  </a:lnTo>
                  <a:lnTo>
                    <a:pt x="1245772" y="352834"/>
                  </a:lnTo>
                  <a:cubicBezTo>
                    <a:pt x="1243251" y="357421"/>
                    <a:pt x="1238664" y="360928"/>
                    <a:pt x="1230651" y="360928"/>
                  </a:cubicBezTo>
                  <a:cubicBezTo>
                    <a:pt x="1215887" y="360928"/>
                    <a:pt x="1209048" y="349058"/>
                    <a:pt x="1209048" y="332782"/>
                  </a:cubicBezTo>
                  <a:lnTo>
                    <a:pt x="1209048" y="332778"/>
                  </a:lnTo>
                  <a:cubicBezTo>
                    <a:pt x="1209048" y="316145"/>
                    <a:pt x="1216249" y="304813"/>
                    <a:pt x="1230651" y="304813"/>
                  </a:cubicBezTo>
                  <a:cubicBezTo>
                    <a:pt x="1237671" y="304813"/>
                    <a:pt x="1242081" y="307508"/>
                    <a:pt x="1244691" y="311826"/>
                  </a:cubicBezTo>
                  <a:lnTo>
                    <a:pt x="1246850" y="311826"/>
                  </a:lnTo>
                  <a:close/>
                  <a:moveTo>
                    <a:pt x="699379" y="287911"/>
                  </a:moveTo>
                  <a:lnTo>
                    <a:pt x="713962" y="287911"/>
                  </a:lnTo>
                  <a:lnTo>
                    <a:pt x="713962" y="359847"/>
                  </a:lnTo>
                  <a:lnTo>
                    <a:pt x="700461" y="359847"/>
                  </a:lnTo>
                  <a:lnTo>
                    <a:pt x="700461" y="352834"/>
                  </a:lnTo>
                  <a:lnTo>
                    <a:pt x="698302" y="352834"/>
                  </a:lnTo>
                  <a:cubicBezTo>
                    <a:pt x="695781" y="357421"/>
                    <a:pt x="691193" y="360928"/>
                    <a:pt x="683180" y="360928"/>
                  </a:cubicBezTo>
                  <a:cubicBezTo>
                    <a:pt x="668416" y="360928"/>
                    <a:pt x="661573" y="349058"/>
                    <a:pt x="661573" y="332782"/>
                  </a:cubicBezTo>
                  <a:lnTo>
                    <a:pt x="661573" y="332778"/>
                  </a:lnTo>
                  <a:cubicBezTo>
                    <a:pt x="661573" y="316145"/>
                    <a:pt x="668778" y="304813"/>
                    <a:pt x="683180" y="304813"/>
                  </a:cubicBezTo>
                  <a:cubicBezTo>
                    <a:pt x="690200" y="304813"/>
                    <a:pt x="694611" y="307508"/>
                    <a:pt x="697220" y="311826"/>
                  </a:cubicBezTo>
                  <a:lnTo>
                    <a:pt x="699379" y="311826"/>
                  </a:lnTo>
                  <a:close/>
                  <a:moveTo>
                    <a:pt x="1066870" y="287907"/>
                  </a:moveTo>
                  <a:lnTo>
                    <a:pt x="1081449" y="287907"/>
                  </a:lnTo>
                  <a:lnTo>
                    <a:pt x="1081449" y="312365"/>
                  </a:lnTo>
                  <a:lnTo>
                    <a:pt x="1083612" y="312365"/>
                  </a:lnTo>
                  <a:cubicBezTo>
                    <a:pt x="1086040" y="307870"/>
                    <a:pt x="1089912" y="304545"/>
                    <a:pt x="1097471" y="304545"/>
                  </a:cubicBezTo>
                  <a:cubicBezTo>
                    <a:pt x="1109444" y="304545"/>
                    <a:pt x="1115471" y="312634"/>
                    <a:pt x="1115471" y="325584"/>
                  </a:cubicBezTo>
                  <a:lnTo>
                    <a:pt x="1115471" y="359843"/>
                  </a:lnTo>
                  <a:lnTo>
                    <a:pt x="1100892" y="359843"/>
                  </a:lnTo>
                  <a:lnTo>
                    <a:pt x="1100892" y="328015"/>
                  </a:lnTo>
                  <a:cubicBezTo>
                    <a:pt x="1100892" y="320640"/>
                    <a:pt x="1098371" y="316414"/>
                    <a:pt x="1092429" y="316414"/>
                  </a:cubicBezTo>
                  <a:cubicBezTo>
                    <a:pt x="1085409" y="316414"/>
                    <a:pt x="1081449" y="322616"/>
                    <a:pt x="1081449" y="330710"/>
                  </a:cubicBezTo>
                  <a:lnTo>
                    <a:pt x="1081449" y="359843"/>
                  </a:lnTo>
                  <a:lnTo>
                    <a:pt x="1066870" y="359843"/>
                  </a:lnTo>
                  <a:close/>
                  <a:moveTo>
                    <a:pt x="1007483" y="287907"/>
                  </a:moveTo>
                  <a:lnTo>
                    <a:pt x="1022062" y="287907"/>
                  </a:lnTo>
                  <a:lnTo>
                    <a:pt x="1022062" y="326572"/>
                  </a:lnTo>
                  <a:lnTo>
                    <a:pt x="1026384" y="326572"/>
                  </a:lnTo>
                  <a:lnTo>
                    <a:pt x="1041510" y="305890"/>
                  </a:lnTo>
                  <a:lnTo>
                    <a:pt x="1056989" y="305890"/>
                  </a:lnTo>
                  <a:lnTo>
                    <a:pt x="1056989" y="306432"/>
                  </a:lnTo>
                  <a:lnTo>
                    <a:pt x="1038538" y="331067"/>
                  </a:lnTo>
                  <a:lnTo>
                    <a:pt x="1059148" y="359300"/>
                  </a:lnTo>
                  <a:lnTo>
                    <a:pt x="1059148" y="359843"/>
                  </a:lnTo>
                  <a:lnTo>
                    <a:pt x="1042137" y="359843"/>
                  </a:lnTo>
                  <a:lnTo>
                    <a:pt x="1026384" y="337365"/>
                  </a:lnTo>
                  <a:lnTo>
                    <a:pt x="1022062" y="337365"/>
                  </a:lnTo>
                  <a:lnTo>
                    <a:pt x="1022062" y="359843"/>
                  </a:lnTo>
                  <a:lnTo>
                    <a:pt x="1007483" y="359843"/>
                  </a:lnTo>
                  <a:close/>
                  <a:moveTo>
                    <a:pt x="923253" y="287907"/>
                  </a:moveTo>
                  <a:lnTo>
                    <a:pt x="937836" y="287907"/>
                  </a:lnTo>
                  <a:lnTo>
                    <a:pt x="937836" y="342217"/>
                  </a:lnTo>
                  <a:cubicBezTo>
                    <a:pt x="937836" y="351299"/>
                    <a:pt x="940088" y="355794"/>
                    <a:pt x="943416" y="359300"/>
                  </a:cubicBezTo>
                  <a:lnTo>
                    <a:pt x="943416" y="359843"/>
                  </a:lnTo>
                  <a:lnTo>
                    <a:pt x="927849" y="359843"/>
                  </a:lnTo>
                  <a:cubicBezTo>
                    <a:pt x="924516" y="356067"/>
                    <a:pt x="923257" y="351661"/>
                    <a:pt x="923257" y="343748"/>
                  </a:cubicBezTo>
                  <a:lnTo>
                    <a:pt x="923253" y="343748"/>
                  </a:lnTo>
                  <a:close/>
                  <a:moveTo>
                    <a:pt x="986878" y="285124"/>
                  </a:moveTo>
                  <a:cubicBezTo>
                    <a:pt x="992009" y="285124"/>
                    <a:pt x="994706" y="288088"/>
                    <a:pt x="994706" y="292406"/>
                  </a:cubicBezTo>
                  <a:cubicBezTo>
                    <a:pt x="994706" y="296724"/>
                    <a:pt x="992009" y="299689"/>
                    <a:pt x="986878" y="299689"/>
                  </a:cubicBezTo>
                  <a:cubicBezTo>
                    <a:pt x="981748" y="299689"/>
                    <a:pt x="979050" y="296720"/>
                    <a:pt x="979050" y="292406"/>
                  </a:cubicBezTo>
                  <a:cubicBezTo>
                    <a:pt x="979050" y="288088"/>
                    <a:pt x="981748" y="285124"/>
                    <a:pt x="986878" y="285124"/>
                  </a:cubicBezTo>
                  <a:close/>
                  <a:moveTo>
                    <a:pt x="1192040" y="285119"/>
                  </a:moveTo>
                  <a:cubicBezTo>
                    <a:pt x="1197171" y="285119"/>
                    <a:pt x="1199868" y="288083"/>
                    <a:pt x="1199868" y="292401"/>
                  </a:cubicBezTo>
                  <a:cubicBezTo>
                    <a:pt x="1199868" y="296719"/>
                    <a:pt x="1197166" y="299684"/>
                    <a:pt x="1192040" y="299684"/>
                  </a:cubicBezTo>
                  <a:cubicBezTo>
                    <a:pt x="1186914" y="299684"/>
                    <a:pt x="1184208" y="296715"/>
                    <a:pt x="1184208" y="292401"/>
                  </a:cubicBezTo>
                  <a:cubicBezTo>
                    <a:pt x="1184208" y="288083"/>
                    <a:pt x="1186910" y="285119"/>
                    <a:pt x="1192040" y="285119"/>
                  </a:cubicBezTo>
                  <a:close/>
                  <a:moveTo>
                    <a:pt x="958979" y="285119"/>
                  </a:moveTo>
                  <a:cubicBezTo>
                    <a:pt x="964109" y="285119"/>
                    <a:pt x="966807" y="288083"/>
                    <a:pt x="966807" y="292401"/>
                  </a:cubicBezTo>
                  <a:cubicBezTo>
                    <a:pt x="966807" y="296719"/>
                    <a:pt x="964109" y="299684"/>
                    <a:pt x="958979" y="299684"/>
                  </a:cubicBezTo>
                  <a:cubicBezTo>
                    <a:pt x="953849" y="299684"/>
                    <a:pt x="951151" y="296715"/>
                    <a:pt x="951151" y="292401"/>
                  </a:cubicBezTo>
                  <a:cubicBezTo>
                    <a:pt x="951151" y="288083"/>
                    <a:pt x="953849" y="285119"/>
                    <a:pt x="958979" y="285119"/>
                  </a:cubicBezTo>
                  <a:close/>
                  <a:moveTo>
                    <a:pt x="190143" y="285119"/>
                  </a:moveTo>
                  <a:cubicBezTo>
                    <a:pt x="195273" y="285119"/>
                    <a:pt x="197971" y="288083"/>
                    <a:pt x="197971" y="292401"/>
                  </a:cubicBezTo>
                  <a:cubicBezTo>
                    <a:pt x="197971" y="296719"/>
                    <a:pt x="195273" y="299684"/>
                    <a:pt x="190143" y="299684"/>
                  </a:cubicBezTo>
                  <a:cubicBezTo>
                    <a:pt x="185013" y="299684"/>
                    <a:pt x="182315" y="296715"/>
                    <a:pt x="182315" y="292401"/>
                  </a:cubicBezTo>
                  <a:cubicBezTo>
                    <a:pt x="182315" y="288083"/>
                    <a:pt x="185013" y="285119"/>
                    <a:pt x="190143" y="285119"/>
                  </a:cubicBezTo>
                  <a:close/>
                  <a:moveTo>
                    <a:pt x="739520" y="136391"/>
                  </a:moveTo>
                  <a:cubicBezTo>
                    <a:pt x="732951" y="136391"/>
                    <a:pt x="728902" y="142324"/>
                    <a:pt x="728902" y="154193"/>
                  </a:cubicBezTo>
                  <a:cubicBezTo>
                    <a:pt x="728902" y="166063"/>
                    <a:pt x="732951" y="171995"/>
                    <a:pt x="739520" y="171995"/>
                  </a:cubicBezTo>
                  <a:cubicBezTo>
                    <a:pt x="746810" y="171995"/>
                    <a:pt x="751578" y="165163"/>
                    <a:pt x="751578" y="154193"/>
                  </a:cubicBezTo>
                  <a:cubicBezTo>
                    <a:pt x="751578" y="143224"/>
                    <a:pt x="746810" y="136391"/>
                    <a:pt x="739520" y="136391"/>
                  </a:cubicBezTo>
                  <a:close/>
                  <a:moveTo>
                    <a:pt x="27722" y="136391"/>
                  </a:moveTo>
                  <a:cubicBezTo>
                    <a:pt x="21152" y="136391"/>
                    <a:pt x="17104" y="142324"/>
                    <a:pt x="17104" y="154193"/>
                  </a:cubicBezTo>
                  <a:cubicBezTo>
                    <a:pt x="17104" y="166063"/>
                    <a:pt x="21152" y="171995"/>
                    <a:pt x="27722" y="171995"/>
                  </a:cubicBezTo>
                  <a:cubicBezTo>
                    <a:pt x="35015" y="171995"/>
                    <a:pt x="39784" y="165163"/>
                    <a:pt x="39784" y="154193"/>
                  </a:cubicBezTo>
                  <a:cubicBezTo>
                    <a:pt x="39784" y="143224"/>
                    <a:pt x="35015" y="136391"/>
                    <a:pt x="27722" y="136391"/>
                  </a:cubicBezTo>
                  <a:close/>
                  <a:moveTo>
                    <a:pt x="1235516" y="135580"/>
                  </a:moveTo>
                  <a:cubicBezTo>
                    <a:pt x="1228946" y="135580"/>
                    <a:pt x="1224717" y="139805"/>
                    <a:pt x="1223816" y="148437"/>
                  </a:cubicBezTo>
                  <a:lnTo>
                    <a:pt x="1246315" y="148437"/>
                  </a:lnTo>
                  <a:cubicBezTo>
                    <a:pt x="1245776" y="140255"/>
                    <a:pt x="1242262" y="135580"/>
                    <a:pt x="1235516" y="135580"/>
                  </a:cubicBezTo>
                  <a:close/>
                  <a:moveTo>
                    <a:pt x="801786" y="135580"/>
                  </a:moveTo>
                  <a:cubicBezTo>
                    <a:pt x="795216" y="135580"/>
                    <a:pt x="790986" y="139805"/>
                    <a:pt x="790086" y="148437"/>
                  </a:cubicBezTo>
                  <a:lnTo>
                    <a:pt x="812585" y="148437"/>
                  </a:lnTo>
                  <a:cubicBezTo>
                    <a:pt x="812042" y="140255"/>
                    <a:pt x="808532" y="135580"/>
                    <a:pt x="801786" y="135580"/>
                  </a:cubicBezTo>
                  <a:close/>
                  <a:moveTo>
                    <a:pt x="625409" y="135580"/>
                  </a:moveTo>
                  <a:cubicBezTo>
                    <a:pt x="618839" y="135580"/>
                    <a:pt x="614609" y="139805"/>
                    <a:pt x="613709" y="148437"/>
                  </a:cubicBezTo>
                  <a:lnTo>
                    <a:pt x="636208" y="148437"/>
                  </a:lnTo>
                  <a:cubicBezTo>
                    <a:pt x="635665" y="140255"/>
                    <a:pt x="632155" y="135580"/>
                    <a:pt x="625409" y="135580"/>
                  </a:cubicBezTo>
                  <a:close/>
                  <a:moveTo>
                    <a:pt x="495832" y="135580"/>
                  </a:moveTo>
                  <a:cubicBezTo>
                    <a:pt x="489262" y="135580"/>
                    <a:pt x="485032" y="139805"/>
                    <a:pt x="484132" y="148437"/>
                  </a:cubicBezTo>
                  <a:lnTo>
                    <a:pt x="506631" y="148437"/>
                  </a:lnTo>
                  <a:cubicBezTo>
                    <a:pt x="506088" y="140255"/>
                    <a:pt x="502578" y="135580"/>
                    <a:pt x="495832" y="135580"/>
                  </a:cubicBezTo>
                  <a:close/>
                  <a:moveTo>
                    <a:pt x="255569" y="135580"/>
                  </a:moveTo>
                  <a:cubicBezTo>
                    <a:pt x="249000" y="135580"/>
                    <a:pt x="244770" y="139805"/>
                    <a:pt x="243869" y="148437"/>
                  </a:cubicBezTo>
                  <a:lnTo>
                    <a:pt x="266368" y="148437"/>
                  </a:lnTo>
                  <a:cubicBezTo>
                    <a:pt x="265830" y="140255"/>
                    <a:pt x="262315" y="135580"/>
                    <a:pt x="255569" y="135580"/>
                  </a:cubicBezTo>
                  <a:close/>
                  <a:moveTo>
                    <a:pt x="89992" y="135580"/>
                  </a:moveTo>
                  <a:cubicBezTo>
                    <a:pt x="83422" y="135580"/>
                    <a:pt x="79193" y="139805"/>
                    <a:pt x="78292" y="148437"/>
                  </a:cubicBezTo>
                  <a:lnTo>
                    <a:pt x="100791" y="148437"/>
                  </a:lnTo>
                  <a:cubicBezTo>
                    <a:pt x="100252" y="140255"/>
                    <a:pt x="96742" y="135580"/>
                    <a:pt x="89992" y="135580"/>
                  </a:cubicBezTo>
                  <a:close/>
                  <a:moveTo>
                    <a:pt x="993280" y="135575"/>
                  </a:moveTo>
                  <a:cubicBezTo>
                    <a:pt x="985359" y="135575"/>
                    <a:pt x="981761" y="141777"/>
                    <a:pt x="981761" y="154189"/>
                  </a:cubicBezTo>
                  <a:cubicBezTo>
                    <a:pt x="981761" y="166601"/>
                    <a:pt x="985359" y="172802"/>
                    <a:pt x="993280" y="172802"/>
                  </a:cubicBezTo>
                  <a:cubicBezTo>
                    <a:pt x="1001200" y="172802"/>
                    <a:pt x="1004799" y="166601"/>
                    <a:pt x="1004799" y="154189"/>
                  </a:cubicBezTo>
                  <a:cubicBezTo>
                    <a:pt x="1004799" y="141781"/>
                    <a:pt x="1001200" y="135575"/>
                    <a:pt x="993280" y="135575"/>
                  </a:cubicBezTo>
                  <a:close/>
                  <a:moveTo>
                    <a:pt x="1288611" y="125871"/>
                  </a:moveTo>
                  <a:cubicBezTo>
                    <a:pt x="1303101" y="125871"/>
                    <a:pt x="1309490" y="133422"/>
                    <a:pt x="1310214" y="142323"/>
                  </a:cubicBezTo>
                  <a:lnTo>
                    <a:pt x="1296889" y="142323"/>
                  </a:lnTo>
                  <a:cubicBezTo>
                    <a:pt x="1296258" y="138005"/>
                    <a:pt x="1293198" y="135579"/>
                    <a:pt x="1288068" y="135579"/>
                  </a:cubicBezTo>
                  <a:cubicBezTo>
                    <a:pt x="1283388" y="135579"/>
                    <a:pt x="1281048" y="137555"/>
                    <a:pt x="1281048" y="140616"/>
                  </a:cubicBezTo>
                  <a:cubicBezTo>
                    <a:pt x="1281048" y="143761"/>
                    <a:pt x="1283481" y="145561"/>
                    <a:pt x="1288699" y="147268"/>
                  </a:cubicBezTo>
                  <a:lnTo>
                    <a:pt x="1295181" y="149337"/>
                  </a:lnTo>
                  <a:cubicBezTo>
                    <a:pt x="1304541" y="152301"/>
                    <a:pt x="1312373" y="155900"/>
                    <a:pt x="1312373" y="165789"/>
                  </a:cubicBezTo>
                  <a:cubicBezTo>
                    <a:pt x="1312373" y="175859"/>
                    <a:pt x="1304545" y="182515"/>
                    <a:pt x="1290050" y="182515"/>
                  </a:cubicBezTo>
                  <a:cubicBezTo>
                    <a:pt x="1272050" y="182515"/>
                    <a:pt x="1265750" y="172626"/>
                    <a:pt x="1265026" y="163901"/>
                  </a:cubicBezTo>
                  <a:lnTo>
                    <a:pt x="1278889" y="163901"/>
                  </a:lnTo>
                  <a:cubicBezTo>
                    <a:pt x="1279790" y="168669"/>
                    <a:pt x="1283750" y="172264"/>
                    <a:pt x="1290770" y="172264"/>
                  </a:cubicBezTo>
                  <a:cubicBezTo>
                    <a:pt x="1296532" y="172264"/>
                    <a:pt x="1298872" y="170107"/>
                    <a:pt x="1298872" y="166958"/>
                  </a:cubicBezTo>
                  <a:cubicBezTo>
                    <a:pt x="1298872" y="164082"/>
                    <a:pt x="1296620" y="162282"/>
                    <a:pt x="1291401" y="160575"/>
                  </a:cubicBezTo>
                  <a:lnTo>
                    <a:pt x="1284920" y="158418"/>
                  </a:lnTo>
                  <a:cubicBezTo>
                    <a:pt x="1275468" y="155273"/>
                    <a:pt x="1267547" y="151674"/>
                    <a:pt x="1267547" y="141966"/>
                  </a:cubicBezTo>
                  <a:cubicBezTo>
                    <a:pt x="1267547" y="132346"/>
                    <a:pt x="1275194" y="125871"/>
                    <a:pt x="1288611" y="125871"/>
                  </a:cubicBezTo>
                  <a:close/>
                  <a:moveTo>
                    <a:pt x="854877" y="125871"/>
                  </a:moveTo>
                  <a:cubicBezTo>
                    <a:pt x="869367" y="125871"/>
                    <a:pt x="875756" y="133422"/>
                    <a:pt x="876480" y="142323"/>
                  </a:cubicBezTo>
                  <a:lnTo>
                    <a:pt x="863155" y="142323"/>
                  </a:lnTo>
                  <a:cubicBezTo>
                    <a:pt x="862524" y="138005"/>
                    <a:pt x="859464" y="135579"/>
                    <a:pt x="854338" y="135579"/>
                  </a:cubicBezTo>
                  <a:cubicBezTo>
                    <a:pt x="849654" y="135579"/>
                    <a:pt x="847314" y="137555"/>
                    <a:pt x="847314" y="140616"/>
                  </a:cubicBezTo>
                  <a:cubicBezTo>
                    <a:pt x="847314" y="143761"/>
                    <a:pt x="849747" y="145561"/>
                    <a:pt x="854965" y="147268"/>
                  </a:cubicBezTo>
                  <a:lnTo>
                    <a:pt x="861446" y="149337"/>
                  </a:lnTo>
                  <a:cubicBezTo>
                    <a:pt x="870806" y="152301"/>
                    <a:pt x="878639" y="155900"/>
                    <a:pt x="878639" y="165789"/>
                  </a:cubicBezTo>
                  <a:cubicBezTo>
                    <a:pt x="878639" y="175859"/>
                    <a:pt x="870811" y="182515"/>
                    <a:pt x="856316" y="182515"/>
                  </a:cubicBezTo>
                  <a:cubicBezTo>
                    <a:pt x="838316" y="182515"/>
                    <a:pt x="832011" y="172626"/>
                    <a:pt x="831296" y="163901"/>
                  </a:cubicBezTo>
                  <a:lnTo>
                    <a:pt x="845155" y="163901"/>
                  </a:lnTo>
                  <a:cubicBezTo>
                    <a:pt x="846056" y="168669"/>
                    <a:pt x="850020" y="172264"/>
                    <a:pt x="857036" y="172264"/>
                  </a:cubicBezTo>
                  <a:cubicBezTo>
                    <a:pt x="862797" y="172264"/>
                    <a:pt x="865133" y="170107"/>
                    <a:pt x="865133" y="166958"/>
                  </a:cubicBezTo>
                  <a:cubicBezTo>
                    <a:pt x="865133" y="164082"/>
                    <a:pt x="862886" y="162282"/>
                    <a:pt x="857667" y="160575"/>
                  </a:cubicBezTo>
                  <a:lnTo>
                    <a:pt x="851186" y="158418"/>
                  </a:lnTo>
                  <a:cubicBezTo>
                    <a:pt x="841733" y="155273"/>
                    <a:pt x="833813" y="151674"/>
                    <a:pt x="833813" y="141966"/>
                  </a:cubicBezTo>
                  <a:cubicBezTo>
                    <a:pt x="833813" y="132346"/>
                    <a:pt x="841459" y="125871"/>
                    <a:pt x="854877" y="125871"/>
                  </a:cubicBezTo>
                  <a:close/>
                  <a:moveTo>
                    <a:pt x="548923" y="125871"/>
                  </a:moveTo>
                  <a:cubicBezTo>
                    <a:pt x="563413" y="125871"/>
                    <a:pt x="569802" y="133422"/>
                    <a:pt x="570526" y="142323"/>
                  </a:cubicBezTo>
                  <a:lnTo>
                    <a:pt x="557201" y="142323"/>
                  </a:lnTo>
                  <a:cubicBezTo>
                    <a:pt x="556570" y="138005"/>
                    <a:pt x="553510" y="135579"/>
                    <a:pt x="548384" y="135579"/>
                  </a:cubicBezTo>
                  <a:cubicBezTo>
                    <a:pt x="543700" y="135579"/>
                    <a:pt x="541360" y="137555"/>
                    <a:pt x="541360" y="140616"/>
                  </a:cubicBezTo>
                  <a:cubicBezTo>
                    <a:pt x="541360" y="143761"/>
                    <a:pt x="543793" y="145561"/>
                    <a:pt x="549011" y="147268"/>
                  </a:cubicBezTo>
                  <a:lnTo>
                    <a:pt x="555492" y="149337"/>
                  </a:lnTo>
                  <a:cubicBezTo>
                    <a:pt x="564852" y="152301"/>
                    <a:pt x="572685" y="155900"/>
                    <a:pt x="572685" y="165789"/>
                  </a:cubicBezTo>
                  <a:cubicBezTo>
                    <a:pt x="572685" y="175859"/>
                    <a:pt x="564857" y="182515"/>
                    <a:pt x="550362" y="182515"/>
                  </a:cubicBezTo>
                  <a:cubicBezTo>
                    <a:pt x="532362" y="182515"/>
                    <a:pt x="526057" y="172626"/>
                    <a:pt x="525342" y="163901"/>
                  </a:cubicBezTo>
                  <a:lnTo>
                    <a:pt x="539201" y="163901"/>
                  </a:lnTo>
                  <a:cubicBezTo>
                    <a:pt x="540102" y="168669"/>
                    <a:pt x="544066" y="172264"/>
                    <a:pt x="551082" y="172264"/>
                  </a:cubicBezTo>
                  <a:cubicBezTo>
                    <a:pt x="556843" y="172264"/>
                    <a:pt x="559179" y="170107"/>
                    <a:pt x="559179" y="166958"/>
                  </a:cubicBezTo>
                  <a:cubicBezTo>
                    <a:pt x="559179" y="164082"/>
                    <a:pt x="556932" y="162282"/>
                    <a:pt x="551713" y="160575"/>
                  </a:cubicBezTo>
                  <a:lnTo>
                    <a:pt x="545232" y="158418"/>
                  </a:lnTo>
                  <a:cubicBezTo>
                    <a:pt x="535779" y="155273"/>
                    <a:pt x="527859" y="151674"/>
                    <a:pt x="527859" y="141966"/>
                  </a:cubicBezTo>
                  <a:cubicBezTo>
                    <a:pt x="527859" y="132346"/>
                    <a:pt x="535505" y="125871"/>
                    <a:pt x="548923" y="125871"/>
                  </a:cubicBezTo>
                  <a:close/>
                  <a:moveTo>
                    <a:pt x="143083" y="125871"/>
                  </a:moveTo>
                  <a:cubicBezTo>
                    <a:pt x="157573" y="125871"/>
                    <a:pt x="163962" y="133422"/>
                    <a:pt x="164686" y="142323"/>
                  </a:cubicBezTo>
                  <a:lnTo>
                    <a:pt x="151361" y="142323"/>
                  </a:lnTo>
                  <a:cubicBezTo>
                    <a:pt x="150730" y="138005"/>
                    <a:pt x="147674" y="135579"/>
                    <a:pt x="142540" y="135579"/>
                  </a:cubicBezTo>
                  <a:cubicBezTo>
                    <a:pt x="137860" y="135579"/>
                    <a:pt x="135520" y="137555"/>
                    <a:pt x="135520" y="140616"/>
                  </a:cubicBezTo>
                  <a:cubicBezTo>
                    <a:pt x="135520" y="143761"/>
                    <a:pt x="137952" y="145561"/>
                    <a:pt x="143171" y="147268"/>
                  </a:cubicBezTo>
                  <a:lnTo>
                    <a:pt x="149652" y="149337"/>
                  </a:lnTo>
                  <a:cubicBezTo>
                    <a:pt x="159012" y="152301"/>
                    <a:pt x="166845" y="155900"/>
                    <a:pt x="166845" y="165789"/>
                  </a:cubicBezTo>
                  <a:cubicBezTo>
                    <a:pt x="166845" y="175859"/>
                    <a:pt x="159012" y="182515"/>
                    <a:pt x="144522" y="182515"/>
                  </a:cubicBezTo>
                  <a:cubicBezTo>
                    <a:pt x="126522" y="182515"/>
                    <a:pt x="120222" y="172626"/>
                    <a:pt x="119502" y="163901"/>
                  </a:cubicBezTo>
                  <a:lnTo>
                    <a:pt x="119506" y="163901"/>
                  </a:lnTo>
                  <a:lnTo>
                    <a:pt x="133365" y="163901"/>
                  </a:lnTo>
                  <a:cubicBezTo>
                    <a:pt x="134266" y="168669"/>
                    <a:pt x="138226" y="172264"/>
                    <a:pt x="145246" y="172264"/>
                  </a:cubicBezTo>
                  <a:cubicBezTo>
                    <a:pt x="151008" y="172264"/>
                    <a:pt x="153343" y="170107"/>
                    <a:pt x="153343" y="166958"/>
                  </a:cubicBezTo>
                  <a:cubicBezTo>
                    <a:pt x="153343" y="164082"/>
                    <a:pt x="151092" y="162282"/>
                    <a:pt x="145873" y="160575"/>
                  </a:cubicBezTo>
                  <a:lnTo>
                    <a:pt x="139392" y="158418"/>
                  </a:lnTo>
                  <a:cubicBezTo>
                    <a:pt x="129939" y="155273"/>
                    <a:pt x="122019" y="151674"/>
                    <a:pt x="122019" y="141966"/>
                  </a:cubicBezTo>
                  <a:cubicBezTo>
                    <a:pt x="122019" y="132346"/>
                    <a:pt x="129670" y="125871"/>
                    <a:pt x="143083" y="125871"/>
                  </a:cubicBezTo>
                  <a:close/>
                  <a:moveTo>
                    <a:pt x="1235608" y="125867"/>
                  </a:moveTo>
                  <a:cubicBezTo>
                    <a:pt x="1251626" y="125867"/>
                    <a:pt x="1260536" y="135756"/>
                    <a:pt x="1260536" y="154551"/>
                  </a:cubicBezTo>
                  <a:lnTo>
                    <a:pt x="1260536" y="157607"/>
                  </a:lnTo>
                  <a:lnTo>
                    <a:pt x="1223816" y="157607"/>
                  </a:lnTo>
                  <a:cubicBezTo>
                    <a:pt x="1224447" y="166689"/>
                    <a:pt x="1228677" y="172264"/>
                    <a:pt x="1235785" y="172264"/>
                  </a:cubicBezTo>
                  <a:cubicBezTo>
                    <a:pt x="1241458" y="172264"/>
                    <a:pt x="1244880" y="168396"/>
                    <a:pt x="1245957" y="163901"/>
                  </a:cubicBezTo>
                  <a:lnTo>
                    <a:pt x="1259821" y="163901"/>
                  </a:lnTo>
                  <a:cubicBezTo>
                    <a:pt x="1258200" y="173795"/>
                    <a:pt x="1250907" y="182515"/>
                    <a:pt x="1235790" y="182515"/>
                  </a:cubicBezTo>
                  <a:cubicBezTo>
                    <a:pt x="1218690" y="182515"/>
                    <a:pt x="1209599" y="171638"/>
                    <a:pt x="1209599" y="154101"/>
                  </a:cubicBezTo>
                  <a:lnTo>
                    <a:pt x="1209595" y="154101"/>
                  </a:lnTo>
                  <a:cubicBezTo>
                    <a:pt x="1209595" y="136568"/>
                    <a:pt x="1218774" y="125867"/>
                    <a:pt x="1235608" y="125867"/>
                  </a:cubicBezTo>
                  <a:close/>
                  <a:moveTo>
                    <a:pt x="1151559" y="125867"/>
                  </a:moveTo>
                  <a:cubicBezTo>
                    <a:pt x="1159025" y="125867"/>
                    <a:pt x="1163979" y="129281"/>
                    <a:pt x="1166588" y="135306"/>
                  </a:cubicBezTo>
                  <a:lnTo>
                    <a:pt x="1168747" y="135306"/>
                  </a:lnTo>
                  <a:cubicBezTo>
                    <a:pt x="1170906" y="129912"/>
                    <a:pt x="1175228" y="125867"/>
                    <a:pt x="1183237" y="125867"/>
                  </a:cubicBezTo>
                  <a:cubicBezTo>
                    <a:pt x="1194849" y="125867"/>
                    <a:pt x="1200611" y="133956"/>
                    <a:pt x="1200611" y="146907"/>
                  </a:cubicBezTo>
                  <a:lnTo>
                    <a:pt x="1200611" y="181165"/>
                  </a:lnTo>
                  <a:lnTo>
                    <a:pt x="1186028" y="181165"/>
                  </a:lnTo>
                  <a:lnTo>
                    <a:pt x="1186028" y="149337"/>
                  </a:lnTo>
                  <a:cubicBezTo>
                    <a:pt x="1186028" y="142055"/>
                    <a:pt x="1183776" y="137736"/>
                    <a:pt x="1178381" y="137736"/>
                  </a:cubicBezTo>
                  <a:cubicBezTo>
                    <a:pt x="1171811" y="137736"/>
                    <a:pt x="1168301" y="144031"/>
                    <a:pt x="1168301" y="152032"/>
                  </a:cubicBezTo>
                  <a:lnTo>
                    <a:pt x="1168301" y="181165"/>
                  </a:lnTo>
                  <a:lnTo>
                    <a:pt x="1153718" y="181165"/>
                  </a:lnTo>
                  <a:lnTo>
                    <a:pt x="1153718" y="149337"/>
                  </a:lnTo>
                  <a:cubicBezTo>
                    <a:pt x="1153718" y="142055"/>
                    <a:pt x="1151467" y="137736"/>
                    <a:pt x="1146067" y="137736"/>
                  </a:cubicBezTo>
                  <a:cubicBezTo>
                    <a:pt x="1139590" y="137736"/>
                    <a:pt x="1135988" y="144031"/>
                    <a:pt x="1135988" y="152032"/>
                  </a:cubicBezTo>
                  <a:lnTo>
                    <a:pt x="1135988" y="181165"/>
                  </a:lnTo>
                  <a:lnTo>
                    <a:pt x="1121409" y="181165"/>
                  </a:lnTo>
                  <a:lnTo>
                    <a:pt x="1121409" y="127217"/>
                  </a:lnTo>
                  <a:lnTo>
                    <a:pt x="1134910" y="127217"/>
                  </a:lnTo>
                  <a:lnTo>
                    <a:pt x="1134910" y="135306"/>
                  </a:lnTo>
                  <a:lnTo>
                    <a:pt x="1137069" y="135306"/>
                  </a:lnTo>
                  <a:cubicBezTo>
                    <a:pt x="1139047" y="130181"/>
                    <a:pt x="1143188" y="125867"/>
                    <a:pt x="1151559" y="125867"/>
                  </a:cubicBezTo>
                  <a:close/>
                  <a:moveTo>
                    <a:pt x="1059774" y="125867"/>
                  </a:moveTo>
                  <a:cubicBezTo>
                    <a:pt x="1067240" y="125867"/>
                    <a:pt x="1072194" y="129281"/>
                    <a:pt x="1074803" y="135306"/>
                  </a:cubicBezTo>
                  <a:lnTo>
                    <a:pt x="1076962" y="135306"/>
                  </a:lnTo>
                  <a:cubicBezTo>
                    <a:pt x="1079121" y="129912"/>
                    <a:pt x="1083443" y="125867"/>
                    <a:pt x="1091452" y="125867"/>
                  </a:cubicBezTo>
                  <a:cubicBezTo>
                    <a:pt x="1103064" y="125867"/>
                    <a:pt x="1108826" y="133956"/>
                    <a:pt x="1108826" y="146907"/>
                  </a:cubicBezTo>
                  <a:lnTo>
                    <a:pt x="1108826" y="181165"/>
                  </a:lnTo>
                  <a:lnTo>
                    <a:pt x="1094243" y="181165"/>
                  </a:lnTo>
                  <a:lnTo>
                    <a:pt x="1094243" y="149337"/>
                  </a:lnTo>
                  <a:cubicBezTo>
                    <a:pt x="1094243" y="142055"/>
                    <a:pt x="1091991" y="137736"/>
                    <a:pt x="1086596" y="137736"/>
                  </a:cubicBezTo>
                  <a:cubicBezTo>
                    <a:pt x="1080026" y="137736"/>
                    <a:pt x="1076516" y="144031"/>
                    <a:pt x="1076516" y="152032"/>
                  </a:cubicBezTo>
                  <a:lnTo>
                    <a:pt x="1076516" y="181165"/>
                  </a:lnTo>
                  <a:lnTo>
                    <a:pt x="1061933" y="181165"/>
                  </a:lnTo>
                  <a:lnTo>
                    <a:pt x="1061933" y="149337"/>
                  </a:lnTo>
                  <a:cubicBezTo>
                    <a:pt x="1061933" y="142055"/>
                    <a:pt x="1059682" y="137736"/>
                    <a:pt x="1054282" y="137736"/>
                  </a:cubicBezTo>
                  <a:cubicBezTo>
                    <a:pt x="1047805" y="137736"/>
                    <a:pt x="1044203" y="144031"/>
                    <a:pt x="1044203" y="152032"/>
                  </a:cubicBezTo>
                  <a:lnTo>
                    <a:pt x="1044203" y="181165"/>
                  </a:lnTo>
                  <a:lnTo>
                    <a:pt x="1029624" y="181165"/>
                  </a:lnTo>
                  <a:lnTo>
                    <a:pt x="1029624" y="127217"/>
                  </a:lnTo>
                  <a:lnTo>
                    <a:pt x="1043125" y="127217"/>
                  </a:lnTo>
                  <a:lnTo>
                    <a:pt x="1043125" y="135306"/>
                  </a:lnTo>
                  <a:lnTo>
                    <a:pt x="1045284" y="135306"/>
                  </a:lnTo>
                  <a:cubicBezTo>
                    <a:pt x="1047262" y="130181"/>
                    <a:pt x="1051403" y="125867"/>
                    <a:pt x="1059774" y="125867"/>
                  </a:cubicBezTo>
                  <a:close/>
                  <a:moveTo>
                    <a:pt x="993275" y="125867"/>
                  </a:moveTo>
                  <a:cubicBezTo>
                    <a:pt x="1011183" y="125867"/>
                    <a:pt x="1019916" y="136925"/>
                    <a:pt x="1019916" y="154189"/>
                  </a:cubicBezTo>
                  <a:cubicBezTo>
                    <a:pt x="1019916" y="171453"/>
                    <a:pt x="1011183" y="182511"/>
                    <a:pt x="993275" y="182511"/>
                  </a:cubicBezTo>
                  <a:cubicBezTo>
                    <a:pt x="975368" y="182511"/>
                    <a:pt x="966635" y="171453"/>
                    <a:pt x="966635" y="154189"/>
                  </a:cubicBezTo>
                  <a:cubicBezTo>
                    <a:pt x="966635" y="136925"/>
                    <a:pt x="975368" y="125867"/>
                    <a:pt x="993275" y="125867"/>
                  </a:cubicBezTo>
                  <a:close/>
                  <a:moveTo>
                    <a:pt x="801878" y="125867"/>
                  </a:moveTo>
                  <a:cubicBezTo>
                    <a:pt x="817896" y="125867"/>
                    <a:pt x="826806" y="135756"/>
                    <a:pt x="826806" y="154551"/>
                  </a:cubicBezTo>
                  <a:lnTo>
                    <a:pt x="826806" y="157607"/>
                  </a:lnTo>
                  <a:lnTo>
                    <a:pt x="790086" y="157607"/>
                  </a:lnTo>
                  <a:cubicBezTo>
                    <a:pt x="790717" y="166689"/>
                    <a:pt x="794947" y="172264"/>
                    <a:pt x="802055" y="172264"/>
                  </a:cubicBezTo>
                  <a:cubicBezTo>
                    <a:pt x="807724" y="172264"/>
                    <a:pt x="811150" y="168396"/>
                    <a:pt x="812227" y="163901"/>
                  </a:cubicBezTo>
                  <a:lnTo>
                    <a:pt x="826091" y="163901"/>
                  </a:lnTo>
                  <a:cubicBezTo>
                    <a:pt x="824470" y="173795"/>
                    <a:pt x="817177" y="182515"/>
                    <a:pt x="802059" y="182515"/>
                  </a:cubicBezTo>
                  <a:cubicBezTo>
                    <a:pt x="784960" y="182515"/>
                    <a:pt x="775869" y="171638"/>
                    <a:pt x="775869" y="154101"/>
                  </a:cubicBezTo>
                  <a:lnTo>
                    <a:pt x="775865" y="154101"/>
                  </a:lnTo>
                  <a:cubicBezTo>
                    <a:pt x="775865" y="136568"/>
                    <a:pt x="785044" y="125867"/>
                    <a:pt x="801878" y="125867"/>
                  </a:cubicBezTo>
                  <a:close/>
                  <a:moveTo>
                    <a:pt x="625501" y="125867"/>
                  </a:moveTo>
                  <a:cubicBezTo>
                    <a:pt x="641519" y="125867"/>
                    <a:pt x="650429" y="135756"/>
                    <a:pt x="650429" y="154551"/>
                  </a:cubicBezTo>
                  <a:lnTo>
                    <a:pt x="650429" y="157607"/>
                  </a:lnTo>
                  <a:lnTo>
                    <a:pt x="613709" y="157607"/>
                  </a:lnTo>
                  <a:cubicBezTo>
                    <a:pt x="614340" y="166689"/>
                    <a:pt x="618570" y="172264"/>
                    <a:pt x="625678" y="172264"/>
                  </a:cubicBezTo>
                  <a:cubicBezTo>
                    <a:pt x="631347" y="172264"/>
                    <a:pt x="634773" y="168396"/>
                    <a:pt x="635850" y="163901"/>
                  </a:cubicBezTo>
                  <a:lnTo>
                    <a:pt x="649714" y="163901"/>
                  </a:lnTo>
                  <a:cubicBezTo>
                    <a:pt x="648093" y="173795"/>
                    <a:pt x="640800" y="182515"/>
                    <a:pt x="625683" y="182515"/>
                  </a:cubicBezTo>
                  <a:cubicBezTo>
                    <a:pt x="608583" y="182515"/>
                    <a:pt x="599492" y="171638"/>
                    <a:pt x="599492" y="154101"/>
                  </a:cubicBezTo>
                  <a:lnTo>
                    <a:pt x="599488" y="154101"/>
                  </a:lnTo>
                  <a:cubicBezTo>
                    <a:pt x="599488" y="136568"/>
                    <a:pt x="608667" y="125867"/>
                    <a:pt x="625501" y="125867"/>
                  </a:cubicBezTo>
                  <a:close/>
                  <a:moveTo>
                    <a:pt x="495924" y="125867"/>
                  </a:moveTo>
                  <a:cubicBezTo>
                    <a:pt x="511942" y="125867"/>
                    <a:pt x="520852" y="135756"/>
                    <a:pt x="520852" y="154551"/>
                  </a:cubicBezTo>
                  <a:lnTo>
                    <a:pt x="520852" y="157607"/>
                  </a:lnTo>
                  <a:lnTo>
                    <a:pt x="484132" y="157607"/>
                  </a:lnTo>
                  <a:cubicBezTo>
                    <a:pt x="484763" y="166689"/>
                    <a:pt x="488993" y="172264"/>
                    <a:pt x="496101" y="172264"/>
                  </a:cubicBezTo>
                  <a:cubicBezTo>
                    <a:pt x="501770" y="172264"/>
                    <a:pt x="505196" y="168396"/>
                    <a:pt x="506273" y="163901"/>
                  </a:cubicBezTo>
                  <a:lnTo>
                    <a:pt x="520137" y="163901"/>
                  </a:lnTo>
                  <a:cubicBezTo>
                    <a:pt x="518516" y="173795"/>
                    <a:pt x="511223" y="182515"/>
                    <a:pt x="496106" y="182515"/>
                  </a:cubicBezTo>
                  <a:cubicBezTo>
                    <a:pt x="479006" y="182515"/>
                    <a:pt x="469915" y="171638"/>
                    <a:pt x="469915" y="154101"/>
                  </a:cubicBezTo>
                  <a:lnTo>
                    <a:pt x="469911" y="154101"/>
                  </a:lnTo>
                  <a:cubicBezTo>
                    <a:pt x="469911" y="136568"/>
                    <a:pt x="479090" y="125867"/>
                    <a:pt x="495924" y="125867"/>
                  </a:cubicBezTo>
                  <a:close/>
                  <a:moveTo>
                    <a:pt x="411875" y="125867"/>
                  </a:moveTo>
                  <a:cubicBezTo>
                    <a:pt x="419346" y="125867"/>
                    <a:pt x="424295" y="129281"/>
                    <a:pt x="426904" y="135306"/>
                  </a:cubicBezTo>
                  <a:lnTo>
                    <a:pt x="429063" y="135306"/>
                  </a:lnTo>
                  <a:cubicBezTo>
                    <a:pt x="431222" y="129912"/>
                    <a:pt x="435544" y="125867"/>
                    <a:pt x="443553" y="125867"/>
                  </a:cubicBezTo>
                  <a:cubicBezTo>
                    <a:pt x="455165" y="125867"/>
                    <a:pt x="460927" y="133956"/>
                    <a:pt x="460927" y="146907"/>
                  </a:cubicBezTo>
                  <a:lnTo>
                    <a:pt x="460927" y="181165"/>
                  </a:lnTo>
                  <a:lnTo>
                    <a:pt x="446344" y="181165"/>
                  </a:lnTo>
                  <a:lnTo>
                    <a:pt x="446344" y="149337"/>
                  </a:lnTo>
                  <a:cubicBezTo>
                    <a:pt x="446344" y="142055"/>
                    <a:pt x="444092" y="137736"/>
                    <a:pt x="438697" y="137736"/>
                  </a:cubicBezTo>
                  <a:cubicBezTo>
                    <a:pt x="432127" y="137736"/>
                    <a:pt x="428617" y="144031"/>
                    <a:pt x="428617" y="152032"/>
                  </a:cubicBezTo>
                  <a:lnTo>
                    <a:pt x="428617" y="181165"/>
                  </a:lnTo>
                  <a:lnTo>
                    <a:pt x="414034" y="181165"/>
                  </a:lnTo>
                  <a:lnTo>
                    <a:pt x="414034" y="149337"/>
                  </a:lnTo>
                  <a:cubicBezTo>
                    <a:pt x="414034" y="142055"/>
                    <a:pt x="411783" y="137736"/>
                    <a:pt x="406387" y="137736"/>
                  </a:cubicBezTo>
                  <a:cubicBezTo>
                    <a:pt x="399902" y="137736"/>
                    <a:pt x="396308" y="144031"/>
                    <a:pt x="396308" y="152032"/>
                  </a:cubicBezTo>
                  <a:lnTo>
                    <a:pt x="396308" y="181165"/>
                  </a:lnTo>
                  <a:lnTo>
                    <a:pt x="381725" y="181165"/>
                  </a:lnTo>
                  <a:lnTo>
                    <a:pt x="381725" y="127217"/>
                  </a:lnTo>
                  <a:lnTo>
                    <a:pt x="395226" y="127217"/>
                  </a:lnTo>
                  <a:lnTo>
                    <a:pt x="395226" y="135306"/>
                  </a:lnTo>
                  <a:lnTo>
                    <a:pt x="397385" y="135306"/>
                  </a:lnTo>
                  <a:cubicBezTo>
                    <a:pt x="399363" y="130181"/>
                    <a:pt x="403509" y="125867"/>
                    <a:pt x="411875" y="125867"/>
                  </a:cubicBezTo>
                  <a:close/>
                  <a:moveTo>
                    <a:pt x="320090" y="125867"/>
                  </a:moveTo>
                  <a:cubicBezTo>
                    <a:pt x="327561" y="125867"/>
                    <a:pt x="332510" y="129281"/>
                    <a:pt x="335119" y="135306"/>
                  </a:cubicBezTo>
                  <a:lnTo>
                    <a:pt x="337278" y="135306"/>
                  </a:lnTo>
                  <a:cubicBezTo>
                    <a:pt x="339437" y="129912"/>
                    <a:pt x="343759" y="125867"/>
                    <a:pt x="351768" y="125867"/>
                  </a:cubicBezTo>
                  <a:cubicBezTo>
                    <a:pt x="363380" y="125867"/>
                    <a:pt x="369142" y="133956"/>
                    <a:pt x="369142" y="146907"/>
                  </a:cubicBezTo>
                  <a:lnTo>
                    <a:pt x="369142" y="181165"/>
                  </a:lnTo>
                  <a:lnTo>
                    <a:pt x="354559" y="181165"/>
                  </a:lnTo>
                  <a:lnTo>
                    <a:pt x="354559" y="149337"/>
                  </a:lnTo>
                  <a:cubicBezTo>
                    <a:pt x="354559" y="142055"/>
                    <a:pt x="352307" y="137736"/>
                    <a:pt x="346912" y="137736"/>
                  </a:cubicBezTo>
                  <a:cubicBezTo>
                    <a:pt x="340342" y="137736"/>
                    <a:pt x="336832" y="144031"/>
                    <a:pt x="336832" y="152032"/>
                  </a:cubicBezTo>
                  <a:lnTo>
                    <a:pt x="336832" y="181165"/>
                  </a:lnTo>
                  <a:lnTo>
                    <a:pt x="322249" y="181165"/>
                  </a:lnTo>
                  <a:lnTo>
                    <a:pt x="322249" y="149337"/>
                  </a:lnTo>
                  <a:cubicBezTo>
                    <a:pt x="322249" y="142055"/>
                    <a:pt x="319998" y="137736"/>
                    <a:pt x="314602" y="137736"/>
                  </a:cubicBezTo>
                  <a:cubicBezTo>
                    <a:pt x="308117" y="137736"/>
                    <a:pt x="304523" y="144031"/>
                    <a:pt x="304523" y="152032"/>
                  </a:cubicBezTo>
                  <a:lnTo>
                    <a:pt x="304523" y="181165"/>
                  </a:lnTo>
                  <a:lnTo>
                    <a:pt x="289940" y="181165"/>
                  </a:lnTo>
                  <a:lnTo>
                    <a:pt x="289940" y="127217"/>
                  </a:lnTo>
                  <a:lnTo>
                    <a:pt x="303441" y="127217"/>
                  </a:lnTo>
                  <a:lnTo>
                    <a:pt x="303441" y="135306"/>
                  </a:lnTo>
                  <a:lnTo>
                    <a:pt x="305600" y="135306"/>
                  </a:lnTo>
                  <a:cubicBezTo>
                    <a:pt x="307578" y="130181"/>
                    <a:pt x="311724" y="125867"/>
                    <a:pt x="320090" y="125867"/>
                  </a:cubicBezTo>
                  <a:close/>
                  <a:moveTo>
                    <a:pt x="255657" y="125867"/>
                  </a:moveTo>
                  <a:cubicBezTo>
                    <a:pt x="271675" y="125867"/>
                    <a:pt x="280585" y="135756"/>
                    <a:pt x="280585" y="154551"/>
                  </a:cubicBezTo>
                  <a:lnTo>
                    <a:pt x="280585" y="157607"/>
                  </a:lnTo>
                  <a:lnTo>
                    <a:pt x="243865" y="157607"/>
                  </a:lnTo>
                  <a:cubicBezTo>
                    <a:pt x="244496" y="166689"/>
                    <a:pt x="248726" y="172264"/>
                    <a:pt x="255834" y="172264"/>
                  </a:cubicBezTo>
                  <a:cubicBezTo>
                    <a:pt x="261507" y="172264"/>
                    <a:pt x="264929" y="168396"/>
                    <a:pt x="266006" y="163901"/>
                  </a:cubicBezTo>
                  <a:lnTo>
                    <a:pt x="279870" y="163901"/>
                  </a:lnTo>
                  <a:cubicBezTo>
                    <a:pt x="278249" y="173795"/>
                    <a:pt x="270956" y="182515"/>
                    <a:pt x="255838" y="182515"/>
                  </a:cubicBezTo>
                  <a:cubicBezTo>
                    <a:pt x="238735" y="182515"/>
                    <a:pt x="229648" y="171638"/>
                    <a:pt x="229648" y="154101"/>
                  </a:cubicBezTo>
                  <a:lnTo>
                    <a:pt x="229644" y="154101"/>
                  </a:lnTo>
                  <a:cubicBezTo>
                    <a:pt x="229644" y="136568"/>
                    <a:pt x="238823" y="125867"/>
                    <a:pt x="255657" y="125867"/>
                  </a:cubicBezTo>
                  <a:close/>
                  <a:moveTo>
                    <a:pt x="90084" y="125867"/>
                  </a:moveTo>
                  <a:cubicBezTo>
                    <a:pt x="106107" y="125867"/>
                    <a:pt x="115016" y="135756"/>
                    <a:pt x="115016" y="154551"/>
                  </a:cubicBezTo>
                  <a:lnTo>
                    <a:pt x="115016" y="157607"/>
                  </a:lnTo>
                  <a:lnTo>
                    <a:pt x="78296" y="157607"/>
                  </a:lnTo>
                  <a:cubicBezTo>
                    <a:pt x="78928" y="166689"/>
                    <a:pt x="83157" y="172264"/>
                    <a:pt x="90265" y="172264"/>
                  </a:cubicBezTo>
                  <a:cubicBezTo>
                    <a:pt x="95934" y="172264"/>
                    <a:pt x="99356" y="168396"/>
                    <a:pt x="100438" y="163901"/>
                  </a:cubicBezTo>
                  <a:lnTo>
                    <a:pt x="114297" y="163901"/>
                  </a:lnTo>
                  <a:cubicBezTo>
                    <a:pt x="112676" y="173795"/>
                    <a:pt x="105387" y="182515"/>
                    <a:pt x="90265" y="182515"/>
                  </a:cubicBezTo>
                  <a:cubicBezTo>
                    <a:pt x="73162" y="182515"/>
                    <a:pt x="64071" y="171638"/>
                    <a:pt x="64071" y="154101"/>
                  </a:cubicBezTo>
                  <a:cubicBezTo>
                    <a:pt x="64071" y="136568"/>
                    <a:pt x="73254" y="125867"/>
                    <a:pt x="90084" y="125867"/>
                  </a:cubicBezTo>
                  <a:close/>
                  <a:moveTo>
                    <a:pt x="663383" y="113724"/>
                  </a:moveTo>
                  <a:lnTo>
                    <a:pt x="677697" y="113724"/>
                  </a:lnTo>
                  <a:lnTo>
                    <a:pt x="677697" y="127212"/>
                  </a:lnTo>
                  <a:lnTo>
                    <a:pt x="686429" y="127212"/>
                  </a:lnTo>
                  <a:lnTo>
                    <a:pt x="686429" y="137463"/>
                  </a:lnTo>
                  <a:lnTo>
                    <a:pt x="677697" y="137463"/>
                  </a:lnTo>
                  <a:lnTo>
                    <a:pt x="677697" y="163540"/>
                  </a:lnTo>
                  <a:cubicBezTo>
                    <a:pt x="677697" y="173071"/>
                    <a:pt x="680125" y="177390"/>
                    <a:pt x="683184" y="180623"/>
                  </a:cubicBezTo>
                  <a:lnTo>
                    <a:pt x="683184" y="181165"/>
                  </a:lnTo>
                  <a:lnTo>
                    <a:pt x="667705" y="181165"/>
                  </a:lnTo>
                  <a:cubicBezTo>
                    <a:pt x="664915" y="177928"/>
                    <a:pt x="663198" y="174152"/>
                    <a:pt x="663198" y="165070"/>
                  </a:cubicBezTo>
                  <a:lnTo>
                    <a:pt x="663202" y="165070"/>
                  </a:lnTo>
                  <a:lnTo>
                    <a:pt x="663202" y="137463"/>
                  </a:lnTo>
                  <a:lnTo>
                    <a:pt x="655820" y="137463"/>
                  </a:lnTo>
                  <a:lnTo>
                    <a:pt x="655820" y="127212"/>
                  </a:lnTo>
                  <a:lnTo>
                    <a:pt x="663383" y="127212"/>
                  </a:lnTo>
                  <a:close/>
                  <a:moveTo>
                    <a:pt x="909045" y="109234"/>
                  </a:moveTo>
                  <a:lnTo>
                    <a:pt x="923628" y="109234"/>
                  </a:lnTo>
                  <a:lnTo>
                    <a:pt x="923628" y="133692"/>
                  </a:lnTo>
                  <a:lnTo>
                    <a:pt x="925782" y="133692"/>
                  </a:lnTo>
                  <a:cubicBezTo>
                    <a:pt x="928215" y="129197"/>
                    <a:pt x="932087" y="125872"/>
                    <a:pt x="939646" y="125872"/>
                  </a:cubicBezTo>
                  <a:cubicBezTo>
                    <a:pt x="951619" y="125872"/>
                    <a:pt x="957646" y="133961"/>
                    <a:pt x="957646" y="146911"/>
                  </a:cubicBezTo>
                  <a:lnTo>
                    <a:pt x="957646" y="181170"/>
                  </a:lnTo>
                  <a:lnTo>
                    <a:pt x="943063" y="181170"/>
                  </a:lnTo>
                  <a:lnTo>
                    <a:pt x="943063" y="149342"/>
                  </a:lnTo>
                  <a:cubicBezTo>
                    <a:pt x="943063" y="141967"/>
                    <a:pt x="940546" y="137741"/>
                    <a:pt x="934604" y="137741"/>
                  </a:cubicBezTo>
                  <a:cubicBezTo>
                    <a:pt x="927584" y="137741"/>
                    <a:pt x="923628" y="143943"/>
                    <a:pt x="923628" y="152037"/>
                  </a:cubicBezTo>
                  <a:lnTo>
                    <a:pt x="923628" y="181170"/>
                  </a:lnTo>
                  <a:lnTo>
                    <a:pt x="909045" y="181170"/>
                  </a:lnTo>
                  <a:close/>
                  <a:moveTo>
                    <a:pt x="751578" y="109234"/>
                  </a:moveTo>
                  <a:lnTo>
                    <a:pt x="766161" y="109234"/>
                  </a:lnTo>
                  <a:lnTo>
                    <a:pt x="766161" y="181170"/>
                  </a:lnTo>
                  <a:lnTo>
                    <a:pt x="752659" y="181170"/>
                  </a:lnTo>
                  <a:lnTo>
                    <a:pt x="752659" y="174157"/>
                  </a:lnTo>
                  <a:lnTo>
                    <a:pt x="750500" y="174157"/>
                  </a:lnTo>
                  <a:cubicBezTo>
                    <a:pt x="747979" y="178744"/>
                    <a:pt x="743392" y="182251"/>
                    <a:pt x="735379" y="182251"/>
                  </a:cubicBezTo>
                  <a:cubicBezTo>
                    <a:pt x="720615" y="182251"/>
                    <a:pt x="713776" y="170381"/>
                    <a:pt x="713776" y="154105"/>
                  </a:cubicBezTo>
                  <a:lnTo>
                    <a:pt x="713776" y="154101"/>
                  </a:lnTo>
                  <a:cubicBezTo>
                    <a:pt x="713776" y="137468"/>
                    <a:pt x="720977" y="126136"/>
                    <a:pt x="735379" y="126136"/>
                  </a:cubicBezTo>
                  <a:cubicBezTo>
                    <a:pt x="742399" y="126136"/>
                    <a:pt x="746810" y="128831"/>
                    <a:pt x="749419" y="133149"/>
                  </a:cubicBezTo>
                  <a:lnTo>
                    <a:pt x="751578" y="133149"/>
                  </a:lnTo>
                  <a:close/>
                  <a:moveTo>
                    <a:pt x="39784" y="109234"/>
                  </a:moveTo>
                  <a:lnTo>
                    <a:pt x="54367" y="109234"/>
                  </a:lnTo>
                  <a:lnTo>
                    <a:pt x="54367" y="181170"/>
                  </a:lnTo>
                  <a:lnTo>
                    <a:pt x="40865" y="181170"/>
                  </a:lnTo>
                  <a:lnTo>
                    <a:pt x="40865" y="174157"/>
                  </a:lnTo>
                  <a:lnTo>
                    <a:pt x="38706" y="174157"/>
                  </a:lnTo>
                  <a:cubicBezTo>
                    <a:pt x="36185" y="178744"/>
                    <a:pt x="31594" y="182251"/>
                    <a:pt x="23585" y="182251"/>
                  </a:cubicBezTo>
                  <a:cubicBezTo>
                    <a:pt x="8821" y="182251"/>
                    <a:pt x="1982" y="170381"/>
                    <a:pt x="1982" y="154105"/>
                  </a:cubicBezTo>
                  <a:lnTo>
                    <a:pt x="1982" y="154101"/>
                  </a:lnTo>
                  <a:cubicBezTo>
                    <a:pt x="1982" y="137468"/>
                    <a:pt x="9183" y="126136"/>
                    <a:pt x="23585" y="126136"/>
                  </a:cubicBezTo>
                  <a:cubicBezTo>
                    <a:pt x="30605" y="126136"/>
                    <a:pt x="35015" y="128831"/>
                    <a:pt x="37625" y="133149"/>
                  </a:cubicBezTo>
                  <a:lnTo>
                    <a:pt x="39784" y="133149"/>
                  </a:lnTo>
                  <a:close/>
                  <a:moveTo>
                    <a:pt x="218765" y="109049"/>
                  </a:moveTo>
                  <a:cubicBezTo>
                    <a:pt x="220474" y="109049"/>
                    <a:pt x="222182" y="109137"/>
                    <a:pt x="223895" y="109318"/>
                  </a:cubicBezTo>
                  <a:lnTo>
                    <a:pt x="223895" y="119207"/>
                  </a:lnTo>
                  <a:cubicBezTo>
                    <a:pt x="222995" y="119026"/>
                    <a:pt x="221736" y="118938"/>
                    <a:pt x="220743" y="118938"/>
                  </a:cubicBezTo>
                  <a:cubicBezTo>
                    <a:pt x="216601" y="118938"/>
                    <a:pt x="215074" y="120557"/>
                    <a:pt x="215074" y="124513"/>
                  </a:cubicBezTo>
                  <a:lnTo>
                    <a:pt x="215074" y="127213"/>
                  </a:lnTo>
                  <a:lnTo>
                    <a:pt x="223895" y="127213"/>
                  </a:lnTo>
                  <a:lnTo>
                    <a:pt x="223895" y="137463"/>
                  </a:lnTo>
                  <a:lnTo>
                    <a:pt x="215074" y="137463"/>
                  </a:lnTo>
                  <a:lnTo>
                    <a:pt x="215074" y="181166"/>
                  </a:lnTo>
                  <a:lnTo>
                    <a:pt x="200853" y="181166"/>
                  </a:lnTo>
                  <a:lnTo>
                    <a:pt x="200853" y="137463"/>
                  </a:lnTo>
                  <a:lnTo>
                    <a:pt x="193290" y="137463"/>
                  </a:lnTo>
                  <a:lnTo>
                    <a:pt x="193290" y="127213"/>
                  </a:lnTo>
                  <a:lnTo>
                    <a:pt x="200853" y="127213"/>
                  </a:lnTo>
                  <a:lnTo>
                    <a:pt x="200853" y="123975"/>
                  </a:lnTo>
                  <a:cubicBezTo>
                    <a:pt x="200853" y="114712"/>
                    <a:pt x="205352" y="109049"/>
                    <a:pt x="218765" y="109049"/>
                  </a:cubicBezTo>
                  <a:close/>
                  <a:moveTo>
                    <a:pt x="806457" y="30753"/>
                  </a:moveTo>
                  <a:cubicBezTo>
                    <a:pt x="799887" y="30753"/>
                    <a:pt x="795838" y="36690"/>
                    <a:pt x="795838" y="48559"/>
                  </a:cubicBezTo>
                  <a:cubicBezTo>
                    <a:pt x="795838" y="60429"/>
                    <a:pt x="799887" y="66366"/>
                    <a:pt x="806457" y="66366"/>
                  </a:cubicBezTo>
                  <a:cubicBezTo>
                    <a:pt x="813746" y="66366"/>
                    <a:pt x="818514" y="59529"/>
                    <a:pt x="818514" y="48559"/>
                  </a:cubicBezTo>
                  <a:cubicBezTo>
                    <a:pt x="818514" y="37589"/>
                    <a:pt x="813746" y="30753"/>
                    <a:pt x="806457" y="30753"/>
                  </a:cubicBezTo>
                  <a:close/>
                  <a:moveTo>
                    <a:pt x="392162" y="30748"/>
                  </a:moveTo>
                  <a:cubicBezTo>
                    <a:pt x="384873" y="30748"/>
                    <a:pt x="380105" y="37584"/>
                    <a:pt x="380105" y="48554"/>
                  </a:cubicBezTo>
                  <a:cubicBezTo>
                    <a:pt x="380105" y="59524"/>
                    <a:pt x="384873" y="66361"/>
                    <a:pt x="392162" y="66361"/>
                  </a:cubicBezTo>
                  <a:cubicBezTo>
                    <a:pt x="398732" y="66361"/>
                    <a:pt x="402781" y="60424"/>
                    <a:pt x="402781" y="48554"/>
                  </a:cubicBezTo>
                  <a:cubicBezTo>
                    <a:pt x="402781" y="36685"/>
                    <a:pt x="398732" y="30748"/>
                    <a:pt x="392162" y="30748"/>
                  </a:cubicBezTo>
                  <a:close/>
                  <a:moveTo>
                    <a:pt x="745083" y="30483"/>
                  </a:moveTo>
                  <a:cubicBezTo>
                    <a:pt x="738514" y="30483"/>
                    <a:pt x="734284" y="35970"/>
                    <a:pt x="734284" y="47028"/>
                  </a:cubicBezTo>
                  <a:cubicBezTo>
                    <a:pt x="734284" y="58360"/>
                    <a:pt x="738514" y="63661"/>
                    <a:pt x="745083" y="63661"/>
                  </a:cubicBezTo>
                  <a:cubicBezTo>
                    <a:pt x="752191" y="63661"/>
                    <a:pt x="756421" y="57186"/>
                    <a:pt x="756421" y="47028"/>
                  </a:cubicBezTo>
                  <a:cubicBezTo>
                    <a:pt x="756421" y="36870"/>
                    <a:pt x="752191" y="30483"/>
                    <a:pt x="745083" y="30483"/>
                  </a:cubicBezTo>
                  <a:close/>
                  <a:moveTo>
                    <a:pt x="450653" y="29946"/>
                  </a:moveTo>
                  <a:cubicBezTo>
                    <a:pt x="442732" y="29946"/>
                    <a:pt x="439134" y="36152"/>
                    <a:pt x="439134" y="48559"/>
                  </a:cubicBezTo>
                  <a:cubicBezTo>
                    <a:pt x="439134" y="60967"/>
                    <a:pt x="442732" y="67173"/>
                    <a:pt x="450653" y="67173"/>
                  </a:cubicBezTo>
                  <a:cubicBezTo>
                    <a:pt x="458573" y="67173"/>
                    <a:pt x="462172" y="60967"/>
                    <a:pt x="462172" y="48559"/>
                  </a:cubicBezTo>
                  <a:cubicBezTo>
                    <a:pt x="462172" y="36152"/>
                    <a:pt x="458573" y="29946"/>
                    <a:pt x="450653" y="29946"/>
                  </a:cubicBezTo>
                  <a:close/>
                  <a:moveTo>
                    <a:pt x="960865" y="29945"/>
                  </a:moveTo>
                  <a:cubicBezTo>
                    <a:pt x="954295" y="29945"/>
                    <a:pt x="950065" y="34171"/>
                    <a:pt x="949165" y="42803"/>
                  </a:cubicBezTo>
                  <a:lnTo>
                    <a:pt x="971664" y="42803"/>
                  </a:lnTo>
                  <a:cubicBezTo>
                    <a:pt x="971121" y="34620"/>
                    <a:pt x="967611" y="29945"/>
                    <a:pt x="960865" y="29945"/>
                  </a:cubicBezTo>
                  <a:close/>
                  <a:moveTo>
                    <a:pt x="688752" y="29945"/>
                  </a:moveTo>
                  <a:cubicBezTo>
                    <a:pt x="682183" y="29945"/>
                    <a:pt x="677953" y="34171"/>
                    <a:pt x="677052" y="42803"/>
                  </a:cubicBezTo>
                  <a:lnTo>
                    <a:pt x="699551" y="42803"/>
                  </a:lnTo>
                  <a:cubicBezTo>
                    <a:pt x="699008" y="34620"/>
                    <a:pt x="695498" y="29945"/>
                    <a:pt x="688752" y="29945"/>
                  </a:cubicBezTo>
                  <a:close/>
                  <a:moveTo>
                    <a:pt x="874656" y="21583"/>
                  </a:moveTo>
                  <a:lnTo>
                    <a:pt x="889239" y="21583"/>
                  </a:lnTo>
                  <a:lnTo>
                    <a:pt x="889239" y="75536"/>
                  </a:lnTo>
                  <a:lnTo>
                    <a:pt x="874656" y="75536"/>
                  </a:lnTo>
                  <a:close/>
                  <a:moveTo>
                    <a:pt x="182854" y="21583"/>
                  </a:moveTo>
                  <a:lnTo>
                    <a:pt x="197437" y="21583"/>
                  </a:lnTo>
                  <a:lnTo>
                    <a:pt x="197437" y="75536"/>
                  </a:lnTo>
                  <a:lnTo>
                    <a:pt x="182854" y="75536"/>
                  </a:lnTo>
                  <a:close/>
                  <a:moveTo>
                    <a:pt x="486282" y="21578"/>
                  </a:moveTo>
                  <a:lnTo>
                    <a:pt x="500865" y="21578"/>
                  </a:lnTo>
                  <a:lnTo>
                    <a:pt x="500865" y="53411"/>
                  </a:lnTo>
                  <a:cubicBezTo>
                    <a:pt x="500865" y="60781"/>
                    <a:pt x="503381" y="65007"/>
                    <a:pt x="509236" y="65007"/>
                  </a:cubicBezTo>
                  <a:cubicBezTo>
                    <a:pt x="516344" y="65007"/>
                    <a:pt x="520304" y="58801"/>
                    <a:pt x="520304" y="50711"/>
                  </a:cubicBezTo>
                  <a:lnTo>
                    <a:pt x="520304" y="21578"/>
                  </a:lnTo>
                  <a:lnTo>
                    <a:pt x="534887" y="21578"/>
                  </a:lnTo>
                  <a:lnTo>
                    <a:pt x="534887" y="75531"/>
                  </a:lnTo>
                  <a:lnTo>
                    <a:pt x="521744" y="75531"/>
                  </a:lnTo>
                  <a:lnTo>
                    <a:pt x="521744" y="67437"/>
                  </a:lnTo>
                  <a:lnTo>
                    <a:pt x="519589" y="67437"/>
                  </a:lnTo>
                  <a:cubicBezTo>
                    <a:pt x="517788" y="72836"/>
                    <a:pt x="513196" y="76881"/>
                    <a:pt x="504463" y="76881"/>
                  </a:cubicBezTo>
                  <a:cubicBezTo>
                    <a:pt x="492406" y="76881"/>
                    <a:pt x="486286" y="68791"/>
                    <a:pt x="486286" y="55841"/>
                  </a:cubicBezTo>
                  <a:lnTo>
                    <a:pt x="486282" y="55841"/>
                  </a:lnTo>
                  <a:close/>
                  <a:moveTo>
                    <a:pt x="246024" y="21578"/>
                  </a:moveTo>
                  <a:lnTo>
                    <a:pt x="260607" y="21578"/>
                  </a:lnTo>
                  <a:lnTo>
                    <a:pt x="260607" y="53411"/>
                  </a:lnTo>
                  <a:cubicBezTo>
                    <a:pt x="260607" y="60781"/>
                    <a:pt x="263123" y="65007"/>
                    <a:pt x="268978" y="65007"/>
                  </a:cubicBezTo>
                  <a:cubicBezTo>
                    <a:pt x="276086" y="65007"/>
                    <a:pt x="280051" y="58801"/>
                    <a:pt x="280051" y="50711"/>
                  </a:cubicBezTo>
                  <a:lnTo>
                    <a:pt x="280051" y="21578"/>
                  </a:lnTo>
                  <a:lnTo>
                    <a:pt x="294634" y="21578"/>
                  </a:lnTo>
                  <a:lnTo>
                    <a:pt x="294634" y="75531"/>
                  </a:lnTo>
                  <a:lnTo>
                    <a:pt x="281490" y="75531"/>
                  </a:lnTo>
                  <a:lnTo>
                    <a:pt x="281490" y="67437"/>
                  </a:lnTo>
                  <a:lnTo>
                    <a:pt x="279331" y="67437"/>
                  </a:lnTo>
                  <a:cubicBezTo>
                    <a:pt x="277530" y="72836"/>
                    <a:pt x="272943" y="76881"/>
                    <a:pt x="264210" y="76881"/>
                  </a:cubicBezTo>
                  <a:cubicBezTo>
                    <a:pt x="252152" y="76881"/>
                    <a:pt x="246028" y="68791"/>
                    <a:pt x="246028" y="55841"/>
                  </a:cubicBezTo>
                  <a:lnTo>
                    <a:pt x="246024" y="55841"/>
                  </a:lnTo>
                  <a:close/>
                  <a:moveTo>
                    <a:pt x="578252" y="21040"/>
                  </a:moveTo>
                  <a:lnTo>
                    <a:pt x="581131" y="21040"/>
                  </a:lnTo>
                  <a:lnTo>
                    <a:pt x="581131" y="34171"/>
                  </a:lnTo>
                  <a:lnTo>
                    <a:pt x="577170" y="34171"/>
                  </a:lnTo>
                  <a:cubicBezTo>
                    <a:pt x="566914" y="34171"/>
                    <a:pt x="562592" y="39385"/>
                    <a:pt x="562592" y="49635"/>
                  </a:cubicBezTo>
                  <a:lnTo>
                    <a:pt x="562592" y="75531"/>
                  </a:lnTo>
                  <a:lnTo>
                    <a:pt x="548009" y="75531"/>
                  </a:lnTo>
                  <a:lnTo>
                    <a:pt x="548009" y="21578"/>
                  </a:lnTo>
                  <a:lnTo>
                    <a:pt x="561329" y="21578"/>
                  </a:lnTo>
                  <a:lnTo>
                    <a:pt x="561329" y="31472"/>
                  </a:lnTo>
                  <a:lnTo>
                    <a:pt x="563493" y="31472"/>
                  </a:lnTo>
                  <a:cubicBezTo>
                    <a:pt x="564570" y="26077"/>
                    <a:pt x="567992" y="21040"/>
                    <a:pt x="578252" y="21040"/>
                  </a:cubicBezTo>
                  <a:close/>
                  <a:moveTo>
                    <a:pt x="802580" y="20502"/>
                  </a:moveTo>
                  <a:cubicBezTo>
                    <a:pt x="810143" y="20502"/>
                    <a:pt x="814911" y="23740"/>
                    <a:pt x="817432" y="28596"/>
                  </a:cubicBezTo>
                  <a:lnTo>
                    <a:pt x="819591" y="28596"/>
                  </a:lnTo>
                  <a:lnTo>
                    <a:pt x="819591" y="21583"/>
                  </a:lnTo>
                  <a:lnTo>
                    <a:pt x="833093" y="21583"/>
                  </a:lnTo>
                  <a:lnTo>
                    <a:pt x="833093" y="75536"/>
                  </a:lnTo>
                  <a:lnTo>
                    <a:pt x="819591" y="75536"/>
                  </a:lnTo>
                  <a:lnTo>
                    <a:pt x="819591" y="68523"/>
                  </a:lnTo>
                  <a:lnTo>
                    <a:pt x="817432" y="68523"/>
                  </a:lnTo>
                  <a:cubicBezTo>
                    <a:pt x="814911" y="73110"/>
                    <a:pt x="810231" y="76612"/>
                    <a:pt x="802668" y="76612"/>
                  </a:cubicBezTo>
                  <a:cubicBezTo>
                    <a:pt x="787459" y="76612"/>
                    <a:pt x="780708" y="64742"/>
                    <a:pt x="780708" y="48467"/>
                  </a:cubicBezTo>
                  <a:lnTo>
                    <a:pt x="780712" y="48467"/>
                  </a:lnTo>
                  <a:cubicBezTo>
                    <a:pt x="780712" y="31833"/>
                    <a:pt x="787821" y="20502"/>
                    <a:pt x="802580" y="20502"/>
                  </a:cubicBezTo>
                  <a:close/>
                  <a:moveTo>
                    <a:pt x="396304" y="20497"/>
                  </a:moveTo>
                  <a:cubicBezTo>
                    <a:pt x="411063" y="20497"/>
                    <a:pt x="417907" y="32366"/>
                    <a:pt x="417907" y="48642"/>
                  </a:cubicBezTo>
                  <a:cubicBezTo>
                    <a:pt x="417907" y="65276"/>
                    <a:pt x="410706" y="76607"/>
                    <a:pt x="396304" y="76607"/>
                  </a:cubicBezTo>
                  <a:cubicBezTo>
                    <a:pt x="389284" y="76607"/>
                    <a:pt x="384873" y="73908"/>
                    <a:pt x="382260" y="69594"/>
                  </a:cubicBezTo>
                  <a:lnTo>
                    <a:pt x="380105" y="69594"/>
                  </a:lnTo>
                  <a:lnTo>
                    <a:pt x="380105" y="93514"/>
                  </a:lnTo>
                  <a:lnTo>
                    <a:pt x="365522" y="93514"/>
                  </a:lnTo>
                  <a:lnTo>
                    <a:pt x="365522" y="21578"/>
                  </a:lnTo>
                  <a:lnTo>
                    <a:pt x="379023" y="21578"/>
                  </a:lnTo>
                  <a:lnTo>
                    <a:pt x="379023" y="28591"/>
                  </a:lnTo>
                  <a:lnTo>
                    <a:pt x="381182" y="28591"/>
                  </a:lnTo>
                  <a:cubicBezTo>
                    <a:pt x="383699" y="24004"/>
                    <a:pt x="388290" y="20497"/>
                    <a:pt x="396304" y="20497"/>
                  </a:cubicBezTo>
                  <a:close/>
                  <a:moveTo>
                    <a:pt x="741388" y="20237"/>
                  </a:moveTo>
                  <a:cubicBezTo>
                    <a:pt x="748858" y="20237"/>
                    <a:pt x="753180" y="23294"/>
                    <a:pt x="755339" y="28062"/>
                  </a:cubicBezTo>
                  <a:lnTo>
                    <a:pt x="757498" y="28062"/>
                  </a:lnTo>
                  <a:lnTo>
                    <a:pt x="757498" y="21587"/>
                  </a:lnTo>
                  <a:lnTo>
                    <a:pt x="770999" y="21587"/>
                  </a:lnTo>
                  <a:lnTo>
                    <a:pt x="770999" y="71491"/>
                  </a:lnTo>
                  <a:cubicBezTo>
                    <a:pt x="770999" y="86329"/>
                    <a:pt x="762990" y="94868"/>
                    <a:pt x="745979" y="94868"/>
                  </a:cubicBezTo>
                  <a:cubicBezTo>
                    <a:pt x="725820" y="94868"/>
                    <a:pt x="722580" y="83360"/>
                    <a:pt x="722036" y="77692"/>
                  </a:cubicBezTo>
                  <a:lnTo>
                    <a:pt x="722041" y="77692"/>
                  </a:lnTo>
                  <a:lnTo>
                    <a:pt x="736262" y="77692"/>
                  </a:lnTo>
                  <a:cubicBezTo>
                    <a:pt x="736805" y="81199"/>
                    <a:pt x="739233" y="84617"/>
                    <a:pt x="745803" y="84617"/>
                  </a:cubicBezTo>
                  <a:cubicBezTo>
                    <a:pt x="753273" y="84617"/>
                    <a:pt x="756964" y="80030"/>
                    <a:pt x="756964" y="72029"/>
                  </a:cubicBezTo>
                  <a:lnTo>
                    <a:pt x="756964" y="65646"/>
                  </a:lnTo>
                  <a:lnTo>
                    <a:pt x="754805" y="65646"/>
                  </a:lnTo>
                  <a:cubicBezTo>
                    <a:pt x="753092" y="70860"/>
                    <a:pt x="748593" y="73917"/>
                    <a:pt x="741123" y="73917"/>
                  </a:cubicBezTo>
                  <a:cubicBezTo>
                    <a:pt x="727078" y="73917"/>
                    <a:pt x="719520" y="63397"/>
                    <a:pt x="719520" y="47033"/>
                  </a:cubicBezTo>
                  <a:cubicBezTo>
                    <a:pt x="719520" y="31388"/>
                    <a:pt x="726721" y="20237"/>
                    <a:pt x="741388" y="20237"/>
                  </a:cubicBezTo>
                  <a:close/>
                  <a:moveTo>
                    <a:pt x="450648" y="20233"/>
                  </a:moveTo>
                  <a:cubicBezTo>
                    <a:pt x="468556" y="20233"/>
                    <a:pt x="477289" y="31295"/>
                    <a:pt x="477289" y="48559"/>
                  </a:cubicBezTo>
                  <a:cubicBezTo>
                    <a:pt x="477289" y="65823"/>
                    <a:pt x="468556" y="76881"/>
                    <a:pt x="450648" y="76881"/>
                  </a:cubicBezTo>
                  <a:cubicBezTo>
                    <a:pt x="432741" y="76881"/>
                    <a:pt x="424008" y="65823"/>
                    <a:pt x="424008" y="48559"/>
                  </a:cubicBezTo>
                  <a:cubicBezTo>
                    <a:pt x="424008" y="31295"/>
                    <a:pt x="432741" y="20233"/>
                    <a:pt x="450648" y="20233"/>
                  </a:cubicBezTo>
                  <a:close/>
                  <a:moveTo>
                    <a:pt x="114288" y="20233"/>
                  </a:moveTo>
                  <a:cubicBezTo>
                    <a:pt x="128778" y="20233"/>
                    <a:pt x="135167" y="27789"/>
                    <a:pt x="135891" y="36690"/>
                  </a:cubicBezTo>
                  <a:lnTo>
                    <a:pt x="122570" y="36690"/>
                  </a:lnTo>
                  <a:cubicBezTo>
                    <a:pt x="121939" y="32372"/>
                    <a:pt x="118879" y="29946"/>
                    <a:pt x="113749" y="29946"/>
                  </a:cubicBezTo>
                  <a:cubicBezTo>
                    <a:pt x="109069" y="29946"/>
                    <a:pt x="106729" y="31922"/>
                    <a:pt x="106729" y="34983"/>
                  </a:cubicBezTo>
                  <a:cubicBezTo>
                    <a:pt x="106729" y="38128"/>
                    <a:pt x="109157" y="39927"/>
                    <a:pt x="114376" y="41634"/>
                  </a:cubicBezTo>
                  <a:lnTo>
                    <a:pt x="120857" y="43703"/>
                  </a:lnTo>
                  <a:cubicBezTo>
                    <a:pt x="130217" y="46671"/>
                    <a:pt x="138050" y="50266"/>
                    <a:pt x="138050" y="60160"/>
                  </a:cubicBezTo>
                  <a:cubicBezTo>
                    <a:pt x="138050" y="70230"/>
                    <a:pt x="130222" y="76885"/>
                    <a:pt x="115727" y="76885"/>
                  </a:cubicBezTo>
                  <a:cubicBezTo>
                    <a:pt x="97727" y="76885"/>
                    <a:pt x="91427" y="66996"/>
                    <a:pt x="90707" y="58272"/>
                  </a:cubicBezTo>
                  <a:lnTo>
                    <a:pt x="90711" y="58267"/>
                  </a:lnTo>
                  <a:lnTo>
                    <a:pt x="104575" y="58267"/>
                  </a:lnTo>
                  <a:cubicBezTo>
                    <a:pt x="105475" y="63036"/>
                    <a:pt x="109436" y="66630"/>
                    <a:pt x="116451" y="66630"/>
                  </a:cubicBezTo>
                  <a:cubicBezTo>
                    <a:pt x="122213" y="66630"/>
                    <a:pt x="124553" y="64473"/>
                    <a:pt x="124553" y="61324"/>
                  </a:cubicBezTo>
                  <a:cubicBezTo>
                    <a:pt x="124553" y="58448"/>
                    <a:pt x="122301" y="56644"/>
                    <a:pt x="117083" y="54937"/>
                  </a:cubicBezTo>
                  <a:lnTo>
                    <a:pt x="110601" y="52780"/>
                  </a:lnTo>
                  <a:cubicBezTo>
                    <a:pt x="101149" y="49635"/>
                    <a:pt x="93228" y="46036"/>
                    <a:pt x="93228" y="36328"/>
                  </a:cubicBezTo>
                  <a:cubicBezTo>
                    <a:pt x="93228" y="26708"/>
                    <a:pt x="100879" y="20233"/>
                    <a:pt x="114288" y="20233"/>
                  </a:cubicBezTo>
                  <a:close/>
                  <a:moveTo>
                    <a:pt x="960957" y="20232"/>
                  </a:moveTo>
                  <a:cubicBezTo>
                    <a:pt x="976975" y="20232"/>
                    <a:pt x="985885" y="30126"/>
                    <a:pt x="985885" y="48916"/>
                  </a:cubicBezTo>
                  <a:lnTo>
                    <a:pt x="985885" y="51973"/>
                  </a:lnTo>
                  <a:lnTo>
                    <a:pt x="949165" y="51973"/>
                  </a:lnTo>
                  <a:cubicBezTo>
                    <a:pt x="949796" y="61054"/>
                    <a:pt x="954026" y="66630"/>
                    <a:pt x="961134" y="66630"/>
                  </a:cubicBezTo>
                  <a:cubicBezTo>
                    <a:pt x="966803" y="66630"/>
                    <a:pt x="970229" y="62766"/>
                    <a:pt x="971306" y="58267"/>
                  </a:cubicBezTo>
                  <a:lnTo>
                    <a:pt x="985169" y="58267"/>
                  </a:lnTo>
                  <a:cubicBezTo>
                    <a:pt x="983549" y="68156"/>
                    <a:pt x="976256" y="76880"/>
                    <a:pt x="961138" y="76880"/>
                  </a:cubicBezTo>
                  <a:cubicBezTo>
                    <a:pt x="944039" y="76880"/>
                    <a:pt x="934948" y="65999"/>
                    <a:pt x="934948" y="48466"/>
                  </a:cubicBezTo>
                  <a:lnTo>
                    <a:pt x="934944" y="48466"/>
                  </a:lnTo>
                  <a:cubicBezTo>
                    <a:pt x="934944" y="30933"/>
                    <a:pt x="944123" y="20232"/>
                    <a:pt x="960957" y="20232"/>
                  </a:cubicBezTo>
                  <a:close/>
                  <a:moveTo>
                    <a:pt x="688845" y="20232"/>
                  </a:moveTo>
                  <a:cubicBezTo>
                    <a:pt x="704863" y="20232"/>
                    <a:pt x="713772" y="30126"/>
                    <a:pt x="713772" y="48916"/>
                  </a:cubicBezTo>
                  <a:lnTo>
                    <a:pt x="713772" y="51973"/>
                  </a:lnTo>
                  <a:lnTo>
                    <a:pt x="677052" y="51973"/>
                  </a:lnTo>
                  <a:cubicBezTo>
                    <a:pt x="677684" y="61054"/>
                    <a:pt x="681913" y="66630"/>
                    <a:pt x="689021" y="66630"/>
                  </a:cubicBezTo>
                  <a:cubicBezTo>
                    <a:pt x="694690" y="66630"/>
                    <a:pt x="698116" y="62766"/>
                    <a:pt x="699194" y="58267"/>
                  </a:cubicBezTo>
                  <a:lnTo>
                    <a:pt x="713057" y="58267"/>
                  </a:lnTo>
                  <a:cubicBezTo>
                    <a:pt x="711437" y="68156"/>
                    <a:pt x="704143" y="76880"/>
                    <a:pt x="689026" y="76880"/>
                  </a:cubicBezTo>
                  <a:cubicBezTo>
                    <a:pt x="671926" y="76880"/>
                    <a:pt x="662831" y="65999"/>
                    <a:pt x="662831" y="48466"/>
                  </a:cubicBezTo>
                  <a:lnTo>
                    <a:pt x="662827" y="48466"/>
                  </a:lnTo>
                  <a:cubicBezTo>
                    <a:pt x="662827" y="30933"/>
                    <a:pt x="672010" y="20232"/>
                    <a:pt x="688845" y="20232"/>
                  </a:cubicBezTo>
                  <a:close/>
                  <a:moveTo>
                    <a:pt x="64980" y="20228"/>
                  </a:moveTo>
                  <a:cubicBezTo>
                    <a:pt x="76949" y="20228"/>
                    <a:pt x="82980" y="28322"/>
                    <a:pt x="82980" y="41272"/>
                  </a:cubicBezTo>
                  <a:lnTo>
                    <a:pt x="82980" y="75531"/>
                  </a:lnTo>
                  <a:lnTo>
                    <a:pt x="68397" y="75531"/>
                  </a:lnTo>
                  <a:lnTo>
                    <a:pt x="68397" y="43698"/>
                  </a:lnTo>
                  <a:cubicBezTo>
                    <a:pt x="68397" y="36327"/>
                    <a:pt x="65876" y="32102"/>
                    <a:pt x="59938" y="32102"/>
                  </a:cubicBezTo>
                  <a:cubicBezTo>
                    <a:pt x="52918" y="32102"/>
                    <a:pt x="48958" y="38308"/>
                    <a:pt x="48958" y="46397"/>
                  </a:cubicBezTo>
                  <a:lnTo>
                    <a:pt x="48958" y="75531"/>
                  </a:lnTo>
                  <a:lnTo>
                    <a:pt x="34375" y="75531"/>
                  </a:lnTo>
                  <a:lnTo>
                    <a:pt x="34375" y="21578"/>
                  </a:lnTo>
                  <a:lnTo>
                    <a:pt x="34379" y="21578"/>
                  </a:lnTo>
                  <a:lnTo>
                    <a:pt x="47881" y="21578"/>
                  </a:lnTo>
                  <a:lnTo>
                    <a:pt x="47881" y="29672"/>
                  </a:lnTo>
                  <a:lnTo>
                    <a:pt x="50040" y="29672"/>
                  </a:lnTo>
                  <a:cubicBezTo>
                    <a:pt x="52198" y="24273"/>
                    <a:pt x="56252" y="20228"/>
                    <a:pt x="64980" y="20228"/>
                  </a:cubicBezTo>
                  <a:close/>
                  <a:moveTo>
                    <a:pt x="906149" y="8094"/>
                  </a:moveTo>
                  <a:lnTo>
                    <a:pt x="920458" y="8094"/>
                  </a:lnTo>
                  <a:lnTo>
                    <a:pt x="920458" y="21582"/>
                  </a:lnTo>
                  <a:lnTo>
                    <a:pt x="929191" y="21582"/>
                  </a:lnTo>
                  <a:lnTo>
                    <a:pt x="929191" y="31837"/>
                  </a:lnTo>
                  <a:lnTo>
                    <a:pt x="920458" y="31837"/>
                  </a:lnTo>
                  <a:lnTo>
                    <a:pt x="920458" y="57914"/>
                  </a:lnTo>
                  <a:cubicBezTo>
                    <a:pt x="920458" y="67446"/>
                    <a:pt x="922891" y="71760"/>
                    <a:pt x="925946" y="75002"/>
                  </a:cubicBezTo>
                  <a:lnTo>
                    <a:pt x="925946" y="75540"/>
                  </a:lnTo>
                  <a:lnTo>
                    <a:pt x="910467" y="75540"/>
                  </a:lnTo>
                  <a:cubicBezTo>
                    <a:pt x="907677" y="72302"/>
                    <a:pt x="905964" y="68527"/>
                    <a:pt x="905964" y="59445"/>
                  </a:cubicBezTo>
                  <a:lnTo>
                    <a:pt x="905968" y="59440"/>
                  </a:lnTo>
                  <a:lnTo>
                    <a:pt x="905968" y="31837"/>
                  </a:lnTo>
                  <a:lnTo>
                    <a:pt x="898586" y="31837"/>
                  </a:lnTo>
                  <a:lnTo>
                    <a:pt x="898586" y="21582"/>
                  </a:lnTo>
                  <a:lnTo>
                    <a:pt x="906149" y="21582"/>
                  </a:lnTo>
                  <a:close/>
                  <a:moveTo>
                    <a:pt x="311534" y="8094"/>
                  </a:moveTo>
                  <a:lnTo>
                    <a:pt x="325843" y="8094"/>
                  </a:lnTo>
                  <a:lnTo>
                    <a:pt x="325843" y="21582"/>
                  </a:lnTo>
                  <a:lnTo>
                    <a:pt x="334576" y="21582"/>
                  </a:lnTo>
                  <a:lnTo>
                    <a:pt x="334576" y="31837"/>
                  </a:lnTo>
                  <a:lnTo>
                    <a:pt x="325843" y="31837"/>
                  </a:lnTo>
                  <a:lnTo>
                    <a:pt x="325843" y="57914"/>
                  </a:lnTo>
                  <a:cubicBezTo>
                    <a:pt x="325843" y="67446"/>
                    <a:pt x="328271" y="71760"/>
                    <a:pt x="331331" y="75002"/>
                  </a:cubicBezTo>
                  <a:lnTo>
                    <a:pt x="331331" y="75540"/>
                  </a:lnTo>
                  <a:lnTo>
                    <a:pt x="315852" y="75540"/>
                  </a:lnTo>
                  <a:cubicBezTo>
                    <a:pt x="313062" y="72302"/>
                    <a:pt x="311349" y="68527"/>
                    <a:pt x="311349" y="59445"/>
                  </a:cubicBezTo>
                  <a:lnTo>
                    <a:pt x="311353" y="59440"/>
                  </a:lnTo>
                  <a:lnTo>
                    <a:pt x="311353" y="31837"/>
                  </a:lnTo>
                  <a:lnTo>
                    <a:pt x="303971" y="31837"/>
                  </a:lnTo>
                  <a:lnTo>
                    <a:pt x="303971" y="21582"/>
                  </a:lnTo>
                  <a:lnTo>
                    <a:pt x="311534" y="21582"/>
                  </a:lnTo>
                  <a:close/>
                  <a:moveTo>
                    <a:pt x="214351" y="8094"/>
                  </a:moveTo>
                  <a:lnTo>
                    <a:pt x="228664" y="8094"/>
                  </a:lnTo>
                  <a:lnTo>
                    <a:pt x="228664" y="21582"/>
                  </a:lnTo>
                  <a:lnTo>
                    <a:pt x="237393" y="21582"/>
                  </a:lnTo>
                  <a:lnTo>
                    <a:pt x="237393" y="31837"/>
                  </a:lnTo>
                  <a:lnTo>
                    <a:pt x="228664" y="31837"/>
                  </a:lnTo>
                  <a:lnTo>
                    <a:pt x="228664" y="57914"/>
                  </a:lnTo>
                  <a:cubicBezTo>
                    <a:pt x="228664" y="67446"/>
                    <a:pt x="231092" y="71760"/>
                    <a:pt x="234157" y="75002"/>
                  </a:cubicBezTo>
                  <a:lnTo>
                    <a:pt x="234157" y="75540"/>
                  </a:lnTo>
                  <a:lnTo>
                    <a:pt x="218673" y="75540"/>
                  </a:lnTo>
                  <a:cubicBezTo>
                    <a:pt x="215883" y="72302"/>
                    <a:pt x="214174" y="68527"/>
                    <a:pt x="214174" y="59445"/>
                  </a:cubicBezTo>
                  <a:lnTo>
                    <a:pt x="214170" y="59440"/>
                  </a:lnTo>
                  <a:lnTo>
                    <a:pt x="214170" y="31837"/>
                  </a:lnTo>
                  <a:lnTo>
                    <a:pt x="206792" y="31837"/>
                  </a:lnTo>
                  <a:lnTo>
                    <a:pt x="206792" y="21582"/>
                  </a:lnTo>
                  <a:lnTo>
                    <a:pt x="214351" y="21582"/>
                  </a:lnTo>
                  <a:close/>
                  <a:moveTo>
                    <a:pt x="150461" y="8094"/>
                  </a:moveTo>
                  <a:lnTo>
                    <a:pt x="164774" y="8094"/>
                  </a:lnTo>
                  <a:lnTo>
                    <a:pt x="164774" y="21582"/>
                  </a:lnTo>
                  <a:lnTo>
                    <a:pt x="173503" y="21582"/>
                  </a:lnTo>
                  <a:lnTo>
                    <a:pt x="173503" y="31837"/>
                  </a:lnTo>
                  <a:lnTo>
                    <a:pt x="164774" y="31837"/>
                  </a:lnTo>
                  <a:lnTo>
                    <a:pt x="164774" y="57914"/>
                  </a:lnTo>
                  <a:cubicBezTo>
                    <a:pt x="164774" y="67446"/>
                    <a:pt x="167202" y="71760"/>
                    <a:pt x="170266" y="75002"/>
                  </a:cubicBezTo>
                  <a:lnTo>
                    <a:pt x="170266" y="75540"/>
                  </a:lnTo>
                  <a:lnTo>
                    <a:pt x="154783" y="75540"/>
                  </a:lnTo>
                  <a:cubicBezTo>
                    <a:pt x="151993" y="72302"/>
                    <a:pt x="150284" y="68527"/>
                    <a:pt x="150284" y="59445"/>
                  </a:cubicBezTo>
                  <a:lnTo>
                    <a:pt x="150280" y="59440"/>
                  </a:lnTo>
                  <a:lnTo>
                    <a:pt x="150280" y="31837"/>
                  </a:lnTo>
                  <a:lnTo>
                    <a:pt x="142902" y="31837"/>
                  </a:lnTo>
                  <a:lnTo>
                    <a:pt x="142902" y="21582"/>
                  </a:lnTo>
                  <a:lnTo>
                    <a:pt x="150461" y="21582"/>
                  </a:lnTo>
                  <a:close/>
                  <a:moveTo>
                    <a:pt x="5761" y="5395"/>
                  </a:moveTo>
                  <a:lnTo>
                    <a:pt x="20883" y="5395"/>
                  </a:lnTo>
                  <a:lnTo>
                    <a:pt x="20883" y="75531"/>
                  </a:lnTo>
                  <a:lnTo>
                    <a:pt x="5761" y="75531"/>
                  </a:lnTo>
                  <a:close/>
                  <a:moveTo>
                    <a:pt x="647170" y="4856"/>
                  </a:moveTo>
                  <a:cubicBezTo>
                    <a:pt x="652663" y="4856"/>
                    <a:pt x="655811" y="8182"/>
                    <a:pt x="655811" y="14926"/>
                  </a:cubicBezTo>
                  <a:cubicBezTo>
                    <a:pt x="655811" y="20770"/>
                    <a:pt x="653475" y="28507"/>
                    <a:pt x="649868" y="35070"/>
                  </a:cubicBezTo>
                  <a:lnTo>
                    <a:pt x="638530" y="35070"/>
                  </a:lnTo>
                  <a:lnTo>
                    <a:pt x="638530" y="34532"/>
                  </a:lnTo>
                  <a:cubicBezTo>
                    <a:pt x="641590" y="29407"/>
                    <a:pt x="643572" y="25088"/>
                    <a:pt x="644742" y="21582"/>
                  </a:cubicBezTo>
                  <a:cubicBezTo>
                    <a:pt x="640512" y="20682"/>
                    <a:pt x="638530" y="17537"/>
                    <a:pt x="638530" y="13312"/>
                  </a:cubicBezTo>
                  <a:cubicBezTo>
                    <a:pt x="638530" y="8274"/>
                    <a:pt x="641590" y="4856"/>
                    <a:pt x="647170" y="4856"/>
                  </a:cubicBezTo>
                  <a:close/>
                  <a:moveTo>
                    <a:pt x="846219" y="3595"/>
                  </a:moveTo>
                  <a:lnTo>
                    <a:pt x="860802" y="3595"/>
                  </a:lnTo>
                  <a:lnTo>
                    <a:pt x="860802" y="57905"/>
                  </a:lnTo>
                  <a:cubicBezTo>
                    <a:pt x="860802" y="66987"/>
                    <a:pt x="863054" y="71482"/>
                    <a:pt x="866382" y="74993"/>
                  </a:cubicBezTo>
                  <a:lnTo>
                    <a:pt x="866382" y="75531"/>
                  </a:lnTo>
                  <a:lnTo>
                    <a:pt x="850815" y="75531"/>
                  </a:lnTo>
                  <a:cubicBezTo>
                    <a:pt x="847482" y="71755"/>
                    <a:pt x="846223" y="67349"/>
                    <a:pt x="846223" y="59436"/>
                  </a:cubicBezTo>
                  <a:lnTo>
                    <a:pt x="846219" y="59440"/>
                  </a:lnTo>
                  <a:close/>
                  <a:moveTo>
                    <a:pt x="611899" y="3595"/>
                  </a:moveTo>
                  <a:lnTo>
                    <a:pt x="626482" y="3595"/>
                  </a:lnTo>
                  <a:lnTo>
                    <a:pt x="626482" y="57905"/>
                  </a:lnTo>
                  <a:cubicBezTo>
                    <a:pt x="626482" y="66987"/>
                    <a:pt x="628734" y="71482"/>
                    <a:pt x="632062" y="74993"/>
                  </a:cubicBezTo>
                  <a:lnTo>
                    <a:pt x="632062" y="75531"/>
                  </a:lnTo>
                  <a:lnTo>
                    <a:pt x="616495" y="75531"/>
                  </a:lnTo>
                  <a:cubicBezTo>
                    <a:pt x="613162" y="71755"/>
                    <a:pt x="611903" y="67349"/>
                    <a:pt x="611903" y="59436"/>
                  </a:cubicBezTo>
                  <a:lnTo>
                    <a:pt x="611899" y="59440"/>
                  </a:lnTo>
                  <a:close/>
                  <a:moveTo>
                    <a:pt x="881945" y="812"/>
                  </a:moveTo>
                  <a:cubicBezTo>
                    <a:pt x="887076" y="812"/>
                    <a:pt x="889773" y="3780"/>
                    <a:pt x="889773" y="8094"/>
                  </a:cubicBezTo>
                  <a:cubicBezTo>
                    <a:pt x="889773" y="12408"/>
                    <a:pt x="887071" y="15376"/>
                    <a:pt x="881945" y="15376"/>
                  </a:cubicBezTo>
                  <a:cubicBezTo>
                    <a:pt x="876819" y="15376"/>
                    <a:pt x="874113" y="12412"/>
                    <a:pt x="874113" y="8094"/>
                  </a:cubicBezTo>
                  <a:cubicBezTo>
                    <a:pt x="874113" y="3776"/>
                    <a:pt x="876815" y="812"/>
                    <a:pt x="881945" y="812"/>
                  </a:cubicBezTo>
                  <a:close/>
                  <a:moveTo>
                    <a:pt x="190143" y="812"/>
                  </a:moveTo>
                  <a:cubicBezTo>
                    <a:pt x="195273" y="812"/>
                    <a:pt x="197971" y="3780"/>
                    <a:pt x="197971" y="8094"/>
                  </a:cubicBezTo>
                  <a:cubicBezTo>
                    <a:pt x="197971" y="12408"/>
                    <a:pt x="195273" y="15376"/>
                    <a:pt x="190143" y="15376"/>
                  </a:cubicBezTo>
                  <a:cubicBezTo>
                    <a:pt x="185013" y="15376"/>
                    <a:pt x="182315" y="12412"/>
                    <a:pt x="182315" y="8094"/>
                  </a:cubicBezTo>
                  <a:cubicBezTo>
                    <a:pt x="182315" y="3776"/>
                    <a:pt x="185013" y="812"/>
                    <a:pt x="190143" y="812"/>
                  </a:cubicBezTo>
                  <a:close/>
                  <a:moveTo>
                    <a:pt x="961854" y="0"/>
                  </a:moveTo>
                  <a:lnTo>
                    <a:pt x="975359" y="0"/>
                  </a:lnTo>
                  <a:lnTo>
                    <a:pt x="975359" y="538"/>
                  </a:lnTo>
                  <a:lnTo>
                    <a:pt x="967077" y="16183"/>
                  </a:lnTo>
                  <a:lnTo>
                    <a:pt x="955200" y="16183"/>
                  </a:lnTo>
                  <a:lnTo>
                    <a:pt x="955200" y="15641"/>
                  </a:lnTo>
                  <a:lnTo>
                    <a:pt x="955196" y="15645"/>
                  </a:lnTo>
                  <a:close/>
                  <a:moveTo>
                    <a:pt x="689741" y="0"/>
                  </a:moveTo>
                  <a:lnTo>
                    <a:pt x="703247" y="0"/>
                  </a:lnTo>
                  <a:lnTo>
                    <a:pt x="703247" y="538"/>
                  </a:lnTo>
                  <a:lnTo>
                    <a:pt x="694964" y="16183"/>
                  </a:lnTo>
                  <a:lnTo>
                    <a:pt x="683088" y="16183"/>
                  </a:lnTo>
                  <a:lnTo>
                    <a:pt x="683088" y="15641"/>
                  </a:lnTo>
                  <a:lnTo>
                    <a:pt x="683083" y="15645"/>
                  </a:lnTo>
                  <a:close/>
                </a:path>
              </a:pathLst>
            </a:custGeom>
            <a:solidFill>
              <a:schemeClr val="bg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913462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_F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u - Inhoud">
            <a:extLst>
              <a:ext uri="{FF2B5EF4-FFF2-40B4-BE49-F238E27FC236}">
                <a16:creationId xmlns:a16="http://schemas.microsoft.com/office/drawing/2014/main" id="{BB6A89D3-EAF0-EABC-0FD4-544627F8A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48" y="3121537"/>
            <a:ext cx="8784323" cy="59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2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Coordonnées Institut - Contact gegevens Instituut">
            <a:extLst>
              <a:ext uri="{FF2B5EF4-FFF2-40B4-BE49-F238E27FC236}">
                <a16:creationId xmlns:a16="http://schemas.microsoft.com/office/drawing/2014/main" id="{912A20D5-4659-72C8-BD7C-4854E67A2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6021023"/>
            <a:ext cx="5930900" cy="3448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25000"/>
              </a:lnSpc>
              <a:defRPr sz="24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11" name="Formes - Vormen">
            <a:extLst>
              <a:ext uri="{FF2B5EF4-FFF2-40B4-BE49-F238E27FC236}">
                <a16:creationId xmlns:a16="http://schemas.microsoft.com/office/drawing/2014/main" id="{1C44579A-DD28-40D9-C1F4-D939E02CF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16826" y="1"/>
            <a:ext cx="3575175" cy="6858000"/>
            <a:chOff x="8616826" y="1"/>
            <a:chExt cx="3575175" cy="6858000"/>
          </a:xfrm>
          <a:solidFill>
            <a:schemeClr val="accent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A59E5537-8CC7-9D5E-BD92-F71FE2D404AD}"/>
                </a:ext>
              </a:extLst>
            </p:cNvPr>
            <p:cNvSpPr/>
            <p:nvPr userDrawn="1"/>
          </p:nvSpPr>
          <p:spPr>
            <a:xfrm>
              <a:off x="8616826" y="1"/>
              <a:ext cx="3575175" cy="2568119"/>
            </a:xfrm>
            <a:custGeom>
              <a:avLst/>
              <a:gdLst>
                <a:gd name="connsiteX0" fmla="*/ 0 w 3575175"/>
                <a:gd name="connsiteY0" fmla="*/ 0 h 2568119"/>
                <a:gd name="connsiteX1" fmla="*/ 3575175 w 3575175"/>
                <a:gd name="connsiteY1" fmla="*/ 0 h 2568119"/>
                <a:gd name="connsiteX2" fmla="*/ 3575175 w 3575175"/>
                <a:gd name="connsiteY2" fmla="*/ 2568119 h 2568119"/>
                <a:gd name="connsiteX3" fmla="*/ 2810067 w 3575175"/>
                <a:gd name="connsiteY3" fmla="*/ 2568119 h 2568119"/>
                <a:gd name="connsiteX4" fmla="*/ 1830 w 3575175"/>
                <a:gd name="connsiteY4" fmla="*/ 36166 h 256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175" h="2568119">
                  <a:moveTo>
                    <a:pt x="0" y="0"/>
                  </a:moveTo>
                  <a:lnTo>
                    <a:pt x="3575175" y="0"/>
                  </a:lnTo>
                  <a:lnTo>
                    <a:pt x="3575175" y="2568119"/>
                  </a:lnTo>
                  <a:lnTo>
                    <a:pt x="2810067" y="2568119"/>
                  </a:lnTo>
                  <a:cubicBezTo>
                    <a:pt x="1349438" y="2568119"/>
                    <a:pt x="146493" y="1457472"/>
                    <a:pt x="1830" y="3616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49A41C0-3D68-EDC2-290D-C879E6570AD4}"/>
                </a:ext>
              </a:extLst>
            </p:cNvPr>
            <p:cNvSpPr/>
            <p:nvPr userDrawn="1"/>
          </p:nvSpPr>
          <p:spPr>
            <a:xfrm>
              <a:off x="9273272" y="4168950"/>
              <a:ext cx="2918729" cy="2689051"/>
            </a:xfrm>
            <a:custGeom>
              <a:avLst/>
              <a:gdLst>
                <a:gd name="connsiteX0" fmla="*/ 0 w 2918729"/>
                <a:gd name="connsiteY0" fmla="*/ 0 h 2689051"/>
                <a:gd name="connsiteX1" fmla="*/ 2918729 w 2918729"/>
                <a:gd name="connsiteY1" fmla="*/ 0 h 2689051"/>
                <a:gd name="connsiteX2" fmla="*/ 2918729 w 2918729"/>
                <a:gd name="connsiteY2" fmla="*/ 2689051 h 2689051"/>
                <a:gd name="connsiteX3" fmla="*/ 1972325 w 2918729"/>
                <a:gd name="connsiteY3" fmla="*/ 2689051 h 2689051"/>
                <a:gd name="connsiteX4" fmla="*/ 1724476 w 2918729"/>
                <a:gd name="connsiteY4" fmla="*/ 2598351 h 2689051"/>
                <a:gd name="connsiteX5" fmla="*/ 0 w 2918729"/>
                <a:gd name="connsiteY5" fmla="*/ 0 h 268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8729" h="2689051">
                  <a:moveTo>
                    <a:pt x="0" y="0"/>
                  </a:moveTo>
                  <a:lnTo>
                    <a:pt x="2918729" y="0"/>
                  </a:lnTo>
                  <a:lnTo>
                    <a:pt x="2918729" y="2689051"/>
                  </a:lnTo>
                  <a:lnTo>
                    <a:pt x="1972325" y="2689051"/>
                  </a:lnTo>
                  <a:lnTo>
                    <a:pt x="1724476" y="2598351"/>
                  </a:lnTo>
                  <a:cubicBezTo>
                    <a:pt x="711460" y="2169986"/>
                    <a:pt x="0" y="11673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pic>
        <p:nvPicPr>
          <p:cNvPr id="15" name="Logo .be">
            <a:extLst>
              <a:ext uri="{FF2B5EF4-FFF2-40B4-BE49-F238E27FC236}">
                <a16:creationId xmlns:a16="http://schemas.microsoft.com/office/drawing/2014/main" id="{5F13369C-8559-4159-A59F-258FCFA5E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  <p:pic>
        <p:nvPicPr>
          <p:cNvPr id="16" name="Logo Institut">
            <a:extLst>
              <a:ext uri="{FF2B5EF4-FFF2-40B4-BE49-F238E27FC236}">
                <a16:creationId xmlns:a16="http://schemas.microsoft.com/office/drawing/2014/main" id="{3DD40210-BF6B-4C0B-90CC-235504F7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00" y="108000"/>
            <a:ext cx="5721949" cy="17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 Instituut" descr="Logo van het Instituut voor de gelijkheid van vrouwen en mannen">
            <a:extLst>
              <a:ext uri="{FF2B5EF4-FFF2-40B4-BE49-F238E27FC236}">
                <a16:creationId xmlns:a16="http://schemas.microsoft.com/office/drawing/2014/main" id="{06B31A47-1B1B-4BEB-9061-4019564B2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000" y="2100327"/>
            <a:ext cx="8640000" cy="2657345"/>
          </a:xfrm>
          <a:prstGeom prst="rect">
            <a:avLst/>
          </a:prstGeom>
        </p:spPr>
      </p:pic>
      <p:pic>
        <p:nvPicPr>
          <p:cNvPr id="8" name="Logo .be" descr="Logo .be">
            <a:extLst>
              <a:ext uri="{FF2B5EF4-FFF2-40B4-BE49-F238E27FC236}">
                <a16:creationId xmlns:a16="http://schemas.microsoft.com/office/drawing/2014/main" id="{0AFB5409-9938-93C7-063B-90B32D2EC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2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_N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u - Inhoud">
            <a:extLst>
              <a:ext uri="{FF2B5EF4-FFF2-40B4-BE49-F238E27FC236}">
                <a16:creationId xmlns:a16="http://schemas.microsoft.com/office/drawing/2014/main" id="{BB6A89D3-EAF0-EABC-0FD4-544627F8A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48" y="3121537"/>
            <a:ext cx="8784323" cy="59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2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Coordonnées Institut - Contact gegevens Instituut">
            <a:extLst>
              <a:ext uri="{FF2B5EF4-FFF2-40B4-BE49-F238E27FC236}">
                <a16:creationId xmlns:a16="http://schemas.microsoft.com/office/drawing/2014/main" id="{912A20D5-4659-72C8-BD7C-4854E67A2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6021023"/>
            <a:ext cx="5930900" cy="3448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25000"/>
              </a:lnSpc>
              <a:defRPr sz="24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11" name="Formes - Vormen">
            <a:extLst>
              <a:ext uri="{FF2B5EF4-FFF2-40B4-BE49-F238E27FC236}">
                <a16:creationId xmlns:a16="http://schemas.microsoft.com/office/drawing/2014/main" id="{1C44579A-DD28-40D9-C1F4-D939E02CF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16826" y="1"/>
            <a:ext cx="3575175" cy="6858000"/>
            <a:chOff x="8616826" y="1"/>
            <a:chExt cx="3575175" cy="6858000"/>
          </a:xfrm>
          <a:solidFill>
            <a:schemeClr val="accent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A59E5537-8CC7-9D5E-BD92-F71FE2D404AD}"/>
                </a:ext>
              </a:extLst>
            </p:cNvPr>
            <p:cNvSpPr/>
            <p:nvPr userDrawn="1"/>
          </p:nvSpPr>
          <p:spPr>
            <a:xfrm>
              <a:off x="8616826" y="1"/>
              <a:ext cx="3575175" cy="2568119"/>
            </a:xfrm>
            <a:custGeom>
              <a:avLst/>
              <a:gdLst>
                <a:gd name="connsiteX0" fmla="*/ 0 w 3575175"/>
                <a:gd name="connsiteY0" fmla="*/ 0 h 2568119"/>
                <a:gd name="connsiteX1" fmla="*/ 3575175 w 3575175"/>
                <a:gd name="connsiteY1" fmla="*/ 0 h 2568119"/>
                <a:gd name="connsiteX2" fmla="*/ 3575175 w 3575175"/>
                <a:gd name="connsiteY2" fmla="*/ 2568119 h 2568119"/>
                <a:gd name="connsiteX3" fmla="*/ 2810067 w 3575175"/>
                <a:gd name="connsiteY3" fmla="*/ 2568119 h 2568119"/>
                <a:gd name="connsiteX4" fmla="*/ 1830 w 3575175"/>
                <a:gd name="connsiteY4" fmla="*/ 36166 h 256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175" h="2568119">
                  <a:moveTo>
                    <a:pt x="0" y="0"/>
                  </a:moveTo>
                  <a:lnTo>
                    <a:pt x="3575175" y="0"/>
                  </a:lnTo>
                  <a:lnTo>
                    <a:pt x="3575175" y="2568119"/>
                  </a:lnTo>
                  <a:lnTo>
                    <a:pt x="2810067" y="2568119"/>
                  </a:lnTo>
                  <a:cubicBezTo>
                    <a:pt x="1349438" y="2568119"/>
                    <a:pt x="146493" y="1457472"/>
                    <a:pt x="1830" y="3616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49A41C0-3D68-EDC2-290D-C879E6570AD4}"/>
                </a:ext>
              </a:extLst>
            </p:cNvPr>
            <p:cNvSpPr/>
            <p:nvPr userDrawn="1"/>
          </p:nvSpPr>
          <p:spPr>
            <a:xfrm>
              <a:off x="9273272" y="4168950"/>
              <a:ext cx="2918729" cy="2689051"/>
            </a:xfrm>
            <a:custGeom>
              <a:avLst/>
              <a:gdLst>
                <a:gd name="connsiteX0" fmla="*/ 0 w 2918729"/>
                <a:gd name="connsiteY0" fmla="*/ 0 h 2689051"/>
                <a:gd name="connsiteX1" fmla="*/ 2918729 w 2918729"/>
                <a:gd name="connsiteY1" fmla="*/ 0 h 2689051"/>
                <a:gd name="connsiteX2" fmla="*/ 2918729 w 2918729"/>
                <a:gd name="connsiteY2" fmla="*/ 2689051 h 2689051"/>
                <a:gd name="connsiteX3" fmla="*/ 1972325 w 2918729"/>
                <a:gd name="connsiteY3" fmla="*/ 2689051 h 2689051"/>
                <a:gd name="connsiteX4" fmla="*/ 1724476 w 2918729"/>
                <a:gd name="connsiteY4" fmla="*/ 2598351 h 2689051"/>
                <a:gd name="connsiteX5" fmla="*/ 0 w 2918729"/>
                <a:gd name="connsiteY5" fmla="*/ 0 h 268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8729" h="2689051">
                  <a:moveTo>
                    <a:pt x="0" y="0"/>
                  </a:moveTo>
                  <a:lnTo>
                    <a:pt x="2918729" y="0"/>
                  </a:lnTo>
                  <a:lnTo>
                    <a:pt x="2918729" y="2689051"/>
                  </a:lnTo>
                  <a:lnTo>
                    <a:pt x="1972325" y="2689051"/>
                  </a:lnTo>
                  <a:lnTo>
                    <a:pt x="1724476" y="2598351"/>
                  </a:lnTo>
                  <a:cubicBezTo>
                    <a:pt x="711460" y="2169986"/>
                    <a:pt x="0" y="11673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pic>
        <p:nvPicPr>
          <p:cNvPr id="15" name="Logo .be">
            <a:extLst>
              <a:ext uri="{FF2B5EF4-FFF2-40B4-BE49-F238E27FC236}">
                <a16:creationId xmlns:a16="http://schemas.microsoft.com/office/drawing/2014/main" id="{5F13369C-8559-4159-A59F-258FCFA5E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  <p:pic>
        <p:nvPicPr>
          <p:cNvPr id="9" name="Logo Instituut">
            <a:extLst>
              <a:ext uri="{FF2B5EF4-FFF2-40B4-BE49-F238E27FC236}">
                <a16:creationId xmlns:a16="http://schemas.microsoft.com/office/drawing/2014/main" id="{A7D13F7E-59A9-4A71-8FDA-BCEAAED8E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00" y="107369"/>
            <a:ext cx="5720400" cy="17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 Institut" descr="Logo Institut pour l'égalité des femmes et des hommes">
            <a:extLst>
              <a:ext uri="{FF2B5EF4-FFF2-40B4-BE49-F238E27FC236}">
                <a16:creationId xmlns:a16="http://schemas.microsoft.com/office/drawing/2014/main" id="{06B31A47-1B1B-4BEB-9061-4019564B2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76000" y="2100329"/>
            <a:ext cx="8640000" cy="2657343"/>
          </a:xfrm>
          <a:prstGeom prst="rect">
            <a:avLst/>
          </a:prstGeom>
        </p:spPr>
      </p:pic>
      <p:pic>
        <p:nvPicPr>
          <p:cNvPr id="8" name="Logo .be" descr="Logo .be">
            <a:extLst>
              <a:ext uri="{FF2B5EF4-FFF2-40B4-BE49-F238E27FC236}">
                <a16:creationId xmlns:a16="http://schemas.microsoft.com/office/drawing/2014/main" id="{0AFB5409-9938-93C7-063B-90B32D2EC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2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Formes - Vormen">
            <a:extLst>
              <a:ext uri="{FF2B5EF4-FFF2-40B4-BE49-F238E27FC236}">
                <a16:creationId xmlns:a16="http://schemas.microsoft.com/office/drawing/2014/main" id="{93A343BD-E3B2-C565-C9ED-B4AA5FD6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16826" y="1"/>
            <a:ext cx="3575175" cy="6858000"/>
            <a:chOff x="8616826" y="1"/>
            <a:chExt cx="3575175" cy="6858000"/>
          </a:xfrm>
          <a:solidFill>
            <a:schemeClr val="accent1"/>
          </a:solidFill>
        </p:grpSpPr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8A2E2D19-F6C0-CF96-D98E-69B3F9C8CF37}"/>
                </a:ext>
              </a:extLst>
            </p:cNvPr>
            <p:cNvSpPr/>
            <p:nvPr userDrawn="1"/>
          </p:nvSpPr>
          <p:spPr>
            <a:xfrm>
              <a:off x="8616826" y="1"/>
              <a:ext cx="3575175" cy="2568119"/>
            </a:xfrm>
            <a:custGeom>
              <a:avLst/>
              <a:gdLst>
                <a:gd name="connsiteX0" fmla="*/ 0 w 3575175"/>
                <a:gd name="connsiteY0" fmla="*/ 0 h 2568119"/>
                <a:gd name="connsiteX1" fmla="*/ 3575175 w 3575175"/>
                <a:gd name="connsiteY1" fmla="*/ 0 h 2568119"/>
                <a:gd name="connsiteX2" fmla="*/ 3575175 w 3575175"/>
                <a:gd name="connsiteY2" fmla="*/ 2568119 h 2568119"/>
                <a:gd name="connsiteX3" fmla="*/ 2810067 w 3575175"/>
                <a:gd name="connsiteY3" fmla="*/ 2568119 h 2568119"/>
                <a:gd name="connsiteX4" fmla="*/ 1830 w 3575175"/>
                <a:gd name="connsiteY4" fmla="*/ 36166 h 256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175" h="2568119">
                  <a:moveTo>
                    <a:pt x="0" y="0"/>
                  </a:moveTo>
                  <a:lnTo>
                    <a:pt x="3575175" y="0"/>
                  </a:lnTo>
                  <a:lnTo>
                    <a:pt x="3575175" y="2568119"/>
                  </a:lnTo>
                  <a:lnTo>
                    <a:pt x="2810067" y="2568119"/>
                  </a:lnTo>
                  <a:cubicBezTo>
                    <a:pt x="1349438" y="2568119"/>
                    <a:pt x="146493" y="1457472"/>
                    <a:pt x="1830" y="3616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 dirty="0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D67DD785-F354-BB82-A3DB-84CF9644C128}"/>
                </a:ext>
              </a:extLst>
            </p:cNvPr>
            <p:cNvSpPr/>
            <p:nvPr userDrawn="1"/>
          </p:nvSpPr>
          <p:spPr>
            <a:xfrm>
              <a:off x="9273272" y="4168950"/>
              <a:ext cx="2918729" cy="2689051"/>
            </a:xfrm>
            <a:custGeom>
              <a:avLst/>
              <a:gdLst>
                <a:gd name="connsiteX0" fmla="*/ 0 w 2918729"/>
                <a:gd name="connsiteY0" fmla="*/ 0 h 2689051"/>
                <a:gd name="connsiteX1" fmla="*/ 2918729 w 2918729"/>
                <a:gd name="connsiteY1" fmla="*/ 0 h 2689051"/>
                <a:gd name="connsiteX2" fmla="*/ 2918729 w 2918729"/>
                <a:gd name="connsiteY2" fmla="*/ 2689051 h 2689051"/>
                <a:gd name="connsiteX3" fmla="*/ 1972325 w 2918729"/>
                <a:gd name="connsiteY3" fmla="*/ 2689051 h 2689051"/>
                <a:gd name="connsiteX4" fmla="*/ 1724476 w 2918729"/>
                <a:gd name="connsiteY4" fmla="*/ 2598351 h 2689051"/>
                <a:gd name="connsiteX5" fmla="*/ 0 w 2918729"/>
                <a:gd name="connsiteY5" fmla="*/ 0 h 268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8729" h="2689051">
                  <a:moveTo>
                    <a:pt x="0" y="0"/>
                  </a:moveTo>
                  <a:lnTo>
                    <a:pt x="2918729" y="0"/>
                  </a:lnTo>
                  <a:lnTo>
                    <a:pt x="2918729" y="2689051"/>
                  </a:lnTo>
                  <a:lnTo>
                    <a:pt x="1972325" y="2689051"/>
                  </a:lnTo>
                  <a:lnTo>
                    <a:pt x="1724476" y="2598351"/>
                  </a:lnTo>
                  <a:cubicBezTo>
                    <a:pt x="711460" y="2169986"/>
                    <a:pt x="0" y="11673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5" name="Titre - Titel">
            <a:extLst>
              <a:ext uri="{FF2B5EF4-FFF2-40B4-BE49-F238E27FC236}">
                <a16:creationId xmlns:a16="http://schemas.microsoft.com/office/drawing/2014/main" id="{C8594BD0-BEB8-4D24-95AC-8573542A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2" y="3084498"/>
            <a:ext cx="7883404" cy="66479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  <p:sp>
        <p:nvSpPr>
          <p:cNvPr id="3" name="Sous-titre - Ondertitel">
            <a:extLst>
              <a:ext uri="{FF2B5EF4-FFF2-40B4-BE49-F238E27FC236}">
                <a16:creationId xmlns:a16="http://schemas.microsoft.com/office/drawing/2014/main" id="{50186622-F585-2785-6B0A-D95A1210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4" y="4104000"/>
            <a:ext cx="7883402" cy="7278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3" name="Logo .be">
            <a:extLst>
              <a:ext uri="{FF2B5EF4-FFF2-40B4-BE49-F238E27FC236}">
                <a16:creationId xmlns:a16="http://schemas.microsoft.com/office/drawing/2014/main" id="{D1FB7749-7B8F-4C31-8536-6161911E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  <p:grpSp>
        <p:nvGrpSpPr>
          <p:cNvPr id="19" name="Logo Institut - Logo Instituut">
            <a:extLst>
              <a:ext uri="{FF2B5EF4-FFF2-40B4-BE49-F238E27FC236}">
                <a16:creationId xmlns:a16="http://schemas.microsoft.com/office/drawing/2014/main" id="{59A8C79C-DEE3-4FB5-A78F-D967F03FB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3" y="5719314"/>
            <a:ext cx="2921229" cy="649087"/>
            <a:chOff x="488950" y="5890582"/>
            <a:chExt cx="2150434" cy="477819"/>
          </a:xfrm>
        </p:grpSpPr>
        <p:grpSp>
          <p:nvGrpSpPr>
            <p:cNvPr id="20" name="Groep 107">
              <a:extLst>
                <a:ext uri="{FF2B5EF4-FFF2-40B4-BE49-F238E27FC236}">
                  <a16:creationId xmlns:a16="http://schemas.microsoft.com/office/drawing/2014/main" id="{95143439-216D-422C-9F67-8BD406BA5A6F}"/>
                </a:ext>
              </a:extLst>
            </p:cNvPr>
            <p:cNvGrpSpPr/>
            <p:nvPr userDrawn="1"/>
          </p:nvGrpSpPr>
          <p:grpSpPr>
            <a:xfrm>
              <a:off x="488950" y="5890582"/>
              <a:ext cx="717414" cy="477819"/>
              <a:chOff x="488950" y="5890581"/>
              <a:chExt cx="717414" cy="477819"/>
            </a:xfrm>
          </p:grpSpPr>
          <p:sp>
            <p:nvSpPr>
              <p:cNvPr id="22" name="Vrije vorm: vorm 109">
                <a:extLst>
                  <a:ext uri="{FF2B5EF4-FFF2-40B4-BE49-F238E27FC236}">
                    <a16:creationId xmlns:a16="http://schemas.microsoft.com/office/drawing/2014/main" id="{7DEB4F10-057D-4172-AD63-C2984D759421}"/>
                  </a:ext>
                </a:extLst>
              </p:cNvPr>
              <p:cNvSpPr/>
              <p:nvPr/>
            </p:nvSpPr>
            <p:spPr>
              <a:xfrm>
                <a:off x="488950" y="5890581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5 w 673250"/>
                  <a:gd name="connsiteY3" fmla="*/ 186092 h 186092"/>
                  <a:gd name="connsiteX4" fmla="*/ 4 w 673250"/>
                  <a:gd name="connsiteY4" fmla="*/ 0 h 186092"/>
                  <a:gd name="connsiteX5" fmla="*/ 4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5" y="186092"/>
                    </a:lnTo>
                    <a:cubicBezTo>
                      <a:pt x="83467" y="186092"/>
                      <a:pt x="4" y="102706"/>
                      <a:pt x="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Vrije vorm: vorm 110">
                <a:extLst>
                  <a:ext uri="{FF2B5EF4-FFF2-40B4-BE49-F238E27FC236}">
                    <a16:creationId xmlns:a16="http://schemas.microsoft.com/office/drawing/2014/main" id="{EFBAA0FE-A3E9-41B0-830D-CD81B87C0883}"/>
                  </a:ext>
                </a:extLst>
              </p:cNvPr>
              <p:cNvSpPr/>
              <p:nvPr/>
            </p:nvSpPr>
            <p:spPr>
              <a:xfrm>
                <a:off x="533114" y="6182308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1 w 673250"/>
                  <a:gd name="connsiteY3" fmla="*/ 186092 h 186092"/>
                  <a:gd name="connsiteX4" fmla="*/ 0 w 673250"/>
                  <a:gd name="connsiteY4" fmla="*/ 0 h 186092"/>
                  <a:gd name="connsiteX5" fmla="*/ 0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1" y="186092"/>
                    </a:lnTo>
                    <a:cubicBezTo>
                      <a:pt x="83462" y="186092"/>
                      <a:pt x="0" y="10270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21" name="Vrije vorm: vorm 108">
              <a:extLst>
                <a:ext uri="{FF2B5EF4-FFF2-40B4-BE49-F238E27FC236}">
                  <a16:creationId xmlns:a16="http://schemas.microsoft.com/office/drawing/2014/main" id="{0FB4B7FF-D3E8-4877-8655-9C65E45A9F6F}"/>
                </a:ext>
              </a:extLst>
            </p:cNvPr>
            <p:cNvSpPr/>
            <p:nvPr/>
          </p:nvSpPr>
          <p:spPr>
            <a:xfrm>
              <a:off x="1327011" y="5895340"/>
              <a:ext cx="1312373" cy="466827"/>
            </a:xfrm>
            <a:custGeom>
              <a:avLst/>
              <a:gdLst>
                <a:gd name="connsiteX0" fmla="*/ 903293 w 1312373"/>
                <a:gd name="connsiteY0" fmla="*/ 420699 h 466827"/>
                <a:gd name="connsiteX1" fmla="*/ 892674 w 1312373"/>
                <a:gd name="connsiteY1" fmla="*/ 438501 h 466827"/>
                <a:gd name="connsiteX2" fmla="*/ 903293 w 1312373"/>
                <a:gd name="connsiteY2" fmla="*/ 456308 h 466827"/>
                <a:gd name="connsiteX3" fmla="*/ 915350 w 1312373"/>
                <a:gd name="connsiteY3" fmla="*/ 438501 h 466827"/>
                <a:gd name="connsiteX4" fmla="*/ 903293 w 1312373"/>
                <a:gd name="connsiteY4" fmla="*/ 420699 h 466827"/>
                <a:gd name="connsiteX5" fmla="*/ 83523 w 1312373"/>
                <a:gd name="connsiteY5" fmla="*/ 420699 h 466827"/>
                <a:gd name="connsiteX6" fmla="*/ 72905 w 1312373"/>
                <a:gd name="connsiteY6" fmla="*/ 438501 h 466827"/>
                <a:gd name="connsiteX7" fmla="*/ 83523 w 1312373"/>
                <a:gd name="connsiteY7" fmla="*/ 456308 h 466827"/>
                <a:gd name="connsiteX8" fmla="*/ 95581 w 1312373"/>
                <a:gd name="connsiteY8" fmla="*/ 438501 h 466827"/>
                <a:gd name="connsiteX9" fmla="*/ 83523 w 1312373"/>
                <a:gd name="connsiteY9" fmla="*/ 420699 h 466827"/>
                <a:gd name="connsiteX10" fmla="*/ 1087934 w 1312373"/>
                <a:gd name="connsiteY10" fmla="*/ 419888 h 466827"/>
                <a:gd name="connsiteX11" fmla="*/ 1076234 w 1312373"/>
                <a:gd name="connsiteY11" fmla="*/ 432745 h 466827"/>
                <a:gd name="connsiteX12" fmla="*/ 1098733 w 1312373"/>
                <a:gd name="connsiteY12" fmla="*/ 432745 h 466827"/>
                <a:gd name="connsiteX13" fmla="*/ 1087934 w 1312373"/>
                <a:gd name="connsiteY13" fmla="*/ 419888 h 466827"/>
                <a:gd name="connsiteX14" fmla="*/ 672204 w 1312373"/>
                <a:gd name="connsiteY14" fmla="*/ 419888 h 466827"/>
                <a:gd name="connsiteX15" fmla="*/ 660500 w 1312373"/>
                <a:gd name="connsiteY15" fmla="*/ 432745 h 466827"/>
                <a:gd name="connsiteX16" fmla="*/ 683003 w 1312373"/>
                <a:gd name="connsiteY16" fmla="*/ 432745 h 466827"/>
                <a:gd name="connsiteX17" fmla="*/ 672204 w 1312373"/>
                <a:gd name="connsiteY17" fmla="*/ 419888 h 466827"/>
                <a:gd name="connsiteX18" fmla="*/ 532720 w 1312373"/>
                <a:gd name="connsiteY18" fmla="*/ 419888 h 466827"/>
                <a:gd name="connsiteX19" fmla="*/ 521020 w 1312373"/>
                <a:gd name="connsiteY19" fmla="*/ 432745 h 466827"/>
                <a:gd name="connsiteX20" fmla="*/ 543519 w 1312373"/>
                <a:gd name="connsiteY20" fmla="*/ 432745 h 466827"/>
                <a:gd name="connsiteX21" fmla="*/ 532720 w 1312373"/>
                <a:gd name="connsiteY21" fmla="*/ 419888 h 466827"/>
                <a:gd name="connsiteX22" fmla="*/ 324683 w 1312373"/>
                <a:gd name="connsiteY22" fmla="*/ 419883 h 466827"/>
                <a:gd name="connsiteX23" fmla="*/ 313164 w 1312373"/>
                <a:gd name="connsiteY23" fmla="*/ 438497 h 466827"/>
                <a:gd name="connsiteX24" fmla="*/ 324683 w 1312373"/>
                <a:gd name="connsiteY24" fmla="*/ 457110 h 466827"/>
                <a:gd name="connsiteX25" fmla="*/ 336202 w 1312373"/>
                <a:gd name="connsiteY25" fmla="*/ 438497 h 466827"/>
                <a:gd name="connsiteX26" fmla="*/ 324683 w 1312373"/>
                <a:gd name="connsiteY26" fmla="*/ 419883 h 466827"/>
                <a:gd name="connsiteX27" fmla="*/ 418975 w 1312373"/>
                <a:gd name="connsiteY27" fmla="*/ 411520 h 466827"/>
                <a:gd name="connsiteX28" fmla="*/ 432476 w 1312373"/>
                <a:gd name="connsiteY28" fmla="*/ 411520 h 466827"/>
                <a:gd name="connsiteX29" fmla="*/ 438869 w 1312373"/>
                <a:gd name="connsiteY29" fmla="*/ 454684 h 466827"/>
                <a:gd name="connsiteX30" fmla="*/ 441028 w 1312373"/>
                <a:gd name="connsiteY30" fmla="*/ 454684 h 466827"/>
                <a:gd name="connsiteX31" fmla="*/ 448494 w 1312373"/>
                <a:gd name="connsiteY31" fmla="*/ 411520 h 466827"/>
                <a:gd name="connsiteX32" fmla="*/ 471717 w 1312373"/>
                <a:gd name="connsiteY32" fmla="*/ 411520 h 466827"/>
                <a:gd name="connsiteX33" fmla="*/ 479187 w 1312373"/>
                <a:gd name="connsiteY33" fmla="*/ 454684 h 466827"/>
                <a:gd name="connsiteX34" fmla="*/ 481346 w 1312373"/>
                <a:gd name="connsiteY34" fmla="*/ 454684 h 466827"/>
                <a:gd name="connsiteX35" fmla="*/ 487735 w 1312373"/>
                <a:gd name="connsiteY35" fmla="*/ 411520 h 466827"/>
                <a:gd name="connsiteX36" fmla="*/ 500335 w 1312373"/>
                <a:gd name="connsiteY36" fmla="*/ 411520 h 466827"/>
                <a:gd name="connsiteX37" fmla="*/ 500335 w 1312373"/>
                <a:gd name="connsiteY37" fmla="*/ 411613 h 466827"/>
                <a:gd name="connsiteX38" fmla="*/ 492150 w 1312373"/>
                <a:gd name="connsiteY38" fmla="*/ 465473 h 466827"/>
                <a:gd name="connsiteX39" fmla="*/ 468388 w 1312373"/>
                <a:gd name="connsiteY39" fmla="*/ 465473 h 466827"/>
                <a:gd name="connsiteX40" fmla="*/ 460737 w 1312373"/>
                <a:gd name="connsiteY40" fmla="*/ 422040 h 466827"/>
                <a:gd name="connsiteX41" fmla="*/ 458578 w 1312373"/>
                <a:gd name="connsiteY41" fmla="*/ 422040 h 466827"/>
                <a:gd name="connsiteX42" fmla="*/ 450931 w 1312373"/>
                <a:gd name="connsiteY42" fmla="*/ 465473 h 466827"/>
                <a:gd name="connsiteX43" fmla="*/ 427169 w 1312373"/>
                <a:gd name="connsiteY43" fmla="*/ 465473 h 466827"/>
                <a:gd name="connsiteX44" fmla="*/ 418979 w 1312373"/>
                <a:gd name="connsiteY44" fmla="*/ 411613 h 466827"/>
                <a:gd name="connsiteX45" fmla="*/ 418975 w 1312373"/>
                <a:gd name="connsiteY45" fmla="*/ 411613 h 466827"/>
                <a:gd name="connsiteX46" fmla="*/ 200672 w 1312373"/>
                <a:gd name="connsiteY46" fmla="*/ 411520 h 466827"/>
                <a:gd name="connsiteX47" fmla="*/ 215431 w 1312373"/>
                <a:gd name="connsiteY47" fmla="*/ 411520 h 466827"/>
                <a:gd name="connsiteX48" fmla="*/ 227043 w 1312373"/>
                <a:gd name="connsiteY48" fmla="*/ 453604 h 466827"/>
                <a:gd name="connsiteX49" fmla="*/ 229202 w 1312373"/>
                <a:gd name="connsiteY49" fmla="*/ 453604 h 466827"/>
                <a:gd name="connsiteX50" fmla="*/ 240902 w 1312373"/>
                <a:gd name="connsiteY50" fmla="*/ 411520 h 466827"/>
                <a:gd name="connsiteX51" fmla="*/ 254319 w 1312373"/>
                <a:gd name="connsiteY51" fmla="*/ 411520 h 466827"/>
                <a:gd name="connsiteX52" fmla="*/ 254319 w 1312373"/>
                <a:gd name="connsiteY52" fmla="*/ 412063 h 466827"/>
                <a:gd name="connsiteX53" fmla="*/ 238743 w 1312373"/>
                <a:gd name="connsiteY53" fmla="*/ 465473 h 466827"/>
                <a:gd name="connsiteX54" fmla="*/ 216244 w 1312373"/>
                <a:gd name="connsiteY54" fmla="*/ 465473 h 466827"/>
                <a:gd name="connsiteX55" fmla="*/ 200672 w 1312373"/>
                <a:gd name="connsiteY55" fmla="*/ 412063 h 466827"/>
                <a:gd name="connsiteX56" fmla="*/ 4 w 1312373"/>
                <a:gd name="connsiteY56" fmla="*/ 411520 h 466827"/>
                <a:gd name="connsiteX57" fmla="*/ 14764 w 1312373"/>
                <a:gd name="connsiteY57" fmla="*/ 411520 h 466827"/>
                <a:gd name="connsiteX58" fmla="*/ 26375 w 1312373"/>
                <a:gd name="connsiteY58" fmla="*/ 453604 h 466827"/>
                <a:gd name="connsiteX59" fmla="*/ 28534 w 1312373"/>
                <a:gd name="connsiteY59" fmla="*/ 453604 h 466827"/>
                <a:gd name="connsiteX60" fmla="*/ 40234 w 1312373"/>
                <a:gd name="connsiteY60" fmla="*/ 411520 h 466827"/>
                <a:gd name="connsiteX61" fmla="*/ 53647 w 1312373"/>
                <a:gd name="connsiteY61" fmla="*/ 411520 h 466827"/>
                <a:gd name="connsiteX62" fmla="*/ 53647 w 1312373"/>
                <a:gd name="connsiteY62" fmla="*/ 412063 h 466827"/>
                <a:gd name="connsiteX63" fmla="*/ 38075 w 1312373"/>
                <a:gd name="connsiteY63" fmla="*/ 465473 h 466827"/>
                <a:gd name="connsiteX64" fmla="*/ 15572 w 1312373"/>
                <a:gd name="connsiteY64" fmla="*/ 465473 h 466827"/>
                <a:gd name="connsiteX65" fmla="*/ 0 w 1312373"/>
                <a:gd name="connsiteY65" fmla="*/ 412063 h 466827"/>
                <a:gd name="connsiteX66" fmla="*/ 4 w 1312373"/>
                <a:gd name="connsiteY66" fmla="*/ 412063 h 466827"/>
                <a:gd name="connsiteX67" fmla="*/ 394329 w 1312373"/>
                <a:gd name="connsiteY67" fmla="*/ 411516 h 466827"/>
                <a:gd name="connsiteX68" fmla="*/ 408912 w 1312373"/>
                <a:gd name="connsiteY68" fmla="*/ 411516 h 466827"/>
                <a:gd name="connsiteX69" fmla="*/ 408912 w 1312373"/>
                <a:gd name="connsiteY69" fmla="*/ 465469 h 466827"/>
                <a:gd name="connsiteX70" fmla="*/ 395769 w 1312373"/>
                <a:gd name="connsiteY70" fmla="*/ 465469 h 466827"/>
                <a:gd name="connsiteX71" fmla="*/ 395769 w 1312373"/>
                <a:gd name="connsiteY71" fmla="*/ 457380 h 466827"/>
                <a:gd name="connsiteX72" fmla="*/ 393614 w 1312373"/>
                <a:gd name="connsiteY72" fmla="*/ 457380 h 466827"/>
                <a:gd name="connsiteX73" fmla="*/ 378488 w 1312373"/>
                <a:gd name="connsiteY73" fmla="*/ 466819 h 466827"/>
                <a:gd name="connsiteX74" fmla="*/ 360311 w 1312373"/>
                <a:gd name="connsiteY74" fmla="*/ 445779 h 466827"/>
                <a:gd name="connsiteX75" fmla="*/ 360307 w 1312373"/>
                <a:gd name="connsiteY75" fmla="*/ 445784 h 466827"/>
                <a:gd name="connsiteX76" fmla="*/ 360307 w 1312373"/>
                <a:gd name="connsiteY76" fmla="*/ 411520 h 466827"/>
                <a:gd name="connsiteX77" fmla="*/ 374890 w 1312373"/>
                <a:gd name="connsiteY77" fmla="*/ 411520 h 466827"/>
                <a:gd name="connsiteX78" fmla="*/ 374890 w 1312373"/>
                <a:gd name="connsiteY78" fmla="*/ 443349 h 466827"/>
                <a:gd name="connsiteX79" fmla="*/ 383261 w 1312373"/>
                <a:gd name="connsiteY79" fmla="*/ 454949 h 466827"/>
                <a:gd name="connsiteX80" fmla="*/ 394329 w 1312373"/>
                <a:gd name="connsiteY80" fmla="*/ 440649 h 466827"/>
                <a:gd name="connsiteX81" fmla="*/ 292108 w 1312373"/>
                <a:gd name="connsiteY81" fmla="*/ 410986 h 466827"/>
                <a:gd name="connsiteX82" fmla="*/ 294987 w 1312373"/>
                <a:gd name="connsiteY82" fmla="*/ 410986 h 466827"/>
                <a:gd name="connsiteX83" fmla="*/ 294987 w 1312373"/>
                <a:gd name="connsiteY83" fmla="*/ 424117 h 466827"/>
                <a:gd name="connsiteX84" fmla="*/ 291031 w 1312373"/>
                <a:gd name="connsiteY84" fmla="*/ 424117 h 466827"/>
                <a:gd name="connsiteX85" fmla="*/ 276448 w 1312373"/>
                <a:gd name="connsiteY85" fmla="*/ 439581 h 466827"/>
                <a:gd name="connsiteX86" fmla="*/ 276448 w 1312373"/>
                <a:gd name="connsiteY86" fmla="*/ 465482 h 466827"/>
                <a:gd name="connsiteX87" fmla="*/ 261865 w 1312373"/>
                <a:gd name="connsiteY87" fmla="*/ 465482 h 466827"/>
                <a:gd name="connsiteX88" fmla="*/ 261865 w 1312373"/>
                <a:gd name="connsiteY88" fmla="*/ 411529 h 466827"/>
                <a:gd name="connsiteX89" fmla="*/ 261865 w 1312373"/>
                <a:gd name="connsiteY89" fmla="*/ 411524 h 466827"/>
                <a:gd name="connsiteX90" fmla="*/ 275190 w 1312373"/>
                <a:gd name="connsiteY90" fmla="*/ 411524 h 466827"/>
                <a:gd name="connsiteX91" fmla="*/ 275190 w 1312373"/>
                <a:gd name="connsiteY91" fmla="*/ 421418 h 466827"/>
                <a:gd name="connsiteX92" fmla="*/ 277344 w 1312373"/>
                <a:gd name="connsiteY92" fmla="*/ 421418 h 466827"/>
                <a:gd name="connsiteX93" fmla="*/ 292108 w 1312373"/>
                <a:gd name="connsiteY93" fmla="*/ 410986 h 466827"/>
                <a:gd name="connsiteX94" fmla="*/ 899416 w 1312373"/>
                <a:gd name="connsiteY94" fmla="*/ 410444 h 466827"/>
                <a:gd name="connsiteX95" fmla="*/ 914268 w 1312373"/>
                <a:gd name="connsiteY95" fmla="*/ 418538 h 466827"/>
                <a:gd name="connsiteX96" fmla="*/ 916427 w 1312373"/>
                <a:gd name="connsiteY96" fmla="*/ 418538 h 466827"/>
                <a:gd name="connsiteX97" fmla="*/ 916427 w 1312373"/>
                <a:gd name="connsiteY97" fmla="*/ 411525 h 466827"/>
                <a:gd name="connsiteX98" fmla="*/ 929929 w 1312373"/>
                <a:gd name="connsiteY98" fmla="*/ 411525 h 466827"/>
                <a:gd name="connsiteX99" fmla="*/ 929929 w 1312373"/>
                <a:gd name="connsiteY99" fmla="*/ 465478 h 466827"/>
                <a:gd name="connsiteX100" fmla="*/ 916427 w 1312373"/>
                <a:gd name="connsiteY100" fmla="*/ 465478 h 466827"/>
                <a:gd name="connsiteX101" fmla="*/ 916427 w 1312373"/>
                <a:gd name="connsiteY101" fmla="*/ 458464 h 466827"/>
                <a:gd name="connsiteX102" fmla="*/ 914268 w 1312373"/>
                <a:gd name="connsiteY102" fmla="*/ 458464 h 466827"/>
                <a:gd name="connsiteX103" fmla="*/ 899504 w 1312373"/>
                <a:gd name="connsiteY103" fmla="*/ 466558 h 466827"/>
                <a:gd name="connsiteX104" fmla="*/ 877544 w 1312373"/>
                <a:gd name="connsiteY104" fmla="*/ 438413 h 466827"/>
                <a:gd name="connsiteX105" fmla="*/ 877548 w 1312373"/>
                <a:gd name="connsiteY105" fmla="*/ 438409 h 466827"/>
                <a:gd name="connsiteX106" fmla="*/ 899416 w 1312373"/>
                <a:gd name="connsiteY106" fmla="*/ 410444 h 466827"/>
                <a:gd name="connsiteX107" fmla="*/ 79651 w 1312373"/>
                <a:gd name="connsiteY107" fmla="*/ 410444 h 466827"/>
                <a:gd name="connsiteX108" fmla="*/ 94503 w 1312373"/>
                <a:gd name="connsiteY108" fmla="*/ 418538 h 466827"/>
                <a:gd name="connsiteX109" fmla="*/ 96662 w 1312373"/>
                <a:gd name="connsiteY109" fmla="*/ 418538 h 466827"/>
                <a:gd name="connsiteX110" fmla="*/ 96662 w 1312373"/>
                <a:gd name="connsiteY110" fmla="*/ 411525 h 466827"/>
                <a:gd name="connsiteX111" fmla="*/ 110164 w 1312373"/>
                <a:gd name="connsiteY111" fmla="*/ 411525 h 466827"/>
                <a:gd name="connsiteX112" fmla="*/ 110164 w 1312373"/>
                <a:gd name="connsiteY112" fmla="*/ 465478 h 466827"/>
                <a:gd name="connsiteX113" fmla="*/ 96662 w 1312373"/>
                <a:gd name="connsiteY113" fmla="*/ 465478 h 466827"/>
                <a:gd name="connsiteX114" fmla="*/ 96662 w 1312373"/>
                <a:gd name="connsiteY114" fmla="*/ 458464 h 466827"/>
                <a:gd name="connsiteX115" fmla="*/ 94503 w 1312373"/>
                <a:gd name="connsiteY115" fmla="*/ 458464 h 466827"/>
                <a:gd name="connsiteX116" fmla="*/ 79739 w 1312373"/>
                <a:gd name="connsiteY116" fmla="*/ 466558 h 466827"/>
                <a:gd name="connsiteX117" fmla="*/ 57779 w 1312373"/>
                <a:gd name="connsiteY117" fmla="*/ 438413 h 466827"/>
                <a:gd name="connsiteX118" fmla="*/ 57779 w 1312373"/>
                <a:gd name="connsiteY118" fmla="*/ 438409 h 466827"/>
                <a:gd name="connsiteX119" fmla="*/ 79651 w 1312373"/>
                <a:gd name="connsiteY119" fmla="*/ 410444 h 466827"/>
                <a:gd name="connsiteX120" fmla="*/ 1152906 w 1312373"/>
                <a:gd name="connsiteY120" fmla="*/ 410175 h 466827"/>
                <a:gd name="connsiteX121" fmla="*/ 1170906 w 1312373"/>
                <a:gd name="connsiteY121" fmla="*/ 431215 h 466827"/>
                <a:gd name="connsiteX122" fmla="*/ 1170906 w 1312373"/>
                <a:gd name="connsiteY122" fmla="*/ 465478 h 466827"/>
                <a:gd name="connsiteX123" fmla="*/ 1156327 w 1312373"/>
                <a:gd name="connsiteY123" fmla="*/ 465478 h 466827"/>
                <a:gd name="connsiteX124" fmla="*/ 1156327 w 1312373"/>
                <a:gd name="connsiteY124" fmla="*/ 433645 h 466827"/>
                <a:gd name="connsiteX125" fmla="*/ 1147864 w 1312373"/>
                <a:gd name="connsiteY125" fmla="*/ 422045 h 466827"/>
                <a:gd name="connsiteX126" fmla="*/ 1136884 w 1312373"/>
                <a:gd name="connsiteY126" fmla="*/ 436340 h 466827"/>
                <a:gd name="connsiteX127" fmla="*/ 1136884 w 1312373"/>
                <a:gd name="connsiteY127" fmla="*/ 465473 h 466827"/>
                <a:gd name="connsiteX128" fmla="*/ 1122305 w 1312373"/>
                <a:gd name="connsiteY128" fmla="*/ 465473 h 466827"/>
                <a:gd name="connsiteX129" fmla="*/ 1122305 w 1312373"/>
                <a:gd name="connsiteY129" fmla="*/ 411525 h 466827"/>
                <a:gd name="connsiteX130" fmla="*/ 1135806 w 1312373"/>
                <a:gd name="connsiteY130" fmla="*/ 411525 h 466827"/>
                <a:gd name="connsiteX131" fmla="*/ 1135806 w 1312373"/>
                <a:gd name="connsiteY131" fmla="*/ 419614 h 466827"/>
                <a:gd name="connsiteX132" fmla="*/ 1137965 w 1312373"/>
                <a:gd name="connsiteY132" fmla="*/ 419614 h 466827"/>
                <a:gd name="connsiteX133" fmla="*/ 1152906 w 1312373"/>
                <a:gd name="connsiteY133" fmla="*/ 410175 h 466827"/>
                <a:gd name="connsiteX134" fmla="*/ 1088027 w 1312373"/>
                <a:gd name="connsiteY134" fmla="*/ 410175 h 466827"/>
                <a:gd name="connsiteX135" fmla="*/ 1112954 w 1312373"/>
                <a:gd name="connsiteY135" fmla="*/ 438858 h 466827"/>
                <a:gd name="connsiteX136" fmla="*/ 1112954 w 1312373"/>
                <a:gd name="connsiteY136" fmla="*/ 441915 h 466827"/>
                <a:gd name="connsiteX137" fmla="*/ 1076234 w 1312373"/>
                <a:gd name="connsiteY137" fmla="*/ 441915 h 466827"/>
                <a:gd name="connsiteX138" fmla="*/ 1088203 w 1312373"/>
                <a:gd name="connsiteY138" fmla="*/ 456577 h 466827"/>
                <a:gd name="connsiteX139" fmla="*/ 1098375 w 1312373"/>
                <a:gd name="connsiteY139" fmla="*/ 448214 h 466827"/>
                <a:gd name="connsiteX140" fmla="*/ 1112239 w 1312373"/>
                <a:gd name="connsiteY140" fmla="*/ 448214 h 466827"/>
                <a:gd name="connsiteX141" fmla="*/ 1088208 w 1312373"/>
                <a:gd name="connsiteY141" fmla="*/ 466827 h 466827"/>
                <a:gd name="connsiteX142" fmla="*/ 1062017 w 1312373"/>
                <a:gd name="connsiteY142" fmla="*/ 438413 h 466827"/>
                <a:gd name="connsiteX143" fmla="*/ 1062013 w 1312373"/>
                <a:gd name="connsiteY143" fmla="*/ 438409 h 466827"/>
                <a:gd name="connsiteX144" fmla="*/ 1088027 w 1312373"/>
                <a:gd name="connsiteY144" fmla="*/ 410175 h 466827"/>
                <a:gd name="connsiteX145" fmla="*/ 1035024 w 1312373"/>
                <a:gd name="connsiteY145" fmla="*/ 410175 h 466827"/>
                <a:gd name="connsiteX146" fmla="*/ 1053024 w 1312373"/>
                <a:gd name="connsiteY146" fmla="*/ 431215 h 466827"/>
                <a:gd name="connsiteX147" fmla="*/ 1053024 w 1312373"/>
                <a:gd name="connsiteY147" fmla="*/ 465478 h 466827"/>
                <a:gd name="connsiteX148" fmla="*/ 1038441 w 1312373"/>
                <a:gd name="connsiteY148" fmla="*/ 465478 h 466827"/>
                <a:gd name="connsiteX149" fmla="*/ 1038441 w 1312373"/>
                <a:gd name="connsiteY149" fmla="*/ 433645 h 466827"/>
                <a:gd name="connsiteX150" fmla="*/ 1029982 w 1312373"/>
                <a:gd name="connsiteY150" fmla="*/ 422045 h 466827"/>
                <a:gd name="connsiteX151" fmla="*/ 1019006 w 1312373"/>
                <a:gd name="connsiteY151" fmla="*/ 436340 h 466827"/>
                <a:gd name="connsiteX152" fmla="*/ 1019006 w 1312373"/>
                <a:gd name="connsiteY152" fmla="*/ 465473 h 466827"/>
                <a:gd name="connsiteX153" fmla="*/ 1004423 w 1312373"/>
                <a:gd name="connsiteY153" fmla="*/ 465473 h 466827"/>
                <a:gd name="connsiteX154" fmla="*/ 1004423 w 1312373"/>
                <a:gd name="connsiteY154" fmla="*/ 411525 h 466827"/>
                <a:gd name="connsiteX155" fmla="*/ 1017924 w 1312373"/>
                <a:gd name="connsiteY155" fmla="*/ 411525 h 466827"/>
                <a:gd name="connsiteX156" fmla="*/ 1017924 w 1312373"/>
                <a:gd name="connsiteY156" fmla="*/ 419614 h 466827"/>
                <a:gd name="connsiteX157" fmla="*/ 1020083 w 1312373"/>
                <a:gd name="connsiteY157" fmla="*/ 419614 h 466827"/>
                <a:gd name="connsiteX158" fmla="*/ 1035024 w 1312373"/>
                <a:gd name="connsiteY158" fmla="*/ 410175 h 466827"/>
                <a:gd name="connsiteX159" fmla="*/ 973836 w 1312373"/>
                <a:gd name="connsiteY159" fmla="*/ 410175 h 466827"/>
                <a:gd name="connsiteX160" fmla="*/ 991836 w 1312373"/>
                <a:gd name="connsiteY160" fmla="*/ 431215 h 466827"/>
                <a:gd name="connsiteX161" fmla="*/ 991836 w 1312373"/>
                <a:gd name="connsiteY161" fmla="*/ 465478 h 466827"/>
                <a:gd name="connsiteX162" fmla="*/ 977253 w 1312373"/>
                <a:gd name="connsiteY162" fmla="*/ 465478 h 466827"/>
                <a:gd name="connsiteX163" fmla="*/ 977253 w 1312373"/>
                <a:gd name="connsiteY163" fmla="*/ 433645 h 466827"/>
                <a:gd name="connsiteX164" fmla="*/ 968794 w 1312373"/>
                <a:gd name="connsiteY164" fmla="*/ 422045 h 466827"/>
                <a:gd name="connsiteX165" fmla="*/ 957818 w 1312373"/>
                <a:gd name="connsiteY165" fmla="*/ 436340 h 466827"/>
                <a:gd name="connsiteX166" fmla="*/ 957818 w 1312373"/>
                <a:gd name="connsiteY166" fmla="*/ 465473 h 466827"/>
                <a:gd name="connsiteX167" fmla="*/ 943235 w 1312373"/>
                <a:gd name="connsiteY167" fmla="*/ 465473 h 466827"/>
                <a:gd name="connsiteX168" fmla="*/ 943235 w 1312373"/>
                <a:gd name="connsiteY168" fmla="*/ 411525 h 466827"/>
                <a:gd name="connsiteX169" fmla="*/ 956736 w 1312373"/>
                <a:gd name="connsiteY169" fmla="*/ 411525 h 466827"/>
                <a:gd name="connsiteX170" fmla="*/ 956736 w 1312373"/>
                <a:gd name="connsiteY170" fmla="*/ 419614 h 466827"/>
                <a:gd name="connsiteX171" fmla="*/ 958895 w 1312373"/>
                <a:gd name="connsiteY171" fmla="*/ 419614 h 466827"/>
                <a:gd name="connsiteX172" fmla="*/ 973836 w 1312373"/>
                <a:gd name="connsiteY172" fmla="*/ 410175 h 466827"/>
                <a:gd name="connsiteX173" fmla="*/ 819512 w 1312373"/>
                <a:gd name="connsiteY173" fmla="*/ 410175 h 466827"/>
                <a:gd name="connsiteX174" fmla="*/ 834541 w 1312373"/>
                <a:gd name="connsiteY174" fmla="*/ 419614 h 466827"/>
                <a:gd name="connsiteX175" fmla="*/ 836700 w 1312373"/>
                <a:gd name="connsiteY175" fmla="*/ 419614 h 466827"/>
                <a:gd name="connsiteX176" fmla="*/ 851190 w 1312373"/>
                <a:gd name="connsiteY176" fmla="*/ 410175 h 466827"/>
                <a:gd name="connsiteX177" fmla="*/ 868564 w 1312373"/>
                <a:gd name="connsiteY177" fmla="*/ 431215 h 466827"/>
                <a:gd name="connsiteX178" fmla="*/ 868564 w 1312373"/>
                <a:gd name="connsiteY178" fmla="*/ 465478 h 466827"/>
                <a:gd name="connsiteX179" fmla="*/ 853981 w 1312373"/>
                <a:gd name="connsiteY179" fmla="*/ 465478 h 466827"/>
                <a:gd name="connsiteX180" fmla="*/ 853981 w 1312373"/>
                <a:gd name="connsiteY180" fmla="*/ 433645 h 466827"/>
                <a:gd name="connsiteX181" fmla="*/ 846334 w 1312373"/>
                <a:gd name="connsiteY181" fmla="*/ 422045 h 466827"/>
                <a:gd name="connsiteX182" fmla="*/ 836254 w 1312373"/>
                <a:gd name="connsiteY182" fmla="*/ 436340 h 466827"/>
                <a:gd name="connsiteX183" fmla="*/ 836254 w 1312373"/>
                <a:gd name="connsiteY183" fmla="*/ 465473 h 466827"/>
                <a:gd name="connsiteX184" fmla="*/ 821671 w 1312373"/>
                <a:gd name="connsiteY184" fmla="*/ 465473 h 466827"/>
                <a:gd name="connsiteX185" fmla="*/ 821671 w 1312373"/>
                <a:gd name="connsiteY185" fmla="*/ 433641 h 466827"/>
                <a:gd name="connsiteX186" fmla="*/ 814024 w 1312373"/>
                <a:gd name="connsiteY186" fmla="*/ 422040 h 466827"/>
                <a:gd name="connsiteX187" fmla="*/ 803945 w 1312373"/>
                <a:gd name="connsiteY187" fmla="*/ 436336 h 466827"/>
                <a:gd name="connsiteX188" fmla="*/ 803945 w 1312373"/>
                <a:gd name="connsiteY188" fmla="*/ 465469 h 466827"/>
                <a:gd name="connsiteX189" fmla="*/ 789362 w 1312373"/>
                <a:gd name="connsiteY189" fmla="*/ 465469 h 466827"/>
                <a:gd name="connsiteX190" fmla="*/ 789362 w 1312373"/>
                <a:gd name="connsiteY190" fmla="*/ 411525 h 466827"/>
                <a:gd name="connsiteX191" fmla="*/ 802863 w 1312373"/>
                <a:gd name="connsiteY191" fmla="*/ 411525 h 466827"/>
                <a:gd name="connsiteX192" fmla="*/ 802863 w 1312373"/>
                <a:gd name="connsiteY192" fmla="*/ 419614 h 466827"/>
                <a:gd name="connsiteX193" fmla="*/ 805022 w 1312373"/>
                <a:gd name="connsiteY193" fmla="*/ 419614 h 466827"/>
                <a:gd name="connsiteX194" fmla="*/ 819512 w 1312373"/>
                <a:gd name="connsiteY194" fmla="*/ 410175 h 466827"/>
                <a:gd name="connsiteX195" fmla="*/ 737176 w 1312373"/>
                <a:gd name="connsiteY195" fmla="*/ 410175 h 466827"/>
                <a:gd name="connsiteX196" fmla="*/ 755176 w 1312373"/>
                <a:gd name="connsiteY196" fmla="*/ 431215 h 466827"/>
                <a:gd name="connsiteX197" fmla="*/ 755176 w 1312373"/>
                <a:gd name="connsiteY197" fmla="*/ 465478 h 466827"/>
                <a:gd name="connsiteX198" fmla="*/ 740597 w 1312373"/>
                <a:gd name="connsiteY198" fmla="*/ 465478 h 466827"/>
                <a:gd name="connsiteX199" fmla="*/ 740597 w 1312373"/>
                <a:gd name="connsiteY199" fmla="*/ 433645 h 466827"/>
                <a:gd name="connsiteX200" fmla="*/ 732134 w 1312373"/>
                <a:gd name="connsiteY200" fmla="*/ 422045 h 466827"/>
                <a:gd name="connsiteX201" fmla="*/ 721154 w 1312373"/>
                <a:gd name="connsiteY201" fmla="*/ 436340 h 466827"/>
                <a:gd name="connsiteX202" fmla="*/ 721154 w 1312373"/>
                <a:gd name="connsiteY202" fmla="*/ 465473 h 466827"/>
                <a:gd name="connsiteX203" fmla="*/ 706575 w 1312373"/>
                <a:gd name="connsiteY203" fmla="*/ 465473 h 466827"/>
                <a:gd name="connsiteX204" fmla="*/ 706575 w 1312373"/>
                <a:gd name="connsiteY204" fmla="*/ 411525 h 466827"/>
                <a:gd name="connsiteX205" fmla="*/ 720076 w 1312373"/>
                <a:gd name="connsiteY205" fmla="*/ 411525 h 466827"/>
                <a:gd name="connsiteX206" fmla="*/ 720076 w 1312373"/>
                <a:gd name="connsiteY206" fmla="*/ 419614 h 466827"/>
                <a:gd name="connsiteX207" fmla="*/ 722235 w 1312373"/>
                <a:gd name="connsiteY207" fmla="*/ 419614 h 466827"/>
                <a:gd name="connsiteX208" fmla="*/ 737176 w 1312373"/>
                <a:gd name="connsiteY208" fmla="*/ 410175 h 466827"/>
                <a:gd name="connsiteX209" fmla="*/ 672297 w 1312373"/>
                <a:gd name="connsiteY209" fmla="*/ 410175 h 466827"/>
                <a:gd name="connsiteX210" fmla="*/ 697224 w 1312373"/>
                <a:gd name="connsiteY210" fmla="*/ 438858 h 466827"/>
                <a:gd name="connsiteX211" fmla="*/ 697224 w 1312373"/>
                <a:gd name="connsiteY211" fmla="*/ 441915 h 466827"/>
                <a:gd name="connsiteX212" fmla="*/ 660500 w 1312373"/>
                <a:gd name="connsiteY212" fmla="*/ 441915 h 466827"/>
                <a:gd name="connsiteX213" fmla="*/ 672474 w 1312373"/>
                <a:gd name="connsiteY213" fmla="*/ 456577 h 466827"/>
                <a:gd name="connsiteX214" fmla="*/ 682646 w 1312373"/>
                <a:gd name="connsiteY214" fmla="*/ 448214 h 466827"/>
                <a:gd name="connsiteX215" fmla="*/ 696509 w 1312373"/>
                <a:gd name="connsiteY215" fmla="*/ 448214 h 466827"/>
                <a:gd name="connsiteX216" fmla="*/ 672478 w 1312373"/>
                <a:gd name="connsiteY216" fmla="*/ 466827 h 466827"/>
                <a:gd name="connsiteX217" fmla="*/ 646283 w 1312373"/>
                <a:gd name="connsiteY217" fmla="*/ 438413 h 466827"/>
                <a:gd name="connsiteX218" fmla="*/ 646279 w 1312373"/>
                <a:gd name="connsiteY218" fmla="*/ 438409 h 466827"/>
                <a:gd name="connsiteX219" fmla="*/ 672297 w 1312373"/>
                <a:gd name="connsiteY219" fmla="*/ 410175 h 466827"/>
                <a:gd name="connsiteX220" fmla="*/ 597692 w 1312373"/>
                <a:gd name="connsiteY220" fmla="*/ 410175 h 466827"/>
                <a:gd name="connsiteX221" fmla="*/ 615692 w 1312373"/>
                <a:gd name="connsiteY221" fmla="*/ 431215 h 466827"/>
                <a:gd name="connsiteX222" fmla="*/ 615692 w 1312373"/>
                <a:gd name="connsiteY222" fmla="*/ 465478 h 466827"/>
                <a:gd name="connsiteX223" fmla="*/ 601113 w 1312373"/>
                <a:gd name="connsiteY223" fmla="*/ 465478 h 466827"/>
                <a:gd name="connsiteX224" fmla="*/ 601113 w 1312373"/>
                <a:gd name="connsiteY224" fmla="*/ 433645 h 466827"/>
                <a:gd name="connsiteX225" fmla="*/ 592650 w 1312373"/>
                <a:gd name="connsiteY225" fmla="*/ 422045 h 466827"/>
                <a:gd name="connsiteX226" fmla="*/ 581670 w 1312373"/>
                <a:gd name="connsiteY226" fmla="*/ 436340 h 466827"/>
                <a:gd name="connsiteX227" fmla="*/ 581670 w 1312373"/>
                <a:gd name="connsiteY227" fmla="*/ 465473 h 466827"/>
                <a:gd name="connsiteX228" fmla="*/ 567091 w 1312373"/>
                <a:gd name="connsiteY228" fmla="*/ 465473 h 466827"/>
                <a:gd name="connsiteX229" fmla="*/ 567091 w 1312373"/>
                <a:gd name="connsiteY229" fmla="*/ 411525 h 466827"/>
                <a:gd name="connsiteX230" fmla="*/ 580592 w 1312373"/>
                <a:gd name="connsiteY230" fmla="*/ 411525 h 466827"/>
                <a:gd name="connsiteX231" fmla="*/ 580592 w 1312373"/>
                <a:gd name="connsiteY231" fmla="*/ 419614 h 466827"/>
                <a:gd name="connsiteX232" fmla="*/ 582751 w 1312373"/>
                <a:gd name="connsiteY232" fmla="*/ 419614 h 466827"/>
                <a:gd name="connsiteX233" fmla="*/ 597692 w 1312373"/>
                <a:gd name="connsiteY233" fmla="*/ 410175 h 466827"/>
                <a:gd name="connsiteX234" fmla="*/ 532812 w 1312373"/>
                <a:gd name="connsiteY234" fmla="*/ 410175 h 466827"/>
                <a:gd name="connsiteX235" fmla="*/ 557740 w 1312373"/>
                <a:gd name="connsiteY235" fmla="*/ 438858 h 466827"/>
                <a:gd name="connsiteX236" fmla="*/ 557740 w 1312373"/>
                <a:gd name="connsiteY236" fmla="*/ 441915 h 466827"/>
                <a:gd name="connsiteX237" fmla="*/ 521020 w 1312373"/>
                <a:gd name="connsiteY237" fmla="*/ 441915 h 466827"/>
                <a:gd name="connsiteX238" fmla="*/ 532989 w 1312373"/>
                <a:gd name="connsiteY238" fmla="*/ 456577 h 466827"/>
                <a:gd name="connsiteX239" fmla="*/ 543161 w 1312373"/>
                <a:gd name="connsiteY239" fmla="*/ 448214 h 466827"/>
                <a:gd name="connsiteX240" fmla="*/ 557024 w 1312373"/>
                <a:gd name="connsiteY240" fmla="*/ 448214 h 466827"/>
                <a:gd name="connsiteX241" fmla="*/ 532993 w 1312373"/>
                <a:gd name="connsiteY241" fmla="*/ 466827 h 466827"/>
                <a:gd name="connsiteX242" fmla="*/ 506803 w 1312373"/>
                <a:gd name="connsiteY242" fmla="*/ 438413 h 466827"/>
                <a:gd name="connsiteX243" fmla="*/ 506799 w 1312373"/>
                <a:gd name="connsiteY243" fmla="*/ 438409 h 466827"/>
                <a:gd name="connsiteX244" fmla="*/ 532812 w 1312373"/>
                <a:gd name="connsiteY244" fmla="*/ 410175 h 466827"/>
                <a:gd name="connsiteX245" fmla="*/ 324678 w 1312373"/>
                <a:gd name="connsiteY245" fmla="*/ 410175 h 466827"/>
                <a:gd name="connsiteX246" fmla="*/ 351319 w 1312373"/>
                <a:gd name="connsiteY246" fmla="*/ 438497 h 466827"/>
                <a:gd name="connsiteX247" fmla="*/ 324678 w 1312373"/>
                <a:gd name="connsiteY247" fmla="*/ 466823 h 466827"/>
                <a:gd name="connsiteX248" fmla="*/ 298038 w 1312373"/>
                <a:gd name="connsiteY248" fmla="*/ 438497 h 466827"/>
                <a:gd name="connsiteX249" fmla="*/ 324678 w 1312373"/>
                <a:gd name="connsiteY249" fmla="*/ 410175 h 466827"/>
                <a:gd name="connsiteX250" fmla="*/ 154067 w 1312373"/>
                <a:gd name="connsiteY250" fmla="*/ 410175 h 466827"/>
                <a:gd name="connsiteX251" fmla="*/ 172067 w 1312373"/>
                <a:gd name="connsiteY251" fmla="*/ 431215 h 466827"/>
                <a:gd name="connsiteX252" fmla="*/ 172067 w 1312373"/>
                <a:gd name="connsiteY252" fmla="*/ 465478 h 466827"/>
                <a:gd name="connsiteX253" fmla="*/ 157484 w 1312373"/>
                <a:gd name="connsiteY253" fmla="*/ 465478 h 466827"/>
                <a:gd name="connsiteX254" fmla="*/ 157484 w 1312373"/>
                <a:gd name="connsiteY254" fmla="*/ 433645 h 466827"/>
                <a:gd name="connsiteX255" fmla="*/ 149025 w 1312373"/>
                <a:gd name="connsiteY255" fmla="*/ 422045 h 466827"/>
                <a:gd name="connsiteX256" fmla="*/ 138045 w 1312373"/>
                <a:gd name="connsiteY256" fmla="*/ 436340 h 466827"/>
                <a:gd name="connsiteX257" fmla="*/ 138045 w 1312373"/>
                <a:gd name="connsiteY257" fmla="*/ 465473 h 466827"/>
                <a:gd name="connsiteX258" fmla="*/ 123462 w 1312373"/>
                <a:gd name="connsiteY258" fmla="*/ 465473 h 466827"/>
                <a:gd name="connsiteX259" fmla="*/ 123462 w 1312373"/>
                <a:gd name="connsiteY259" fmla="*/ 411520 h 466827"/>
                <a:gd name="connsiteX260" fmla="*/ 123466 w 1312373"/>
                <a:gd name="connsiteY260" fmla="*/ 411525 h 466827"/>
                <a:gd name="connsiteX261" fmla="*/ 136968 w 1312373"/>
                <a:gd name="connsiteY261" fmla="*/ 411525 h 466827"/>
                <a:gd name="connsiteX262" fmla="*/ 136968 w 1312373"/>
                <a:gd name="connsiteY262" fmla="*/ 419614 h 466827"/>
                <a:gd name="connsiteX263" fmla="*/ 139127 w 1312373"/>
                <a:gd name="connsiteY263" fmla="*/ 419614 h 466827"/>
                <a:gd name="connsiteX264" fmla="*/ 154067 w 1312373"/>
                <a:gd name="connsiteY264" fmla="*/ 410175 h 466827"/>
                <a:gd name="connsiteX265" fmla="*/ 1234792 w 1312373"/>
                <a:gd name="connsiteY265" fmla="*/ 315068 h 466827"/>
                <a:gd name="connsiteX266" fmla="*/ 1224174 w 1312373"/>
                <a:gd name="connsiteY266" fmla="*/ 332870 h 466827"/>
                <a:gd name="connsiteX267" fmla="*/ 1234792 w 1312373"/>
                <a:gd name="connsiteY267" fmla="*/ 350672 h 466827"/>
                <a:gd name="connsiteX268" fmla="*/ 1246850 w 1312373"/>
                <a:gd name="connsiteY268" fmla="*/ 332870 h 466827"/>
                <a:gd name="connsiteX269" fmla="*/ 1234792 w 1312373"/>
                <a:gd name="connsiteY269" fmla="*/ 315068 h 466827"/>
                <a:gd name="connsiteX270" fmla="*/ 687317 w 1312373"/>
                <a:gd name="connsiteY270" fmla="*/ 315068 h 466827"/>
                <a:gd name="connsiteX271" fmla="*/ 676699 w 1312373"/>
                <a:gd name="connsiteY271" fmla="*/ 332870 h 466827"/>
                <a:gd name="connsiteX272" fmla="*/ 687317 w 1312373"/>
                <a:gd name="connsiteY272" fmla="*/ 350672 h 466827"/>
                <a:gd name="connsiteX273" fmla="*/ 699375 w 1312373"/>
                <a:gd name="connsiteY273" fmla="*/ 332870 h 466827"/>
                <a:gd name="connsiteX274" fmla="*/ 687317 w 1312373"/>
                <a:gd name="connsiteY274" fmla="*/ 315068 h 466827"/>
                <a:gd name="connsiteX275" fmla="*/ 827512 w 1312373"/>
                <a:gd name="connsiteY275" fmla="*/ 314791 h 466827"/>
                <a:gd name="connsiteX276" fmla="*/ 816713 w 1312373"/>
                <a:gd name="connsiteY276" fmla="*/ 331336 h 466827"/>
                <a:gd name="connsiteX277" fmla="*/ 827512 w 1312373"/>
                <a:gd name="connsiteY277" fmla="*/ 347969 h 466827"/>
                <a:gd name="connsiteX278" fmla="*/ 838850 w 1312373"/>
                <a:gd name="connsiteY278" fmla="*/ 331336 h 466827"/>
                <a:gd name="connsiteX279" fmla="*/ 827512 w 1312373"/>
                <a:gd name="connsiteY279" fmla="*/ 314791 h 466827"/>
                <a:gd name="connsiteX280" fmla="*/ 1150381 w 1312373"/>
                <a:gd name="connsiteY280" fmla="*/ 314258 h 466827"/>
                <a:gd name="connsiteX281" fmla="*/ 1138681 w 1312373"/>
                <a:gd name="connsiteY281" fmla="*/ 327115 h 466827"/>
                <a:gd name="connsiteX282" fmla="*/ 1161180 w 1312373"/>
                <a:gd name="connsiteY282" fmla="*/ 327115 h 466827"/>
                <a:gd name="connsiteX283" fmla="*/ 1150381 w 1312373"/>
                <a:gd name="connsiteY283" fmla="*/ 314258 h 466827"/>
                <a:gd name="connsiteX284" fmla="*/ 889063 w 1312373"/>
                <a:gd name="connsiteY284" fmla="*/ 314258 h 466827"/>
                <a:gd name="connsiteX285" fmla="*/ 877363 w 1312373"/>
                <a:gd name="connsiteY285" fmla="*/ 327115 h 466827"/>
                <a:gd name="connsiteX286" fmla="*/ 899862 w 1312373"/>
                <a:gd name="connsiteY286" fmla="*/ 327115 h 466827"/>
                <a:gd name="connsiteX287" fmla="*/ 889063 w 1312373"/>
                <a:gd name="connsiteY287" fmla="*/ 314258 h 466827"/>
                <a:gd name="connsiteX288" fmla="*/ 749583 w 1312373"/>
                <a:gd name="connsiteY288" fmla="*/ 314258 h 466827"/>
                <a:gd name="connsiteX289" fmla="*/ 737883 w 1312373"/>
                <a:gd name="connsiteY289" fmla="*/ 327115 h 466827"/>
                <a:gd name="connsiteX290" fmla="*/ 760382 w 1312373"/>
                <a:gd name="connsiteY290" fmla="*/ 327115 h 466827"/>
                <a:gd name="connsiteX291" fmla="*/ 749583 w 1312373"/>
                <a:gd name="connsiteY291" fmla="*/ 314258 h 466827"/>
                <a:gd name="connsiteX292" fmla="*/ 564941 w 1312373"/>
                <a:gd name="connsiteY292" fmla="*/ 314253 h 466827"/>
                <a:gd name="connsiteX293" fmla="*/ 553422 w 1312373"/>
                <a:gd name="connsiteY293" fmla="*/ 332867 h 466827"/>
                <a:gd name="connsiteX294" fmla="*/ 564941 w 1312373"/>
                <a:gd name="connsiteY294" fmla="*/ 351480 h 466827"/>
                <a:gd name="connsiteX295" fmla="*/ 576460 w 1312373"/>
                <a:gd name="connsiteY295" fmla="*/ 332867 h 466827"/>
                <a:gd name="connsiteX296" fmla="*/ 564941 w 1312373"/>
                <a:gd name="connsiteY296" fmla="*/ 314253 h 466827"/>
                <a:gd name="connsiteX297" fmla="*/ 505549 w 1312373"/>
                <a:gd name="connsiteY297" fmla="*/ 314253 h 466827"/>
                <a:gd name="connsiteX298" fmla="*/ 494030 w 1312373"/>
                <a:gd name="connsiteY298" fmla="*/ 332867 h 466827"/>
                <a:gd name="connsiteX299" fmla="*/ 505549 w 1312373"/>
                <a:gd name="connsiteY299" fmla="*/ 351480 h 466827"/>
                <a:gd name="connsiteX300" fmla="*/ 517068 w 1312373"/>
                <a:gd name="connsiteY300" fmla="*/ 332867 h 466827"/>
                <a:gd name="connsiteX301" fmla="*/ 505549 w 1312373"/>
                <a:gd name="connsiteY301" fmla="*/ 314253 h 466827"/>
                <a:gd name="connsiteX302" fmla="*/ 979589 w 1312373"/>
                <a:gd name="connsiteY302" fmla="*/ 305895 h 466827"/>
                <a:gd name="connsiteX303" fmla="*/ 994168 w 1312373"/>
                <a:gd name="connsiteY303" fmla="*/ 305895 h 466827"/>
                <a:gd name="connsiteX304" fmla="*/ 994168 w 1312373"/>
                <a:gd name="connsiteY304" fmla="*/ 361735 h 466827"/>
                <a:gd name="connsiteX305" fmla="*/ 989042 w 1312373"/>
                <a:gd name="connsiteY305" fmla="*/ 377830 h 466827"/>
                <a:gd name="connsiteX306" fmla="*/ 974008 w 1312373"/>
                <a:gd name="connsiteY306" fmla="*/ 377830 h 466827"/>
                <a:gd name="connsiteX307" fmla="*/ 974008 w 1312373"/>
                <a:gd name="connsiteY307" fmla="*/ 377288 h 466827"/>
                <a:gd name="connsiteX308" fmla="*/ 974004 w 1312373"/>
                <a:gd name="connsiteY308" fmla="*/ 377288 h 466827"/>
                <a:gd name="connsiteX309" fmla="*/ 979589 w 1312373"/>
                <a:gd name="connsiteY309" fmla="*/ 360205 h 466827"/>
                <a:gd name="connsiteX310" fmla="*/ 307212 w 1312373"/>
                <a:gd name="connsiteY310" fmla="*/ 305894 h 466827"/>
                <a:gd name="connsiteX311" fmla="*/ 321795 w 1312373"/>
                <a:gd name="connsiteY311" fmla="*/ 305894 h 466827"/>
                <a:gd name="connsiteX312" fmla="*/ 321795 w 1312373"/>
                <a:gd name="connsiteY312" fmla="*/ 337722 h 466827"/>
                <a:gd name="connsiteX313" fmla="*/ 330166 w 1312373"/>
                <a:gd name="connsiteY313" fmla="*/ 349323 h 466827"/>
                <a:gd name="connsiteX314" fmla="*/ 341234 w 1312373"/>
                <a:gd name="connsiteY314" fmla="*/ 335027 h 466827"/>
                <a:gd name="connsiteX315" fmla="*/ 341234 w 1312373"/>
                <a:gd name="connsiteY315" fmla="*/ 305894 h 466827"/>
                <a:gd name="connsiteX316" fmla="*/ 355817 w 1312373"/>
                <a:gd name="connsiteY316" fmla="*/ 305894 h 466827"/>
                <a:gd name="connsiteX317" fmla="*/ 355817 w 1312373"/>
                <a:gd name="connsiteY317" fmla="*/ 359843 h 466827"/>
                <a:gd name="connsiteX318" fmla="*/ 342674 w 1312373"/>
                <a:gd name="connsiteY318" fmla="*/ 359843 h 466827"/>
                <a:gd name="connsiteX319" fmla="*/ 342674 w 1312373"/>
                <a:gd name="connsiteY319" fmla="*/ 351753 h 466827"/>
                <a:gd name="connsiteX320" fmla="*/ 340519 w 1312373"/>
                <a:gd name="connsiteY320" fmla="*/ 351753 h 466827"/>
                <a:gd name="connsiteX321" fmla="*/ 325393 w 1312373"/>
                <a:gd name="connsiteY321" fmla="*/ 361192 h 466827"/>
                <a:gd name="connsiteX322" fmla="*/ 307216 w 1312373"/>
                <a:gd name="connsiteY322" fmla="*/ 340153 h 466827"/>
                <a:gd name="connsiteX323" fmla="*/ 307212 w 1312373"/>
                <a:gd name="connsiteY323" fmla="*/ 340153 h 466827"/>
                <a:gd name="connsiteX324" fmla="*/ 246024 w 1312373"/>
                <a:gd name="connsiteY324" fmla="*/ 305894 h 466827"/>
                <a:gd name="connsiteX325" fmla="*/ 260607 w 1312373"/>
                <a:gd name="connsiteY325" fmla="*/ 305894 h 466827"/>
                <a:gd name="connsiteX326" fmla="*/ 260607 w 1312373"/>
                <a:gd name="connsiteY326" fmla="*/ 337722 h 466827"/>
                <a:gd name="connsiteX327" fmla="*/ 268978 w 1312373"/>
                <a:gd name="connsiteY327" fmla="*/ 349323 h 466827"/>
                <a:gd name="connsiteX328" fmla="*/ 280051 w 1312373"/>
                <a:gd name="connsiteY328" fmla="*/ 335027 h 466827"/>
                <a:gd name="connsiteX329" fmla="*/ 280051 w 1312373"/>
                <a:gd name="connsiteY329" fmla="*/ 305894 h 466827"/>
                <a:gd name="connsiteX330" fmla="*/ 294634 w 1312373"/>
                <a:gd name="connsiteY330" fmla="*/ 305894 h 466827"/>
                <a:gd name="connsiteX331" fmla="*/ 294634 w 1312373"/>
                <a:gd name="connsiteY331" fmla="*/ 359843 h 466827"/>
                <a:gd name="connsiteX332" fmla="*/ 281490 w 1312373"/>
                <a:gd name="connsiteY332" fmla="*/ 359843 h 466827"/>
                <a:gd name="connsiteX333" fmla="*/ 281490 w 1312373"/>
                <a:gd name="connsiteY333" fmla="*/ 351753 h 466827"/>
                <a:gd name="connsiteX334" fmla="*/ 279331 w 1312373"/>
                <a:gd name="connsiteY334" fmla="*/ 351753 h 466827"/>
                <a:gd name="connsiteX335" fmla="*/ 264210 w 1312373"/>
                <a:gd name="connsiteY335" fmla="*/ 361192 h 466827"/>
                <a:gd name="connsiteX336" fmla="*/ 246028 w 1312373"/>
                <a:gd name="connsiteY336" fmla="*/ 340153 h 466827"/>
                <a:gd name="connsiteX337" fmla="*/ 246024 w 1312373"/>
                <a:gd name="connsiteY337" fmla="*/ 340153 h 466827"/>
                <a:gd name="connsiteX338" fmla="*/ 1184751 w 1312373"/>
                <a:gd name="connsiteY338" fmla="*/ 305890 h 466827"/>
                <a:gd name="connsiteX339" fmla="*/ 1199334 w 1312373"/>
                <a:gd name="connsiteY339" fmla="*/ 305890 h 466827"/>
                <a:gd name="connsiteX340" fmla="*/ 1199334 w 1312373"/>
                <a:gd name="connsiteY340" fmla="*/ 359838 h 466827"/>
                <a:gd name="connsiteX341" fmla="*/ 1184751 w 1312373"/>
                <a:gd name="connsiteY341" fmla="*/ 359838 h 466827"/>
                <a:gd name="connsiteX342" fmla="*/ 951690 w 1312373"/>
                <a:gd name="connsiteY342" fmla="*/ 305890 h 466827"/>
                <a:gd name="connsiteX343" fmla="*/ 966268 w 1312373"/>
                <a:gd name="connsiteY343" fmla="*/ 305890 h 466827"/>
                <a:gd name="connsiteX344" fmla="*/ 966268 w 1312373"/>
                <a:gd name="connsiteY344" fmla="*/ 359838 h 466827"/>
                <a:gd name="connsiteX345" fmla="*/ 951690 w 1312373"/>
                <a:gd name="connsiteY345" fmla="*/ 359838 h 466827"/>
                <a:gd name="connsiteX346" fmla="*/ 421134 w 1312373"/>
                <a:gd name="connsiteY346" fmla="*/ 305890 h 466827"/>
                <a:gd name="connsiteX347" fmla="*/ 435894 w 1312373"/>
                <a:gd name="connsiteY347" fmla="*/ 305890 h 466827"/>
                <a:gd name="connsiteX348" fmla="*/ 447505 w 1312373"/>
                <a:gd name="connsiteY348" fmla="*/ 347974 h 466827"/>
                <a:gd name="connsiteX349" fmla="*/ 449664 w 1312373"/>
                <a:gd name="connsiteY349" fmla="*/ 347974 h 466827"/>
                <a:gd name="connsiteX350" fmla="*/ 461364 w 1312373"/>
                <a:gd name="connsiteY350" fmla="*/ 305890 h 466827"/>
                <a:gd name="connsiteX351" fmla="*/ 474773 w 1312373"/>
                <a:gd name="connsiteY351" fmla="*/ 305890 h 466827"/>
                <a:gd name="connsiteX352" fmla="*/ 474773 w 1312373"/>
                <a:gd name="connsiteY352" fmla="*/ 306433 h 466827"/>
                <a:gd name="connsiteX353" fmla="*/ 459205 w 1312373"/>
                <a:gd name="connsiteY353" fmla="*/ 359843 h 466827"/>
                <a:gd name="connsiteX354" fmla="*/ 436701 w 1312373"/>
                <a:gd name="connsiteY354" fmla="*/ 359843 h 466827"/>
                <a:gd name="connsiteX355" fmla="*/ 421134 w 1312373"/>
                <a:gd name="connsiteY355" fmla="*/ 306433 h 466827"/>
                <a:gd name="connsiteX356" fmla="*/ 182854 w 1312373"/>
                <a:gd name="connsiteY356" fmla="*/ 305890 h 466827"/>
                <a:gd name="connsiteX357" fmla="*/ 197437 w 1312373"/>
                <a:gd name="connsiteY357" fmla="*/ 305890 h 466827"/>
                <a:gd name="connsiteX358" fmla="*/ 197437 w 1312373"/>
                <a:gd name="connsiteY358" fmla="*/ 359838 h 466827"/>
                <a:gd name="connsiteX359" fmla="*/ 182854 w 1312373"/>
                <a:gd name="connsiteY359" fmla="*/ 359838 h 466827"/>
                <a:gd name="connsiteX360" fmla="*/ 631347 w 1312373"/>
                <a:gd name="connsiteY360" fmla="*/ 305356 h 466827"/>
                <a:gd name="connsiteX361" fmla="*/ 634226 w 1312373"/>
                <a:gd name="connsiteY361" fmla="*/ 305356 h 466827"/>
                <a:gd name="connsiteX362" fmla="*/ 634226 w 1312373"/>
                <a:gd name="connsiteY362" fmla="*/ 318487 h 466827"/>
                <a:gd name="connsiteX363" fmla="*/ 630265 w 1312373"/>
                <a:gd name="connsiteY363" fmla="*/ 318487 h 466827"/>
                <a:gd name="connsiteX364" fmla="*/ 615687 w 1312373"/>
                <a:gd name="connsiteY364" fmla="*/ 333951 h 466827"/>
                <a:gd name="connsiteX365" fmla="*/ 615687 w 1312373"/>
                <a:gd name="connsiteY365" fmla="*/ 359847 h 466827"/>
                <a:gd name="connsiteX366" fmla="*/ 601104 w 1312373"/>
                <a:gd name="connsiteY366" fmla="*/ 359847 h 466827"/>
                <a:gd name="connsiteX367" fmla="*/ 601104 w 1312373"/>
                <a:gd name="connsiteY367" fmla="*/ 305899 h 466827"/>
                <a:gd name="connsiteX368" fmla="*/ 601104 w 1312373"/>
                <a:gd name="connsiteY368" fmla="*/ 305894 h 466827"/>
                <a:gd name="connsiteX369" fmla="*/ 614424 w 1312373"/>
                <a:gd name="connsiteY369" fmla="*/ 305894 h 466827"/>
                <a:gd name="connsiteX370" fmla="*/ 614424 w 1312373"/>
                <a:gd name="connsiteY370" fmla="*/ 315788 h 466827"/>
                <a:gd name="connsiteX371" fmla="*/ 616588 w 1312373"/>
                <a:gd name="connsiteY371" fmla="*/ 315788 h 466827"/>
                <a:gd name="connsiteX372" fmla="*/ 631347 w 1312373"/>
                <a:gd name="connsiteY372" fmla="*/ 305356 h 466827"/>
                <a:gd name="connsiteX373" fmla="*/ 114288 w 1312373"/>
                <a:gd name="connsiteY373" fmla="*/ 304549 h 466827"/>
                <a:gd name="connsiteX374" fmla="*/ 135891 w 1312373"/>
                <a:gd name="connsiteY374" fmla="*/ 321001 h 466827"/>
                <a:gd name="connsiteX375" fmla="*/ 122570 w 1312373"/>
                <a:gd name="connsiteY375" fmla="*/ 321001 h 466827"/>
                <a:gd name="connsiteX376" fmla="*/ 113749 w 1312373"/>
                <a:gd name="connsiteY376" fmla="*/ 314257 h 466827"/>
                <a:gd name="connsiteX377" fmla="*/ 106729 w 1312373"/>
                <a:gd name="connsiteY377" fmla="*/ 319294 h 466827"/>
                <a:gd name="connsiteX378" fmla="*/ 114376 w 1312373"/>
                <a:gd name="connsiteY378" fmla="*/ 325946 h 466827"/>
                <a:gd name="connsiteX379" fmla="*/ 120857 w 1312373"/>
                <a:gd name="connsiteY379" fmla="*/ 328015 h 466827"/>
                <a:gd name="connsiteX380" fmla="*/ 138050 w 1312373"/>
                <a:gd name="connsiteY380" fmla="*/ 344467 h 466827"/>
                <a:gd name="connsiteX381" fmla="*/ 115727 w 1312373"/>
                <a:gd name="connsiteY381" fmla="*/ 361193 h 466827"/>
                <a:gd name="connsiteX382" fmla="*/ 90707 w 1312373"/>
                <a:gd name="connsiteY382" fmla="*/ 342579 h 466827"/>
                <a:gd name="connsiteX383" fmla="*/ 90711 w 1312373"/>
                <a:gd name="connsiteY383" fmla="*/ 342579 h 466827"/>
                <a:gd name="connsiteX384" fmla="*/ 104575 w 1312373"/>
                <a:gd name="connsiteY384" fmla="*/ 342579 h 466827"/>
                <a:gd name="connsiteX385" fmla="*/ 116451 w 1312373"/>
                <a:gd name="connsiteY385" fmla="*/ 350942 h 466827"/>
                <a:gd name="connsiteX386" fmla="*/ 124553 w 1312373"/>
                <a:gd name="connsiteY386" fmla="*/ 345636 h 466827"/>
                <a:gd name="connsiteX387" fmla="*/ 117083 w 1312373"/>
                <a:gd name="connsiteY387" fmla="*/ 339253 h 466827"/>
                <a:gd name="connsiteX388" fmla="*/ 110601 w 1312373"/>
                <a:gd name="connsiteY388" fmla="*/ 337096 h 466827"/>
                <a:gd name="connsiteX389" fmla="*/ 93228 w 1312373"/>
                <a:gd name="connsiteY389" fmla="*/ 320644 h 466827"/>
                <a:gd name="connsiteX390" fmla="*/ 114288 w 1312373"/>
                <a:gd name="connsiteY390" fmla="*/ 304549 h 466827"/>
                <a:gd name="connsiteX391" fmla="*/ 1150473 w 1312373"/>
                <a:gd name="connsiteY391" fmla="*/ 304545 h 466827"/>
                <a:gd name="connsiteX392" fmla="*/ 1175401 w 1312373"/>
                <a:gd name="connsiteY392" fmla="*/ 333228 h 466827"/>
                <a:gd name="connsiteX393" fmla="*/ 1175401 w 1312373"/>
                <a:gd name="connsiteY393" fmla="*/ 336285 h 466827"/>
                <a:gd name="connsiteX394" fmla="*/ 1138681 w 1312373"/>
                <a:gd name="connsiteY394" fmla="*/ 336285 h 466827"/>
                <a:gd name="connsiteX395" fmla="*/ 1150650 w 1312373"/>
                <a:gd name="connsiteY395" fmla="*/ 350942 h 466827"/>
                <a:gd name="connsiteX396" fmla="*/ 1160822 w 1312373"/>
                <a:gd name="connsiteY396" fmla="*/ 342579 h 466827"/>
                <a:gd name="connsiteX397" fmla="*/ 1174686 w 1312373"/>
                <a:gd name="connsiteY397" fmla="*/ 342579 h 466827"/>
                <a:gd name="connsiteX398" fmla="*/ 1150655 w 1312373"/>
                <a:gd name="connsiteY398" fmla="*/ 361193 h 466827"/>
                <a:gd name="connsiteX399" fmla="*/ 1124464 w 1312373"/>
                <a:gd name="connsiteY399" fmla="*/ 332779 h 466827"/>
                <a:gd name="connsiteX400" fmla="*/ 1124460 w 1312373"/>
                <a:gd name="connsiteY400" fmla="*/ 332779 h 466827"/>
                <a:gd name="connsiteX401" fmla="*/ 1150473 w 1312373"/>
                <a:gd name="connsiteY401" fmla="*/ 304545 h 466827"/>
                <a:gd name="connsiteX402" fmla="*/ 889155 w 1312373"/>
                <a:gd name="connsiteY402" fmla="*/ 304545 h 466827"/>
                <a:gd name="connsiteX403" fmla="*/ 914083 w 1312373"/>
                <a:gd name="connsiteY403" fmla="*/ 333228 h 466827"/>
                <a:gd name="connsiteX404" fmla="*/ 914083 w 1312373"/>
                <a:gd name="connsiteY404" fmla="*/ 336285 h 466827"/>
                <a:gd name="connsiteX405" fmla="*/ 877363 w 1312373"/>
                <a:gd name="connsiteY405" fmla="*/ 336285 h 466827"/>
                <a:gd name="connsiteX406" fmla="*/ 889332 w 1312373"/>
                <a:gd name="connsiteY406" fmla="*/ 350942 h 466827"/>
                <a:gd name="connsiteX407" fmla="*/ 899504 w 1312373"/>
                <a:gd name="connsiteY407" fmla="*/ 342579 h 466827"/>
                <a:gd name="connsiteX408" fmla="*/ 913367 w 1312373"/>
                <a:gd name="connsiteY408" fmla="*/ 342579 h 466827"/>
                <a:gd name="connsiteX409" fmla="*/ 889336 w 1312373"/>
                <a:gd name="connsiteY409" fmla="*/ 361193 h 466827"/>
                <a:gd name="connsiteX410" fmla="*/ 863146 w 1312373"/>
                <a:gd name="connsiteY410" fmla="*/ 332779 h 466827"/>
                <a:gd name="connsiteX411" fmla="*/ 863142 w 1312373"/>
                <a:gd name="connsiteY411" fmla="*/ 332779 h 466827"/>
                <a:gd name="connsiteX412" fmla="*/ 889155 w 1312373"/>
                <a:gd name="connsiteY412" fmla="*/ 304545 h 466827"/>
                <a:gd name="connsiteX413" fmla="*/ 749675 w 1312373"/>
                <a:gd name="connsiteY413" fmla="*/ 304545 h 466827"/>
                <a:gd name="connsiteX414" fmla="*/ 774603 w 1312373"/>
                <a:gd name="connsiteY414" fmla="*/ 333228 h 466827"/>
                <a:gd name="connsiteX415" fmla="*/ 774603 w 1312373"/>
                <a:gd name="connsiteY415" fmla="*/ 336285 h 466827"/>
                <a:gd name="connsiteX416" fmla="*/ 737883 w 1312373"/>
                <a:gd name="connsiteY416" fmla="*/ 336285 h 466827"/>
                <a:gd name="connsiteX417" fmla="*/ 749852 w 1312373"/>
                <a:gd name="connsiteY417" fmla="*/ 350942 h 466827"/>
                <a:gd name="connsiteX418" fmla="*/ 760024 w 1312373"/>
                <a:gd name="connsiteY418" fmla="*/ 342579 h 466827"/>
                <a:gd name="connsiteX419" fmla="*/ 773888 w 1312373"/>
                <a:gd name="connsiteY419" fmla="*/ 342579 h 466827"/>
                <a:gd name="connsiteX420" fmla="*/ 749857 w 1312373"/>
                <a:gd name="connsiteY420" fmla="*/ 361193 h 466827"/>
                <a:gd name="connsiteX421" fmla="*/ 723666 w 1312373"/>
                <a:gd name="connsiteY421" fmla="*/ 332779 h 466827"/>
                <a:gd name="connsiteX422" fmla="*/ 723662 w 1312373"/>
                <a:gd name="connsiteY422" fmla="*/ 332779 h 466827"/>
                <a:gd name="connsiteX423" fmla="*/ 749675 w 1312373"/>
                <a:gd name="connsiteY423" fmla="*/ 304545 h 466827"/>
                <a:gd name="connsiteX424" fmla="*/ 564936 w 1312373"/>
                <a:gd name="connsiteY424" fmla="*/ 304545 h 466827"/>
                <a:gd name="connsiteX425" fmla="*/ 591577 w 1312373"/>
                <a:gd name="connsiteY425" fmla="*/ 332867 h 466827"/>
                <a:gd name="connsiteX426" fmla="*/ 564936 w 1312373"/>
                <a:gd name="connsiteY426" fmla="*/ 361189 h 466827"/>
                <a:gd name="connsiteX427" fmla="*/ 538296 w 1312373"/>
                <a:gd name="connsiteY427" fmla="*/ 332867 h 466827"/>
                <a:gd name="connsiteX428" fmla="*/ 564936 w 1312373"/>
                <a:gd name="connsiteY428" fmla="*/ 304545 h 466827"/>
                <a:gd name="connsiteX429" fmla="*/ 505545 w 1312373"/>
                <a:gd name="connsiteY429" fmla="*/ 304545 h 466827"/>
                <a:gd name="connsiteX430" fmla="*/ 532185 w 1312373"/>
                <a:gd name="connsiteY430" fmla="*/ 332867 h 466827"/>
                <a:gd name="connsiteX431" fmla="*/ 505545 w 1312373"/>
                <a:gd name="connsiteY431" fmla="*/ 361189 h 466827"/>
                <a:gd name="connsiteX432" fmla="*/ 478904 w 1312373"/>
                <a:gd name="connsiteY432" fmla="*/ 332867 h 466827"/>
                <a:gd name="connsiteX433" fmla="*/ 505545 w 1312373"/>
                <a:gd name="connsiteY433" fmla="*/ 304545 h 466827"/>
                <a:gd name="connsiteX434" fmla="*/ 64980 w 1312373"/>
                <a:gd name="connsiteY434" fmla="*/ 304545 h 466827"/>
                <a:gd name="connsiteX435" fmla="*/ 82980 w 1312373"/>
                <a:gd name="connsiteY435" fmla="*/ 325585 h 466827"/>
                <a:gd name="connsiteX436" fmla="*/ 82980 w 1312373"/>
                <a:gd name="connsiteY436" fmla="*/ 359843 h 466827"/>
                <a:gd name="connsiteX437" fmla="*/ 68397 w 1312373"/>
                <a:gd name="connsiteY437" fmla="*/ 359843 h 466827"/>
                <a:gd name="connsiteX438" fmla="*/ 68397 w 1312373"/>
                <a:gd name="connsiteY438" fmla="*/ 328015 h 466827"/>
                <a:gd name="connsiteX439" fmla="*/ 59938 w 1312373"/>
                <a:gd name="connsiteY439" fmla="*/ 316415 h 466827"/>
                <a:gd name="connsiteX440" fmla="*/ 48958 w 1312373"/>
                <a:gd name="connsiteY440" fmla="*/ 330710 h 466827"/>
                <a:gd name="connsiteX441" fmla="*/ 48958 w 1312373"/>
                <a:gd name="connsiteY441" fmla="*/ 359843 h 466827"/>
                <a:gd name="connsiteX442" fmla="*/ 34375 w 1312373"/>
                <a:gd name="connsiteY442" fmla="*/ 359843 h 466827"/>
                <a:gd name="connsiteX443" fmla="*/ 34375 w 1312373"/>
                <a:gd name="connsiteY443" fmla="*/ 305895 h 466827"/>
                <a:gd name="connsiteX444" fmla="*/ 34379 w 1312373"/>
                <a:gd name="connsiteY444" fmla="*/ 305895 h 466827"/>
                <a:gd name="connsiteX445" fmla="*/ 47881 w 1312373"/>
                <a:gd name="connsiteY445" fmla="*/ 305895 h 466827"/>
                <a:gd name="connsiteX446" fmla="*/ 47881 w 1312373"/>
                <a:gd name="connsiteY446" fmla="*/ 313984 h 466827"/>
                <a:gd name="connsiteX447" fmla="*/ 50040 w 1312373"/>
                <a:gd name="connsiteY447" fmla="*/ 313984 h 466827"/>
                <a:gd name="connsiteX448" fmla="*/ 64980 w 1312373"/>
                <a:gd name="connsiteY448" fmla="*/ 304545 h 466827"/>
                <a:gd name="connsiteX449" fmla="*/ 823817 w 1312373"/>
                <a:gd name="connsiteY449" fmla="*/ 304540 h 466827"/>
                <a:gd name="connsiteX450" fmla="*/ 837768 w 1312373"/>
                <a:gd name="connsiteY450" fmla="*/ 312360 h 466827"/>
                <a:gd name="connsiteX451" fmla="*/ 839927 w 1312373"/>
                <a:gd name="connsiteY451" fmla="*/ 312360 h 466827"/>
                <a:gd name="connsiteX452" fmla="*/ 839927 w 1312373"/>
                <a:gd name="connsiteY452" fmla="*/ 305885 h 466827"/>
                <a:gd name="connsiteX453" fmla="*/ 853428 w 1312373"/>
                <a:gd name="connsiteY453" fmla="*/ 305885 h 466827"/>
                <a:gd name="connsiteX454" fmla="*/ 853428 w 1312373"/>
                <a:gd name="connsiteY454" fmla="*/ 355789 h 466827"/>
                <a:gd name="connsiteX455" fmla="*/ 828408 w 1312373"/>
                <a:gd name="connsiteY455" fmla="*/ 379167 h 466827"/>
                <a:gd name="connsiteX456" fmla="*/ 804466 w 1312373"/>
                <a:gd name="connsiteY456" fmla="*/ 361991 h 466827"/>
                <a:gd name="connsiteX457" fmla="*/ 804470 w 1312373"/>
                <a:gd name="connsiteY457" fmla="*/ 362000 h 466827"/>
                <a:gd name="connsiteX458" fmla="*/ 818691 w 1312373"/>
                <a:gd name="connsiteY458" fmla="*/ 362000 h 466827"/>
                <a:gd name="connsiteX459" fmla="*/ 828232 w 1312373"/>
                <a:gd name="connsiteY459" fmla="*/ 368925 h 466827"/>
                <a:gd name="connsiteX460" fmla="*/ 839393 w 1312373"/>
                <a:gd name="connsiteY460" fmla="*/ 356336 h 466827"/>
                <a:gd name="connsiteX461" fmla="*/ 839393 w 1312373"/>
                <a:gd name="connsiteY461" fmla="*/ 349949 h 466827"/>
                <a:gd name="connsiteX462" fmla="*/ 837234 w 1312373"/>
                <a:gd name="connsiteY462" fmla="*/ 349949 h 466827"/>
                <a:gd name="connsiteX463" fmla="*/ 823552 w 1312373"/>
                <a:gd name="connsiteY463" fmla="*/ 358224 h 466827"/>
                <a:gd name="connsiteX464" fmla="*/ 801949 w 1312373"/>
                <a:gd name="connsiteY464" fmla="*/ 331336 h 466827"/>
                <a:gd name="connsiteX465" fmla="*/ 823817 w 1312373"/>
                <a:gd name="connsiteY465" fmla="*/ 304540 h 466827"/>
                <a:gd name="connsiteX466" fmla="*/ 372722 w 1312373"/>
                <a:gd name="connsiteY466" fmla="*/ 292402 h 466827"/>
                <a:gd name="connsiteX467" fmla="*/ 387031 w 1312373"/>
                <a:gd name="connsiteY467" fmla="*/ 292402 h 466827"/>
                <a:gd name="connsiteX468" fmla="*/ 387031 w 1312373"/>
                <a:gd name="connsiteY468" fmla="*/ 305890 h 466827"/>
                <a:gd name="connsiteX469" fmla="*/ 395764 w 1312373"/>
                <a:gd name="connsiteY469" fmla="*/ 305890 h 466827"/>
                <a:gd name="connsiteX470" fmla="*/ 395764 w 1312373"/>
                <a:gd name="connsiteY470" fmla="*/ 316141 h 466827"/>
                <a:gd name="connsiteX471" fmla="*/ 387031 w 1312373"/>
                <a:gd name="connsiteY471" fmla="*/ 316141 h 466827"/>
                <a:gd name="connsiteX472" fmla="*/ 387031 w 1312373"/>
                <a:gd name="connsiteY472" fmla="*/ 342218 h 466827"/>
                <a:gd name="connsiteX473" fmla="*/ 392519 w 1312373"/>
                <a:gd name="connsiteY473" fmla="*/ 359301 h 466827"/>
                <a:gd name="connsiteX474" fmla="*/ 392519 w 1312373"/>
                <a:gd name="connsiteY474" fmla="*/ 359843 h 466827"/>
                <a:gd name="connsiteX475" fmla="*/ 377040 w 1312373"/>
                <a:gd name="connsiteY475" fmla="*/ 359843 h 466827"/>
                <a:gd name="connsiteX476" fmla="*/ 372537 w 1312373"/>
                <a:gd name="connsiteY476" fmla="*/ 343748 h 466827"/>
                <a:gd name="connsiteX477" fmla="*/ 372541 w 1312373"/>
                <a:gd name="connsiteY477" fmla="*/ 343748 h 466827"/>
                <a:gd name="connsiteX478" fmla="*/ 372541 w 1312373"/>
                <a:gd name="connsiteY478" fmla="*/ 316141 h 466827"/>
                <a:gd name="connsiteX479" fmla="*/ 365159 w 1312373"/>
                <a:gd name="connsiteY479" fmla="*/ 316141 h 466827"/>
                <a:gd name="connsiteX480" fmla="*/ 365159 w 1312373"/>
                <a:gd name="connsiteY480" fmla="*/ 305890 h 466827"/>
                <a:gd name="connsiteX481" fmla="*/ 372722 w 1312373"/>
                <a:gd name="connsiteY481" fmla="*/ 305890 h 466827"/>
                <a:gd name="connsiteX482" fmla="*/ 214351 w 1312373"/>
                <a:gd name="connsiteY482" fmla="*/ 292402 h 466827"/>
                <a:gd name="connsiteX483" fmla="*/ 228664 w 1312373"/>
                <a:gd name="connsiteY483" fmla="*/ 292402 h 466827"/>
                <a:gd name="connsiteX484" fmla="*/ 228664 w 1312373"/>
                <a:gd name="connsiteY484" fmla="*/ 305890 h 466827"/>
                <a:gd name="connsiteX485" fmla="*/ 237393 w 1312373"/>
                <a:gd name="connsiteY485" fmla="*/ 305890 h 466827"/>
                <a:gd name="connsiteX486" fmla="*/ 237393 w 1312373"/>
                <a:gd name="connsiteY486" fmla="*/ 316141 h 466827"/>
                <a:gd name="connsiteX487" fmla="*/ 228664 w 1312373"/>
                <a:gd name="connsiteY487" fmla="*/ 316141 h 466827"/>
                <a:gd name="connsiteX488" fmla="*/ 228664 w 1312373"/>
                <a:gd name="connsiteY488" fmla="*/ 342218 h 466827"/>
                <a:gd name="connsiteX489" fmla="*/ 234157 w 1312373"/>
                <a:gd name="connsiteY489" fmla="*/ 359301 h 466827"/>
                <a:gd name="connsiteX490" fmla="*/ 234157 w 1312373"/>
                <a:gd name="connsiteY490" fmla="*/ 359843 h 466827"/>
                <a:gd name="connsiteX491" fmla="*/ 218673 w 1312373"/>
                <a:gd name="connsiteY491" fmla="*/ 359843 h 466827"/>
                <a:gd name="connsiteX492" fmla="*/ 214174 w 1312373"/>
                <a:gd name="connsiteY492" fmla="*/ 343748 h 466827"/>
                <a:gd name="connsiteX493" fmla="*/ 214170 w 1312373"/>
                <a:gd name="connsiteY493" fmla="*/ 343748 h 466827"/>
                <a:gd name="connsiteX494" fmla="*/ 214170 w 1312373"/>
                <a:gd name="connsiteY494" fmla="*/ 316141 h 466827"/>
                <a:gd name="connsiteX495" fmla="*/ 206792 w 1312373"/>
                <a:gd name="connsiteY495" fmla="*/ 316141 h 466827"/>
                <a:gd name="connsiteX496" fmla="*/ 206792 w 1312373"/>
                <a:gd name="connsiteY496" fmla="*/ 305890 h 466827"/>
                <a:gd name="connsiteX497" fmla="*/ 214351 w 1312373"/>
                <a:gd name="connsiteY497" fmla="*/ 305890 h 466827"/>
                <a:gd name="connsiteX498" fmla="*/ 150461 w 1312373"/>
                <a:gd name="connsiteY498" fmla="*/ 292402 h 466827"/>
                <a:gd name="connsiteX499" fmla="*/ 164774 w 1312373"/>
                <a:gd name="connsiteY499" fmla="*/ 292402 h 466827"/>
                <a:gd name="connsiteX500" fmla="*/ 164774 w 1312373"/>
                <a:gd name="connsiteY500" fmla="*/ 305890 h 466827"/>
                <a:gd name="connsiteX501" fmla="*/ 173503 w 1312373"/>
                <a:gd name="connsiteY501" fmla="*/ 305890 h 466827"/>
                <a:gd name="connsiteX502" fmla="*/ 173503 w 1312373"/>
                <a:gd name="connsiteY502" fmla="*/ 316141 h 466827"/>
                <a:gd name="connsiteX503" fmla="*/ 164774 w 1312373"/>
                <a:gd name="connsiteY503" fmla="*/ 316141 h 466827"/>
                <a:gd name="connsiteX504" fmla="*/ 164774 w 1312373"/>
                <a:gd name="connsiteY504" fmla="*/ 342218 h 466827"/>
                <a:gd name="connsiteX505" fmla="*/ 170266 w 1312373"/>
                <a:gd name="connsiteY505" fmla="*/ 359301 h 466827"/>
                <a:gd name="connsiteX506" fmla="*/ 170266 w 1312373"/>
                <a:gd name="connsiteY506" fmla="*/ 359843 h 466827"/>
                <a:gd name="connsiteX507" fmla="*/ 154783 w 1312373"/>
                <a:gd name="connsiteY507" fmla="*/ 359843 h 466827"/>
                <a:gd name="connsiteX508" fmla="*/ 150284 w 1312373"/>
                <a:gd name="connsiteY508" fmla="*/ 343748 h 466827"/>
                <a:gd name="connsiteX509" fmla="*/ 150280 w 1312373"/>
                <a:gd name="connsiteY509" fmla="*/ 343748 h 466827"/>
                <a:gd name="connsiteX510" fmla="*/ 150280 w 1312373"/>
                <a:gd name="connsiteY510" fmla="*/ 316141 h 466827"/>
                <a:gd name="connsiteX511" fmla="*/ 142902 w 1312373"/>
                <a:gd name="connsiteY511" fmla="*/ 316141 h 466827"/>
                <a:gd name="connsiteX512" fmla="*/ 142902 w 1312373"/>
                <a:gd name="connsiteY512" fmla="*/ 305890 h 466827"/>
                <a:gd name="connsiteX513" fmla="*/ 150461 w 1312373"/>
                <a:gd name="connsiteY513" fmla="*/ 305890 h 466827"/>
                <a:gd name="connsiteX514" fmla="*/ 5761 w 1312373"/>
                <a:gd name="connsiteY514" fmla="*/ 289707 h 466827"/>
                <a:gd name="connsiteX515" fmla="*/ 20883 w 1312373"/>
                <a:gd name="connsiteY515" fmla="*/ 289707 h 466827"/>
                <a:gd name="connsiteX516" fmla="*/ 20883 w 1312373"/>
                <a:gd name="connsiteY516" fmla="*/ 359843 h 466827"/>
                <a:gd name="connsiteX517" fmla="*/ 5761 w 1312373"/>
                <a:gd name="connsiteY517" fmla="*/ 359843 h 466827"/>
                <a:gd name="connsiteX518" fmla="*/ 1246850 w 1312373"/>
                <a:gd name="connsiteY518" fmla="*/ 287911 h 466827"/>
                <a:gd name="connsiteX519" fmla="*/ 1261433 w 1312373"/>
                <a:gd name="connsiteY519" fmla="*/ 287911 h 466827"/>
                <a:gd name="connsiteX520" fmla="*/ 1261433 w 1312373"/>
                <a:gd name="connsiteY520" fmla="*/ 359847 h 466827"/>
                <a:gd name="connsiteX521" fmla="*/ 1247931 w 1312373"/>
                <a:gd name="connsiteY521" fmla="*/ 359847 h 466827"/>
                <a:gd name="connsiteX522" fmla="*/ 1247931 w 1312373"/>
                <a:gd name="connsiteY522" fmla="*/ 352834 h 466827"/>
                <a:gd name="connsiteX523" fmla="*/ 1245772 w 1312373"/>
                <a:gd name="connsiteY523" fmla="*/ 352834 h 466827"/>
                <a:gd name="connsiteX524" fmla="*/ 1230651 w 1312373"/>
                <a:gd name="connsiteY524" fmla="*/ 360928 h 466827"/>
                <a:gd name="connsiteX525" fmla="*/ 1209048 w 1312373"/>
                <a:gd name="connsiteY525" fmla="*/ 332782 h 466827"/>
                <a:gd name="connsiteX526" fmla="*/ 1209048 w 1312373"/>
                <a:gd name="connsiteY526" fmla="*/ 332778 h 466827"/>
                <a:gd name="connsiteX527" fmla="*/ 1230651 w 1312373"/>
                <a:gd name="connsiteY527" fmla="*/ 304813 h 466827"/>
                <a:gd name="connsiteX528" fmla="*/ 1244691 w 1312373"/>
                <a:gd name="connsiteY528" fmla="*/ 311826 h 466827"/>
                <a:gd name="connsiteX529" fmla="*/ 1246850 w 1312373"/>
                <a:gd name="connsiteY529" fmla="*/ 311826 h 466827"/>
                <a:gd name="connsiteX530" fmla="*/ 699379 w 1312373"/>
                <a:gd name="connsiteY530" fmla="*/ 287911 h 466827"/>
                <a:gd name="connsiteX531" fmla="*/ 713962 w 1312373"/>
                <a:gd name="connsiteY531" fmla="*/ 287911 h 466827"/>
                <a:gd name="connsiteX532" fmla="*/ 713962 w 1312373"/>
                <a:gd name="connsiteY532" fmla="*/ 359847 h 466827"/>
                <a:gd name="connsiteX533" fmla="*/ 700461 w 1312373"/>
                <a:gd name="connsiteY533" fmla="*/ 359847 h 466827"/>
                <a:gd name="connsiteX534" fmla="*/ 700461 w 1312373"/>
                <a:gd name="connsiteY534" fmla="*/ 352834 h 466827"/>
                <a:gd name="connsiteX535" fmla="*/ 698302 w 1312373"/>
                <a:gd name="connsiteY535" fmla="*/ 352834 h 466827"/>
                <a:gd name="connsiteX536" fmla="*/ 683180 w 1312373"/>
                <a:gd name="connsiteY536" fmla="*/ 360928 h 466827"/>
                <a:gd name="connsiteX537" fmla="*/ 661573 w 1312373"/>
                <a:gd name="connsiteY537" fmla="*/ 332782 h 466827"/>
                <a:gd name="connsiteX538" fmla="*/ 661573 w 1312373"/>
                <a:gd name="connsiteY538" fmla="*/ 332778 h 466827"/>
                <a:gd name="connsiteX539" fmla="*/ 683180 w 1312373"/>
                <a:gd name="connsiteY539" fmla="*/ 304813 h 466827"/>
                <a:gd name="connsiteX540" fmla="*/ 697220 w 1312373"/>
                <a:gd name="connsiteY540" fmla="*/ 311826 h 466827"/>
                <a:gd name="connsiteX541" fmla="*/ 699379 w 1312373"/>
                <a:gd name="connsiteY541" fmla="*/ 311826 h 466827"/>
                <a:gd name="connsiteX542" fmla="*/ 1066870 w 1312373"/>
                <a:gd name="connsiteY542" fmla="*/ 287907 h 466827"/>
                <a:gd name="connsiteX543" fmla="*/ 1081449 w 1312373"/>
                <a:gd name="connsiteY543" fmla="*/ 287907 h 466827"/>
                <a:gd name="connsiteX544" fmla="*/ 1081449 w 1312373"/>
                <a:gd name="connsiteY544" fmla="*/ 312365 h 466827"/>
                <a:gd name="connsiteX545" fmla="*/ 1083612 w 1312373"/>
                <a:gd name="connsiteY545" fmla="*/ 312365 h 466827"/>
                <a:gd name="connsiteX546" fmla="*/ 1097471 w 1312373"/>
                <a:gd name="connsiteY546" fmla="*/ 304545 h 466827"/>
                <a:gd name="connsiteX547" fmla="*/ 1115471 w 1312373"/>
                <a:gd name="connsiteY547" fmla="*/ 325584 h 466827"/>
                <a:gd name="connsiteX548" fmla="*/ 1115471 w 1312373"/>
                <a:gd name="connsiteY548" fmla="*/ 359843 h 466827"/>
                <a:gd name="connsiteX549" fmla="*/ 1100892 w 1312373"/>
                <a:gd name="connsiteY549" fmla="*/ 359843 h 466827"/>
                <a:gd name="connsiteX550" fmla="*/ 1100892 w 1312373"/>
                <a:gd name="connsiteY550" fmla="*/ 328015 h 466827"/>
                <a:gd name="connsiteX551" fmla="*/ 1092429 w 1312373"/>
                <a:gd name="connsiteY551" fmla="*/ 316414 h 466827"/>
                <a:gd name="connsiteX552" fmla="*/ 1081449 w 1312373"/>
                <a:gd name="connsiteY552" fmla="*/ 330710 h 466827"/>
                <a:gd name="connsiteX553" fmla="*/ 1081449 w 1312373"/>
                <a:gd name="connsiteY553" fmla="*/ 359843 h 466827"/>
                <a:gd name="connsiteX554" fmla="*/ 1066870 w 1312373"/>
                <a:gd name="connsiteY554" fmla="*/ 359843 h 466827"/>
                <a:gd name="connsiteX555" fmla="*/ 1007483 w 1312373"/>
                <a:gd name="connsiteY555" fmla="*/ 287907 h 466827"/>
                <a:gd name="connsiteX556" fmla="*/ 1022062 w 1312373"/>
                <a:gd name="connsiteY556" fmla="*/ 287907 h 466827"/>
                <a:gd name="connsiteX557" fmla="*/ 1022062 w 1312373"/>
                <a:gd name="connsiteY557" fmla="*/ 326572 h 466827"/>
                <a:gd name="connsiteX558" fmla="*/ 1026384 w 1312373"/>
                <a:gd name="connsiteY558" fmla="*/ 326572 h 466827"/>
                <a:gd name="connsiteX559" fmla="*/ 1041510 w 1312373"/>
                <a:gd name="connsiteY559" fmla="*/ 305890 h 466827"/>
                <a:gd name="connsiteX560" fmla="*/ 1056989 w 1312373"/>
                <a:gd name="connsiteY560" fmla="*/ 305890 h 466827"/>
                <a:gd name="connsiteX561" fmla="*/ 1056989 w 1312373"/>
                <a:gd name="connsiteY561" fmla="*/ 306432 h 466827"/>
                <a:gd name="connsiteX562" fmla="*/ 1038538 w 1312373"/>
                <a:gd name="connsiteY562" fmla="*/ 331067 h 466827"/>
                <a:gd name="connsiteX563" fmla="*/ 1059148 w 1312373"/>
                <a:gd name="connsiteY563" fmla="*/ 359300 h 466827"/>
                <a:gd name="connsiteX564" fmla="*/ 1059148 w 1312373"/>
                <a:gd name="connsiteY564" fmla="*/ 359843 h 466827"/>
                <a:gd name="connsiteX565" fmla="*/ 1042137 w 1312373"/>
                <a:gd name="connsiteY565" fmla="*/ 359843 h 466827"/>
                <a:gd name="connsiteX566" fmla="*/ 1026384 w 1312373"/>
                <a:gd name="connsiteY566" fmla="*/ 337365 h 466827"/>
                <a:gd name="connsiteX567" fmla="*/ 1022062 w 1312373"/>
                <a:gd name="connsiteY567" fmla="*/ 337365 h 466827"/>
                <a:gd name="connsiteX568" fmla="*/ 1022062 w 1312373"/>
                <a:gd name="connsiteY568" fmla="*/ 359843 h 466827"/>
                <a:gd name="connsiteX569" fmla="*/ 1007483 w 1312373"/>
                <a:gd name="connsiteY569" fmla="*/ 359843 h 466827"/>
                <a:gd name="connsiteX570" fmla="*/ 923253 w 1312373"/>
                <a:gd name="connsiteY570" fmla="*/ 287907 h 466827"/>
                <a:gd name="connsiteX571" fmla="*/ 937836 w 1312373"/>
                <a:gd name="connsiteY571" fmla="*/ 287907 h 466827"/>
                <a:gd name="connsiteX572" fmla="*/ 937836 w 1312373"/>
                <a:gd name="connsiteY572" fmla="*/ 342217 h 466827"/>
                <a:gd name="connsiteX573" fmla="*/ 943416 w 1312373"/>
                <a:gd name="connsiteY573" fmla="*/ 359300 h 466827"/>
                <a:gd name="connsiteX574" fmla="*/ 943416 w 1312373"/>
                <a:gd name="connsiteY574" fmla="*/ 359843 h 466827"/>
                <a:gd name="connsiteX575" fmla="*/ 927849 w 1312373"/>
                <a:gd name="connsiteY575" fmla="*/ 359843 h 466827"/>
                <a:gd name="connsiteX576" fmla="*/ 923257 w 1312373"/>
                <a:gd name="connsiteY576" fmla="*/ 343748 h 466827"/>
                <a:gd name="connsiteX577" fmla="*/ 923253 w 1312373"/>
                <a:gd name="connsiteY577" fmla="*/ 343748 h 466827"/>
                <a:gd name="connsiteX578" fmla="*/ 986878 w 1312373"/>
                <a:gd name="connsiteY578" fmla="*/ 285124 h 466827"/>
                <a:gd name="connsiteX579" fmla="*/ 994706 w 1312373"/>
                <a:gd name="connsiteY579" fmla="*/ 292406 h 466827"/>
                <a:gd name="connsiteX580" fmla="*/ 986878 w 1312373"/>
                <a:gd name="connsiteY580" fmla="*/ 299689 h 466827"/>
                <a:gd name="connsiteX581" fmla="*/ 979050 w 1312373"/>
                <a:gd name="connsiteY581" fmla="*/ 292406 h 466827"/>
                <a:gd name="connsiteX582" fmla="*/ 986878 w 1312373"/>
                <a:gd name="connsiteY582" fmla="*/ 285124 h 466827"/>
                <a:gd name="connsiteX583" fmla="*/ 1192040 w 1312373"/>
                <a:gd name="connsiteY583" fmla="*/ 285119 h 466827"/>
                <a:gd name="connsiteX584" fmla="*/ 1199868 w 1312373"/>
                <a:gd name="connsiteY584" fmla="*/ 292401 h 466827"/>
                <a:gd name="connsiteX585" fmla="*/ 1192040 w 1312373"/>
                <a:gd name="connsiteY585" fmla="*/ 299684 h 466827"/>
                <a:gd name="connsiteX586" fmla="*/ 1184208 w 1312373"/>
                <a:gd name="connsiteY586" fmla="*/ 292401 h 466827"/>
                <a:gd name="connsiteX587" fmla="*/ 1192040 w 1312373"/>
                <a:gd name="connsiteY587" fmla="*/ 285119 h 466827"/>
                <a:gd name="connsiteX588" fmla="*/ 958979 w 1312373"/>
                <a:gd name="connsiteY588" fmla="*/ 285119 h 466827"/>
                <a:gd name="connsiteX589" fmla="*/ 966807 w 1312373"/>
                <a:gd name="connsiteY589" fmla="*/ 292401 h 466827"/>
                <a:gd name="connsiteX590" fmla="*/ 958979 w 1312373"/>
                <a:gd name="connsiteY590" fmla="*/ 299684 h 466827"/>
                <a:gd name="connsiteX591" fmla="*/ 951151 w 1312373"/>
                <a:gd name="connsiteY591" fmla="*/ 292401 h 466827"/>
                <a:gd name="connsiteX592" fmla="*/ 958979 w 1312373"/>
                <a:gd name="connsiteY592" fmla="*/ 285119 h 466827"/>
                <a:gd name="connsiteX593" fmla="*/ 190143 w 1312373"/>
                <a:gd name="connsiteY593" fmla="*/ 285119 h 466827"/>
                <a:gd name="connsiteX594" fmla="*/ 197971 w 1312373"/>
                <a:gd name="connsiteY594" fmla="*/ 292401 h 466827"/>
                <a:gd name="connsiteX595" fmla="*/ 190143 w 1312373"/>
                <a:gd name="connsiteY595" fmla="*/ 299684 h 466827"/>
                <a:gd name="connsiteX596" fmla="*/ 182315 w 1312373"/>
                <a:gd name="connsiteY596" fmla="*/ 292401 h 466827"/>
                <a:gd name="connsiteX597" fmla="*/ 190143 w 1312373"/>
                <a:gd name="connsiteY597" fmla="*/ 285119 h 466827"/>
                <a:gd name="connsiteX598" fmla="*/ 739520 w 1312373"/>
                <a:gd name="connsiteY598" fmla="*/ 136391 h 466827"/>
                <a:gd name="connsiteX599" fmla="*/ 728902 w 1312373"/>
                <a:gd name="connsiteY599" fmla="*/ 154193 h 466827"/>
                <a:gd name="connsiteX600" fmla="*/ 739520 w 1312373"/>
                <a:gd name="connsiteY600" fmla="*/ 171995 h 466827"/>
                <a:gd name="connsiteX601" fmla="*/ 751578 w 1312373"/>
                <a:gd name="connsiteY601" fmla="*/ 154193 h 466827"/>
                <a:gd name="connsiteX602" fmla="*/ 739520 w 1312373"/>
                <a:gd name="connsiteY602" fmla="*/ 136391 h 466827"/>
                <a:gd name="connsiteX603" fmla="*/ 27722 w 1312373"/>
                <a:gd name="connsiteY603" fmla="*/ 136391 h 466827"/>
                <a:gd name="connsiteX604" fmla="*/ 17104 w 1312373"/>
                <a:gd name="connsiteY604" fmla="*/ 154193 h 466827"/>
                <a:gd name="connsiteX605" fmla="*/ 27722 w 1312373"/>
                <a:gd name="connsiteY605" fmla="*/ 171995 h 466827"/>
                <a:gd name="connsiteX606" fmla="*/ 39784 w 1312373"/>
                <a:gd name="connsiteY606" fmla="*/ 154193 h 466827"/>
                <a:gd name="connsiteX607" fmla="*/ 27722 w 1312373"/>
                <a:gd name="connsiteY607" fmla="*/ 136391 h 466827"/>
                <a:gd name="connsiteX608" fmla="*/ 1235516 w 1312373"/>
                <a:gd name="connsiteY608" fmla="*/ 135580 h 466827"/>
                <a:gd name="connsiteX609" fmla="*/ 1223816 w 1312373"/>
                <a:gd name="connsiteY609" fmla="*/ 148437 h 466827"/>
                <a:gd name="connsiteX610" fmla="*/ 1246315 w 1312373"/>
                <a:gd name="connsiteY610" fmla="*/ 148437 h 466827"/>
                <a:gd name="connsiteX611" fmla="*/ 1235516 w 1312373"/>
                <a:gd name="connsiteY611" fmla="*/ 135580 h 466827"/>
                <a:gd name="connsiteX612" fmla="*/ 801786 w 1312373"/>
                <a:gd name="connsiteY612" fmla="*/ 135580 h 466827"/>
                <a:gd name="connsiteX613" fmla="*/ 790086 w 1312373"/>
                <a:gd name="connsiteY613" fmla="*/ 148437 h 466827"/>
                <a:gd name="connsiteX614" fmla="*/ 812585 w 1312373"/>
                <a:gd name="connsiteY614" fmla="*/ 148437 h 466827"/>
                <a:gd name="connsiteX615" fmla="*/ 801786 w 1312373"/>
                <a:gd name="connsiteY615" fmla="*/ 135580 h 466827"/>
                <a:gd name="connsiteX616" fmla="*/ 625409 w 1312373"/>
                <a:gd name="connsiteY616" fmla="*/ 135580 h 466827"/>
                <a:gd name="connsiteX617" fmla="*/ 613709 w 1312373"/>
                <a:gd name="connsiteY617" fmla="*/ 148437 h 466827"/>
                <a:gd name="connsiteX618" fmla="*/ 636208 w 1312373"/>
                <a:gd name="connsiteY618" fmla="*/ 148437 h 466827"/>
                <a:gd name="connsiteX619" fmla="*/ 625409 w 1312373"/>
                <a:gd name="connsiteY619" fmla="*/ 135580 h 466827"/>
                <a:gd name="connsiteX620" fmla="*/ 495832 w 1312373"/>
                <a:gd name="connsiteY620" fmla="*/ 135580 h 466827"/>
                <a:gd name="connsiteX621" fmla="*/ 484132 w 1312373"/>
                <a:gd name="connsiteY621" fmla="*/ 148437 h 466827"/>
                <a:gd name="connsiteX622" fmla="*/ 506631 w 1312373"/>
                <a:gd name="connsiteY622" fmla="*/ 148437 h 466827"/>
                <a:gd name="connsiteX623" fmla="*/ 495832 w 1312373"/>
                <a:gd name="connsiteY623" fmla="*/ 135580 h 466827"/>
                <a:gd name="connsiteX624" fmla="*/ 255569 w 1312373"/>
                <a:gd name="connsiteY624" fmla="*/ 135580 h 466827"/>
                <a:gd name="connsiteX625" fmla="*/ 243869 w 1312373"/>
                <a:gd name="connsiteY625" fmla="*/ 148437 h 466827"/>
                <a:gd name="connsiteX626" fmla="*/ 266368 w 1312373"/>
                <a:gd name="connsiteY626" fmla="*/ 148437 h 466827"/>
                <a:gd name="connsiteX627" fmla="*/ 255569 w 1312373"/>
                <a:gd name="connsiteY627" fmla="*/ 135580 h 466827"/>
                <a:gd name="connsiteX628" fmla="*/ 89992 w 1312373"/>
                <a:gd name="connsiteY628" fmla="*/ 135580 h 466827"/>
                <a:gd name="connsiteX629" fmla="*/ 78292 w 1312373"/>
                <a:gd name="connsiteY629" fmla="*/ 148437 h 466827"/>
                <a:gd name="connsiteX630" fmla="*/ 100791 w 1312373"/>
                <a:gd name="connsiteY630" fmla="*/ 148437 h 466827"/>
                <a:gd name="connsiteX631" fmla="*/ 89992 w 1312373"/>
                <a:gd name="connsiteY631" fmla="*/ 135580 h 466827"/>
                <a:gd name="connsiteX632" fmla="*/ 993280 w 1312373"/>
                <a:gd name="connsiteY632" fmla="*/ 135575 h 466827"/>
                <a:gd name="connsiteX633" fmla="*/ 981761 w 1312373"/>
                <a:gd name="connsiteY633" fmla="*/ 154189 h 466827"/>
                <a:gd name="connsiteX634" fmla="*/ 993280 w 1312373"/>
                <a:gd name="connsiteY634" fmla="*/ 172802 h 466827"/>
                <a:gd name="connsiteX635" fmla="*/ 1004799 w 1312373"/>
                <a:gd name="connsiteY635" fmla="*/ 154189 h 466827"/>
                <a:gd name="connsiteX636" fmla="*/ 993280 w 1312373"/>
                <a:gd name="connsiteY636" fmla="*/ 135575 h 466827"/>
                <a:gd name="connsiteX637" fmla="*/ 1288611 w 1312373"/>
                <a:gd name="connsiteY637" fmla="*/ 125871 h 466827"/>
                <a:gd name="connsiteX638" fmla="*/ 1310214 w 1312373"/>
                <a:gd name="connsiteY638" fmla="*/ 142323 h 466827"/>
                <a:gd name="connsiteX639" fmla="*/ 1296889 w 1312373"/>
                <a:gd name="connsiteY639" fmla="*/ 142323 h 466827"/>
                <a:gd name="connsiteX640" fmla="*/ 1288068 w 1312373"/>
                <a:gd name="connsiteY640" fmla="*/ 135579 h 466827"/>
                <a:gd name="connsiteX641" fmla="*/ 1281048 w 1312373"/>
                <a:gd name="connsiteY641" fmla="*/ 140616 h 466827"/>
                <a:gd name="connsiteX642" fmla="*/ 1288699 w 1312373"/>
                <a:gd name="connsiteY642" fmla="*/ 147268 h 466827"/>
                <a:gd name="connsiteX643" fmla="*/ 1295181 w 1312373"/>
                <a:gd name="connsiteY643" fmla="*/ 149337 h 466827"/>
                <a:gd name="connsiteX644" fmla="*/ 1312373 w 1312373"/>
                <a:gd name="connsiteY644" fmla="*/ 165789 h 466827"/>
                <a:gd name="connsiteX645" fmla="*/ 1290050 w 1312373"/>
                <a:gd name="connsiteY645" fmla="*/ 182515 h 466827"/>
                <a:gd name="connsiteX646" fmla="*/ 1265026 w 1312373"/>
                <a:gd name="connsiteY646" fmla="*/ 163901 h 466827"/>
                <a:gd name="connsiteX647" fmla="*/ 1278889 w 1312373"/>
                <a:gd name="connsiteY647" fmla="*/ 163901 h 466827"/>
                <a:gd name="connsiteX648" fmla="*/ 1290770 w 1312373"/>
                <a:gd name="connsiteY648" fmla="*/ 172264 h 466827"/>
                <a:gd name="connsiteX649" fmla="*/ 1298872 w 1312373"/>
                <a:gd name="connsiteY649" fmla="*/ 166958 h 466827"/>
                <a:gd name="connsiteX650" fmla="*/ 1291401 w 1312373"/>
                <a:gd name="connsiteY650" fmla="*/ 160575 h 466827"/>
                <a:gd name="connsiteX651" fmla="*/ 1284920 w 1312373"/>
                <a:gd name="connsiteY651" fmla="*/ 158418 h 466827"/>
                <a:gd name="connsiteX652" fmla="*/ 1267547 w 1312373"/>
                <a:gd name="connsiteY652" fmla="*/ 141966 h 466827"/>
                <a:gd name="connsiteX653" fmla="*/ 1288611 w 1312373"/>
                <a:gd name="connsiteY653" fmla="*/ 125871 h 466827"/>
                <a:gd name="connsiteX654" fmla="*/ 854877 w 1312373"/>
                <a:gd name="connsiteY654" fmla="*/ 125871 h 466827"/>
                <a:gd name="connsiteX655" fmla="*/ 876480 w 1312373"/>
                <a:gd name="connsiteY655" fmla="*/ 142323 h 466827"/>
                <a:gd name="connsiteX656" fmla="*/ 863155 w 1312373"/>
                <a:gd name="connsiteY656" fmla="*/ 142323 h 466827"/>
                <a:gd name="connsiteX657" fmla="*/ 854338 w 1312373"/>
                <a:gd name="connsiteY657" fmla="*/ 135579 h 466827"/>
                <a:gd name="connsiteX658" fmla="*/ 847314 w 1312373"/>
                <a:gd name="connsiteY658" fmla="*/ 140616 h 466827"/>
                <a:gd name="connsiteX659" fmla="*/ 854965 w 1312373"/>
                <a:gd name="connsiteY659" fmla="*/ 147268 h 466827"/>
                <a:gd name="connsiteX660" fmla="*/ 861446 w 1312373"/>
                <a:gd name="connsiteY660" fmla="*/ 149337 h 466827"/>
                <a:gd name="connsiteX661" fmla="*/ 878639 w 1312373"/>
                <a:gd name="connsiteY661" fmla="*/ 165789 h 466827"/>
                <a:gd name="connsiteX662" fmla="*/ 856316 w 1312373"/>
                <a:gd name="connsiteY662" fmla="*/ 182515 h 466827"/>
                <a:gd name="connsiteX663" fmla="*/ 831296 w 1312373"/>
                <a:gd name="connsiteY663" fmla="*/ 163901 h 466827"/>
                <a:gd name="connsiteX664" fmla="*/ 845155 w 1312373"/>
                <a:gd name="connsiteY664" fmla="*/ 163901 h 466827"/>
                <a:gd name="connsiteX665" fmla="*/ 857036 w 1312373"/>
                <a:gd name="connsiteY665" fmla="*/ 172264 h 466827"/>
                <a:gd name="connsiteX666" fmla="*/ 865133 w 1312373"/>
                <a:gd name="connsiteY666" fmla="*/ 166958 h 466827"/>
                <a:gd name="connsiteX667" fmla="*/ 857667 w 1312373"/>
                <a:gd name="connsiteY667" fmla="*/ 160575 h 466827"/>
                <a:gd name="connsiteX668" fmla="*/ 851186 w 1312373"/>
                <a:gd name="connsiteY668" fmla="*/ 158418 h 466827"/>
                <a:gd name="connsiteX669" fmla="*/ 833813 w 1312373"/>
                <a:gd name="connsiteY669" fmla="*/ 141966 h 466827"/>
                <a:gd name="connsiteX670" fmla="*/ 854877 w 1312373"/>
                <a:gd name="connsiteY670" fmla="*/ 125871 h 466827"/>
                <a:gd name="connsiteX671" fmla="*/ 548923 w 1312373"/>
                <a:gd name="connsiteY671" fmla="*/ 125871 h 466827"/>
                <a:gd name="connsiteX672" fmla="*/ 570526 w 1312373"/>
                <a:gd name="connsiteY672" fmla="*/ 142323 h 466827"/>
                <a:gd name="connsiteX673" fmla="*/ 557201 w 1312373"/>
                <a:gd name="connsiteY673" fmla="*/ 142323 h 466827"/>
                <a:gd name="connsiteX674" fmla="*/ 548384 w 1312373"/>
                <a:gd name="connsiteY674" fmla="*/ 135579 h 466827"/>
                <a:gd name="connsiteX675" fmla="*/ 541360 w 1312373"/>
                <a:gd name="connsiteY675" fmla="*/ 140616 h 466827"/>
                <a:gd name="connsiteX676" fmla="*/ 549011 w 1312373"/>
                <a:gd name="connsiteY676" fmla="*/ 147268 h 466827"/>
                <a:gd name="connsiteX677" fmla="*/ 555492 w 1312373"/>
                <a:gd name="connsiteY677" fmla="*/ 149337 h 466827"/>
                <a:gd name="connsiteX678" fmla="*/ 572685 w 1312373"/>
                <a:gd name="connsiteY678" fmla="*/ 165789 h 466827"/>
                <a:gd name="connsiteX679" fmla="*/ 550362 w 1312373"/>
                <a:gd name="connsiteY679" fmla="*/ 182515 h 466827"/>
                <a:gd name="connsiteX680" fmla="*/ 525342 w 1312373"/>
                <a:gd name="connsiteY680" fmla="*/ 163901 h 466827"/>
                <a:gd name="connsiteX681" fmla="*/ 539201 w 1312373"/>
                <a:gd name="connsiteY681" fmla="*/ 163901 h 466827"/>
                <a:gd name="connsiteX682" fmla="*/ 551082 w 1312373"/>
                <a:gd name="connsiteY682" fmla="*/ 172264 h 466827"/>
                <a:gd name="connsiteX683" fmla="*/ 559179 w 1312373"/>
                <a:gd name="connsiteY683" fmla="*/ 166958 h 466827"/>
                <a:gd name="connsiteX684" fmla="*/ 551713 w 1312373"/>
                <a:gd name="connsiteY684" fmla="*/ 160575 h 466827"/>
                <a:gd name="connsiteX685" fmla="*/ 545232 w 1312373"/>
                <a:gd name="connsiteY685" fmla="*/ 158418 h 466827"/>
                <a:gd name="connsiteX686" fmla="*/ 527859 w 1312373"/>
                <a:gd name="connsiteY686" fmla="*/ 141966 h 466827"/>
                <a:gd name="connsiteX687" fmla="*/ 548923 w 1312373"/>
                <a:gd name="connsiteY687" fmla="*/ 125871 h 466827"/>
                <a:gd name="connsiteX688" fmla="*/ 143083 w 1312373"/>
                <a:gd name="connsiteY688" fmla="*/ 125871 h 466827"/>
                <a:gd name="connsiteX689" fmla="*/ 164686 w 1312373"/>
                <a:gd name="connsiteY689" fmla="*/ 142323 h 466827"/>
                <a:gd name="connsiteX690" fmla="*/ 151361 w 1312373"/>
                <a:gd name="connsiteY690" fmla="*/ 142323 h 466827"/>
                <a:gd name="connsiteX691" fmla="*/ 142540 w 1312373"/>
                <a:gd name="connsiteY691" fmla="*/ 135579 h 466827"/>
                <a:gd name="connsiteX692" fmla="*/ 135520 w 1312373"/>
                <a:gd name="connsiteY692" fmla="*/ 140616 h 466827"/>
                <a:gd name="connsiteX693" fmla="*/ 143171 w 1312373"/>
                <a:gd name="connsiteY693" fmla="*/ 147268 h 466827"/>
                <a:gd name="connsiteX694" fmla="*/ 149652 w 1312373"/>
                <a:gd name="connsiteY694" fmla="*/ 149337 h 466827"/>
                <a:gd name="connsiteX695" fmla="*/ 166845 w 1312373"/>
                <a:gd name="connsiteY695" fmla="*/ 165789 h 466827"/>
                <a:gd name="connsiteX696" fmla="*/ 144522 w 1312373"/>
                <a:gd name="connsiteY696" fmla="*/ 182515 h 466827"/>
                <a:gd name="connsiteX697" fmla="*/ 119502 w 1312373"/>
                <a:gd name="connsiteY697" fmla="*/ 163901 h 466827"/>
                <a:gd name="connsiteX698" fmla="*/ 119506 w 1312373"/>
                <a:gd name="connsiteY698" fmla="*/ 163901 h 466827"/>
                <a:gd name="connsiteX699" fmla="*/ 133365 w 1312373"/>
                <a:gd name="connsiteY699" fmla="*/ 163901 h 466827"/>
                <a:gd name="connsiteX700" fmla="*/ 145246 w 1312373"/>
                <a:gd name="connsiteY700" fmla="*/ 172264 h 466827"/>
                <a:gd name="connsiteX701" fmla="*/ 153343 w 1312373"/>
                <a:gd name="connsiteY701" fmla="*/ 166958 h 466827"/>
                <a:gd name="connsiteX702" fmla="*/ 145873 w 1312373"/>
                <a:gd name="connsiteY702" fmla="*/ 160575 h 466827"/>
                <a:gd name="connsiteX703" fmla="*/ 139392 w 1312373"/>
                <a:gd name="connsiteY703" fmla="*/ 158418 h 466827"/>
                <a:gd name="connsiteX704" fmla="*/ 122019 w 1312373"/>
                <a:gd name="connsiteY704" fmla="*/ 141966 h 466827"/>
                <a:gd name="connsiteX705" fmla="*/ 143083 w 1312373"/>
                <a:gd name="connsiteY705" fmla="*/ 125871 h 466827"/>
                <a:gd name="connsiteX706" fmla="*/ 1235608 w 1312373"/>
                <a:gd name="connsiteY706" fmla="*/ 125867 h 466827"/>
                <a:gd name="connsiteX707" fmla="*/ 1260536 w 1312373"/>
                <a:gd name="connsiteY707" fmla="*/ 154551 h 466827"/>
                <a:gd name="connsiteX708" fmla="*/ 1260536 w 1312373"/>
                <a:gd name="connsiteY708" fmla="*/ 157607 h 466827"/>
                <a:gd name="connsiteX709" fmla="*/ 1223816 w 1312373"/>
                <a:gd name="connsiteY709" fmla="*/ 157607 h 466827"/>
                <a:gd name="connsiteX710" fmla="*/ 1235785 w 1312373"/>
                <a:gd name="connsiteY710" fmla="*/ 172264 h 466827"/>
                <a:gd name="connsiteX711" fmla="*/ 1245957 w 1312373"/>
                <a:gd name="connsiteY711" fmla="*/ 163901 h 466827"/>
                <a:gd name="connsiteX712" fmla="*/ 1259821 w 1312373"/>
                <a:gd name="connsiteY712" fmla="*/ 163901 h 466827"/>
                <a:gd name="connsiteX713" fmla="*/ 1235790 w 1312373"/>
                <a:gd name="connsiteY713" fmla="*/ 182515 h 466827"/>
                <a:gd name="connsiteX714" fmla="*/ 1209599 w 1312373"/>
                <a:gd name="connsiteY714" fmla="*/ 154101 h 466827"/>
                <a:gd name="connsiteX715" fmla="*/ 1209595 w 1312373"/>
                <a:gd name="connsiteY715" fmla="*/ 154101 h 466827"/>
                <a:gd name="connsiteX716" fmla="*/ 1235608 w 1312373"/>
                <a:gd name="connsiteY716" fmla="*/ 125867 h 466827"/>
                <a:gd name="connsiteX717" fmla="*/ 1151559 w 1312373"/>
                <a:gd name="connsiteY717" fmla="*/ 125867 h 466827"/>
                <a:gd name="connsiteX718" fmla="*/ 1166588 w 1312373"/>
                <a:gd name="connsiteY718" fmla="*/ 135306 h 466827"/>
                <a:gd name="connsiteX719" fmla="*/ 1168747 w 1312373"/>
                <a:gd name="connsiteY719" fmla="*/ 135306 h 466827"/>
                <a:gd name="connsiteX720" fmla="*/ 1183237 w 1312373"/>
                <a:gd name="connsiteY720" fmla="*/ 125867 h 466827"/>
                <a:gd name="connsiteX721" fmla="*/ 1200611 w 1312373"/>
                <a:gd name="connsiteY721" fmla="*/ 146907 h 466827"/>
                <a:gd name="connsiteX722" fmla="*/ 1200611 w 1312373"/>
                <a:gd name="connsiteY722" fmla="*/ 181165 h 466827"/>
                <a:gd name="connsiteX723" fmla="*/ 1186028 w 1312373"/>
                <a:gd name="connsiteY723" fmla="*/ 181165 h 466827"/>
                <a:gd name="connsiteX724" fmla="*/ 1186028 w 1312373"/>
                <a:gd name="connsiteY724" fmla="*/ 149337 h 466827"/>
                <a:gd name="connsiteX725" fmla="*/ 1178381 w 1312373"/>
                <a:gd name="connsiteY725" fmla="*/ 137736 h 466827"/>
                <a:gd name="connsiteX726" fmla="*/ 1168301 w 1312373"/>
                <a:gd name="connsiteY726" fmla="*/ 152032 h 466827"/>
                <a:gd name="connsiteX727" fmla="*/ 1168301 w 1312373"/>
                <a:gd name="connsiteY727" fmla="*/ 181165 h 466827"/>
                <a:gd name="connsiteX728" fmla="*/ 1153718 w 1312373"/>
                <a:gd name="connsiteY728" fmla="*/ 181165 h 466827"/>
                <a:gd name="connsiteX729" fmla="*/ 1153718 w 1312373"/>
                <a:gd name="connsiteY729" fmla="*/ 149337 h 466827"/>
                <a:gd name="connsiteX730" fmla="*/ 1146067 w 1312373"/>
                <a:gd name="connsiteY730" fmla="*/ 137736 h 466827"/>
                <a:gd name="connsiteX731" fmla="*/ 1135988 w 1312373"/>
                <a:gd name="connsiteY731" fmla="*/ 152032 h 466827"/>
                <a:gd name="connsiteX732" fmla="*/ 1135988 w 1312373"/>
                <a:gd name="connsiteY732" fmla="*/ 181165 h 466827"/>
                <a:gd name="connsiteX733" fmla="*/ 1121409 w 1312373"/>
                <a:gd name="connsiteY733" fmla="*/ 181165 h 466827"/>
                <a:gd name="connsiteX734" fmla="*/ 1121409 w 1312373"/>
                <a:gd name="connsiteY734" fmla="*/ 127217 h 466827"/>
                <a:gd name="connsiteX735" fmla="*/ 1134910 w 1312373"/>
                <a:gd name="connsiteY735" fmla="*/ 127217 h 466827"/>
                <a:gd name="connsiteX736" fmla="*/ 1134910 w 1312373"/>
                <a:gd name="connsiteY736" fmla="*/ 135306 h 466827"/>
                <a:gd name="connsiteX737" fmla="*/ 1137069 w 1312373"/>
                <a:gd name="connsiteY737" fmla="*/ 135306 h 466827"/>
                <a:gd name="connsiteX738" fmla="*/ 1151559 w 1312373"/>
                <a:gd name="connsiteY738" fmla="*/ 125867 h 466827"/>
                <a:gd name="connsiteX739" fmla="*/ 1059774 w 1312373"/>
                <a:gd name="connsiteY739" fmla="*/ 125867 h 466827"/>
                <a:gd name="connsiteX740" fmla="*/ 1074803 w 1312373"/>
                <a:gd name="connsiteY740" fmla="*/ 135306 h 466827"/>
                <a:gd name="connsiteX741" fmla="*/ 1076962 w 1312373"/>
                <a:gd name="connsiteY741" fmla="*/ 135306 h 466827"/>
                <a:gd name="connsiteX742" fmla="*/ 1091452 w 1312373"/>
                <a:gd name="connsiteY742" fmla="*/ 125867 h 466827"/>
                <a:gd name="connsiteX743" fmla="*/ 1108826 w 1312373"/>
                <a:gd name="connsiteY743" fmla="*/ 146907 h 466827"/>
                <a:gd name="connsiteX744" fmla="*/ 1108826 w 1312373"/>
                <a:gd name="connsiteY744" fmla="*/ 181165 h 466827"/>
                <a:gd name="connsiteX745" fmla="*/ 1094243 w 1312373"/>
                <a:gd name="connsiteY745" fmla="*/ 181165 h 466827"/>
                <a:gd name="connsiteX746" fmla="*/ 1094243 w 1312373"/>
                <a:gd name="connsiteY746" fmla="*/ 149337 h 466827"/>
                <a:gd name="connsiteX747" fmla="*/ 1086596 w 1312373"/>
                <a:gd name="connsiteY747" fmla="*/ 137736 h 466827"/>
                <a:gd name="connsiteX748" fmla="*/ 1076516 w 1312373"/>
                <a:gd name="connsiteY748" fmla="*/ 152032 h 466827"/>
                <a:gd name="connsiteX749" fmla="*/ 1076516 w 1312373"/>
                <a:gd name="connsiteY749" fmla="*/ 181165 h 466827"/>
                <a:gd name="connsiteX750" fmla="*/ 1061933 w 1312373"/>
                <a:gd name="connsiteY750" fmla="*/ 181165 h 466827"/>
                <a:gd name="connsiteX751" fmla="*/ 1061933 w 1312373"/>
                <a:gd name="connsiteY751" fmla="*/ 149337 h 466827"/>
                <a:gd name="connsiteX752" fmla="*/ 1054282 w 1312373"/>
                <a:gd name="connsiteY752" fmla="*/ 137736 h 466827"/>
                <a:gd name="connsiteX753" fmla="*/ 1044203 w 1312373"/>
                <a:gd name="connsiteY753" fmla="*/ 152032 h 466827"/>
                <a:gd name="connsiteX754" fmla="*/ 1044203 w 1312373"/>
                <a:gd name="connsiteY754" fmla="*/ 181165 h 466827"/>
                <a:gd name="connsiteX755" fmla="*/ 1029624 w 1312373"/>
                <a:gd name="connsiteY755" fmla="*/ 181165 h 466827"/>
                <a:gd name="connsiteX756" fmla="*/ 1029624 w 1312373"/>
                <a:gd name="connsiteY756" fmla="*/ 127217 h 466827"/>
                <a:gd name="connsiteX757" fmla="*/ 1043125 w 1312373"/>
                <a:gd name="connsiteY757" fmla="*/ 127217 h 466827"/>
                <a:gd name="connsiteX758" fmla="*/ 1043125 w 1312373"/>
                <a:gd name="connsiteY758" fmla="*/ 135306 h 466827"/>
                <a:gd name="connsiteX759" fmla="*/ 1045284 w 1312373"/>
                <a:gd name="connsiteY759" fmla="*/ 135306 h 466827"/>
                <a:gd name="connsiteX760" fmla="*/ 1059774 w 1312373"/>
                <a:gd name="connsiteY760" fmla="*/ 125867 h 466827"/>
                <a:gd name="connsiteX761" fmla="*/ 993275 w 1312373"/>
                <a:gd name="connsiteY761" fmla="*/ 125867 h 466827"/>
                <a:gd name="connsiteX762" fmla="*/ 1019916 w 1312373"/>
                <a:gd name="connsiteY762" fmla="*/ 154189 h 466827"/>
                <a:gd name="connsiteX763" fmla="*/ 993275 w 1312373"/>
                <a:gd name="connsiteY763" fmla="*/ 182511 h 466827"/>
                <a:gd name="connsiteX764" fmla="*/ 966635 w 1312373"/>
                <a:gd name="connsiteY764" fmla="*/ 154189 h 466827"/>
                <a:gd name="connsiteX765" fmla="*/ 993275 w 1312373"/>
                <a:gd name="connsiteY765" fmla="*/ 125867 h 466827"/>
                <a:gd name="connsiteX766" fmla="*/ 801878 w 1312373"/>
                <a:gd name="connsiteY766" fmla="*/ 125867 h 466827"/>
                <a:gd name="connsiteX767" fmla="*/ 826806 w 1312373"/>
                <a:gd name="connsiteY767" fmla="*/ 154551 h 466827"/>
                <a:gd name="connsiteX768" fmla="*/ 826806 w 1312373"/>
                <a:gd name="connsiteY768" fmla="*/ 157607 h 466827"/>
                <a:gd name="connsiteX769" fmla="*/ 790086 w 1312373"/>
                <a:gd name="connsiteY769" fmla="*/ 157607 h 466827"/>
                <a:gd name="connsiteX770" fmla="*/ 802055 w 1312373"/>
                <a:gd name="connsiteY770" fmla="*/ 172264 h 466827"/>
                <a:gd name="connsiteX771" fmla="*/ 812227 w 1312373"/>
                <a:gd name="connsiteY771" fmla="*/ 163901 h 466827"/>
                <a:gd name="connsiteX772" fmla="*/ 826091 w 1312373"/>
                <a:gd name="connsiteY772" fmla="*/ 163901 h 466827"/>
                <a:gd name="connsiteX773" fmla="*/ 802059 w 1312373"/>
                <a:gd name="connsiteY773" fmla="*/ 182515 h 466827"/>
                <a:gd name="connsiteX774" fmla="*/ 775869 w 1312373"/>
                <a:gd name="connsiteY774" fmla="*/ 154101 h 466827"/>
                <a:gd name="connsiteX775" fmla="*/ 775865 w 1312373"/>
                <a:gd name="connsiteY775" fmla="*/ 154101 h 466827"/>
                <a:gd name="connsiteX776" fmla="*/ 801878 w 1312373"/>
                <a:gd name="connsiteY776" fmla="*/ 125867 h 466827"/>
                <a:gd name="connsiteX777" fmla="*/ 625501 w 1312373"/>
                <a:gd name="connsiteY777" fmla="*/ 125867 h 466827"/>
                <a:gd name="connsiteX778" fmla="*/ 650429 w 1312373"/>
                <a:gd name="connsiteY778" fmla="*/ 154551 h 466827"/>
                <a:gd name="connsiteX779" fmla="*/ 650429 w 1312373"/>
                <a:gd name="connsiteY779" fmla="*/ 157607 h 466827"/>
                <a:gd name="connsiteX780" fmla="*/ 613709 w 1312373"/>
                <a:gd name="connsiteY780" fmla="*/ 157607 h 466827"/>
                <a:gd name="connsiteX781" fmla="*/ 625678 w 1312373"/>
                <a:gd name="connsiteY781" fmla="*/ 172264 h 466827"/>
                <a:gd name="connsiteX782" fmla="*/ 635850 w 1312373"/>
                <a:gd name="connsiteY782" fmla="*/ 163901 h 466827"/>
                <a:gd name="connsiteX783" fmla="*/ 649714 w 1312373"/>
                <a:gd name="connsiteY783" fmla="*/ 163901 h 466827"/>
                <a:gd name="connsiteX784" fmla="*/ 625683 w 1312373"/>
                <a:gd name="connsiteY784" fmla="*/ 182515 h 466827"/>
                <a:gd name="connsiteX785" fmla="*/ 599492 w 1312373"/>
                <a:gd name="connsiteY785" fmla="*/ 154101 h 466827"/>
                <a:gd name="connsiteX786" fmla="*/ 599488 w 1312373"/>
                <a:gd name="connsiteY786" fmla="*/ 154101 h 466827"/>
                <a:gd name="connsiteX787" fmla="*/ 625501 w 1312373"/>
                <a:gd name="connsiteY787" fmla="*/ 125867 h 466827"/>
                <a:gd name="connsiteX788" fmla="*/ 495924 w 1312373"/>
                <a:gd name="connsiteY788" fmla="*/ 125867 h 466827"/>
                <a:gd name="connsiteX789" fmla="*/ 520852 w 1312373"/>
                <a:gd name="connsiteY789" fmla="*/ 154551 h 466827"/>
                <a:gd name="connsiteX790" fmla="*/ 520852 w 1312373"/>
                <a:gd name="connsiteY790" fmla="*/ 157607 h 466827"/>
                <a:gd name="connsiteX791" fmla="*/ 484132 w 1312373"/>
                <a:gd name="connsiteY791" fmla="*/ 157607 h 466827"/>
                <a:gd name="connsiteX792" fmla="*/ 496101 w 1312373"/>
                <a:gd name="connsiteY792" fmla="*/ 172264 h 466827"/>
                <a:gd name="connsiteX793" fmla="*/ 506273 w 1312373"/>
                <a:gd name="connsiteY793" fmla="*/ 163901 h 466827"/>
                <a:gd name="connsiteX794" fmla="*/ 520137 w 1312373"/>
                <a:gd name="connsiteY794" fmla="*/ 163901 h 466827"/>
                <a:gd name="connsiteX795" fmla="*/ 496106 w 1312373"/>
                <a:gd name="connsiteY795" fmla="*/ 182515 h 466827"/>
                <a:gd name="connsiteX796" fmla="*/ 469915 w 1312373"/>
                <a:gd name="connsiteY796" fmla="*/ 154101 h 466827"/>
                <a:gd name="connsiteX797" fmla="*/ 469911 w 1312373"/>
                <a:gd name="connsiteY797" fmla="*/ 154101 h 466827"/>
                <a:gd name="connsiteX798" fmla="*/ 495924 w 1312373"/>
                <a:gd name="connsiteY798" fmla="*/ 125867 h 466827"/>
                <a:gd name="connsiteX799" fmla="*/ 411875 w 1312373"/>
                <a:gd name="connsiteY799" fmla="*/ 125867 h 466827"/>
                <a:gd name="connsiteX800" fmla="*/ 426904 w 1312373"/>
                <a:gd name="connsiteY800" fmla="*/ 135306 h 466827"/>
                <a:gd name="connsiteX801" fmla="*/ 429063 w 1312373"/>
                <a:gd name="connsiteY801" fmla="*/ 135306 h 466827"/>
                <a:gd name="connsiteX802" fmla="*/ 443553 w 1312373"/>
                <a:gd name="connsiteY802" fmla="*/ 125867 h 466827"/>
                <a:gd name="connsiteX803" fmla="*/ 460927 w 1312373"/>
                <a:gd name="connsiteY803" fmla="*/ 146907 h 466827"/>
                <a:gd name="connsiteX804" fmla="*/ 460927 w 1312373"/>
                <a:gd name="connsiteY804" fmla="*/ 181165 h 466827"/>
                <a:gd name="connsiteX805" fmla="*/ 446344 w 1312373"/>
                <a:gd name="connsiteY805" fmla="*/ 181165 h 466827"/>
                <a:gd name="connsiteX806" fmla="*/ 446344 w 1312373"/>
                <a:gd name="connsiteY806" fmla="*/ 149337 h 466827"/>
                <a:gd name="connsiteX807" fmla="*/ 438697 w 1312373"/>
                <a:gd name="connsiteY807" fmla="*/ 137736 h 466827"/>
                <a:gd name="connsiteX808" fmla="*/ 428617 w 1312373"/>
                <a:gd name="connsiteY808" fmla="*/ 152032 h 466827"/>
                <a:gd name="connsiteX809" fmla="*/ 428617 w 1312373"/>
                <a:gd name="connsiteY809" fmla="*/ 181165 h 466827"/>
                <a:gd name="connsiteX810" fmla="*/ 414034 w 1312373"/>
                <a:gd name="connsiteY810" fmla="*/ 181165 h 466827"/>
                <a:gd name="connsiteX811" fmla="*/ 414034 w 1312373"/>
                <a:gd name="connsiteY811" fmla="*/ 149337 h 466827"/>
                <a:gd name="connsiteX812" fmla="*/ 406387 w 1312373"/>
                <a:gd name="connsiteY812" fmla="*/ 137736 h 466827"/>
                <a:gd name="connsiteX813" fmla="*/ 396308 w 1312373"/>
                <a:gd name="connsiteY813" fmla="*/ 152032 h 466827"/>
                <a:gd name="connsiteX814" fmla="*/ 396308 w 1312373"/>
                <a:gd name="connsiteY814" fmla="*/ 181165 h 466827"/>
                <a:gd name="connsiteX815" fmla="*/ 381725 w 1312373"/>
                <a:gd name="connsiteY815" fmla="*/ 181165 h 466827"/>
                <a:gd name="connsiteX816" fmla="*/ 381725 w 1312373"/>
                <a:gd name="connsiteY816" fmla="*/ 127217 h 466827"/>
                <a:gd name="connsiteX817" fmla="*/ 395226 w 1312373"/>
                <a:gd name="connsiteY817" fmla="*/ 127217 h 466827"/>
                <a:gd name="connsiteX818" fmla="*/ 395226 w 1312373"/>
                <a:gd name="connsiteY818" fmla="*/ 135306 h 466827"/>
                <a:gd name="connsiteX819" fmla="*/ 397385 w 1312373"/>
                <a:gd name="connsiteY819" fmla="*/ 135306 h 466827"/>
                <a:gd name="connsiteX820" fmla="*/ 411875 w 1312373"/>
                <a:gd name="connsiteY820" fmla="*/ 125867 h 466827"/>
                <a:gd name="connsiteX821" fmla="*/ 320090 w 1312373"/>
                <a:gd name="connsiteY821" fmla="*/ 125867 h 466827"/>
                <a:gd name="connsiteX822" fmla="*/ 335119 w 1312373"/>
                <a:gd name="connsiteY822" fmla="*/ 135306 h 466827"/>
                <a:gd name="connsiteX823" fmla="*/ 337278 w 1312373"/>
                <a:gd name="connsiteY823" fmla="*/ 135306 h 466827"/>
                <a:gd name="connsiteX824" fmla="*/ 351768 w 1312373"/>
                <a:gd name="connsiteY824" fmla="*/ 125867 h 466827"/>
                <a:gd name="connsiteX825" fmla="*/ 369142 w 1312373"/>
                <a:gd name="connsiteY825" fmla="*/ 146907 h 466827"/>
                <a:gd name="connsiteX826" fmla="*/ 369142 w 1312373"/>
                <a:gd name="connsiteY826" fmla="*/ 181165 h 466827"/>
                <a:gd name="connsiteX827" fmla="*/ 354559 w 1312373"/>
                <a:gd name="connsiteY827" fmla="*/ 181165 h 466827"/>
                <a:gd name="connsiteX828" fmla="*/ 354559 w 1312373"/>
                <a:gd name="connsiteY828" fmla="*/ 149337 h 466827"/>
                <a:gd name="connsiteX829" fmla="*/ 346912 w 1312373"/>
                <a:gd name="connsiteY829" fmla="*/ 137736 h 466827"/>
                <a:gd name="connsiteX830" fmla="*/ 336832 w 1312373"/>
                <a:gd name="connsiteY830" fmla="*/ 152032 h 466827"/>
                <a:gd name="connsiteX831" fmla="*/ 336832 w 1312373"/>
                <a:gd name="connsiteY831" fmla="*/ 181165 h 466827"/>
                <a:gd name="connsiteX832" fmla="*/ 322249 w 1312373"/>
                <a:gd name="connsiteY832" fmla="*/ 181165 h 466827"/>
                <a:gd name="connsiteX833" fmla="*/ 322249 w 1312373"/>
                <a:gd name="connsiteY833" fmla="*/ 149337 h 466827"/>
                <a:gd name="connsiteX834" fmla="*/ 314602 w 1312373"/>
                <a:gd name="connsiteY834" fmla="*/ 137736 h 466827"/>
                <a:gd name="connsiteX835" fmla="*/ 304523 w 1312373"/>
                <a:gd name="connsiteY835" fmla="*/ 152032 h 466827"/>
                <a:gd name="connsiteX836" fmla="*/ 304523 w 1312373"/>
                <a:gd name="connsiteY836" fmla="*/ 181165 h 466827"/>
                <a:gd name="connsiteX837" fmla="*/ 289940 w 1312373"/>
                <a:gd name="connsiteY837" fmla="*/ 181165 h 466827"/>
                <a:gd name="connsiteX838" fmla="*/ 289940 w 1312373"/>
                <a:gd name="connsiteY838" fmla="*/ 127217 h 466827"/>
                <a:gd name="connsiteX839" fmla="*/ 303441 w 1312373"/>
                <a:gd name="connsiteY839" fmla="*/ 127217 h 466827"/>
                <a:gd name="connsiteX840" fmla="*/ 303441 w 1312373"/>
                <a:gd name="connsiteY840" fmla="*/ 135306 h 466827"/>
                <a:gd name="connsiteX841" fmla="*/ 305600 w 1312373"/>
                <a:gd name="connsiteY841" fmla="*/ 135306 h 466827"/>
                <a:gd name="connsiteX842" fmla="*/ 320090 w 1312373"/>
                <a:gd name="connsiteY842" fmla="*/ 125867 h 466827"/>
                <a:gd name="connsiteX843" fmla="*/ 255657 w 1312373"/>
                <a:gd name="connsiteY843" fmla="*/ 125867 h 466827"/>
                <a:gd name="connsiteX844" fmla="*/ 280585 w 1312373"/>
                <a:gd name="connsiteY844" fmla="*/ 154551 h 466827"/>
                <a:gd name="connsiteX845" fmla="*/ 280585 w 1312373"/>
                <a:gd name="connsiteY845" fmla="*/ 157607 h 466827"/>
                <a:gd name="connsiteX846" fmla="*/ 243865 w 1312373"/>
                <a:gd name="connsiteY846" fmla="*/ 157607 h 466827"/>
                <a:gd name="connsiteX847" fmla="*/ 255834 w 1312373"/>
                <a:gd name="connsiteY847" fmla="*/ 172264 h 466827"/>
                <a:gd name="connsiteX848" fmla="*/ 266006 w 1312373"/>
                <a:gd name="connsiteY848" fmla="*/ 163901 h 466827"/>
                <a:gd name="connsiteX849" fmla="*/ 279870 w 1312373"/>
                <a:gd name="connsiteY849" fmla="*/ 163901 h 466827"/>
                <a:gd name="connsiteX850" fmla="*/ 255838 w 1312373"/>
                <a:gd name="connsiteY850" fmla="*/ 182515 h 466827"/>
                <a:gd name="connsiteX851" fmla="*/ 229648 w 1312373"/>
                <a:gd name="connsiteY851" fmla="*/ 154101 h 466827"/>
                <a:gd name="connsiteX852" fmla="*/ 229644 w 1312373"/>
                <a:gd name="connsiteY852" fmla="*/ 154101 h 466827"/>
                <a:gd name="connsiteX853" fmla="*/ 255657 w 1312373"/>
                <a:gd name="connsiteY853" fmla="*/ 125867 h 466827"/>
                <a:gd name="connsiteX854" fmla="*/ 90084 w 1312373"/>
                <a:gd name="connsiteY854" fmla="*/ 125867 h 466827"/>
                <a:gd name="connsiteX855" fmla="*/ 115016 w 1312373"/>
                <a:gd name="connsiteY855" fmla="*/ 154551 h 466827"/>
                <a:gd name="connsiteX856" fmla="*/ 115016 w 1312373"/>
                <a:gd name="connsiteY856" fmla="*/ 157607 h 466827"/>
                <a:gd name="connsiteX857" fmla="*/ 78296 w 1312373"/>
                <a:gd name="connsiteY857" fmla="*/ 157607 h 466827"/>
                <a:gd name="connsiteX858" fmla="*/ 90265 w 1312373"/>
                <a:gd name="connsiteY858" fmla="*/ 172264 h 466827"/>
                <a:gd name="connsiteX859" fmla="*/ 100438 w 1312373"/>
                <a:gd name="connsiteY859" fmla="*/ 163901 h 466827"/>
                <a:gd name="connsiteX860" fmla="*/ 114297 w 1312373"/>
                <a:gd name="connsiteY860" fmla="*/ 163901 h 466827"/>
                <a:gd name="connsiteX861" fmla="*/ 90265 w 1312373"/>
                <a:gd name="connsiteY861" fmla="*/ 182515 h 466827"/>
                <a:gd name="connsiteX862" fmla="*/ 64071 w 1312373"/>
                <a:gd name="connsiteY862" fmla="*/ 154101 h 466827"/>
                <a:gd name="connsiteX863" fmla="*/ 90084 w 1312373"/>
                <a:gd name="connsiteY863" fmla="*/ 125867 h 466827"/>
                <a:gd name="connsiteX864" fmla="*/ 663383 w 1312373"/>
                <a:gd name="connsiteY864" fmla="*/ 113724 h 466827"/>
                <a:gd name="connsiteX865" fmla="*/ 677697 w 1312373"/>
                <a:gd name="connsiteY865" fmla="*/ 113724 h 466827"/>
                <a:gd name="connsiteX866" fmla="*/ 677697 w 1312373"/>
                <a:gd name="connsiteY866" fmla="*/ 127212 h 466827"/>
                <a:gd name="connsiteX867" fmla="*/ 686429 w 1312373"/>
                <a:gd name="connsiteY867" fmla="*/ 127212 h 466827"/>
                <a:gd name="connsiteX868" fmla="*/ 686429 w 1312373"/>
                <a:gd name="connsiteY868" fmla="*/ 137463 h 466827"/>
                <a:gd name="connsiteX869" fmla="*/ 677697 w 1312373"/>
                <a:gd name="connsiteY869" fmla="*/ 137463 h 466827"/>
                <a:gd name="connsiteX870" fmla="*/ 677697 w 1312373"/>
                <a:gd name="connsiteY870" fmla="*/ 163540 h 466827"/>
                <a:gd name="connsiteX871" fmla="*/ 683184 w 1312373"/>
                <a:gd name="connsiteY871" fmla="*/ 180623 h 466827"/>
                <a:gd name="connsiteX872" fmla="*/ 683184 w 1312373"/>
                <a:gd name="connsiteY872" fmla="*/ 181165 h 466827"/>
                <a:gd name="connsiteX873" fmla="*/ 667705 w 1312373"/>
                <a:gd name="connsiteY873" fmla="*/ 181165 h 466827"/>
                <a:gd name="connsiteX874" fmla="*/ 663198 w 1312373"/>
                <a:gd name="connsiteY874" fmla="*/ 165070 h 466827"/>
                <a:gd name="connsiteX875" fmla="*/ 663202 w 1312373"/>
                <a:gd name="connsiteY875" fmla="*/ 165070 h 466827"/>
                <a:gd name="connsiteX876" fmla="*/ 663202 w 1312373"/>
                <a:gd name="connsiteY876" fmla="*/ 137463 h 466827"/>
                <a:gd name="connsiteX877" fmla="*/ 655820 w 1312373"/>
                <a:gd name="connsiteY877" fmla="*/ 137463 h 466827"/>
                <a:gd name="connsiteX878" fmla="*/ 655820 w 1312373"/>
                <a:gd name="connsiteY878" fmla="*/ 127212 h 466827"/>
                <a:gd name="connsiteX879" fmla="*/ 663383 w 1312373"/>
                <a:gd name="connsiteY879" fmla="*/ 127212 h 466827"/>
                <a:gd name="connsiteX880" fmla="*/ 909045 w 1312373"/>
                <a:gd name="connsiteY880" fmla="*/ 109234 h 466827"/>
                <a:gd name="connsiteX881" fmla="*/ 923628 w 1312373"/>
                <a:gd name="connsiteY881" fmla="*/ 109234 h 466827"/>
                <a:gd name="connsiteX882" fmla="*/ 923628 w 1312373"/>
                <a:gd name="connsiteY882" fmla="*/ 133692 h 466827"/>
                <a:gd name="connsiteX883" fmla="*/ 925782 w 1312373"/>
                <a:gd name="connsiteY883" fmla="*/ 133692 h 466827"/>
                <a:gd name="connsiteX884" fmla="*/ 939646 w 1312373"/>
                <a:gd name="connsiteY884" fmla="*/ 125872 h 466827"/>
                <a:gd name="connsiteX885" fmla="*/ 957646 w 1312373"/>
                <a:gd name="connsiteY885" fmla="*/ 146911 h 466827"/>
                <a:gd name="connsiteX886" fmla="*/ 957646 w 1312373"/>
                <a:gd name="connsiteY886" fmla="*/ 181170 h 466827"/>
                <a:gd name="connsiteX887" fmla="*/ 943063 w 1312373"/>
                <a:gd name="connsiteY887" fmla="*/ 181170 h 466827"/>
                <a:gd name="connsiteX888" fmla="*/ 943063 w 1312373"/>
                <a:gd name="connsiteY888" fmla="*/ 149342 h 466827"/>
                <a:gd name="connsiteX889" fmla="*/ 934604 w 1312373"/>
                <a:gd name="connsiteY889" fmla="*/ 137741 h 466827"/>
                <a:gd name="connsiteX890" fmla="*/ 923628 w 1312373"/>
                <a:gd name="connsiteY890" fmla="*/ 152037 h 466827"/>
                <a:gd name="connsiteX891" fmla="*/ 923628 w 1312373"/>
                <a:gd name="connsiteY891" fmla="*/ 181170 h 466827"/>
                <a:gd name="connsiteX892" fmla="*/ 909045 w 1312373"/>
                <a:gd name="connsiteY892" fmla="*/ 181170 h 466827"/>
                <a:gd name="connsiteX893" fmla="*/ 751578 w 1312373"/>
                <a:gd name="connsiteY893" fmla="*/ 109234 h 466827"/>
                <a:gd name="connsiteX894" fmla="*/ 766161 w 1312373"/>
                <a:gd name="connsiteY894" fmla="*/ 109234 h 466827"/>
                <a:gd name="connsiteX895" fmla="*/ 766161 w 1312373"/>
                <a:gd name="connsiteY895" fmla="*/ 181170 h 466827"/>
                <a:gd name="connsiteX896" fmla="*/ 752659 w 1312373"/>
                <a:gd name="connsiteY896" fmla="*/ 181170 h 466827"/>
                <a:gd name="connsiteX897" fmla="*/ 752659 w 1312373"/>
                <a:gd name="connsiteY897" fmla="*/ 174157 h 466827"/>
                <a:gd name="connsiteX898" fmla="*/ 750500 w 1312373"/>
                <a:gd name="connsiteY898" fmla="*/ 174157 h 466827"/>
                <a:gd name="connsiteX899" fmla="*/ 735379 w 1312373"/>
                <a:gd name="connsiteY899" fmla="*/ 182251 h 466827"/>
                <a:gd name="connsiteX900" fmla="*/ 713776 w 1312373"/>
                <a:gd name="connsiteY900" fmla="*/ 154105 h 466827"/>
                <a:gd name="connsiteX901" fmla="*/ 713776 w 1312373"/>
                <a:gd name="connsiteY901" fmla="*/ 154101 h 466827"/>
                <a:gd name="connsiteX902" fmla="*/ 735379 w 1312373"/>
                <a:gd name="connsiteY902" fmla="*/ 126136 h 466827"/>
                <a:gd name="connsiteX903" fmla="*/ 749419 w 1312373"/>
                <a:gd name="connsiteY903" fmla="*/ 133149 h 466827"/>
                <a:gd name="connsiteX904" fmla="*/ 751578 w 1312373"/>
                <a:gd name="connsiteY904" fmla="*/ 133149 h 466827"/>
                <a:gd name="connsiteX905" fmla="*/ 39784 w 1312373"/>
                <a:gd name="connsiteY905" fmla="*/ 109234 h 466827"/>
                <a:gd name="connsiteX906" fmla="*/ 54367 w 1312373"/>
                <a:gd name="connsiteY906" fmla="*/ 109234 h 466827"/>
                <a:gd name="connsiteX907" fmla="*/ 54367 w 1312373"/>
                <a:gd name="connsiteY907" fmla="*/ 181170 h 466827"/>
                <a:gd name="connsiteX908" fmla="*/ 40865 w 1312373"/>
                <a:gd name="connsiteY908" fmla="*/ 181170 h 466827"/>
                <a:gd name="connsiteX909" fmla="*/ 40865 w 1312373"/>
                <a:gd name="connsiteY909" fmla="*/ 174157 h 466827"/>
                <a:gd name="connsiteX910" fmla="*/ 38706 w 1312373"/>
                <a:gd name="connsiteY910" fmla="*/ 174157 h 466827"/>
                <a:gd name="connsiteX911" fmla="*/ 23585 w 1312373"/>
                <a:gd name="connsiteY911" fmla="*/ 182251 h 466827"/>
                <a:gd name="connsiteX912" fmla="*/ 1982 w 1312373"/>
                <a:gd name="connsiteY912" fmla="*/ 154105 h 466827"/>
                <a:gd name="connsiteX913" fmla="*/ 1982 w 1312373"/>
                <a:gd name="connsiteY913" fmla="*/ 154101 h 466827"/>
                <a:gd name="connsiteX914" fmla="*/ 23585 w 1312373"/>
                <a:gd name="connsiteY914" fmla="*/ 126136 h 466827"/>
                <a:gd name="connsiteX915" fmla="*/ 37625 w 1312373"/>
                <a:gd name="connsiteY915" fmla="*/ 133149 h 466827"/>
                <a:gd name="connsiteX916" fmla="*/ 39784 w 1312373"/>
                <a:gd name="connsiteY916" fmla="*/ 133149 h 466827"/>
                <a:gd name="connsiteX917" fmla="*/ 218765 w 1312373"/>
                <a:gd name="connsiteY917" fmla="*/ 109049 h 466827"/>
                <a:gd name="connsiteX918" fmla="*/ 223895 w 1312373"/>
                <a:gd name="connsiteY918" fmla="*/ 109318 h 466827"/>
                <a:gd name="connsiteX919" fmla="*/ 223895 w 1312373"/>
                <a:gd name="connsiteY919" fmla="*/ 119207 h 466827"/>
                <a:gd name="connsiteX920" fmla="*/ 220743 w 1312373"/>
                <a:gd name="connsiteY920" fmla="*/ 118938 h 466827"/>
                <a:gd name="connsiteX921" fmla="*/ 215074 w 1312373"/>
                <a:gd name="connsiteY921" fmla="*/ 124513 h 466827"/>
                <a:gd name="connsiteX922" fmla="*/ 215074 w 1312373"/>
                <a:gd name="connsiteY922" fmla="*/ 127213 h 466827"/>
                <a:gd name="connsiteX923" fmla="*/ 223895 w 1312373"/>
                <a:gd name="connsiteY923" fmla="*/ 127213 h 466827"/>
                <a:gd name="connsiteX924" fmla="*/ 223895 w 1312373"/>
                <a:gd name="connsiteY924" fmla="*/ 137463 h 466827"/>
                <a:gd name="connsiteX925" fmla="*/ 215074 w 1312373"/>
                <a:gd name="connsiteY925" fmla="*/ 137463 h 466827"/>
                <a:gd name="connsiteX926" fmla="*/ 215074 w 1312373"/>
                <a:gd name="connsiteY926" fmla="*/ 181166 h 466827"/>
                <a:gd name="connsiteX927" fmla="*/ 200853 w 1312373"/>
                <a:gd name="connsiteY927" fmla="*/ 181166 h 466827"/>
                <a:gd name="connsiteX928" fmla="*/ 200853 w 1312373"/>
                <a:gd name="connsiteY928" fmla="*/ 137463 h 466827"/>
                <a:gd name="connsiteX929" fmla="*/ 193290 w 1312373"/>
                <a:gd name="connsiteY929" fmla="*/ 137463 h 466827"/>
                <a:gd name="connsiteX930" fmla="*/ 193290 w 1312373"/>
                <a:gd name="connsiteY930" fmla="*/ 127213 h 466827"/>
                <a:gd name="connsiteX931" fmla="*/ 200853 w 1312373"/>
                <a:gd name="connsiteY931" fmla="*/ 127213 h 466827"/>
                <a:gd name="connsiteX932" fmla="*/ 200853 w 1312373"/>
                <a:gd name="connsiteY932" fmla="*/ 123975 h 466827"/>
                <a:gd name="connsiteX933" fmla="*/ 218765 w 1312373"/>
                <a:gd name="connsiteY933" fmla="*/ 109049 h 466827"/>
                <a:gd name="connsiteX934" fmla="*/ 806457 w 1312373"/>
                <a:gd name="connsiteY934" fmla="*/ 30753 h 466827"/>
                <a:gd name="connsiteX935" fmla="*/ 795838 w 1312373"/>
                <a:gd name="connsiteY935" fmla="*/ 48559 h 466827"/>
                <a:gd name="connsiteX936" fmla="*/ 806457 w 1312373"/>
                <a:gd name="connsiteY936" fmla="*/ 66366 h 466827"/>
                <a:gd name="connsiteX937" fmla="*/ 818514 w 1312373"/>
                <a:gd name="connsiteY937" fmla="*/ 48559 h 466827"/>
                <a:gd name="connsiteX938" fmla="*/ 806457 w 1312373"/>
                <a:gd name="connsiteY938" fmla="*/ 30753 h 466827"/>
                <a:gd name="connsiteX939" fmla="*/ 392162 w 1312373"/>
                <a:gd name="connsiteY939" fmla="*/ 30748 h 466827"/>
                <a:gd name="connsiteX940" fmla="*/ 380105 w 1312373"/>
                <a:gd name="connsiteY940" fmla="*/ 48554 h 466827"/>
                <a:gd name="connsiteX941" fmla="*/ 392162 w 1312373"/>
                <a:gd name="connsiteY941" fmla="*/ 66361 h 466827"/>
                <a:gd name="connsiteX942" fmla="*/ 402781 w 1312373"/>
                <a:gd name="connsiteY942" fmla="*/ 48554 h 466827"/>
                <a:gd name="connsiteX943" fmla="*/ 392162 w 1312373"/>
                <a:gd name="connsiteY943" fmla="*/ 30748 h 466827"/>
                <a:gd name="connsiteX944" fmla="*/ 745083 w 1312373"/>
                <a:gd name="connsiteY944" fmla="*/ 30483 h 466827"/>
                <a:gd name="connsiteX945" fmla="*/ 734284 w 1312373"/>
                <a:gd name="connsiteY945" fmla="*/ 47028 h 466827"/>
                <a:gd name="connsiteX946" fmla="*/ 745083 w 1312373"/>
                <a:gd name="connsiteY946" fmla="*/ 63661 h 466827"/>
                <a:gd name="connsiteX947" fmla="*/ 756421 w 1312373"/>
                <a:gd name="connsiteY947" fmla="*/ 47028 h 466827"/>
                <a:gd name="connsiteX948" fmla="*/ 745083 w 1312373"/>
                <a:gd name="connsiteY948" fmla="*/ 30483 h 466827"/>
                <a:gd name="connsiteX949" fmla="*/ 450653 w 1312373"/>
                <a:gd name="connsiteY949" fmla="*/ 29946 h 466827"/>
                <a:gd name="connsiteX950" fmla="*/ 439134 w 1312373"/>
                <a:gd name="connsiteY950" fmla="*/ 48559 h 466827"/>
                <a:gd name="connsiteX951" fmla="*/ 450653 w 1312373"/>
                <a:gd name="connsiteY951" fmla="*/ 67173 h 466827"/>
                <a:gd name="connsiteX952" fmla="*/ 462172 w 1312373"/>
                <a:gd name="connsiteY952" fmla="*/ 48559 h 466827"/>
                <a:gd name="connsiteX953" fmla="*/ 450653 w 1312373"/>
                <a:gd name="connsiteY953" fmla="*/ 29946 h 466827"/>
                <a:gd name="connsiteX954" fmla="*/ 960865 w 1312373"/>
                <a:gd name="connsiteY954" fmla="*/ 29945 h 466827"/>
                <a:gd name="connsiteX955" fmla="*/ 949165 w 1312373"/>
                <a:gd name="connsiteY955" fmla="*/ 42803 h 466827"/>
                <a:gd name="connsiteX956" fmla="*/ 971664 w 1312373"/>
                <a:gd name="connsiteY956" fmla="*/ 42803 h 466827"/>
                <a:gd name="connsiteX957" fmla="*/ 960865 w 1312373"/>
                <a:gd name="connsiteY957" fmla="*/ 29945 h 466827"/>
                <a:gd name="connsiteX958" fmla="*/ 688752 w 1312373"/>
                <a:gd name="connsiteY958" fmla="*/ 29945 h 466827"/>
                <a:gd name="connsiteX959" fmla="*/ 677052 w 1312373"/>
                <a:gd name="connsiteY959" fmla="*/ 42803 h 466827"/>
                <a:gd name="connsiteX960" fmla="*/ 699551 w 1312373"/>
                <a:gd name="connsiteY960" fmla="*/ 42803 h 466827"/>
                <a:gd name="connsiteX961" fmla="*/ 688752 w 1312373"/>
                <a:gd name="connsiteY961" fmla="*/ 29945 h 466827"/>
                <a:gd name="connsiteX962" fmla="*/ 874656 w 1312373"/>
                <a:gd name="connsiteY962" fmla="*/ 21583 h 466827"/>
                <a:gd name="connsiteX963" fmla="*/ 889239 w 1312373"/>
                <a:gd name="connsiteY963" fmla="*/ 21583 h 466827"/>
                <a:gd name="connsiteX964" fmla="*/ 889239 w 1312373"/>
                <a:gd name="connsiteY964" fmla="*/ 75536 h 466827"/>
                <a:gd name="connsiteX965" fmla="*/ 874656 w 1312373"/>
                <a:gd name="connsiteY965" fmla="*/ 75536 h 466827"/>
                <a:gd name="connsiteX966" fmla="*/ 182854 w 1312373"/>
                <a:gd name="connsiteY966" fmla="*/ 21583 h 466827"/>
                <a:gd name="connsiteX967" fmla="*/ 197437 w 1312373"/>
                <a:gd name="connsiteY967" fmla="*/ 21583 h 466827"/>
                <a:gd name="connsiteX968" fmla="*/ 197437 w 1312373"/>
                <a:gd name="connsiteY968" fmla="*/ 75536 h 466827"/>
                <a:gd name="connsiteX969" fmla="*/ 182854 w 1312373"/>
                <a:gd name="connsiteY969" fmla="*/ 75536 h 466827"/>
                <a:gd name="connsiteX970" fmla="*/ 486282 w 1312373"/>
                <a:gd name="connsiteY970" fmla="*/ 21578 h 466827"/>
                <a:gd name="connsiteX971" fmla="*/ 500865 w 1312373"/>
                <a:gd name="connsiteY971" fmla="*/ 21578 h 466827"/>
                <a:gd name="connsiteX972" fmla="*/ 500865 w 1312373"/>
                <a:gd name="connsiteY972" fmla="*/ 53411 h 466827"/>
                <a:gd name="connsiteX973" fmla="*/ 509236 w 1312373"/>
                <a:gd name="connsiteY973" fmla="*/ 65007 h 466827"/>
                <a:gd name="connsiteX974" fmla="*/ 520304 w 1312373"/>
                <a:gd name="connsiteY974" fmla="*/ 50711 h 466827"/>
                <a:gd name="connsiteX975" fmla="*/ 520304 w 1312373"/>
                <a:gd name="connsiteY975" fmla="*/ 21578 h 466827"/>
                <a:gd name="connsiteX976" fmla="*/ 534887 w 1312373"/>
                <a:gd name="connsiteY976" fmla="*/ 21578 h 466827"/>
                <a:gd name="connsiteX977" fmla="*/ 534887 w 1312373"/>
                <a:gd name="connsiteY977" fmla="*/ 75531 h 466827"/>
                <a:gd name="connsiteX978" fmla="*/ 521744 w 1312373"/>
                <a:gd name="connsiteY978" fmla="*/ 75531 h 466827"/>
                <a:gd name="connsiteX979" fmla="*/ 521744 w 1312373"/>
                <a:gd name="connsiteY979" fmla="*/ 67437 h 466827"/>
                <a:gd name="connsiteX980" fmla="*/ 519589 w 1312373"/>
                <a:gd name="connsiteY980" fmla="*/ 67437 h 466827"/>
                <a:gd name="connsiteX981" fmla="*/ 504463 w 1312373"/>
                <a:gd name="connsiteY981" fmla="*/ 76881 h 466827"/>
                <a:gd name="connsiteX982" fmla="*/ 486286 w 1312373"/>
                <a:gd name="connsiteY982" fmla="*/ 55841 h 466827"/>
                <a:gd name="connsiteX983" fmla="*/ 486282 w 1312373"/>
                <a:gd name="connsiteY983" fmla="*/ 55841 h 466827"/>
                <a:gd name="connsiteX984" fmla="*/ 246024 w 1312373"/>
                <a:gd name="connsiteY984" fmla="*/ 21578 h 466827"/>
                <a:gd name="connsiteX985" fmla="*/ 260607 w 1312373"/>
                <a:gd name="connsiteY985" fmla="*/ 21578 h 466827"/>
                <a:gd name="connsiteX986" fmla="*/ 260607 w 1312373"/>
                <a:gd name="connsiteY986" fmla="*/ 53411 h 466827"/>
                <a:gd name="connsiteX987" fmla="*/ 268978 w 1312373"/>
                <a:gd name="connsiteY987" fmla="*/ 65007 h 466827"/>
                <a:gd name="connsiteX988" fmla="*/ 280051 w 1312373"/>
                <a:gd name="connsiteY988" fmla="*/ 50711 h 466827"/>
                <a:gd name="connsiteX989" fmla="*/ 280051 w 1312373"/>
                <a:gd name="connsiteY989" fmla="*/ 21578 h 466827"/>
                <a:gd name="connsiteX990" fmla="*/ 294634 w 1312373"/>
                <a:gd name="connsiteY990" fmla="*/ 21578 h 466827"/>
                <a:gd name="connsiteX991" fmla="*/ 294634 w 1312373"/>
                <a:gd name="connsiteY991" fmla="*/ 75531 h 466827"/>
                <a:gd name="connsiteX992" fmla="*/ 281490 w 1312373"/>
                <a:gd name="connsiteY992" fmla="*/ 75531 h 466827"/>
                <a:gd name="connsiteX993" fmla="*/ 281490 w 1312373"/>
                <a:gd name="connsiteY993" fmla="*/ 67437 h 466827"/>
                <a:gd name="connsiteX994" fmla="*/ 279331 w 1312373"/>
                <a:gd name="connsiteY994" fmla="*/ 67437 h 466827"/>
                <a:gd name="connsiteX995" fmla="*/ 264210 w 1312373"/>
                <a:gd name="connsiteY995" fmla="*/ 76881 h 466827"/>
                <a:gd name="connsiteX996" fmla="*/ 246028 w 1312373"/>
                <a:gd name="connsiteY996" fmla="*/ 55841 h 466827"/>
                <a:gd name="connsiteX997" fmla="*/ 246024 w 1312373"/>
                <a:gd name="connsiteY997" fmla="*/ 55841 h 466827"/>
                <a:gd name="connsiteX998" fmla="*/ 578252 w 1312373"/>
                <a:gd name="connsiteY998" fmla="*/ 21040 h 466827"/>
                <a:gd name="connsiteX999" fmla="*/ 581131 w 1312373"/>
                <a:gd name="connsiteY999" fmla="*/ 21040 h 466827"/>
                <a:gd name="connsiteX1000" fmla="*/ 581131 w 1312373"/>
                <a:gd name="connsiteY1000" fmla="*/ 34171 h 466827"/>
                <a:gd name="connsiteX1001" fmla="*/ 577170 w 1312373"/>
                <a:gd name="connsiteY1001" fmla="*/ 34171 h 466827"/>
                <a:gd name="connsiteX1002" fmla="*/ 562592 w 1312373"/>
                <a:gd name="connsiteY1002" fmla="*/ 49635 h 466827"/>
                <a:gd name="connsiteX1003" fmla="*/ 562592 w 1312373"/>
                <a:gd name="connsiteY1003" fmla="*/ 75531 h 466827"/>
                <a:gd name="connsiteX1004" fmla="*/ 548009 w 1312373"/>
                <a:gd name="connsiteY1004" fmla="*/ 75531 h 466827"/>
                <a:gd name="connsiteX1005" fmla="*/ 548009 w 1312373"/>
                <a:gd name="connsiteY1005" fmla="*/ 21578 h 466827"/>
                <a:gd name="connsiteX1006" fmla="*/ 561329 w 1312373"/>
                <a:gd name="connsiteY1006" fmla="*/ 21578 h 466827"/>
                <a:gd name="connsiteX1007" fmla="*/ 561329 w 1312373"/>
                <a:gd name="connsiteY1007" fmla="*/ 31472 h 466827"/>
                <a:gd name="connsiteX1008" fmla="*/ 563493 w 1312373"/>
                <a:gd name="connsiteY1008" fmla="*/ 31472 h 466827"/>
                <a:gd name="connsiteX1009" fmla="*/ 578252 w 1312373"/>
                <a:gd name="connsiteY1009" fmla="*/ 21040 h 466827"/>
                <a:gd name="connsiteX1010" fmla="*/ 802580 w 1312373"/>
                <a:gd name="connsiteY1010" fmla="*/ 20502 h 466827"/>
                <a:gd name="connsiteX1011" fmla="*/ 817432 w 1312373"/>
                <a:gd name="connsiteY1011" fmla="*/ 28596 h 466827"/>
                <a:gd name="connsiteX1012" fmla="*/ 819591 w 1312373"/>
                <a:gd name="connsiteY1012" fmla="*/ 28596 h 466827"/>
                <a:gd name="connsiteX1013" fmla="*/ 819591 w 1312373"/>
                <a:gd name="connsiteY1013" fmla="*/ 21583 h 466827"/>
                <a:gd name="connsiteX1014" fmla="*/ 833093 w 1312373"/>
                <a:gd name="connsiteY1014" fmla="*/ 21583 h 466827"/>
                <a:gd name="connsiteX1015" fmla="*/ 833093 w 1312373"/>
                <a:gd name="connsiteY1015" fmla="*/ 75536 h 466827"/>
                <a:gd name="connsiteX1016" fmla="*/ 819591 w 1312373"/>
                <a:gd name="connsiteY1016" fmla="*/ 75536 h 466827"/>
                <a:gd name="connsiteX1017" fmla="*/ 819591 w 1312373"/>
                <a:gd name="connsiteY1017" fmla="*/ 68523 h 466827"/>
                <a:gd name="connsiteX1018" fmla="*/ 817432 w 1312373"/>
                <a:gd name="connsiteY1018" fmla="*/ 68523 h 466827"/>
                <a:gd name="connsiteX1019" fmla="*/ 802668 w 1312373"/>
                <a:gd name="connsiteY1019" fmla="*/ 76612 h 466827"/>
                <a:gd name="connsiteX1020" fmla="*/ 780708 w 1312373"/>
                <a:gd name="connsiteY1020" fmla="*/ 48467 h 466827"/>
                <a:gd name="connsiteX1021" fmla="*/ 780712 w 1312373"/>
                <a:gd name="connsiteY1021" fmla="*/ 48467 h 466827"/>
                <a:gd name="connsiteX1022" fmla="*/ 802580 w 1312373"/>
                <a:gd name="connsiteY1022" fmla="*/ 20502 h 466827"/>
                <a:gd name="connsiteX1023" fmla="*/ 396304 w 1312373"/>
                <a:gd name="connsiteY1023" fmla="*/ 20497 h 466827"/>
                <a:gd name="connsiteX1024" fmla="*/ 417907 w 1312373"/>
                <a:gd name="connsiteY1024" fmla="*/ 48642 h 466827"/>
                <a:gd name="connsiteX1025" fmla="*/ 396304 w 1312373"/>
                <a:gd name="connsiteY1025" fmla="*/ 76607 h 466827"/>
                <a:gd name="connsiteX1026" fmla="*/ 382260 w 1312373"/>
                <a:gd name="connsiteY1026" fmla="*/ 69594 h 466827"/>
                <a:gd name="connsiteX1027" fmla="*/ 380105 w 1312373"/>
                <a:gd name="connsiteY1027" fmla="*/ 69594 h 466827"/>
                <a:gd name="connsiteX1028" fmla="*/ 380105 w 1312373"/>
                <a:gd name="connsiteY1028" fmla="*/ 93514 h 466827"/>
                <a:gd name="connsiteX1029" fmla="*/ 365522 w 1312373"/>
                <a:gd name="connsiteY1029" fmla="*/ 93514 h 466827"/>
                <a:gd name="connsiteX1030" fmla="*/ 365522 w 1312373"/>
                <a:gd name="connsiteY1030" fmla="*/ 21578 h 466827"/>
                <a:gd name="connsiteX1031" fmla="*/ 379023 w 1312373"/>
                <a:gd name="connsiteY1031" fmla="*/ 21578 h 466827"/>
                <a:gd name="connsiteX1032" fmla="*/ 379023 w 1312373"/>
                <a:gd name="connsiteY1032" fmla="*/ 28591 h 466827"/>
                <a:gd name="connsiteX1033" fmla="*/ 381182 w 1312373"/>
                <a:gd name="connsiteY1033" fmla="*/ 28591 h 466827"/>
                <a:gd name="connsiteX1034" fmla="*/ 396304 w 1312373"/>
                <a:gd name="connsiteY1034" fmla="*/ 20497 h 466827"/>
                <a:gd name="connsiteX1035" fmla="*/ 741388 w 1312373"/>
                <a:gd name="connsiteY1035" fmla="*/ 20237 h 466827"/>
                <a:gd name="connsiteX1036" fmla="*/ 755339 w 1312373"/>
                <a:gd name="connsiteY1036" fmla="*/ 28062 h 466827"/>
                <a:gd name="connsiteX1037" fmla="*/ 757498 w 1312373"/>
                <a:gd name="connsiteY1037" fmla="*/ 28062 h 466827"/>
                <a:gd name="connsiteX1038" fmla="*/ 757498 w 1312373"/>
                <a:gd name="connsiteY1038" fmla="*/ 21587 h 466827"/>
                <a:gd name="connsiteX1039" fmla="*/ 770999 w 1312373"/>
                <a:gd name="connsiteY1039" fmla="*/ 21587 h 466827"/>
                <a:gd name="connsiteX1040" fmla="*/ 770999 w 1312373"/>
                <a:gd name="connsiteY1040" fmla="*/ 71491 h 466827"/>
                <a:gd name="connsiteX1041" fmla="*/ 745979 w 1312373"/>
                <a:gd name="connsiteY1041" fmla="*/ 94868 h 466827"/>
                <a:gd name="connsiteX1042" fmla="*/ 722036 w 1312373"/>
                <a:gd name="connsiteY1042" fmla="*/ 77692 h 466827"/>
                <a:gd name="connsiteX1043" fmla="*/ 722041 w 1312373"/>
                <a:gd name="connsiteY1043" fmla="*/ 77692 h 466827"/>
                <a:gd name="connsiteX1044" fmla="*/ 736262 w 1312373"/>
                <a:gd name="connsiteY1044" fmla="*/ 77692 h 466827"/>
                <a:gd name="connsiteX1045" fmla="*/ 745803 w 1312373"/>
                <a:gd name="connsiteY1045" fmla="*/ 84617 h 466827"/>
                <a:gd name="connsiteX1046" fmla="*/ 756964 w 1312373"/>
                <a:gd name="connsiteY1046" fmla="*/ 72029 h 466827"/>
                <a:gd name="connsiteX1047" fmla="*/ 756964 w 1312373"/>
                <a:gd name="connsiteY1047" fmla="*/ 65646 h 466827"/>
                <a:gd name="connsiteX1048" fmla="*/ 754805 w 1312373"/>
                <a:gd name="connsiteY1048" fmla="*/ 65646 h 466827"/>
                <a:gd name="connsiteX1049" fmla="*/ 741123 w 1312373"/>
                <a:gd name="connsiteY1049" fmla="*/ 73917 h 466827"/>
                <a:gd name="connsiteX1050" fmla="*/ 719520 w 1312373"/>
                <a:gd name="connsiteY1050" fmla="*/ 47033 h 466827"/>
                <a:gd name="connsiteX1051" fmla="*/ 741388 w 1312373"/>
                <a:gd name="connsiteY1051" fmla="*/ 20237 h 466827"/>
                <a:gd name="connsiteX1052" fmla="*/ 450648 w 1312373"/>
                <a:gd name="connsiteY1052" fmla="*/ 20233 h 466827"/>
                <a:gd name="connsiteX1053" fmla="*/ 477289 w 1312373"/>
                <a:gd name="connsiteY1053" fmla="*/ 48559 h 466827"/>
                <a:gd name="connsiteX1054" fmla="*/ 450648 w 1312373"/>
                <a:gd name="connsiteY1054" fmla="*/ 76881 h 466827"/>
                <a:gd name="connsiteX1055" fmla="*/ 424008 w 1312373"/>
                <a:gd name="connsiteY1055" fmla="*/ 48559 h 466827"/>
                <a:gd name="connsiteX1056" fmla="*/ 450648 w 1312373"/>
                <a:gd name="connsiteY1056" fmla="*/ 20233 h 466827"/>
                <a:gd name="connsiteX1057" fmla="*/ 114288 w 1312373"/>
                <a:gd name="connsiteY1057" fmla="*/ 20233 h 466827"/>
                <a:gd name="connsiteX1058" fmla="*/ 135891 w 1312373"/>
                <a:gd name="connsiteY1058" fmla="*/ 36690 h 466827"/>
                <a:gd name="connsiteX1059" fmla="*/ 122570 w 1312373"/>
                <a:gd name="connsiteY1059" fmla="*/ 36690 h 466827"/>
                <a:gd name="connsiteX1060" fmla="*/ 113749 w 1312373"/>
                <a:gd name="connsiteY1060" fmla="*/ 29946 h 466827"/>
                <a:gd name="connsiteX1061" fmla="*/ 106729 w 1312373"/>
                <a:gd name="connsiteY1061" fmla="*/ 34983 h 466827"/>
                <a:gd name="connsiteX1062" fmla="*/ 114376 w 1312373"/>
                <a:gd name="connsiteY1062" fmla="*/ 41634 h 466827"/>
                <a:gd name="connsiteX1063" fmla="*/ 120857 w 1312373"/>
                <a:gd name="connsiteY1063" fmla="*/ 43703 h 466827"/>
                <a:gd name="connsiteX1064" fmla="*/ 138050 w 1312373"/>
                <a:gd name="connsiteY1064" fmla="*/ 60160 h 466827"/>
                <a:gd name="connsiteX1065" fmla="*/ 115727 w 1312373"/>
                <a:gd name="connsiteY1065" fmla="*/ 76885 h 466827"/>
                <a:gd name="connsiteX1066" fmla="*/ 90707 w 1312373"/>
                <a:gd name="connsiteY1066" fmla="*/ 58272 h 466827"/>
                <a:gd name="connsiteX1067" fmla="*/ 90711 w 1312373"/>
                <a:gd name="connsiteY1067" fmla="*/ 58267 h 466827"/>
                <a:gd name="connsiteX1068" fmla="*/ 104575 w 1312373"/>
                <a:gd name="connsiteY1068" fmla="*/ 58267 h 466827"/>
                <a:gd name="connsiteX1069" fmla="*/ 116451 w 1312373"/>
                <a:gd name="connsiteY1069" fmla="*/ 66630 h 466827"/>
                <a:gd name="connsiteX1070" fmla="*/ 124553 w 1312373"/>
                <a:gd name="connsiteY1070" fmla="*/ 61324 h 466827"/>
                <a:gd name="connsiteX1071" fmla="*/ 117083 w 1312373"/>
                <a:gd name="connsiteY1071" fmla="*/ 54937 h 466827"/>
                <a:gd name="connsiteX1072" fmla="*/ 110601 w 1312373"/>
                <a:gd name="connsiteY1072" fmla="*/ 52780 h 466827"/>
                <a:gd name="connsiteX1073" fmla="*/ 93228 w 1312373"/>
                <a:gd name="connsiteY1073" fmla="*/ 36328 h 466827"/>
                <a:gd name="connsiteX1074" fmla="*/ 114288 w 1312373"/>
                <a:gd name="connsiteY1074" fmla="*/ 20233 h 466827"/>
                <a:gd name="connsiteX1075" fmla="*/ 960957 w 1312373"/>
                <a:gd name="connsiteY1075" fmla="*/ 20232 h 466827"/>
                <a:gd name="connsiteX1076" fmla="*/ 985885 w 1312373"/>
                <a:gd name="connsiteY1076" fmla="*/ 48916 h 466827"/>
                <a:gd name="connsiteX1077" fmla="*/ 985885 w 1312373"/>
                <a:gd name="connsiteY1077" fmla="*/ 51973 h 466827"/>
                <a:gd name="connsiteX1078" fmla="*/ 949165 w 1312373"/>
                <a:gd name="connsiteY1078" fmla="*/ 51973 h 466827"/>
                <a:gd name="connsiteX1079" fmla="*/ 961134 w 1312373"/>
                <a:gd name="connsiteY1079" fmla="*/ 66630 h 466827"/>
                <a:gd name="connsiteX1080" fmla="*/ 971306 w 1312373"/>
                <a:gd name="connsiteY1080" fmla="*/ 58267 h 466827"/>
                <a:gd name="connsiteX1081" fmla="*/ 985169 w 1312373"/>
                <a:gd name="connsiteY1081" fmla="*/ 58267 h 466827"/>
                <a:gd name="connsiteX1082" fmla="*/ 961138 w 1312373"/>
                <a:gd name="connsiteY1082" fmla="*/ 76880 h 466827"/>
                <a:gd name="connsiteX1083" fmla="*/ 934948 w 1312373"/>
                <a:gd name="connsiteY1083" fmla="*/ 48466 h 466827"/>
                <a:gd name="connsiteX1084" fmla="*/ 934944 w 1312373"/>
                <a:gd name="connsiteY1084" fmla="*/ 48466 h 466827"/>
                <a:gd name="connsiteX1085" fmla="*/ 960957 w 1312373"/>
                <a:gd name="connsiteY1085" fmla="*/ 20232 h 466827"/>
                <a:gd name="connsiteX1086" fmla="*/ 688845 w 1312373"/>
                <a:gd name="connsiteY1086" fmla="*/ 20232 h 466827"/>
                <a:gd name="connsiteX1087" fmla="*/ 713772 w 1312373"/>
                <a:gd name="connsiteY1087" fmla="*/ 48916 h 466827"/>
                <a:gd name="connsiteX1088" fmla="*/ 713772 w 1312373"/>
                <a:gd name="connsiteY1088" fmla="*/ 51973 h 466827"/>
                <a:gd name="connsiteX1089" fmla="*/ 677052 w 1312373"/>
                <a:gd name="connsiteY1089" fmla="*/ 51973 h 466827"/>
                <a:gd name="connsiteX1090" fmla="*/ 689021 w 1312373"/>
                <a:gd name="connsiteY1090" fmla="*/ 66630 h 466827"/>
                <a:gd name="connsiteX1091" fmla="*/ 699194 w 1312373"/>
                <a:gd name="connsiteY1091" fmla="*/ 58267 h 466827"/>
                <a:gd name="connsiteX1092" fmla="*/ 713057 w 1312373"/>
                <a:gd name="connsiteY1092" fmla="*/ 58267 h 466827"/>
                <a:gd name="connsiteX1093" fmla="*/ 689026 w 1312373"/>
                <a:gd name="connsiteY1093" fmla="*/ 76880 h 466827"/>
                <a:gd name="connsiteX1094" fmla="*/ 662831 w 1312373"/>
                <a:gd name="connsiteY1094" fmla="*/ 48466 h 466827"/>
                <a:gd name="connsiteX1095" fmla="*/ 662827 w 1312373"/>
                <a:gd name="connsiteY1095" fmla="*/ 48466 h 466827"/>
                <a:gd name="connsiteX1096" fmla="*/ 688845 w 1312373"/>
                <a:gd name="connsiteY1096" fmla="*/ 20232 h 466827"/>
                <a:gd name="connsiteX1097" fmla="*/ 64980 w 1312373"/>
                <a:gd name="connsiteY1097" fmla="*/ 20228 h 466827"/>
                <a:gd name="connsiteX1098" fmla="*/ 82980 w 1312373"/>
                <a:gd name="connsiteY1098" fmla="*/ 41272 h 466827"/>
                <a:gd name="connsiteX1099" fmla="*/ 82980 w 1312373"/>
                <a:gd name="connsiteY1099" fmla="*/ 75531 h 466827"/>
                <a:gd name="connsiteX1100" fmla="*/ 68397 w 1312373"/>
                <a:gd name="connsiteY1100" fmla="*/ 75531 h 466827"/>
                <a:gd name="connsiteX1101" fmla="*/ 68397 w 1312373"/>
                <a:gd name="connsiteY1101" fmla="*/ 43698 h 466827"/>
                <a:gd name="connsiteX1102" fmla="*/ 59938 w 1312373"/>
                <a:gd name="connsiteY1102" fmla="*/ 32102 h 466827"/>
                <a:gd name="connsiteX1103" fmla="*/ 48958 w 1312373"/>
                <a:gd name="connsiteY1103" fmla="*/ 46397 h 466827"/>
                <a:gd name="connsiteX1104" fmla="*/ 48958 w 1312373"/>
                <a:gd name="connsiteY1104" fmla="*/ 75531 h 466827"/>
                <a:gd name="connsiteX1105" fmla="*/ 34375 w 1312373"/>
                <a:gd name="connsiteY1105" fmla="*/ 75531 h 466827"/>
                <a:gd name="connsiteX1106" fmla="*/ 34375 w 1312373"/>
                <a:gd name="connsiteY1106" fmla="*/ 21578 h 466827"/>
                <a:gd name="connsiteX1107" fmla="*/ 34379 w 1312373"/>
                <a:gd name="connsiteY1107" fmla="*/ 21578 h 466827"/>
                <a:gd name="connsiteX1108" fmla="*/ 47881 w 1312373"/>
                <a:gd name="connsiteY1108" fmla="*/ 21578 h 466827"/>
                <a:gd name="connsiteX1109" fmla="*/ 47881 w 1312373"/>
                <a:gd name="connsiteY1109" fmla="*/ 29672 h 466827"/>
                <a:gd name="connsiteX1110" fmla="*/ 50040 w 1312373"/>
                <a:gd name="connsiteY1110" fmla="*/ 29672 h 466827"/>
                <a:gd name="connsiteX1111" fmla="*/ 64980 w 1312373"/>
                <a:gd name="connsiteY1111" fmla="*/ 20228 h 466827"/>
                <a:gd name="connsiteX1112" fmla="*/ 906149 w 1312373"/>
                <a:gd name="connsiteY1112" fmla="*/ 8094 h 466827"/>
                <a:gd name="connsiteX1113" fmla="*/ 920458 w 1312373"/>
                <a:gd name="connsiteY1113" fmla="*/ 8094 h 466827"/>
                <a:gd name="connsiteX1114" fmla="*/ 920458 w 1312373"/>
                <a:gd name="connsiteY1114" fmla="*/ 21582 h 466827"/>
                <a:gd name="connsiteX1115" fmla="*/ 929191 w 1312373"/>
                <a:gd name="connsiteY1115" fmla="*/ 21582 h 466827"/>
                <a:gd name="connsiteX1116" fmla="*/ 929191 w 1312373"/>
                <a:gd name="connsiteY1116" fmla="*/ 31837 h 466827"/>
                <a:gd name="connsiteX1117" fmla="*/ 920458 w 1312373"/>
                <a:gd name="connsiteY1117" fmla="*/ 31837 h 466827"/>
                <a:gd name="connsiteX1118" fmla="*/ 920458 w 1312373"/>
                <a:gd name="connsiteY1118" fmla="*/ 57914 h 466827"/>
                <a:gd name="connsiteX1119" fmla="*/ 925946 w 1312373"/>
                <a:gd name="connsiteY1119" fmla="*/ 75002 h 466827"/>
                <a:gd name="connsiteX1120" fmla="*/ 925946 w 1312373"/>
                <a:gd name="connsiteY1120" fmla="*/ 75540 h 466827"/>
                <a:gd name="connsiteX1121" fmla="*/ 910467 w 1312373"/>
                <a:gd name="connsiteY1121" fmla="*/ 75540 h 466827"/>
                <a:gd name="connsiteX1122" fmla="*/ 905964 w 1312373"/>
                <a:gd name="connsiteY1122" fmla="*/ 59445 h 466827"/>
                <a:gd name="connsiteX1123" fmla="*/ 905968 w 1312373"/>
                <a:gd name="connsiteY1123" fmla="*/ 59440 h 466827"/>
                <a:gd name="connsiteX1124" fmla="*/ 905968 w 1312373"/>
                <a:gd name="connsiteY1124" fmla="*/ 31837 h 466827"/>
                <a:gd name="connsiteX1125" fmla="*/ 898586 w 1312373"/>
                <a:gd name="connsiteY1125" fmla="*/ 31837 h 466827"/>
                <a:gd name="connsiteX1126" fmla="*/ 898586 w 1312373"/>
                <a:gd name="connsiteY1126" fmla="*/ 21582 h 466827"/>
                <a:gd name="connsiteX1127" fmla="*/ 906149 w 1312373"/>
                <a:gd name="connsiteY1127" fmla="*/ 21582 h 466827"/>
                <a:gd name="connsiteX1128" fmla="*/ 311534 w 1312373"/>
                <a:gd name="connsiteY1128" fmla="*/ 8094 h 466827"/>
                <a:gd name="connsiteX1129" fmla="*/ 325843 w 1312373"/>
                <a:gd name="connsiteY1129" fmla="*/ 8094 h 466827"/>
                <a:gd name="connsiteX1130" fmla="*/ 325843 w 1312373"/>
                <a:gd name="connsiteY1130" fmla="*/ 21582 h 466827"/>
                <a:gd name="connsiteX1131" fmla="*/ 334576 w 1312373"/>
                <a:gd name="connsiteY1131" fmla="*/ 21582 h 466827"/>
                <a:gd name="connsiteX1132" fmla="*/ 334576 w 1312373"/>
                <a:gd name="connsiteY1132" fmla="*/ 31837 h 466827"/>
                <a:gd name="connsiteX1133" fmla="*/ 325843 w 1312373"/>
                <a:gd name="connsiteY1133" fmla="*/ 31837 h 466827"/>
                <a:gd name="connsiteX1134" fmla="*/ 325843 w 1312373"/>
                <a:gd name="connsiteY1134" fmla="*/ 57914 h 466827"/>
                <a:gd name="connsiteX1135" fmla="*/ 331331 w 1312373"/>
                <a:gd name="connsiteY1135" fmla="*/ 75002 h 466827"/>
                <a:gd name="connsiteX1136" fmla="*/ 331331 w 1312373"/>
                <a:gd name="connsiteY1136" fmla="*/ 75540 h 466827"/>
                <a:gd name="connsiteX1137" fmla="*/ 315852 w 1312373"/>
                <a:gd name="connsiteY1137" fmla="*/ 75540 h 466827"/>
                <a:gd name="connsiteX1138" fmla="*/ 311349 w 1312373"/>
                <a:gd name="connsiteY1138" fmla="*/ 59445 h 466827"/>
                <a:gd name="connsiteX1139" fmla="*/ 311353 w 1312373"/>
                <a:gd name="connsiteY1139" fmla="*/ 59440 h 466827"/>
                <a:gd name="connsiteX1140" fmla="*/ 311353 w 1312373"/>
                <a:gd name="connsiteY1140" fmla="*/ 31837 h 466827"/>
                <a:gd name="connsiteX1141" fmla="*/ 303971 w 1312373"/>
                <a:gd name="connsiteY1141" fmla="*/ 31837 h 466827"/>
                <a:gd name="connsiteX1142" fmla="*/ 303971 w 1312373"/>
                <a:gd name="connsiteY1142" fmla="*/ 21582 h 466827"/>
                <a:gd name="connsiteX1143" fmla="*/ 311534 w 1312373"/>
                <a:gd name="connsiteY1143" fmla="*/ 21582 h 466827"/>
                <a:gd name="connsiteX1144" fmla="*/ 214351 w 1312373"/>
                <a:gd name="connsiteY1144" fmla="*/ 8094 h 466827"/>
                <a:gd name="connsiteX1145" fmla="*/ 228664 w 1312373"/>
                <a:gd name="connsiteY1145" fmla="*/ 8094 h 466827"/>
                <a:gd name="connsiteX1146" fmla="*/ 228664 w 1312373"/>
                <a:gd name="connsiteY1146" fmla="*/ 21582 h 466827"/>
                <a:gd name="connsiteX1147" fmla="*/ 237393 w 1312373"/>
                <a:gd name="connsiteY1147" fmla="*/ 21582 h 466827"/>
                <a:gd name="connsiteX1148" fmla="*/ 237393 w 1312373"/>
                <a:gd name="connsiteY1148" fmla="*/ 31837 h 466827"/>
                <a:gd name="connsiteX1149" fmla="*/ 228664 w 1312373"/>
                <a:gd name="connsiteY1149" fmla="*/ 31837 h 466827"/>
                <a:gd name="connsiteX1150" fmla="*/ 228664 w 1312373"/>
                <a:gd name="connsiteY1150" fmla="*/ 57914 h 466827"/>
                <a:gd name="connsiteX1151" fmla="*/ 234157 w 1312373"/>
                <a:gd name="connsiteY1151" fmla="*/ 75002 h 466827"/>
                <a:gd name="connsiteX1152" fmla="*/ 234157 w 1312373"/>
                <a:gd name="connsiteY1152" fmla="*/ 75540 h 466827"/>
                <a:gd name="connsiteX1153" fmla="*/ 218673 w 1312373"/>
                <a:gd name="connsiteY1153" fmla="*/ 75540 h 466827"/>
                <a:gd name="connsiteX1154" fmla="*/ 214174 w 1312373"/>
                <a:gd name="connsiteY1154" fmla="*/ 59445 h 466827"/>
                <a:gd name="connsiteX1155" fmla="*/ 214170 w 1312373"/>
                <a:gd name="connsiteY1155" fmla="*/ 59440 h 466827"/>
                <a:gd name="connsiteX1156" fmla="*/ 214170 w 1312373"/>
                <a:gd name="connsiteY1156" fmla="*/ 31837 h 466827"/>
                <a:gd name="connsiteX1157" fmla="*/ 206792 w 1312373"/>
                <a:gd name="connsiteY1157" fmla="*/ 31837 h 466827"/>
                <a:gd name="connsiteX1158" fmla="*/ 206792 w 1312373"/>
                <a:gd name="connsiteY1158" fmla="*/ 21582 h 466827"/>
                <a:gd name="connsiteX1159" fmla="*/ 214351 w 1312373"/>
                <a:gd name="connsiteY1159" fmla="*/ 21582 h 466827"/>
                <a:gd name="connsiteX1160" fmla="*/ 150461 w 1312373"/>
                <a:gd name="connsiteY1160" fmla="*/ 8094 h 466827"/>
                <a:gd name="connsiteX1161" fmla="*/ 164774 w 1312373"/>
                <a:gd name="connsiteY1161" fmla="*/ 8094 h 466827"/>
                <a:gd name="connsiteX1162" fmla="*/ 164774 w 1312373"/>
                <a:gd name="connsiteY1162" fmla="*/ 21582 h 466827"/>
                <a:gd name="connsiteX1163" fmla="*/ 173503 w 1312373"/>
                <a:gd name="connsiteY1163" fmla="*/ 21582 h 466827"/>
                <a:gd name="connsiteX1164" fmla="*/ 173503 w 1312373"/>
                <a:gd name="connsiteY1164" fmla="*/ 31837 h 466827"/>
                <a:gd name="connsiteX1165" fmla="*/ 164774 w 1312373"/>
                <a:gd name="connsiteY1165" fmla="*/ 31837 h 466827"/>
                <a:gd name="connsiteX1166" fmla="*/ 164774 w 1312373"/>
                <a:gd name="connsiteY1166" fmla="*/ 57914 h 466827"/>
                <a:gd name="connsiteX1167" fmla="*/ 170266 w 1312373"/>
                <a:gd name="connsiteY1167" fmla="*/ 75002 h 466827"/>
                <a:gd name="connsiteX1168" fmla="*/ 170266 w 1312373"/>
                <a:gd name="connsiteY1168" fmla="*/ 75540 h 466827"/>
                <a:gd name="connsiteX1169" fmla="*/ 154783 w 1312373"/>
                <a:gd name="connsiteY1169" fmla="*/ 75540 h 466827"/>
                <a:gd name="connsiteX1170" fmla="*/ 150284 w 1312373"/>
                <a:gd name="connsiteY1170" fmla="*/ 59445 h 466827"/>
                <a:gd name="connsiteX1171" fmla="*/ 150280 w 1312373"/>
                <a:gd name="connsiteY1171" fmla="*/ 59440 h 466827"/>
                <a:gd name="connsiteX1172" fmla="*/ 150280 w 1312373"/>
                <a:gd name="connsiteY1172" fmla="*/ 31837 h 466827"/>
                <a:gd name="connsiteX1173" fmla="*/ 142902 w 1312373"/>
                <a:gd name="connsiteY1173" fmla="*/ 31837 h 466827"/>
                <a:gd name="connsiteX1174" fmla="*/ 142902 w 1312373"/>
                <a:gd name="connsiteY1174" fmla="*/ 21582 h 466827"/>
                <a:gd name="connsiteX1175" fmla="*/ 150461 w 1312373"/>
                <a:gd name="connsiteY1175" fmla="*/ 21582 h 466827"/>
                <a:gd name="connsiteX1176" fmla="*/ 5761 w 1312373"/>
                <a:gd name="connsiteY1176" fmla="*/ 5395 h 466827"/>
                <a:gd name="connsiteX1177" fmla="*/ 20883 w 1312373"/>
                <a:gd name="connsiteY1177" fmla="*/ 5395 h 466827"/>
                <a:gd name="connsiteX1178" fmla="*/ 20883 w 1312373"/>
                <a:gd name="connsiteY1178" fmla="*/ 75531 h 466827"/>
                <a:gd name="connsiteX1179" fmla="*/ 5761 w 1312373"/>
                <a:gd name="connsiteY1179" fmla="*/ 75531 h 466827"/>
                <a:gd name="connsiteX1180" fmla="*/ 647170 w 1312373"/>
                <a:gd name="connsiteY1180" fmla="*/ 4856 h 466827"/>
                <a:gd name="connsiteX1181" fmla="*/ 655811 w 1312373"/>
                <a:gd name="connsiteY1181" fmla="*/ 14926 h 466827"/>
                <a:gd name="connsiteX1182" fmla="*/ 649868 w 1312373"/>
                <a:gd name="connsiteY1182" fmla="*/ 35070 h 466827"/>
                <a:gd name="connsiteX1183" fmla="*/ 638530 w 1312373"/>
                <a:gd name="connsiteY1183" fmla="*/ 35070 h 466827"/>
                <a:gd name="connsiteX1184" fmla="*/ 638530 w 1312373"/>
                <a:gd name="connsiteY1184" fmla="*/ 34532 h 466827"/>
                <a:gd name="connsiteX1185" fmla="*/ 644742 w 1312373"/>
                <a:gd name="connsiteY1185" fmla="*/ 21582 h 466827"/>
                <a:gd name="connsiteX1186" fmla="*/ 638530 w 1312373"/>
                <a:gd name="connsiteY1186" fmla="*/ 13312 h 466827"/>
                <a:gd name="connsiteX1187" fmla="*/ 647170 w 1312373"/>
                <a:gd name="connsiteY1187" fmla="*/ 4856 h 466827"/>
                <a:gd name="connsiteX1188" fmla="*/ 846219 w 1312373"/>
                <a:gd name="connsiteY1188" fmla="*/ 3595 h 466827"/>
                <a:gd name="connsiteX1189" fmla="*/ 860802 w 1312373"/>
                <a:gd name="connsiteY1189" fmla="*/ 3595 h 466827"/>
                <a:gd name="connsiteX1190" fmla="*/ 860802 w 1312373"/>
                <a:gd name="connsiteY1190" fmla="*/ 57905 h 466827"/>
                <a:gd name="connsiteX1191" fmla="*/ 866382 w 1312373"/>
                <a:gd name="connsiteY1191" fmla="*/ 74993 h 466827"/>
                <a:gd name="connsiteX1192" fmla="*/ 866382 w 1312373"/>
                <a:gd name="connsiteY1192" fmla="*/ 75531 h 466827"/>
                <a:gd name="connsiteX1193" fmla="*/ 850815 w 1312373"/>
                <a:gd name="connsiteY1193" fmla="*/ 75531 h 466827"/>
                <a:gd name="connsiteX1194" fmla="*/ 846223 w 1312373"/>
                <a:gd name="connsiteY1194" fmla="*/ 59436 h 466827"/>
                <a:gd name="connsiteX1195" fmla="*/ 846219 w 1312373"/>
                <a:gd name="connsiteY1195" fmla="*/ 59440 h 466827"/>
                <a:gd name="connsiteX1196" fmla="*/ 611899 w 1312373"/>
                <a:gd name="connsiteY1196" fmla="*/ 3595 h 466827"/>
                <a:gd name="connsiteX1197" fmla="*/ 626482 w 1312373"/>
                <a:gd name="connsiteY1197" fmla="*/ 3595 h 466827"/>
                <a:gd name="connsiteX1198" fmla="*/ 626482 w 1312373"/>
                <a:gd name="connsiteY1198" fmla="*/ 57905 h 466827"/>
                <a:gd name="connsiteX1199" fmla="*/ 632062 w 1312373"/>
                <a:gd name="connsiteY1199" fmla="*/ 74993 h 466827"/>
                <a:gd name="connsiteX1200" fmla="*/ 632062 w 1312373"/>
                <a:gd name="connsiteY1200" fmla="*/ 75531 h 466827"/>
                <a:gd name="connsiteX1201" fmla="*/ 616495 w 1312373"/>
                <a:gd name="connsiteY1201" fmla="*/ 75531 h 466827"/>
                <a:gd name="connsiteX1202" fmla="*/ 611903 w 1312373"/>
                <a:gd name="connsiteY1202" fmla="*/ 59436 h 466827"/>
                <a:gd name="connsiteX1203" fmla="*/ 611899 w 1312373"/>
                <a:gd name="connsiteY1203" fmla="*/ 59440 h 466827"/>
                <a:gd name="connsiteX1204" fmla="*/ 881945 w 1312373"/>
                <a:gd name="connsiteY1204" fmla="*/ 812 h 466827"/>
                <a:gd name="connsiteX1205" fmla="*/ 889773 w 1312373"/>
                <a:gd name="connsiteY1205" fmla="*/ 8094 h 466827"/>
                <a:gd name="connsiteX1206" fmla="*/ 881945 w 1312373"/>
                <a:gd name="connsiteY1206" fmla="*/ 15376 h 466827"/>
                <a:gd name="connsiteX1207" fmla="*/ 874113 w 1312373"/>
                <a:gd name="connsiteY1207" fmla="*/ 8094 h 466827"/>
                <a:gd name="connsiteX1208" fmla="*/ 881945 w 1312373"/>
                <a:gd name="connsiteY1208" fmla="*/ 812 h 466827"/>
                <a:gd name="connsiteX1209" fmla="*/ 190143 w 1312373"/>
                <a:gd name="connsiteY1209" fmla="*/ 812 h 466827"/>
                <a:gd name="connsiteX1210" fmla="*/ 197971 w 1312373"/>
                <a:gd name="connsiteY1210" fmla="*/ 8094 h 466827"/>
                <a:gd name="connsiteX1211" fmla="*/ 190143 w 1312373"/>
                <a:gd name="connsiteY1211" fmla="*/ 15376 h 466827"/>
                <a:gd name="connsiteX1212" fmla="*/ 182315 w 1312373"/>
                <a:gd name="connsiteY1212" fmla="*/ 8094 h 466827"/>
                <a:gd name="connsiteX1213" fmla="*/ 190143 w 1312373"/>
                <a:gd name="connsiteY1213" fmla="*/ 812 h 466827"/>
                <a:gd name="connsiteX1214" fmla="*/ 961854 w 1312373"/>
                <a:gd name="connsiteY1214" fmla="*/ 0 h 466827"/>
                <a:gd name="connsiteX1215" fmla="*/ 975359 w 1312373"/>
                <a:gd name="connsiteY1215" fmla="*/ 0 h 466827"/>
                <a:gd name="connsiteX1216" fmla="*/ 975359 w 1312373"/>
                <a:gd name="connsiteY1216" fmla="*/ 538 h 466827"/>
                <a:gd name="connsiteX1217" fmla="*/ 967077 w 1312373"/>
                <a:gd name="connsiteY1217" fmla="*/ 16183 h 466827"/>
                <a:gd name="connsiteX1218" fmla="*/ 955200 w 1312373"/>
                <a:gd name="connsiteY1218" fmla="*/ 16183 h 466827"/>
                <a:gd name="connsiteX1219" fmla="*/ 955200 w 1312373"/>
                <a:gd name="connsiteY1219" fmla="*/ 15641 h 466827"/>
                <a:gd name="connsiteX1220" fmla="*/ 955196 w 1312373"/>
                <a:gd name="connsiteY1220" fmla="*/ 15645 h 466827"/>
                <a:gd name="connsiteX1221" fmla="*/ 689741 w 1312373"/>
                <a:gd name="connsiteY1221" fmla="*/ 0 h 466827"/>
                <a:gd name="connsiteX1222" fmla="*/ 703247 w 1312373"/>
                <a:gd name="connsiteY1222" fmla="*/ 0 h 466827"/>
                <a:gd name="connsiteX1223" fmla="*/ 703247 w 1312373"/>
                <a:gd name="connsiteY1223" fmla="*/ 538 h 466827"/>
                <a:gd name="connsiteX1224" fmla="*/ 694964 w 1312373"/>
                <a:gd name="connsiteY1224" fmla="*/ 16183 h 466827"/>
                <a:gd name="connsiteX1225" fmla="*/ 683088 w 1312373"/>
                <a:gd name="connsiteY1225" fmla="*/ 16183 h 466827"/>
                <a:gd name="connsiteX1226" fmla="*/ 683088 w 1312373"/>
                <a:gd name="connsiteY1226" fmla="*/ 15641 h 466827"/>
                <a:gd name="connsiteX1227" fmla="*/ 683083 w 1312373"/>
                <a:gd name="connsiteY1227" fmla="*/ 15645 h 46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</a:cxnLst>
              <a:rect l="l" t="t" r="r" b="b"/>
              <a:pathLst>
                <a:path w="1312373" h="466827">
                  <a:moveTo>
                    <a:pt x="903293" y="420699"/>
                  </a:moveTo>
                  <a:cubicBezTo>
                    <a:pt x="896723" y="420699"/>
                    <a:pt x="892674" y="426632"/>
                    <a:pt x="892674" y="438501"/>
                  </a:cubicBezTo>
                  <a:cubicBezTo>
                    <a:pt x="892674" y="450371"/>
                    <a:pt x="896723" y="456308"/>
                    <a:pt x="903293" y="456308"/>
                  </a:cubicBezTo>
                  <a:cubicBezTo>
                    <a:pt x="910582" y="456308"/>
                    <a:pt x="915350" y="449475"/>
                    <a:pt x="915350" y="438501"/>
                  </a:cubicBezTo>
                  <a:cubicBezTo>
                    <a:pt x="915350" y="427531"/>
                    <a:pt x="910582" y="420699"/>
                    <a:pt x="903293" y="420699"/>
                  </a:cubicBezTo>
                  <a:close/>
                  <a:moveTo>
                    <a:pt x="83523" y="420699"/>
                  </a:moveTo>
                  <a:cubicBezTo>
                    <a:pt x="76954" y="420699"/>
                    <a:pt x="72905" y="426632"/>
                    <a:pt x="72905" y="438501"/>
                  </a:cubicBezTo>
                  <a:cubicBezTo>
                    <a:pt x="72905" y="450371"/>
                    <a:pt x="76954" y="456308"/>
                    <a:pt x="83523" y="456308"/>
                  </a:cubicBezTo>
                  <a:cubicBezTo>
                    <a:pt x="90812" y="456308"/>
                    <a:pt x="95581" y="449475"/>
                    <a:pt x="95581" y="438501"/>
                  </a:cubicBezTo>
                  <a:cubicBezTo>
                    <a:pt x="95581" y="427531"/>
                    <a:pt x="90812" y="420699"/>
                    <a:pt x="83523" y="420699"/>
                  </a:cubicBezTo>
                  <a:close/>
                  <a:moveTo>
                    <a:pt x="1087934" y="419888"/>
                  </a:moveTo>
                  <a:cubicBezTo>
                    <a:pt x="1081364" y="419888"/>
                    <a:pt x="1077135" y="424113"/>
                    <a:pt x="1076234" y="432745"/>
                  </a:cubicBezTo>
                  <a:lnTo>
                    <a:pt x="1098733" y="432745"/>
                  </a:lnTo>
                  <a:cubicBezTo>
                    <a:pt x="1098190" y="424563"/>
                    <a:pt x="1094680" y="419888"/>
                    <a:pt x="1087934" y="419888"/>
                  </a:cubicBezTo>
                  <a:close/>
                  <a:moveTo>
                    <a:pt x="672204" y="419888"/>
                  </a:moveTo>
                  <a:cubicBezTo>
                    <a:pt x="665635" y="419888"/>
                    <a:pt x="661401" y="424113"/>
                    <a:pt x="660500" y="432745"/>
                  </a:cubicBezTo>
                  <a:lnTo>
                    <a:pt x="683003" y="432745"/>
                  </a:lnTo>
                  <a:cubicBezTo>
                    <a:pt x="682460" y="424563"/>
                    <a:pt x="678950" y="419888"/>
                    <a:pt x="672204" y="419888"/>
                  </a:cubicBezTo>
                  <a:close/>
                  <a:moveTo>
                    <a:pt x="532720" y="419888"/>
                  </a:moveTo>
                  <a:cubicBezTo>
                    <a:pt x="526150" y="419888"/>
                    <a:pt x="521920" y="424113"/>
                    <a:pt x="521020" y="432745"/>
                  </a:cubicBezTo>
                  <a:lnTo>
                    <a:pt x="543519" y="432745"/>
                  </a:lnTo>
                  <a:cubicBezTo>
                    <a:pt x="542976" y="424563"/>
                    <a:pt x="539466" y="419888"/>
                    <a:pt x="532720" y="419888"/>
                  </a:cubicBezTo>
                  <a:close/>
                  <a:moveTo>
                    <a:pt x="324683" y="419883"/>
                  </a:moveTo>
                  <a:cubicBezTo>
                    <a:pt x="316762" y="419883"/>
                    <a:pt x="313164" y="426085"/>
                    <a:pt x="313164" y="438497"/>
                  </a:cubicBezTo>
                  <a:cubicBezTo>
                    <a:pt x="313164" y="450909"/>
                    <a:pt x="316762" y="457110"/>
                    <a:pt x="324683" y="457110"/>
                  </a:cubicBezTo>
                  <a:cubicBezTo>
                    <a:pt x="332603" y="457110"/>
                    <a:pt x="336202" y="450909"/>
                    <a:pt x="336202" y="438497"/>
                  </a:cubicBezTo>
                  <a:cubicBezTo>
                    <a:pt x="336202" y="426089"/>
                    <a:pt x="332603" y="419883"/>
                    <a:pt x="324683" y="419883"/>
                  </a:cubicBezTo>
                  <a:close/>
                  <a:moveTo>
                    <a:pt x="418975" y="411520"/>
                  </a:moveTo>
                  <a:lnTo>
                    <a:pt x="432476" y="411520"/>
                  </a:lnTo>
                  <a:lnTo>
                    <a:pt x="438869" y="454684"/>
                  </a:lnTo>
                  <a:lnTo>
                    <a:pt x="441028" y="454684"/>
                  </a:lnTo>
                  <a:lnTo>
                    <a:pt x="448494" y="411520"/>
                  </a:lnTo>
                  <a:lnTo>
                    <a:pt x="471717" y="411520"/>
                  </a:lnTo>
                  <a:lnTo>
                    <a:pt x="479187" y="454684"/>
                  </a:lnTo>
                  <a:lnTo>
                    <a:pt x="481346" y="454684"/>
                  </a:lnTo>
                  <a:lnTo>
                    <a:pt x="487735" y="411520"/>
                  </a:lnTo>
                  <a:lnTo>
                    <a:pt x="500335" y="411520"/>
                  </a:lnTo>
                  <a:lnTo>
                    <a:pt x="500335" y="411613"/>
                  </a:lnTo>
                  <a:lnTo>
                    <a:pt x="492150" y="465473"/>
                  </a:lnTo>
                  <a:lnTo>
                    <a:pt x="468388" y="465473"/>
                  </a:lnTo>
                  <a:lnTo>
                    <a:pt x="460737" y="422040"/>
                  </a:lnTo>
                  <a:lnTo>
                    <a:pt x="458578" y="422040"/>
                  </a:lnTo>
                  <a:lnTo>
                    <a:pt x="450931" y="465473"/>
                  </a:lnTo>
                  <a:lnTo>
                    <a:pt x="427169" y="465473"/>
                  </a:lnTo>
                  <a:lnTo>
                    <a:pt x="418979" y="411613"/>
                  </a:lnTo>
                  <a:lnTo>
                    <a:pt x="418975" y="411613"/>
                  </a:lnTo>
                  <a:close/>
                  <a:moveTo>
                    <a:pt x="200672" y="411520"/>
                  </a:moveTo>
                  <a:lnTo>
                    <a:pt x="215431" y="411520"/>
                  </a:lnTo>
                  <a:lnTo>
                    <a:pt x="227043" y="453604"/>
                  </a:lnTo>
                  <a:lnTo>
                    <a:pt x="229202" y="453604"/>
                  </a:lnTo>
                  <a:lnTo>
                    <a:pt x="240902" y="411520"/>
                  </a:lnTo>
                  <a:lnTo>
                    <a:pt x="254319" y="411520"/>
                  </a:lnTo>
                  <a:lnTo>
                    <a:pt x="254319" y="412063"/>
                  </a:lnTo>
                  <a:lnTo>
                    <a:pt x="238743" y="465473"/>
                  </a:lnTo>
                  <a:lnTo>
                    <a:pt x="216244" y="465473"/>
                  </a:lnTo>
                  <a:lnTo>
                    <a:pt x="200672" y="412063"/>
                  </a:lnTo>
                  <a:close/>
                  <a:moveTo>
                    <a:pt x="4" y="411520"/>
                  </a:moveTo>
                  <a:lnTo>
                    <a:pt x="14764" y="411520"/>
                  </a:lnTo>
                  <a:lnTo>
                    <a:pt x="26375" y="453604"/>
                  </a:lnTo>
                  <a:lnTo>
                    <a:pt x="28534" y="453604"/>
                  </a:lnTo>
                  <a:lnTo>
                    <a:pt x="40234" y="411520"/>
                  </a:lnTo>
                  <a:lnTo>
                    <a:pt x="53647" y="411520"/>
                  </a:lnTo>
                  <a:lnTo>
                    <a:pt x="53647" y="412063"/>
                  </a:lnTo>
                  <a:lnTo>
                    <a:pt x="38075" y="465473"/>
                  </a:lnTo>
                  <a:lnTo>
                    <a:pt x="15572" y="465473"/>
                  </a:lnTo>
                  <a:lnTo>
                    <a:pt x="0" y="412063"/>
                  </a:lnTo>
                  <a:lnTo>
                    <a:pt x="4" y="412063"/>
                  </a:lnTo>
                  <a:close/>
                  <a:moveTo>
                    <a:pt x="394329" y="411516"/>
                  </a:moveTo>
                  <a:lnTo>
                    <a:pt x="408912" y="411516"/>
                  </a:lnTo>
                  <a:lnTo>
                    <a:pt x="408912" y="465469"/>
                  </a:lnTo>
                  <a:lnTo>
                    <a:pt x="395769" y="465469"/>
                  </a:lnTo>
                  <a:lnTo>
                    <a:pt x="395769" y="457380"/>
                  </a:lnTo>
                  <a:lnTo>
                    <a:pt x="393614" y="457380"/>
                  </a:lnTo>
                  <a:cubicBezTo>
                    <a:pt x="391813" y="462774"/>
                    <a:pt x="387221" y="466819"/>
                    <a:pt x="378488" y="466819"/>
                  </a:cubicBezTo>
                  <a:cubicBezTo>
                    <a:pt x="366431" y="466819"/>
                    <a:pt x="360311" y="458729"/>
                    <a:pt x="360311" y="445779"/>
                  </a:cubicBezTo>
                  <a:lnTo>
                    <a:pt x="360307" y="445784"/>
                  </a:lnTo>
                  <a:lnTo>
                    <a:pt x="360307" y="411520"/>
                  </a:lnTo>
                  <a:lnTo>
                    <a:pt x="374890" y="411520"/>
                  </a:lnTo>
                  <a:lnTo>
                    <a:pt x="374890" y="443349"/>
                  </a:lnTo>
                  <a:cubicBezTo>
                    <a:pt x="374890" y="450724"/>
                    <a:pt x="377407" y="454949"/>
                    <a:pt x="383261" y="454949"/>
                  </a:cubicBezTo>
                  <a:cubicBezTo>
                    <a:pt x="390369" y="454949"/>
                    <a:pt x="394329" y="448748"/>
                    <a:pt x="394329" y="440649"/>
                  </a:cubicBezTo>
                  <a:close/>
                  <a:moveTo>
                    <a:pt x="292108" y="410986"/>
                  </a:moveTo>
                  <a:lnTo>
                    <a:pt x="294987" y="410986"/>
                  </a:lnTo>
                  <a:lnTo>
                    <a:pt x="294987" y="424117"/>
                  </a:lnTo>
                  <a:lnTo>
                    <a:pt x="291031" y="424117"/>
                  </a:lnTo>
                  <a:cubicBezTo>
                    <a:pt x="280770" y="424117"/>
                    <a:pt x="276448" y="429335"/>
                    <a:pt x="276448" y="439581"/>
                  </a:cubicBezTo>
                  <a:lnTo>
                    <a:pt x="276448" y="465482"/>
                  </a:lnTo>
                  <a:lnTo>
                    <a:pt x="261865" y="465482"/>
                  </a:lnTo>
                  <a:lnTo>
                    <a:pt x="261865" y="411529"/>
                  </a:lnTo>
                  <a:lnTo>
                    <a:pt x="261865" y="411524"/>
                  </a:lnTo>
                  <a:lnTo>
                    <a:pt x="275190" y="411524"/>
                  </a:lnTo>
                  <a:lnTo>
                    <a:pt x="275190" y="421418"/>
                  </a:lnTo>
                  <a:lnTo>
                    <a:pt x="277344" y="421418"/>
                  </a:lnTo>
                  <a:cubicBezTo>
                    <a:pt x="278426" y="416019"/>
                    <a:pt x="281847" y="410986"/>
                    <a:pt x="292108" y="410986"/>
                  </a:cubicBezTo>
                  <a:close/>
                  <a:moveTo>
                    <a:pt x="899416" y="410444"/>
                  </a:moveTo>
                  <a:cubicBezTo>
                    <a:pt x="906979" y="410444"/>
                    <a:pt x="911747" y="413682"/>
                    <a:pt x="914268" y="418538"/>
                  </a:cubicBezTo>
                  <a:lnTo>
                    <a:pt x="916427" y="418538"/>
                  </a:lnTo>
                  <a:lnTo>
                    <a:pt x="916427" y="411525"/>
                  </a:lnTo>
                  <a:lnTo>
                    <a:pt x="929929" y="411525"/>
                  </a:lnTo>
                  <a:lnTo>
                    <a:pt x="929929" y="465478"/>
                  </a:lnTo>
                  <a:lnTo>
                    <a:pt x="916427" y="465478"/>
                  </a:lnTo>
                  <a:lnTo>
                    <a:pt x="916427" y="458464"/>
                  </a:lnTo>
                  <a:lnTo>
                    <a:pt x="914268" y="458464"/>
                  </a:lnTo>
                  <a:cubicBezTo>
                    <a:pt x="911747" y="463052"/>
                    <a:pt x="907067" y="466558"/>
                    <a:pt x="899504" y="466558"/>
                  </a:cubicBezTo>
                  <a:cubicBezTo>
                    <a:pt x="884295" y="466558"/>
                    <a:pt x="877544" y="454689"/>
                    <a:pt x="877544" y="438413"/>
                  </a:cubicBezTo>
                  <a:lnTo>
                    <a:pt x="877548" y="438409"/>
                  </a:lnTo>
                  <a:cubicBezTo>
                    <a:pt x="877548" y="421775"/>
                    <a:pt x="884657" y="410444"/>
                    <a:pt x="899416" y="410444"/>
                  </a:cubicBezTo>
                  <a:close/>
                  <a:moveTo>
                    <a:pt x="79651" y="410444"/>
                  </a:moveTo>
                  <a:cubicBezTo>
                    <a:pt x="87210" y="410444"/>
                    <a:pt x="91978" y="413682"/>
                    <a:pt x="94503" y="418538"/>
                  </a:cubicBezTo>
                  <a:lnTo>
                    <a:pt x="96662" y="418538"/>
                  </a:lnTo>
                  <a:lnTo>
                    <a:pt x="96662" y="411525"/>
                  </a:lnTo>
                  <a:lnTo>
                    <a:pt x="110164" y="411525"/>
                  </a:lnTo>
                  <a:lnTo>
                    <a:pt x="110164" y="465478"/>
                  </a:lnTo>
                  <a:lnTo>
                    <a:pt x="96662" y="465478"/>
                  </a:lnTo>
                  <a:lnTo>
                    <a:pt x="96662" y="458464"/>
                  </a:lnTo>
                  <a:lnTo>
                    <a:pt x="94503" y="458464"/>
                  </a:lnTo>
                  <a:cubicBezTo>
                    <a:pt x="91982" y="463052"/>
                    <a:pt x="87302" y="466558"/>
                    <a:pt x="79739" y="466558"/>
                  </a:cubicBezTo>
                  <a:cubicBezTo>
                    <a:pt x="64530" y="466558"/>
                    <a:pt x="57779" y="454689"/>
                    <a:pt x="57779" y="438413"/>
                  </a:cubicBezTo>
                  <a:lnTo>
                    <a:pt x="57779" y="438409"/>
                  </a:lnTo>
                  <a:cubicBezTo>
                    <a:pt x="57779" y="421775"/>
                    <a:pt x="64887" y="410444"/>
                    <a:pt x="79651" y="410444"/>
                  </a:cubicBezTo>
                  <a:close/>
                  <a:moveTo>
                    <a:pt x="1152906" y="410175"/>
                  </a:moveTo>
                  <a:cubicBezTo>
                    <a:pt x="1164879" y="410175"/>
                    <a:pt x="1170906" y="418264"/>
                    <a:pt x="1170906" y="431215"/>
                  </a:cubicBezTo>
                  <a:lnTo>
                    <a:pt x="1170906" y="465478"/>
                  </a:lnTo>
                  <a:lnTo>
                    <a:pt x="1156327" y="465478"/>
                  </a:lnTo>
                  <a:lnTo>
                    <a:pt x="1156327" y="433645"/>
                  </a:lnTo>
                  <a:cubicBezTo>
                    <a:pt x="1156327" y="426270"/>
                    <a:pt x="1153806" y="422045"/>
                    <a:pt x="1147864" y="422045"/>
                  </a:cubicBezTo>
                  <a:cubicBezTo>
                    <a:pt x="1140844" y="422045"/>
                    <a:pt x="1136884" y="428246"/>
                    <a:pt x="1136884" y="436340"/>
                  </a:cubicBezTo>
                  <a:lnTo>
                    <a:pt x="1136884" y="465473"/>
                  </a:lnTo>
                  <a:lnTo>
                    <a:pt x="1122305" y="465473"/>
                  </a:lnTo>
                  <a:lnTo>
                    <a:pt x="1122305" y="411525"/>
                  </a:lnTo>
                  <a:lnTo>
                    <a:pt x="1135806" y="411525"/>
                  </a:lnTo>
                  <a:lnTo>
                    <a:pt x="1135806" y="419614"/>
                  </a:lnTo>
                  <a:lnTo>
                    <a:pt x="1137965" y="419614"/>
                  </a:lnTo>
                  <a:cubicBezTo>
                    <a:pt x="1140124" y="414220"/>
                    <a:pt x="1144173" y="410175"/>
                    <a:pt x="1152906" y="410175"/>
                  </a:cubicBezTo>
                  <a:close/>
                  <a:moveTo>
                    <a:pt x="1088027" y="410175"/>
                  </a:moveTo>
                  <a:cubicBezTo>
                    <a:pt x="1104044" y="410175"/>
                    <a:pt x="1112954" y="420064"/>
                    <a:pt x="1112954" y="438858"/>
                  </a:cubicBezTo>
                  <a:lnTo>
                    <a:pt x="1112954" y="441915"/>
                  </a:lnTo>
                  <a:lnTo>
                    <a:pt x="1076234" y="441915"/>
                  </a:lnTo>
                  <a:cubicBezTo>
                    <a:pt x="1076865" y="451001"/>
                    <a:pt x="1081095" y="456577"/>
                    <a:pt x="1088203" y="456577"/>
                  </a:cubicBezTo>
                  <a:cubicBezTo>
                    <a:pt x="1093872" y="456577"/>
                    <a:pt x="1097298" y="452708"/>
                    <a:pt x="1098375" y="448214"/>
                  </a:cubicBezTo>
                  <a:lnTo>
                    <a:pt x="1112239" y="448214"/>
                  </a:lnTo>
                  <a:cubicBezTo>
                    <a:pt x="1110618" y="458107"/>
                    <a:pt x="1103325" y="466827"/>
                    <a:pt x="1088208" y="466827"/>
                  </a:cubicBezTo>
                  <a:cubicBezTo>
                    <a:pt x="1071108" y="466827"/>
                    <a:pt x="1062017" y="455950"/>
                    <a:pt x="1062017" y="438413"/>
                  </a:cubicBezTo>
                  <a:lnTo>
                    <a:pt x="1062013" y="438409"/>
                  </a:lnTo>
                  <a:cubicBezTo>
                    <a:pt x="1062013" y="420876"/>
                    <a:pt x="1071192" y="410175"/>
                    <a:pt x="1088027" y="410175"/>
                  </a:cubicBezTo>
                  <a:close/>
                  <a:moveTo>
                    <a:pt x="1035024" y="410175"/>
                  </a:moveTo>
                  <a:cubicBezTo>
                    <a:pt x="1046997" y="410175"/>
                    <a:pt x="1053024" y="418264"/>
                    <a:pt x="1053024" y="431215"/>
                  </a:cubicBezTo>
                  <a:lnTo>
                    <a:pt x="1053024" y="465478"/>
                  </a:lnTo>
                  <a:lnTo>
                    <a:pt x="1038441" y="465478"/>
                  </a:lnTo>
                  <a:lnTo>
                    <a:pt x="1038441" y="433645"/>
                  </a:lnTo>
                  <a:cubicBezTo>
                    <a:pt x="1038441" y="426270"/>
                    <a:pt x="1035924" y="422045"/>
                    <a:pt x="1029982" y="422045"/>
                  </a:cubicBezTo>
                  <a:cubicBezTo>
                    <a:pt x="1022962" y="422045"/>
                    <a:pt x="1019006" y="428246"/>
                    <a:pt x="1019006" y="436340"/>
                  </a:cubicBezTo>
                  <a:lnTo>
                    <a:pt x="1019006" y="465473"/>
                  </a:lnTo>
                  <a:lnTo>
                    <a:pt x="1004423" y="465473"/>
                  </a:lnTo>
                  <a:lnTo>
                    <a:pt x="1004423" y="411525"/>
                  </a:lnTo>
                  <a:lnTo>
                    <a:pt x="1017924" y="411525"/>
                  </a:lnTo>
                  <a:lnTo>
                    <a:pt x="1017924" y="419614"/>
                  </a:lnTo>
                  <a:lnTo>
                    <a:pt x="1020083" y="419614"/>
                  </a:lnTo>
                  <a:cubicBezTo>
                    <a:pt x="1022242" y="414220"/>
                    <a:pt x="1026291" y="410175"/>
                    <a:pt x="1035024" y="410175"/>
                  </a:cubicBezTo>
                  <a:close/>
                  <a:moveTo>
                    <a:pt x="973836" y="410175"/>
                  </a:moveTo>
                  <a:cubicBezTo>
                    <a:pt x="985809" y="410175"/>
                    <a:pt x="991836" y="418264"/>
                    <a:pt x="991836" y="431215"/>
                  </a:cubicBezTo>
                  <a:lnTo>
                    <a:pt x="991836" y="465478"/>
                  </a:lnTo>
                  <a:lnTo>
                    <a:pt x="977253" y="465478"/>
                  </a:lnTo>
                  <a:lnTo>
                    <a:pt x="977253" y="433645"/>
                  </a:lnTo>
                  <a:cubicBezTo>
                    <a:pt x="977253" y="426270"/>
                    <a:pt x="974736" y="422045"/>
                    <a:pt x="968794" y="422045"/>
                  </a:cubicBezTo>
                  <a:cubicBezTo>
                    <a:pt x="961774" y="422045"/>
                    <a:pt x="957818" y="428246"/>
                    <a:pt x="957818" y="436340"/>
                  </a:cubicBezTo>
                  <a:lnTo>
                    <a:pt x="957818" y="465473"/>
                  </a:lnTo>
                  <a:lnTo>
                    <a:pt x="943235" y="465473"/>
                  </a:lnTo>
                  <a:lnTo>
                    <a:pt x="943235" y="411525"/>
                  </a:lnTo>
                  <a:lnTo>
                    <a:pt x="956736" y="411525"/>
                  </a:lnTo>
                  <a:lnTo>
                    <a:pt x="956736" y="419614"/>
                  </a:lnTo>
                  <a:lnTo>
                    <a:pt x="958895" y="419614"/>
                  </a:lnTo>
                  <a:cubicBezTo>
                    <a:pt x="961054" y="414220"/>
                    <a:pt x="965103" y="410175"/>
                    <a:pt x="973836" y="410175"/>
                  </a:cubicBezTo>
                  <a:close/>
                  <a:moveTo>
                    <a:pt x="819512" y="410175"/>
                  </a:moveTo>
                  <a:cubicBezTo>
                    <a:pt x="826983" y="410175"/>
                    <a:pt x="831932" y="413589"/>
                    <a:pt x="834541" y="419614"/>
                  </a:cubicBezTo>
                  <a:lnTo>
                    <a:pt x="836700" y="419614"/>
                  </a:lnTo>
                  <a:cubicBezTo>
                    <a:pt x="838859" y="414220"/>
                    <a:pt x="843181" y="410175"/>
                    <a:pt x="851190" y="410175"/>
                  </a:cubicBezTo>
                  <a:cubicBezTo>
                    <a:pt x="862802" y="410175"/>
                    <a:pt x="868564" y="418264"/>
                    <a:pt x="868564" y="431215"/>
                  </a:cubicBezTo>
                  <a:lnTo>
                    <a:pt x="868564" y="465478"/>
                  </a:lnTo>
                  <a:lnTo>
                    <a:pt x="853981" y="465478"/>
                  </a:lnTo>
                  <a:lnTo>
                    <a:pt x="853981" y="433645"/>
                  </a:lnTo>
                  <a:cubicBezTo>
                    <a:pt x="853981" y="426363"/>
                    <a:pt x="851729" y="422045"/>
                    <a:pt x="846334" y="422045"/>
                  </a:cubicBezTo>
                  <a:cubicBezTo>
                    <a:pt x="839764" y="422045"/>
                    <a:pt x="836254" y="428339"/>
                    <a:pt x="836254" y="436340"/>
                  </a:cubicBezTo>
                  <a:lnTo>
                    <a:pt x="836254" y="465473"/>
                  </a:lnTo>
                  <a:lnTo>
                    <a:pt x="821671" y="465473"/>
                  </a:lnTo>
                  <a:lnTo>
                    <a:pt x="821671" y="433641"/>
                  </a:lnTo>
                  <a:cubicBezTo>
                    <a:pt x="821671" y="426358"/>
                    <a:pt x="819420" y="422040"/>
                    <a:pt x="814024" y="422040"/>
                  </a:cubicBezTo>
                  <a:cubicBezTo>
                    <a:pt x="807539" y="422040"/>
                    <a:pt x="803945" y="428334"/>
                    <a:pt x="803945" y="436336"/>
                  </a:cubicBezTo>
                  <a:lnTo>
                    <a:pt x="803945" y="465469"/>
                  </a:lnTo>
                  <a:lnTo>
                    <a:pt x="789362" y="465469"/>
                  </a:lnTo>
                  <a:lnTo>
                    <a:pt x="789362" y="411525"/>
                  </a:lnTo>
                  <a:lnTo>
                    <a:pt x="802863" y="411525"/>
                  </a:lnTo>
                  <a:lnTo>
                    <a:pt x="802863" y="419614"/>
                  </a:lnTo>
                  <a:lnTo>
                    <a:pt x="805022" y="419614"/>
                  </a:lnTo>
                  <a:cubicBezTo>
                    <a:pt x="807000" y="414489"/>
                    <a:pt x="811146" y="410175"/>
                    <a:pt x="819512" y="410175"/>
                  </a:cubicBezTo>
                  <a:close/>
                  <a:moveTo>
                    <a:pt x="737176" y="410175"/>
                  </a:moveTo>
                  <a:cubicBezTo>
                    <a:pt x="749149" y="410175"/>
                    <a:pt x="755176" y="418264"/>
                    <a:pt x="755176" y="431215"/>
                  </a:cubicBezTo>
                  <a:lnTo>
                    <a:pt x="755176" y="465478"/>
                  </a:lnTo>
                  <a:lnTo>
                    <a:pt x="740597" y="465478"/>
                  </a:lnTo>
                  <a:lnTo>
                    <a:pt x="740597" y="433645"/>
                  </a:lnTo>
                  <a:cubicBezTo>
                    <a:pt x="740597" y="426270"/>
                    <a:pt x="738076" y="422045"/>
                    <a:pt x="732134" y="422045"/>
                  </a:cubicBezTo>
                  <a:cubicBezTo>
                    <a:pt x="725114" y="422045"/>
                    <a:pt x="721154" y="428246"/>
                    <a:pt x="721154" y="436340"/>
                  </a:cubicBezTo>
                  <a:lnTo>
                    <a:pt x="721154" y="465473"/>
                  </a:lnTo>
                  <a:lnTo>
                    <a:pt x="706575" y="465473"/>
                  </a:lnTo>
                  <a:lnTo>
                    <a:pt x="706575" y="411525"/>
                  </a:lnTo>
                  <a:lnTo>
                    <a:pt x="720076" y="411525"/>
                  </a:lnTo>
                  <a:lnTo>
                    <a:pt x="720076" y="419614"/>
                  </a:lnTo>
                  <a:lnTo>
                    <a:pt x="722235" y="419614"/>
                  </a:lnTo>
                  <a:cubicBezTo>
                    <a:pt x="724394" y="414220"/>
                    <a:pt x="728443" y="410175"/>
                    <a:pt x="737176" y="410175"/>
                  </a:cubicBezTo>
                  <a:close/>
                  <a:moveTo>
                    <a:pt x="672297" y="410175"/>
                  </a:moveTo>
                  <a:cubicBezTo>
                    <a:pt x="688315" y="410175"/>
                    <a:pt x="697224" y="420064"/>
                    <a:pt x="697224" y="438858"/>
                  </a:cubicBezTo>
                  <a:lnTo>
                    <a:pt x="697224" y="441915"/>
                  </a:lnTo>
                  <a:lnTo>
                    <a:pt x="660500" y="441915"/>
                  </a:lnTo>
                  <a:cubicBezTo>
                    <a:pt x="661131" y="451001"/>
                    <a:pt x="665365" y="456577"/>
                    <a:pt x="672474" y="456577"/>
                  </a:cubicBezTo>
                  <a:cubicBezTo>
                    <a:pt x="678142" y="456577"/>
                    <a:pt x="681569" y="452708"/>
                    <a:pt x="682646" y="448214"/>
                  </a:cubicBezTo>
                  <a:lnTo>
                    <a:pt x="696509" y="448214"/>
                  </a:lnTo>
                  <a:cubicBezTo>
                    <a:pt x="694889" y="458107"/>
                    <a:pt x="687595" y="466827"/>
                    <a:pt x="672478" y="466827"/>
                  </a:cubicBezTo>
                  <a:cubicBezTo>
                    <a:pt x="655374" y="466827"/>
                    <a:pt x="646283" y="455950"/>
                    <a:pt x="646283" y="438413"/>
                  </a:cubicBezTo>
                  <a:lnTo>
                    <a:pt x="646279" y="438409"/>
                  </a:lnTo>
                  <a:cubicBezTo>
                    <a:pt x="646279" y="420876"/>
                    <a:pt x="655458" y="410175"/>
                    <a:pt x="672297" y="410175"/>
                  </a:cubicBezTo>
                  <a:close/>
                  <a:moveTo>
                    <a:pt x="597692" y="410175"/>
                  </a:moveTo>
                  <a:cubicBezTo>
                    <a:pt x="609665" y="410175"/>
                    <a:pt x="615692" y="418264"/>
                    <a:pt x="615692" y="431215"/>
                  </a:cubicBezTo>
                  <a:lnTo>
                    <a:pt x="615692" y="465478"/>
                  </a:lnTo>
                  <a:lnTo>
                    <a:pt x="601113" y="465478"/>
                  </a:lnTo>
                  <a:lnTo>
                    <a:pt x="601113" y="433645"/>
                  </a:lnTo>
                  <a:cubicBezTo>
                    <a:pt x="601113" y="426270"/>
                    <a:pt x="598592" y="422045"/>
                    <a:pt x="592650" y="422045"/>
                  </a:cubicBezTo>
                  <a:cubicBezTo>
                    <a:pt x="585630" y="422045"/>
                    <a:pt x="581670" y="428246"/>
                    <a:pt x="581670" y="436340"/>
                  </a:cubicBezTo>
                  <a:lnTo>
                    <a:pt x="581670" y="465473"/>
                  </a:lnTo>
                  <a:lnTo>
                    <a:pt x="567091" y="465473"/>
                  </a:lnTo>
                  <a:lnTo>
                    <a:pt x="567091" y="411525"/>
                  </a:lnTo>
                  <a:lnTo>
                    <a:pt x="580592" y="411525"/>
                  </a:lnTo>
                  <a:lnTo>
                    <a:pt x="580592" y="419614"/>
                  </a:lnTo>
                  <a:lnTo>
                    <a:pt x="582751" y="419614"/>
                  </a:lnTo>
                  <a:cubicBezTo>
                    <a:pt x="584910" y="414220"/>
                    <a:pt x="588959" y="410175"/>
                    <a:pt x="597692" y="410175"/>
                  </a:cubicBezTo>
                  <a:close/>
                  <a:moveTo>
                    <a:pt x="532812" y="410175"/>
                  </a:moveTo>
                  <a:cubicBezTo>
                    <a:pt x="548830" y="410175"/>
                    <a:pt x="557740" y="420064"/>
                    <a:pt x="557740" y="438858"/>
                  </a:cubicBezTo>
                  <a:lnTo>
                    <a:pt x="557740" y="441915"/>
                  </a:lnTo>
                  <a:lnTo>
                    <a:pt x="521020" y="441915"/>
                  </a:lnTo>
                  <a:cubicBezTo>
                    <a:pt x="521651" y="451001"/>
                    <a:pt x="525881" y="456577"/>
                    <a:pt x="532989" y="456577"/>
                  </a:cubicBezTo>
                  <a:cubicBezTo>
                    <a:pt x="538658" y="456577"/>
                    <a:pt x="542084" y="452708"/>
                    <a:pt x="543161" y="448214"/>
                  </a:cubicBezTo>
                  <a:lnTo>
                    <a:pt x="557024" y="448214"/>
                  </a:lnTo>
                  <a:cubicBezTo>
                    <a:pt x="555404" y="458107"/>
                    <a:pt x="548111" y="466827"/>
                    <a:pt x="532993" y="466827"/>
                  </a:cubicBezTo>
                  <a:cubicBezTo>
                    <a:pt x="515894" y="466827"/>
                    <a:pt x="506803" y="455950"/>
                    <a:pt x="506803" y="438413"/>
                  </a:cubicBezTo>
                  <a:lnTo>
                    <a:pt x="506799" y="438409"/>
                  </a:lnTo>
                  <a:cubicBezTo>
                    <a:pt x="506799" y="420876"/>
                    <a:pt x="515978" y="410175"/>
                    <a:pt x="532812" y="410175"/>
                  </a:cubicBezTo>
                  <a:close/>
                  <a:moveTo>
                    <a:pt x="324678" y="410175"/>
                  </a:moveTo>
                  <a:cubicBezTo>
                    <a:pt x="342586" y="410175"/>
                    <a:pt x="351319" y="421233"/>
                    <a:pt x="351319" y="438497"/>
                  </a:cubicBezTo>
                  <a:cubicBezTo>
                    <a:pt x="351319" y="455761"/>
                    <a:pt x="342586" y="466823"/>
                    <a:pt x="324678" y="466823"/>
                  </a:cubicBezTo>
                  <a:cubicBezTo>
                    <a:pt x="306771" y="466823"/>
                    <a:pt x="298038" y="455765"/>
                    <a:pt x="298038" y="438497"/>
                  </a:cubicBezTo>
                  <a:cubicBezTo>
                    <a:pt x="298038" y="421233"/>
                    <a:pt x="306771" y="410175"/>
                    <a:pt x="324678" y="410175"/>
                  </a:cubicBezTo>
                  <a:close/>
                  <a:moveTo>
                    <a:pt x="154067" y="410175"/>
                  </a:moveTo>
                  <a:cubicBezTo>
                    <a:pt x="166036" y="410175"/>
                    <a:pt x="172067" y="418264"/>
                    <a:pt x="172067" y="431215"/>
                  </a:cubicBezTo>
                  <a:lnTo>
                    <a:pt x="172067" y="465478"/>
                  </a:lnTo>
                  <a:lnTo>
                    <a:pt x="157484" y="465478"/>
                  </a:lnTo>
                  <a:lnTo>
                    <a:pt x="157484" y="433645"/>
                  </a:lnTo>
                  <a:cubicBezTo>
                    <a:pt x="157484" y="426270"/>
                    <a:pt x="154963" y="422045"/>
                    <a:pt x="149025" y="422045"/>
                  </a:cubicBezTo>
                  <a:cubicBezTo>
                    <a:pt x="142005" y="422045"/>
                    <a:pt x="138045" y="428246"/>
                    <a:pt x="138045" y="436340"/>
                  </a:cubicBezTo>
                  <a:lnTo>
                    <a:pt x="138045" y="465473"/>
                  </a:lnTo>
                  <a:lnTo>
                    <a:pt x="123462" y="465473"/>
                  </a:lnTo>
                  <a:lnTo>
                    <a:pt x="123462" y="411520"/>
                  </a:lnTo>
                  <a:lnTo>
                    <a:pt x="123466" y="411525"/>
                  </a:lnTo>
                  <a:lnTo>
                    <a:pt x="136968" y="411525"/>
                  </a:lnTo>
                  <a:lnTo>
                    <a:pt x="136968" y="419614"/>
                  </a:lnTo>
                  <a:lnTo>
                    <a:pt x="139127" y="419614"/>
                  </a:lnTo>
                  <a:cubicBezTo>
                    <a:pt x="141286" y="414220"/>
                    <a:pt x="145339" y="410175"/>
                    <a:pt x="154067" y="410175"/>
                  </a:cubicBezTo>
                  <a:close/>
                  <a:moveTo>
                    <a:pt x="1234792" y="315068"/>
                  </a:moveTo>
                  <a:cubicBezTo>
                    <a:pt x="1228223" y="315068"/>
                    <a:pt x="1224174" y="321001"/>
                    <a:pt x="1224174" y="332870"/>
                  </a:cubicBezTo>
                  <a:cubicBezTo>
                    <a:pt x="1224174" y="344740"/>
                    <a:pt x="1228223" y="350672"/>
                    <a:pt x="1234792" y="350672"/>
                  </a:cubicBezTo>
                  <a:cubicBezTo>
                    <a:pt x="1242081" y="350672"/>
                    <a:pt x="1246850" y="343840"/>
                    <a:pt x="1246850" y="332870"/>
                  </a:cubicBezTo>
                  <a:cubicBezTo>
                    <a:pt x="1246850" y="321901"/>
                    <a:pt x="1242081" y="315068"/>
                    <a:pt x="1234792" y="315068"/>
                  </a:cubicBezTo>
                  <a:close/>
                  <a:moveTo>
                    <a:pt x="687317" y="315068"/>
                  </a:moveTo>
                  <a:cubicBezTo>
                    <a:pt x="680748" y="315068"/>
                    <a:pt x="676699" y="321001"/>
                    <a:pt x="676699" y="332870"/>
                  </a:cubicBezTo>
                  <a:cubicBezTo>
                    <a:pt x="676699" y="344740"/>
                    <a:pt x="680748" y="350672"/>
                    <a:pt x="687317" y="350672"/>
                  </a:cubicBezTo>
                  <a:cubicBezTo>
                    <a:pt x="694606" y="350672"/>
                    <a:pt x="699375" y="343840"/>
                    <a:pt x="699375" y="332870"/>
                  </a:cubicBezTo>
                  <a:cubicBezTo>
                    <a:pt x="699375" y="321901"/>
                    <a:pt x="694606" y="315068"/>
                    <a:pt x="687317" y="315068"/>
                  </a:cubicBezTo>
                  <a:close/>
                  <a:moveTo>
                    <a:pt x="827512" y="314791"/>
                  </a:moveTo>
                  <a:cubicBezTo>
                    <a:pt x="820943" y="314791"/>
                    <a:pt x="816713" y="320278"/>
                    <a:pt x="816713" y="331336"/>
                  </a:cubicBezTo>
                  <a:cubicBezTo>
                    <a:pt x="816713" y="342667"/>
                    <a:pt x="820943" y="347969"/>
                    <a:pt x="827512" y="347969"/>
                  </a:cubicBezTo>
                  <a:cubicBezTo>
                    <a:pt x="834620" y="347969"/>
                    <a:pt x="838850" y="341494"/>
                    <a:pt x="838850" y="331336"/>
                  </a:cubicBezTo>
                  <a:cubicBezTo>
                    <a:pt x="838850" y="321173"/>
                    <a:pt x="834620" y="314791"/>
                    <a:pt x="827512" y="314791"/>
                  </a:cubicBezTo>
                  <a:close/>
                  <a:moveTo>
                    <a:pt x="1150381" y="314258"/>
                  </a:moveTo>
                  <a:cubicBezTo>
                    <a:pt x="1143811" y="314258"/>
                    <a:pt x="1139581" y="318483"/>
                    <a:pt x="1138681" y="327115"/>
                  </a:cubicBezTo>
                  <a:lnTo>
                    <a:pt x="1161180" y="327115"/>
                  </a:lnTo>
                  <a:cubicBezTo>
                    <a:pt x="1160641" y="318933"/>
                    <a:pt x="1157127" y="314258"/>
                    <a:pt x="1150381" y="314258"/>
                  </a:cubicBezTo>
                  <a:close/>
                  <a:moveTo>
                    <a:pt x="889063" y="314258"/>
                  </a:moveTo>
                  <a:cubicBezTo>
                    <a:pt x="882493" y="314258"/>
                    <a:pt x="878263" y="318483"/>
                    <a:pt x="877363" y="327115"/>
                  </a:cubicBezTo>
                  <a:lnTo>
                    <a:pt x="899862" y="327115"/>
                  </a:lnTo>
                  <a:cubicBezTo>
                    <a:pt x="899323" y="318933"/>
                    <a:pt x="895809" y="314258"/>
                    <a:pt x="889063" y="314258"/>
                  </a:cubicBezTo>
                  <a:close/>
                  <a:moveTo>
                    <a:pt x="749583" y="314258"/>
                  </a:moveTo>
                  <a:cubicBezTo>
                    <a:pt x="743013" y="314258"/>
                    <a:pt x="738783" y="318483"/>
                    <a:pt x="737883" y="327115"/>
                  </a:cubicBezTo>
                  <a:lnTo>
                    <a:pt x="760382" y="327115"/>
                  </a:lnTo>
                  <a:cubicBezTo>
                    <a:pt x="759843" y="318933"/>
                    <a:pt x="756329" y="314258"/>
                    <a:pt x="749583" y="314258"/>
                  </a:cubicBezTo>
                  <a:close/>
                  <a:moveTo>
                    <a:pt x="564941" y="314253"/>
                  </a:moveTo>
                  <a:cubicBezTo>
                    <a:pt x="557020" y="314253"/>
                    <a:pt x="553422" y="320455"/>
                    <a:pt x="553422" y="332867"/>
                  </a:cubicBezTo>
                  <a:cubicBezTo>
                    <a:pt x="553422" y="345279"/>
                    <a:pt x="557020" y="351480"/>
                    <a:pt x="564941" y="351480"/>
                  </a:cubicBezTo>
                  <a:cubicBezTo>
                    <a:pt x="572861" y="351480"/>
                    <a:pt x="576460" y="345279"/>
                    <a:pt x="576460" y="332867"/>
                  </a:cubicBezTo>
                  <a:cubicBezTo>
                    <a:pt x="576460" y="320459"/>
                    <a:pt x="572861" y="314253"/>
                    <a:pt x="564941" y="314253"/>
                  </a:cubicBezTo>
                  <a:close/>
                  <a:moveTo>
                    <a:pt x="505549" y="314253"/>
                  </a:moveTo>
                  <a:cubicBezTo>
                    <a:pt x="497628" y="314253"/>
                    <a:pt x="494030" y="320455"/>
                    <a:pt x="494030" y="332867"/>
                  </a:cubicBezTo>
                  <a:cubicBezTo>
                    <a:pt x="494030" y="345279"/>
                    <a:pt x="497628" y="351480"/>
                    <a:pt x="505549" y="351480"/>
                  </a:cubicBezTo>
                  <a:cubicBezTo>
                    <a:pt x="513469" y="351480"/>
                    <a:pt x="517068" y="345279"/>
                    <a:pt x="517068" y="332867"/>
                  </a:cubicBezTo>
                  <a:cubicBezTo>
                    <a:pt x="517068" y="320459"/>
                    <a:pt x="513469" y="314253"/>
                    <a:pt x="505549" y="314253"/>
                  </a:cubicBezTo>
                  <a:close/>
                  <a:moveTo>
                    <a:pt x="979589" y="305895"/>
                  </a:moveTo>
                  <a:lnTo>
                    <a:pt x="994168" y="305895"/>
                  </a:lnTo>
                  <a:lnTo>
                    <a:pt x="994168" y="361735"/>
                  </a:lnTo>
                  <a:cubicBezTo>
                    <a:pt x="994168" y="370279"/>
                    <a:pt x="992013" y="374231"/>
                    <a:pt x="989042" y="377830"/>
                  </a:cubicBezTo>
                  <a:lnTo>
                    <a:pt x="974008" y="377830"/>
                  </a:lnTo>
                  <a:lnTo>
                    <a:pt x="974008" y="377288"/>
                  </a:lnTo>
                  <a:lnTo>
                    <a:pt x="974004" y="377288"/>
                  </a:lnTo>
                  <a:cubicBezTo>
                    <a:pt x="977607" y="373243"/>
                    <a:pt x="979589" y="368118"/>
                    <a:pt x="979589" y="360205"/>
                  </a:cubicBezTo>
                  <a:close/>
                  <a:moveTo>
                    <a:pt x="307212" y="305894"/>
                  </a:moveTo>
                  <a:lnTo>
                    <a:pt x="321795" y="305894"/>
                  </a:lnTo>
                  <a:lnTo>
                    <a:pt x="321795" y="337722"/>
                  </a:lnTo>
                  <a:cubicBezTo>
                    <a:pt x="321795" y="345097"/>
                    <a:pt x="324312" y="349323"/>
                    <a:pt x="330166" y="349323"/>
                  </a:cubicBezTo>
                  <a:cubicBezTo>
                    <a:pt x="337274" y="349323"/>
                    <a:pt x="341234" y="343121"/>
                    <a:pt x="341234" y="335027"/>
                  </a:cubicBezTo>
                  <a:lnTo>
                    <a:pt x="341234" y="305894"/>
                  </a:lnTo>
                  <a:lnTo>
                    <a:pt x="355817" y="305894"/>
                  </a:lnTo>
                  <a:lnTo>
                    <a:pt x="355817" y="359843"/>
                  </a:lnTo>
                  <a:lnTo>
                    <a:pt x="342674" y="359843"/>
                  </a:lnTo>
                  <a:lnTo>
                    <a:pt x="342674" y="351753"/>
                  </a:lnTo>
                  <a:lnTo>
                    <a:pt x="340519" y="351753"/>
                  </a:lnTo>
                  <a:cubicBezTo>
                    <a:pt x="338718" y="357148"/>
                    <a:pt x="334126" y="361192"/>
                    <a:pt x="325393" y="361192"/>
                  </a:cubicBezTo>
                  <a:cubicBezTo>
                    <a:pt x="313336" y="361192"/>
                    <a:pt x="307216" y="353103"/>
                    <a:pt x="307216" y="340153"/>
                  </a:cubicBezTo>
                  <a:lnTo>
                    <a:pt x="307212" y="340153"/>
                  </a:lnTo>
                  <a:close/>
                  <a:moveTo>
                    <a:pt x="246024" y="305894"/>
                  </a:moveTo>
                  <a:lnTo>
                    <a:pt x="260607" y="305894"/>
                  </a:lnTo>
                  <a:lnTo>
                    <a:pt x="260607" y="337722"/>
                  </a:lnTo>
                  <a:cubicBezTo>
                    <a:pt x="260607" y="345097"/>
                    <a:pt x="263123" y="349323"/>
                    <a:pt x="268978" y="349323"/>
                  </a:cubicBezTo>
                  <a:cubicBezTo>
                    <a:pt x="276086" y="349323"/>
                    <a:pt x="280051" y="343121"/>
                    <a:pt x="280051" y="335027"/>
                  </a:cubicBezTo>
                  <a:lnTo>
                    <a:pt x="280051" y="305894"/>
                  </a:lnTo>
                  <a:lnTo>
                    <a:pt x="294634" y="305894"/>
                  </a:lnTo>
                  <a:lnTo>
                    <a:pt x="294634" y="359843"/>
                  </a:lnTo>
                  <a:lnTo>
                    <a:pt x="281490" y="359843"/>
                  </a:lnTo>
                  <a:lnTo>
                    <a:pt x="281490" y="351753"/>
                  </a:lnTo>
                  <a:lnTo>
                    <a:pt x="279331" y="351753"/>
                  </a:lnTo>
                  <a:cubicBezTo>
                    <a:pt x="277530" y="357148"/>
                    <a:pt x="272943" y="361192"/>
                    <a:pt x="264210" y="361192"/>
                  </a:cubicBezTo>
                  <a:cubicBezTo>
                    <a:pt x="252152" y="361192"/>
                    <a:pt x="246028" y="353103"/>
                    <a:pt x="246028" y="340153"/>
                  </a:cubicBezTo>
                  <a:lnTo>
                    <a:pt x="246024" y="340153"/>
                  </a:lnTo>
                  <a:close/>
                  <a:moveTo>
                    <a:pt x="1184751" y="305890"/>
                  </a:moveTo>
                  <a:lnTo>
                    <a:pt x="1199334" y="305890"/>
                  </a:lnTo>
                  <a:lnTo>
                    <a:pt x="1199334" y="359838"/>
                  </a:lnTo>
                  <a:lnTo>
                    <a:pt x="1184751" y="359838"/>
                  </a:lnTo>
                  <a:close/>
                  <a:moveTo>
                    <a:pt x="951690" y="305890"/>
                  </a:moveTo>
                  <a:lnTo>
                    <a:pt x="966268" y="305890"/>
                  </a:lnTo>
                  <a:lnTo>
                    <a:pt x="966268" y="359838"/>
                  </a:lnTo>
                  <a:lnTo>
                    <a:pt x="951690" y="359838"/>
                  </a:lnTo>
                  <a:close/>
                  <a:moveTo>
                    <a:pt x="421134" y="305890"/>
                  </a:moveTo>
                  <a:lnTo>
                    <a:pt x="435894" y="305890"/>
                  </a:lnTo>
                  <a:lnTo>
                    <a:pt x="447505" y="347974"/>
                  </a:lnTo>
                  <a:lnTo>
                    <a:pt x="449664" y="347974"/>
                  </a:lnTo>
                  <a:lnTo>
                    <a:pt x="461364" y="305890"/>
                  </a:lnTo>
                  <a:lnTo>
                    <a:pt x="474773" y="305890"/>
                  </a:lnTo>
                  <a:lnTo>
                    <a:pt x="474773" y="306433"/>
                  </a:lnTo>
                  <a:lnTo>
                    <a:pt x="459205" y="359843"/>
                  </a:lnTo>
                  <a:lnTo>
                    <a:pt x="436701" y="359843"/>
                  </a:lnTo>
                  <a:lnTo>
                    <a:pt x="421134" y="306433"/>
                  </a:lnTo>
                  <a:close/>
                  <a:moveTo>
                    <a:pt x="182854" y="305890"/>
                  </a:moveTo>
                  <a:lnTo>
                    <a:pt x="197437" y="305890"/>
                  </a:lnTo>
                  <a:lnTo>
                    <a:pt x="197437" y="359838"/>
                  </a:lnTo>
                  <a:lnTo>
                    <a:pt x="182854" y="359838"/>
                  </a:lnTo>
                  <a:close/>
                  <a:moveTo>
                    <a:pt x="631347" y="305356"/>
                  </a:moveTo>
                  <a:lnTo>
                    <a:pt x="634226" y="305356"/>
                  </a:lnTo>
                  <a:lnTo>
                    <a:pt x="634226" y="318487"/>
                  </a:lnTo>
                  <a:lnTo>
                    <a:pt x="630265" y="318487"/>
                  </a:lnTo>
                  <a:cubicBezTo>
                    <a:pt x="620009" y="318487"/>
                    <a:pt x="615687" y="323705"/>
                    <a:pt x="615687" y="333951"/>
                  </a:cubicBezTo>
                  <a:lnTo>
                    <a:pt x="615687" y="359847"/>
                  </a:lnTo>
                  <a:lnTo>
                    <a:pt x="601104" y="359847"/>
                  </a:lnTo>
                  <a:lnTo>
                    <a:pt x="601104" y="305899"/>
                  </a:lnTo>
                  <a:lnTo>
                    <a:pt x="601104" y="305894"/>
                  </a:lnTo>
                  <a:lnTo>
                    <a:pt x="614424" y="305894"/>
                  </a:lnTo>
                  <a:lnTo>
                    <a:pt x="614424" y="315788"/>
                  </a:lnTo>
                  <a:lnTo>
                    <a:pt x="616588" y="315788"/>
                  </a:lnTo>
                  <a:cubicBezTo>
                    <a:pt x="617665" y="310389"/>
                    <a:pt x="621087" y="305356"/>
                    <a:pt x="631347" y="305356"/>
                  </a:cubicBezTo>
                  <a:close/>
                  <a:moveTo>
                    <a:pt x="114288" y="304549"/>
                  </a:moveTo>
                  <a:cubicBezTo>
                    <a:pt x="128778" y="304549"/>
                    <a:pt x="135167" y="312100"/>
                    <a:pt x="135891" y="321001"/>
                  </a:cubicBezTo>
                  <a:lnTo>
                    <a:pt x="122570" y="321001"/>
                  </a:lnTo>
                  <a:cubicBezTo>
                    <a:pt x="121939" y="316683"/>
                    <a:pt x="118879" y="314257"/>
                    <a:pt x="113749" y="314257"/>
                  </a:cubicBezTo>
                  <a:cubicBezTo>
                    <a:pt x="109069" y="314257"/>
                    <a:pt x="106729" y="316233"/>
                    <a:pt x="106729" y="319294"/>
                  </a:cubicBezTo>
                  <a:cubicBezTo>
                    <a:pt x="106729" y="322439"/>
                    <a:pt x="109157" y="324239"/>
                    <a:pt x="114376" y="325946"/>
                  </a:cubicBezTo>
                  <a:lnTo>
                    <a:pt x="120857" y="328015"/>
                  </a:lnTo>
                  <a:cubicBezTo>
                    <a:pt x="130217" y="330979"/>
                    <a:pt x="138050" y="334578"/>
                    <a:pt x="138050" y="344467"/>
                  </a:cubicBezTo>
                  <a:cubicBezTo>
                    <a:pt x="138050" y="354537"/>
                    <a:pt x="130222" y="361193"/>
                    <a:pt x="115727" y="361193"/>
                  </a:cubicBezTo>
                  <a:cubicBezTo>
                    <a:pt x="97727" y="361193"/>
                    <a:pt x="91427" y="351304"/>
                    <a:pt x="90707" y="342579"/>
                  </a:cubicBezTo>
                  <a:lnTo>
                    <a:pt x="90711" y="342579"/>
                  </a:lnTo>
                  <a:lnTo>
                    <a:pt x="104575" y="342579"/>
                  </a:lnTo>
                  <a:cubicBezTo>
                    <a:pt x="105475" y="347347"/>
                    <a:pt x="109436" y="350942"/>
                    <a:pt x="116451" y="350942"/>
                  </a:cubicBezTo>
                  <a:cubicBezTo>
                    <a:pt x="122213" y="350942"/>
                    <a:pt x="124553" y="348785"/>
                    <a:pt x="124553" y="345636"/>
                  </a:cubicBezTo>
                  <a:cubicBezTo>
                    <a:pt x="124553" y="342760"/>
                    <a:pt x="122301" y="340960"/>
                    <a:pt x="117083" y="339253"/>
                  </a:cubicBezTo>
                  <a:lnTo>
                    <a:pt x="110601" y="337096"/>
                  </a:lnTo>
                  <a:cubicBezTo>
                    <a:pt x="101149" y="333951"/>
                    <a:pt x="93228" y="330352"/>
                    <a:pt x="93228" y="320644"/>
                  </a:cubicBezTo>
                  <a:cubicBezTo>
                    <a:pt x="93228" y="311024"/>
                    <a:pt x="100879" y="304549"/>
                    <a:pt x="114288" y="304549"/>
                  </a:cubicBezTo>
                  <a:close/>
                  <a:moveTo>
                    <a:pt x="1150473" y="304545"/>
                  </a:moveTo>
                  <a:cubicBezTo>
                    <a:pt x="1166491" y="304545"/>
                    <a:pt x="1175401" y="314434"/>
                    <a:pt x="1175401" y="333228"/>
                  </a:cubicBezTo>
                  <a:lnTo>
                    <a:pt x="1175401" y="336285"/>
                  </a:lnTo>
                  <a:lnTo>
                    <a:pt x="1138681" y="336285"/>
                  </a:lnTo>
                  <a:cubicBezTo>
                    <a:pt x="1139312" y="345367"/>
                    <a:pt x="1143542" y="350942"/>
                    <a:pt x="1150650" y="350942"/>
                  </a:cubicBezTo>
                  <a:cubicBezTo>
                    <a:pt x="1156323" y="350942"/>
                    <a:pt x="1159745" y="347074"/>
                    <a:pt x="1160822" y="342579"/>
                  </a:cubicBezTo>
                  <a:lnTo>
                    <a:pt x="1174686" y="342579"/>
                  </a:lnTo>
                  <a:cubicBezTo>
                    <a:pt x="1173065" y="352473"/>
                    <a:pt x="1165772" y="361193"/>
                    <a:pt x="1150655" y="361193"/>
                  </a:cubicBezTo>
                  <a:cubicBezTo>
                    <a:pt x="1133555" y="361193"/>
                    <a:pt x="1124464" y="350316"/>
                    <a:pt x="1124464" y="332779"/>
                  </a:cubicBezTo>
                  <a:lnTo>
                    <a:pt x="1124460" y="332779"/>
                  </a:lnTo>
                  <a:cubicBezTo>
                    <a:pt x="1124460" y="315246"/>
                    <a:pt x="1133639" y="304545"/>
                    <a:pt x="1150473" y="304545"/>
                  </a:cubicBezTo>
                  <a:close/>
                  <a:moveTo>
                    <a:pt x="889155" y="304545"/>
                  </a:moveTo>
                  <a:cubicBezTo>
                    <a:pt x="905173" y="304545"/>
                    <a:pt x="914083" y="314434"/>
                    <a:pt x="914083" y="333228"/>
                  </a:cubicBezTo>
                  <a:lnTo>
                    <a:pt x="914083" y="336285"/>
                  </a:lnTo>
                  <a:lnTo>
                    <a:pt x="877363" y="336285"/>
                  </a:lnTo>
                  <a:cubicBezTo>
                    <a:pt x="877994" y="345367"/>
                    <a:pt x="882224" y="350942"/>
                    <a:pt x="889332" y="350942"/>
                  </a:cubicBezTo>
                  <a:cubicBezTo>
                    <a:pt x="895005" y="350942"/>
                    <a:pt x="898427" y="347074"/>
                    <a:pt x="899504" y="342579"/>
                  </a:cubicBezTo>
                  <a:lnTo>
                    <a:pt x="913367" y="342579"/>
                  </a:lnTo>
                  <a:cubicBezTo>
                    <a:pt x="911747" y="352473"/>
                    <a:pt x="904454" y="361193"/>
                    <a:pt x="889336" y="361193"/>
                  </a:cubicBezTo>
                  <a:cubicBezTo>
                    <a:pt x="872237" y="361193"/>
                    <a:pt x="863146" y="350316"/>
                    <a:pt x="863146" y="332779"/>
                  </a:cubicBezTo>
                  <a:lnTo>
                    <a:pt x="863142" y="332779"/>
                  </a:lnTo>
                  <a:cubicBezTo>
                    <a:pt x="863142" y="315246"/>
                    <a:pt x="872321" y="304545"/>
                    <a:pt x="889155" y="304545"/>
                  </a:cubicBezTo>
                  <a:close/>
                  <a:moveTo>
                    <a:pt x="749675" y="304545"/>
                  </a:moveTo>
                  <a:cubicBezTo>
                    <a:pt x="765693" y="304545"/>
                    <a:pt x="774603" y="314434"/>
                    <a:pt x="774603" y="333228"/>
                  </a:cubicBezTo>
                  <a:lnTo>
                    <a:pt x="774603" y="336285"/>
                  </a:lnTo>
                  <a:lnTo>
                    <a:pt x="737883" y="336285"/>
                  </a:lnTo>
                  <a:cubicBezTo>
                    <a:pt x="738514" y="345367"/>
                    <a:pt x="742744" y="350942"/>
                    <a:pt x="749852" y="350942"/>
                  </a:cubicBezTo>
                  <a:cubicBezTo>
                    <a:pt x="755525" y="350942"/>
                    <a:pt x="758947" y="347074"/>
                    <a:pt x="760024" y="342579"/>
                  </a:cubicBezTo>
                  <a:lnTo>
                    <a:pt x="773888" y="342579"/>
                  </a:lnTo>
                  <a:cubicBezTo>
                    <a:pt x="772267" y="352473"/>
                    <a:pt x="764974" y="361193"/>
                    <a:pt x="749857" y="361193"/>
                  </a:cubicBezTo>
                  <a:cubicBezTo>
                    <a:pt x="732757" y="361193"/>
                    <a:pt x="723666" y="350316"/>
                    <a:pt x="723666" y="332779"/>
                  </a:cubicBezTo>
                  <a:lnTo>
                    <a:pt x="723662" y="332779"/>
                  </a:lnTo>
                  <a:cubicBezTo>
                    <a:pt x="723662" y="315246"/>
                    <a:pt x="732841" y="304545"/>
                    <a:pt x="749675" y="304545"/>
                  </a:cubicBezTo>
                  <a:close/>
                  <a:moveTo>
                    <a:pt x="564936" y="304545"/>
                  </a:moveTo>
                  <a:cubicBezTo>
                    <a:pt x="582844" y="304545"/>
                    <a:pt x="591577" y="315603"/>
                    <a:pt x="591577" y="332867"/>
                  </a:cubicBezTo>
                  <a:cubicBezTo>
                    <a:pt x="591577" y="350131"/>
                    <a:pt x="582844" y="361189"/>
                    <a:pt x="564936" y="361189"/>
                  </a:cubicBezTo>
                  <a:cubicBezTo>
                    <a:pt x="547029" y="361189"/>
                    <a:pt x="538296" y="350131"/>
                    <a:pt x="538296" y="332867"/>
                  </a:cubicBezTo>
                  <a:cubicBezTo>
                    <a:pt x="538296" y="315603"/>
                    <a:pt x="547029" y="304545"/>
                    <a:pt x="564936" y="304545"/>
                  </a:cubicBezTo>
                  <a:close/>
                  <a:moveTo>
                    <a:pt x="505545" y="304545"/>
                  </a:moveTo>
                  <a:cubicBezTo>
                    <a:pt x="523452" y="304545"/>
                    <a:pt x="532185" y="315603"/>
                    <a:pt x="532185" y="332867"/>
                  </a:cubicBezTo>
                  <a:cubicBezTo>
                    <a:pt x="532185" y="350131"/>
                    <a:pt x="523452" y="361189"/>
                    <a:pt x="505545" y="361189"/>
                  </a:cubicBezTo>
                  <a:cubicBezTo>
                    <a:pt x="487637" y="361189"/>
                    <a:pt x="478904" y="350131"/>
                    <a:pt x="478904" y="332867"/>
                  </a:cubicBezTo>
                  <a:cubicBezTo>
                    <a:pt x="478904" y="315603"/>
                    <a:pt x="487637" y="304545"/>
                    <a:pt x="505545" y="304545"/>
                  </a:cubicBezTo>
                  <a:close/>
                  <a:moveTo>
                    <a:pt x="64980" y="304545"/>
                  </a:moveTo>
                  <a:cubicBezTo>
                    <a:pt x="76949" y="304545"/>
                    <a:pt x="82980" y="312634"/>
                    <a:pt x="82980" y="325585"/>
                  </a:cubicBezTo>
                  <a:lnTo>
                    <a:pt x="82980" y="359843"/>
                  </a:lnTo>
                  <a:lnTo>
                    <a:pt x="68397" y="359843"/>
                  </a:lnTo>
                  <a:lnTo>
                    <a:pt x="68397" y="328015"/>
                  </a:lnTo>
                  <a:cubicBezTo>
                    <a:pt x="68397" y="320640"/>
                    <a:pt x="65876" y="316415"/>
                    <a:pt x="59938" y="316415"/>
                  </a:cubicBezTo>
                  <a:cubicBezTo>
                    <a:pt x="52918" y="316415"/>
                    <a:pt x="48958" y="322616"/>
                    <a:pt x="48958" y="330710"/>
                  </a:cubicBezTo>
                  <a:lnTo>
                    <a:pt x="48958" y="359843"/>
                  </a:lnTo>
                  <a:lnTo>
                    <a:pt x="34375" y="359843"/>
                  </a:lnTo>
                  <a:lnTo>
                    <a:pt x="34375" y="305895"/>
                  </a:lnTo>
                  <a:lnTo>
                    <a:pt x="34379" y="305895"/>
                  </a:lnTo>
                  <a:lnTo>
                    <a:pt x="47881" y="305895"/>
                  </a:lnTo>
                  <a:lnTo>
                    <a:pt x="47881" y="313984"/>
                  </a:lnTo>
                  <a:lnTo>
                    <a:pt x="50040" y="313984"/>
                  </a:lnTo>
                  <a:cubicBezTo>
                    <a:pt x="52198" y="308590"/>
                    <a:pt x="56252" y="304545"/>
                    <a:pt x="64980" y="304545"/>
                  </a:cubicBezTo>
                  <a:close/>
                  <a:moveTo>
                    <a:pt x="823817" y="304540"/>
                  </a:moveTo>
                  <a:cubicBezTo>
                    <a:pt x="831287" y="304540"/>
                    <a:pt x="835609" y="307597"/>
                    <a:pt x="837768" y="312360"/>
                  </a:cubicBezTo>
                  <a:lnTo>
                    <a:pt x="839927" y="312360"/>
                  </a:lnTo>
                  <a:lnTo>
                    <a:pt x="839927" y="305885"/>
                  </a:lnTo>
                  <a:lnTo>
                    <a:pt x="853428" y="305885"/>
                  </a:lnTo>
                  <a:lnTo>
                    <a:pt x="853428" y="355789"/>
                  </a:lnTo>
                  <a:cubicBezTo>
                    <a:pt x="853428" y="370627"/>
                    <a:pt x="845420" y="379167"/>
                    <a:pt x="828408" y="379167"/>
                  </a:cubicBezTo>
                  <a:cubicBezTo>
                    <a:pt x="808249" y="379167"/>
                    <a:pt x="805009" y="367659"/>
                    <a:pt x="804466" y="361991"/>
                  </a:cubicBezTo>
                  <a:lnTo>
                    <a:pt x="804470" y="362000"/>
                  </a:lnTo>
                  <a:lnTo>
                    <a:pt x="818691" y="362000"/>
                  </a:lnTo>
                  <a:cubicBezTo>
                    <a:pt x="819234" y="365506"/>
                    <a:pt x="821662" y="368925"/>
                    <a:pt x="828232" y="368925"/>
                  </a:cubicBezTo>
                  <a:cubicBezTo>
                    <a:pt x="835702" y="368925"/>
                    <a:pt x="839393" y="364337"/>
                    <a:pt x="839393" y="356336"/>
                  </a:cubicBezTo>
                  <a:lnTo>
                    <a:pt x="839393" y="349949"/>
                  </a:lnTo>
                  <a:lnTo>
                    <a:pt x="837234" y="349949"/>
                  </a:lnTo>
                  <a:cubicBezTo>
                    <a:pt x="835521" y="355167"/>
                    <a:pt x="831022" y="358224"/>
                    <a:pt x="823552" y="358224"/>
                  </a:cubicBezTo>
                  <a:cubicBezTo>
                    <a:pt x="809508" y="358224"/>
                    <a:pt x="801949" y="347704"/>
                    <a:pt x="801949" y="331336"/>
                  </a:cubicBezTo>
                  <a:cubicBezTo>
                    <a:pt x="801949" y="315691"/>
                    <a:pt x="809150" y="304540"/>
                    <a:pt x="823817" y="304540"/>
                  </a:cubicBezTo>
                  <a:close/>
                  <a:moveTo>
                    <a:pt x="372722" y="292402"/>
                  </a:moveTo>
                  <a:lnTo>
                    <a:pt x="387031" y="292402"/>
                  </a:lnTo>
                  <a:lnTo>
                    <a:pt x="387031" y="305890"/>
                  </a:lnTo>
                  <a:lnTo>
                    <a:pt x="395764" y="305890"/>
                  </a:lnTo>
                  <a:lnTo>
                    <a:pt x="395764" y="316141"/>
                  </a:lnTo>
                  <a:lnTo>
                    <a:pt x="387031" y="316141"/>
                  </a:lnTo>
                  <a:lnTo>
                    <a:pt x="387031" y="342218"/>
                  </a:lnTo>
                  <a:cubicBezTo>
                    <a:pt x="387031" y="351749"/>
                    <a:pt x="389459" y="356068"/>
                    <a:pt x="392519" y="359301"/>
                  </a:cubicBezTo>
                  <a:lnTo>
                    <a:pt x="392519" y="359843"/>
                  </a:lnTo>
                  <a:lnTo>
                    <a:pt x="377040" y="359843"/>
                  </a:lnTo>
                  <a:cubicBezTo>
                    <a:pt x="374250" y="356606"/>
                    <a:pt x="372537" y="352830"/>
                    <a:pt x="372537" y="343748"/>
                  </a:cubicBezTo>
                  <a:lnTo>
                    <a:pt x="372541" y="343748"/>
                  </a:lnTo>
                  <a:lnTo>
                    <a:pt x="372541" y="316141"/>
                  </a:lnTo>
                  <a:lnTo>
                    <a:pt x="365159" y="316141"/>
                  </a:lnTo>
                  <a:lnTo>
                    <a:pt x="365159" y="305890"/>
                  </a:lnTo>
                  <a:lnTo>
                    <a:pt x="372722" y="305890"/>
                  </a:lnTo>
                  <a:close/>
                  <a:moveTo>
                    <a:pt x="214351" y="292402"/>
                  </a:moveTo>
                  <a:lnTo>
                    <a:pt x="228664" y="292402"/>
                  </a:lnTo>
                  <a:lnTo>
                    <a:pt x="228664" y="305890"/>
                  </a:lnTo>
                  <a:lnTo>
                    <a:pt x="237393" y="305890"/>
                  </a:lnTo>
                  <a:lnTo>
                    <a:pt x="237393" y="316141"/>
                  </a:lnTo>
                  <a:lnTo>
                    <a:pt x="228664" y="316141"/>
                  </a:lnTo>
                  <a:lnTo>
                    <a:pt x="228664" y="342218"/>
                  </a:lnTo>
                  <a:cubicBezTo>
                    <a:pt x="228664" y="351749"/>
                    <a:pt x="231092" y="356068"/>
                    <a:pt x="234157" y="359301"/>
                  </a:cubicBezTo>
                  <a:lnTo>
                    <a:pt x="234157" y="359843"/>
                  </a:lnTo>
                  <a:lnTo>
                    <a:pt x="218673" y="359843"/>
                  </a:lnTo>
                  <a:cubicBezTo>
                    <a:pt x="215883" y="356606"/>
                    <a:pt x="214174" y="352830"/>
                    <a:pt x="214174" y="343748"/>
                  </a:cubicBezTo>
                  <a:lnTo>
                    <a:pt x="214170" y="343748"/>
                  </a:lnTo>
                  <a:lnTo>
                    <a:pt x="214170" y="316141"/>
                  </a:lnTo>
                  <a:lnTo>
                    <a:pt x="206792" y="316141"/>
                  </a:lnTo>
                  <a:lnTo>
                    <a:pt x="206792" y="305890"/>
                  </a:lnTo>
                  <a:lnTo>
                    <a:pt x="214351" y="305890"/>
                  </a:lnTo>
                  <a:close/>
                  <a:moveTo>
                    <a:pt x="150461" y="292402"/>
                  </a:moveTo>
                  <a:lnTo>
                    <a:pt x="164774" y="292402"/>
                  </a:lnTo>
                  <a:lnTo>
                    <a:pt x="164774" y="305890"/>
                  </a:lnTo>
                  <a:lnTo>
                    <a:pt x="173503" y="305890"/>
                  </a:lnTo>
                  <a:lnTo>
                    <a:pt x="173503" y="316141"/>
                  </a:lnTo>
                  <a:lnTo>
                    <a:pt x="164774" y="316141"/>
                  </a:lnTo>
                  <a:lnTo>
                    <a:pt x="164774" y="342218"/>
                  </a:lnTo>
                  <a:cubicBezTo>
                    <a:pt x="164774" y="351749"/>
                    <a:pt x="167202" y="356068"/>
                    <a:pt x="170266" y="359301"/>
                  </a:cubicBezTo>
                  <a:lnTo>
                    <a:pt x="170266" y="359843"/>
                  </a:lnTo>
                  <a:lnTo>
                    <a:pt x="154783" y="359843"/>
                  </a:lnTo>
                  <a:cubicBezTo>
                    <a:pt x="151993" y="356606"/>
                    <a:pt x="150284" y="352830"/>
                    <a:pt x="150284" y="343748"/>
                  </a:cubicBezTo>
                  <a:lnTo>
                    <a:pt x="150280" y="343748"/>
                  </a:lnTo>
                  <a:lnTo>
                    <a:pt x="150280" y="316141"/>
                  </a:lnTo>
                  <a:lnTo>
                    <a:pt x="142902" y="316141"/>
                  </a:lnTo>
                  <a:lnTo>
                    <a:pt x="142902" y="305890"/>
                  </a:lnTo>
                  <a:lnTo>
                    <a:pt x="150461" y="305890"/>
                  </a:lnTo>
                  <a:close/>
                  <a:moveTo>
                    <a:pt x="5761" y="289707"/>
                  </a:moveTo>
                  <a:lnTo>
                    <a:pt x="20883" y="289707"/>
                  </a:lnTo>
                  <a:lnTo>
                    <a:pt x="20883" y="359843"/>
                  </a:lnTo>
                  <a:lnTo>
                    <a:pt x="5761" y="359843"/>
                  </a:lnTo>
                  <a:close/>
                  <a:moveTo>
                    <a:pt x="1246850" y="287911"/>
                  </a:moveTo>
                  <a:lnTo>
                    <a:pt x="1261433" y="287911"/>
                  </a:lnTo>
                  <a:lnTo>
                    <a:pt x="1261433" y="359847"/>
                  </a:lnTo>
                  <a:lnTo>
                    <a:pt x="1247931" y="359847"/>
                  </a:lnTo>
                  <a:lnTo>
                    <a:pt x="1247931" y="352834"/>
                  </a:lnTo>
                  <a:lnTo>
                    <a:pt x="1245772" y="352834"/>
                  </a:lnTo>
                  <a:cubicBezTo>
                    <a:pt x="1243251" y="357421"/>
                    <a:pt x="1238664" y="360928"/>
                    <a:pt x="1230651" y="360928"/>
                  </a:cubicBezTo>
                  <a:cubicBezTo>
                    <a:pt x="1215887" y="360928"/>
                    <a:pt x="1209048" y="349058"/>
                    <a:pt x="1209048" y="332782"/>
                  </a:cubicBezTo>
                  <a:lnTo>
                    <a:pt x="1209048" y="332778"/>
                  </a:lnTo>
                  <a:cubicBezTo>
                    <a:pt x="1209048" y="316145"/>
                    <a:pt x="1216249" y="304813"/>
                    <a:pt x="1230651" y="304813"/>
                  </a:cubicBezTo>
                  <a:cubicBezTo>
                    <a:pt x="1237671" y="304813"/>
                    <a:pt x="1242081" y="307508"/>
                    <a:pt x="1244691" y="311826"/>
                  </a:cubicBezTo>
                  <a:lnTo>
                    <a:pt x="1246850" y="311826"/>
                  </a:lnTo>
                  <a:close/>
                  <a:moveTo>
                    <a:pt x="699379" y="287911"/>
                  </a:moveTo>
                  <a:lnTo>
                    <a:pt x="713962" y="287911"/>
                  </a:lnTo>
                  <a:lnTo>
                    <a:pt x="713962" y="359847"/>
                  </a:lnTo>
                  <a:lnTo>
                    <a:pt x="700461" y="359847"/>
                  </a:lnTo>
                  <a:lnTo>
                    <a:pt x="700461" y="352834"/>
                  </a:lnTo>
                  <a:lnTo>
                    <a:pt x="698302" y="352834"/>
                  </a:lnTo>
                  <a:cubicBezTo>
                    <a:pt x="695781" y="357421"/>
                    <a:pt x="691193" y="360928"/>
                    <a:pt x="683180" y="360928"/>
                  </a:cubicBezTo>
                  <a:cubicBezTo>
                    <a:pt x="668416" y="360928"/>
                    <a:pt x="661573" y="349058"/>
                    <a:pt x="661573" y="332782"/>
                  </a:cubicBezTo>
                  <a:lnTo>
                    <a:pt x="661573" y="332778"/>
                  </a:lnTo>
                  <a:cubicBezTo>
                    <a:pt x="661573" y="316145"/>
                    <a:pt x="668778" y="304813"/>
                    <a:pt x="683180" y="304813"/>
                  </a:cubicBezTo>
                  <a:cubicBezTo>
                    <a:pt x="690200" y="304813"/>
                    <a:pt x="694611" y="307508"/>
                    <a:pt x="697220" y="311826"/>
                  </a:cubicBezTo>
                  <a:lnTo>
                    <a:pt x="699379" y="311826"/>
                  </a:lnTo>
                  <a:close/>
                  <a:moveTo>
                    <a:pt x="1066870" y="287907"/>
                  </a:moveTo>
                  <a:lnTo>
                    <a:pt x="1081449" y="287907"/>
                  </a:lnTo>
                  <a:lnTo>
                    <a:pt x="1081449" y="312365"/>
                  </a:lnTo>
                  <a:lnTo>
                    <a:pt x="1083612" y="312365"/>
                  </a:lnTo>
                  <a:cubicBezTo>
                    <a:pt x="1086040" y="307870"/>
                    <a:pt x="1089912" y="304545"/>
                    <a:pt x="1097471" y="304545"/>
                  </a:cubicBezTo>
                  <a:cubicBezTo>
                    <a:pt x="1109444" y="304545"/>
                    <a:pt x="1115471" y="312634"/>
                    <a:pt x="1115471" y="325584"/>
                  </a:cubicBezTo>
                  <a:lnTo>
                    <a:pt x="1115471" y="359843"/>
                  </a:lnTo>
                  <a:lnTo>
                    <a:pt x="1100892" y="359843"/>
                  </a:lnTo>
                  <a:lnTo>
                    <a:pt x="1100892" y="328015"/>
                  </a:lnTo>
                  <a:cubicBezTo>
                    <a:pt x="1100892" y="320640"/>
                    <a:pt x="1098371" y="316414"/>
                    <a:pt x="1092429" y="316414"/>
                  </a:cubicBezTo>
                  <a:cubicBezTo>
                    <a:pt x="1085409" y="316414"/>
                    <a:pt x="1081449" y="322616"/>
                    <a:pt x="1081449" y="330710"/>
                  </a:cubicBezTo>
                  <a:lnTo>
                    <a:pt x="1081449" y="359843"/>
                  </a:lnTo>
                  <a:lnTo>
                    <a:pt x="1066870" y="359843"/>
                  </a:lnTo>
                  <a:close/>
                  <a:moveTo>
                    <a:pt x="1007483" y="287907"/>
                  </a:moveTo>
                  <a:lnTo>
                    <a:pt x="1022062" y="287907"/>
                  </a:lnTo>
                  <a:lnTo>
                    <a:pt x="1022062" y="326572"/>
                  </a:lnTo>
                  <a:lnTo>
                    <a:pt x="1026384" y="326572"/>
                  </a:lnTo>
                  <a:lnTo>
                    <a:pt x="1041510" y="305890"/>
                  </a:lnTo>
                  <a:lnTo>
                    <a:pt x="1056989" y="305890"/>
                  </a:lnTo>
                  <a:lnTo>
                    <a:pt x="1056989" y="306432"/>
                  </a:lnTo>
                  <a:lnTo>
                    <a:pt x="1038538" y="331067"/>
                  </a:lnTo>
                  <a:lnTo>
                    <a:pt x="1059148" y="359300"/>
                  </a:lnTo>
                  <a:lnTo>
                    <a:pt x="1059148" y="359843"/>
                  </a:lnTo>
                  <a:lnTo>
                    <a:pt x="1042137" y="359843"/>
                  </a:lnTo>
                  <a:lnTo>
                    <a:pt x="1026384" y="337365"/>
                  </a:lnTo>
                  <a:lnTo>
                    <a:pt x="1022062" y="337365"/>
                  </a:lnTo>
                  <a:lnTo>
                    <a:pt x="1022062" y="359843"/>
                  </a:lnTo>
                  <a:lnTo>
                    <a:pt x="1007483" y="359843"/>
                  </a:lnTo>
                  <a:close/>
                  <a:moveTo>
                    <a:pt x="923253" y="287907"/>
                  </a:moveTo>
                  <a:lnTo>
                    <a:pt x="937836" y="287907"/>
                  </a:lnTo>
                  <a:lnTo>
                    <a:pt x="937836" y="342217"/>
                  </a:lnTo>
                  <a:cubicBezTo>
                    <a:pt x="937836" y="351299"/>
                    <a:pt x="940088" y="355794"/>
                    <a:pt x="943416" y="359300"/>
                  </a:cubicBezTo>
                  <a:lnTo>
                    <a:pt x="943416" y="359843"/>
                  </a:lnTo>
                  <a:lnTo>
                    <a:pt x="927849" y="359843"/>
                  </a:lnTo>
                  <a:cubicBezTo>
                    <a:pt x="924516" y="356067"/>
                    <a:pt x="923257" y="351661"/>
                    <a:pt x="923257" y="343748"/>
                  </a:cubicBezTo>
                  <a:lnTo>
                    <a:pt x="923253" y="343748"/>
                  </a:lnTo>
                  <a:close/>
                  <a:moveTo>
                    <a:pt x="986878" y="285124"/>
                  </a:moveTo>
                  <a:cubicBezTo>
                    <a:pt x="992009" y="285124"/>
                    <a:pt x="994706" y="288088"/>
                    <a:pt x="994706" y="292406"/>
                  </a:cubicBezTo>
                  <a:cubicBezTo>
                    <a:pt x="994706" y="296724"/>
                    <a:pt x="992009" y="299689"/>
                    <a:pt x="986878" y="299689"/>
                  </a:cubicBezTo>
                  <a:cubicBezTo>
                    <a:pt x="981748" y="299689"/>
                    <a:pt x="979050" y="296720"/>
                    <a:pt x="979050" y="292406"/>
                  </a:cubicBezTo>
                  <a:cubicBezTo>
                    <a:pt x="979050" y="288088"/>
                    <a:pt x="981748" y="285124"/>
                    <a:pt x="986878" y="285124"/>
                  </a:cubicBezTo>
                  <a:close/>
                  <a:moveTo>
                    <a:pt x="1192040" y="285119"/>
                  </a:moveTo>
                  <a:cubicBezTo>
                    <a:pt x="1197171" y="285119"/>
                    <a:pt x="1199868" y="288083"/>
                    <a:pt x="1199868" y="292401"/>
                  </a:cubicBezTo>
                  <a:cubicBezTo>
                    <a:pt x="1199868" y="296719"/>
                    <a:pt x="1197166" y="299684"/>
                    <a:pt x="1192040" y="299684"/>
                  </a:cubicBezTo>
                  <a:cubicBezTo>
                    <a:pt x="1186914" y="299684"/>
                    <a:pt x="1184208" y="296715"/>
                    <a:pt x="1184208" y="292401"/>
                  </a:cubicBezTo>
                  <a:cubicBezTo>
                    <a:pt x="1184208" y="288083"/>
                    <a:pt x="1186910" y="285119"/>
                    <a:pt x="1192040" y="285119"/>
                  </a:cubicBezTo>
                  <a:close/>
                  <a:moveTo>
                    <a:pt x="958979" y="285119"/>
                  </a:moveTo>
                  <a:cubicBezTo>
                    <a:pt x="964109" y="285119"/>
                    <a:pt x="966807" y="288083"/>
                    <a:pt x="966807" y="292401"/>
                  </a:cubicBezTo>
                  <a:cubicBezTo>
                    <a:pt x="966807" y="296719"/>
                    <a:pt x="964109" y="299684"/>
                    <a:pt x="958979" y="299684"/>
                  </a:cubicBezTo>
                  <a:cubicBezTo>
                    <a:pt x="953849" y="299684"/>
                    <a:pt x="951151" y="296715"/>
                    <a:pt x="951151" y="292401"/>
                  </a:cubicBezTo>
                  <a:cubicBezTo>
                    <a:pt x="951151" y="288083"/>
                    <a:pt x="953849" y="285119"/>
                    <a:pt x="958979" y="285119"/>
                  </a:cubicBezTo>
                  <a:close/>
                  <a:moveTo>
                    <a:pt x="190143" y="285119"/>
                  </a:moveTo>
                  <a:cubicBezTo>
                    <a:pt x="195273" y="285119"/>
                    <a:pt x="197971" y="288083"/>
                    <a:pt x="197971" y="292401"/>
                  </a:cubicBezTo>
                  <a:cubicBezTo>
                    <a:pt x="197971" y="296719"/>
                    <a:pt x="195273" y="299684"/>
                    <a:pt x="190143" y="299684"/>
                  </a:cubicBezTo>
                  <a:cubicBezTo>
                    <a:pt x="185013" y="299684"/>
                    <a:pt x="182315" y="296715"/>
                    <a:pt x="182315" y="292401"/>
                  </a:cubicBezTo>
                  <a:cubicBezTo>
                    <a:pt x="182315" y="288083"/>
                    <a:pt x="185013" y="285119"/>
                    <a:pt x="190143" y="285119"/>
                  </a:cubicBezTo>
                  <a:close/>
                  <a:moveTo>
                    <a:pt x="739520" y="136391"/>
                  </a:moveTo>
                  <a:cubicBezTo>
                    <a:pt x="732951" y="136391"/>
                    <a:pt x="728902" y="142324"/>
                    <a:pt x="728902" y="154193"/>
                  </a:cubicBezTo>
                  <a:cubicBezTo>
                    <a:pt x="728902" y="166063"/>
                    <a:pt x="732951" y="171995"/>
                    <a:pt x="739520" y="171995"/>
                  </a:cubicBezTo>
                  <a:cubicBezTo>
                    <a:pt x="746810" y="171995"/>
                    <a:pt x="751578" y="165163"/>
                    <a:pt x="751578" y="154193"/>
                  </a:cubicBezTo>
                  <a:cubicBezTo>
                    <a:pt x="751578" y="143224"/>
                    <a:pt x="746810" y="136391"/>
                    <a:pt x="739520" y="136391"/>
                  </a:cubicBezTo>
                  <a:close/>
                  <a:moveTo>
                    <a:pt x="27722" y="136391"/>
                  </a:moveTo>
                  <a:cubicBezTo>
                    <a:pt x="21152" y="136391"/>
                    <a:pt x="17104" y="142324"/>
                    <a:pt x="17104" y="154193"/>
                  </a:cubicBezTo>
                  <a:cubicBezTo>
                    <a:pt x="17104" y="166063"/>
                    <a:pt x="21152" y="171995"/>
                    <a:pt x="27722" y="171995"/>
                  </a:cubicBezTo>
                  <a:cubicBezTo>
                    <a:pt x="35015" y="171995"/>
                    <a:pt x="39784" y="165163"/>
                    <a:pt x="39784" y="154193"/>
                  </a:cubicBezTo>
                  <a:cubicBezTo>
                    <a:pt x="39784" y="143224"/>
                    <a:pt x="35015" y="136391"/>
                    <a:pt x="27722" y="136391"/>
                  </a:cubicBezTo>
                  <a:close/>
                  <a:moveTo>
                    <a:pt x="1235516" y="135580"/>
                  </a:moveTo>
                  <a:cubicBezTo>
                    <a:pt x="1228946" y="135580"/>
                    <a:pt x="1224717" y="139805"/>
                    <a:pt x="1223816" y="148437"/>
                  </a:cubicBezTo>
                  <a:lnTo>
                    <a:pt x="1246315" y="148437"/>
                  </a:lnTo>
                  <a:cubicBezTo>
                    <a:pt x="1245776" y="140255"/>
                    <a:pt x="1242262" y="135580"/>
                    <a:pt x="1235516" y="135580"/>
                  </a:cubicBezTo>
                  <a:close/>
                  <a:moveTo>
                    <a:pt x="801786" y="135580"/>
                  </a:moveTo>
                  <a:cubicBezTo>
                    <a:pt x="795216" y="135580"/>
                    <a:pt x="790986" y="139805"/>
                    <a:pt x="790086" y="148437"/>
                  </a:cubicBezTo>
                  <a:lnTo>
                    <a:pt x="812585" y="148437"/>
                  </a:lnTo>
                  <a:cubicBezTo>
                    <a:pt x="812042" y="140255"/>
                    <a:pt x="808532" y="135580"/>
                    <a:pt x="801786" y="135580"/>
                  </a:cubicBezTo>
                  <a:close/>
                  <a:moveTo>
                    <a:pt x="625409" y="135580"/>
                  </a:moveTo>
                  <a:cubicBezTo>
                    <a:pt x="618839" y="135580"/>
                    <a:pt x="614609" y="139805"/>
                    <a:pt x="613709" y="148437"/>
                  </a:cubicBezTo>
                  <a:lnTo>
                    <a:pt x="636208" y="148437"/>
                  </a:lnTo>
                  <a:cubicBezTo>
                    <a:pt x="635665" y="140255"/>
                    <a:pt x="632155" y="135580"/>
                    <a:pt x="625409" y="135580"/>
                  </a:cubicBezTo>
                  <a:close/>
                  <a:moveTo>
                    <a:pt x="495832" y="135580"/>
                  </a:moveTo>
                  <a:cubicBezTo>
                    <a:pt x="489262" y="135580"/>
                    <a:pt x="485032" y="139805"/>
                    <a:pt x="484132" y="148437"/>
                  </a:cubicBezTo>
                  <a:lnTo>
                    <a:pt x="506631" y="148437"/>
                  </a:lnTo>
                  <a:cubicBezTo>
                    <a:pt x="506088" y="140255"/>
                    <a:pt x="502578" y="135580"/>
                    <a:pt x="495832" y="135580"/>
                  </a:cubicBezTo>
                  <a:close/>
                  <a:moveTo>
                    <a:pt x="255569" y="135580"/>
                  </a:moveTo>
                  <a:cubicBezTo>
                    <a:pt x="249000" y="135580"/>
                    <a:pt x="244770" y="139805"/>
                    <a:pt x="243869" y="148437"/>
                  </a:cubicBezTo>
                  <a:lnTo>
                    <a:pt x="266368" y="148437"/>
                  </a:lnTo>
                  <a:cubicBezTo>
                    <a:pt x="265830" y="140255"/>
                    <a:pt x="262315" y="135580"/>
                    <a:pt x="255569" y="135580"/>
                  </a:cubicBezTo>
                  <a:close/>
                  <a:moveTo>
                    <a:pt x="89992" y="135580"/>
                  </a:moveTo>
                  <a:cubicBezTo>
                    <a:pt x="83422" y="135580"/>
                    <a:pt x="79193" y="139805"/>
                    <a:pt x="78292" y="148437"/>
                  </a:cubicBezTo>
                  <a:lnTo>
                    <a:pt x="100791" y="148437"/>
                  </a:lnTo>
                  <a:cubicBezTo>
                    <a:pt x="100252" y="140255"/>
                    <a:pt x="96742" y="135580"/>
                    <a:pt x="89992" y="135580"/>
                  </a:cubicBezTo>
                  <a:close/>
                  <a:moveTo>
                    <a:pt x="993280" y="135575"/>
                  </a:moveTo>
                  <a:cubicBezTo>
                    <a:pt x="985359" y="135575"/>
                    <a:pt x="981761" y="141777"/>
                    <a:pt x="981761" y="154189"/>
                  </a:cubicBezTo>
                  <a:cubicBezTo>
                    <a:pt x="981761" y="166601"/>
                    <a:pt x="985359" y="172802"/>
                    <a:pt x="993280" y="172802"/>
                  </a:cubicBezTo>
                  <a:cubicBezTo>
                    <a:pt x="1001200" y="172802"/>
                    <a:pt x="1004799" y="166601"/>
                    <a:pt x="1004799" y="154189"/>
                  </a:cubicBezTo>
                  <a:cubicBezTo>
                    <a:pt x="1004799" y="141781"/>
                    <a:pt x="1001200" y="135575"/>
                    <a:pt x="993280" y="135575"/>
                  </a:cubicBezTo>
                  <a:close/>
                  <a:moveTo>
                    <a:pt x="1288611" y="125871"/>
                  </a:moveTo>
                  <a:cubicBezTo>
                    <a:pt x="1303101" y="125871"/>
                    <a:pt x="1309490" y="133422"/>
                    <a:pt x="1310214" y="142323"/>
                  </a:cubicBezTo>
                  <a:lnTo>
                    <a:pt x="1296889" y="142323"/>
                  </a:lnTo>
                  <a:cubicBezTo>
                    <a:pt x="1296258" y="138005"/>
                    <a:pt x="1293198" y="135579"/>
                    <a:pt x="1288068" y="135579"/>
                  </a:cubicBezTo>
                  <a:cubicBezTo>
                    <a:pt x="1283388" y="135579"/>
                    <a:pt x="1281048" y="137555"/>
                    <a:pt x="1281048" y="140616"/>
                  </a:cubicBezTo>
                  <a:cubicBezTo>
                    <a:pt x="1281048" y="143761"/>
                    <a:pt x="1283481" y="145561"/>
                    <a:pt x="1288699" y="147268"/>
                  </a:cubicBezTo>
                  <a:lnTo>
                    <a:pt x="1295181" y="149337"/>
                  </a:lnTo>
                  <a:cubicBezTo>
                    <a:pt x="1304541" y="152301"/>
                    <a:pt x="1312373" y="155900"/>
                    <a:pt x="1312373" y="165789"/>
                  </a:cubicBezTo>
                  <a:cubicBezTo>
                    <a:pt x="1312373" y="175859"/>
                    <a:pt x="1304545" y="182515"/>
                    <a:pt x="1290050" y="182515"/>
                  </a:cubicBezTo>
                  <a:cubicBezTo>
                    <a:pt x="1272050" y="182515"/>
                    <a:pt x="1265750" y="172626"/>
                    <a:pt x="1265026" y="163901"/>
                  </a:cubicBezTo>
                  <a:lnTo>
                    <a:pt x="1278889" y="163901"/>
                  </a:lnTo>
                  <a:cubicBezTo>
                    <a:pt x="1279790" y="168669"/>
                    <a:pt x="1283750" y="172264"/>
                    <a:pt x="1290770" y="172264"/>
                  </a:cubicBezTo>
                  <a:cubicBezTo>
                    <a:pt x="1296532" y="172264"/>
                    <a:pt x="1298872" y="170107"/>
                    <a:pt x="1298872" y="166958"/>
                  </a:cubicBezTo>
                  <a:cubicBezTo>
                    <a:pt x="1298872" y="164082"/>
                    <a:pt x="1296620" y="162282"/>
                    <a:pt x="1291401" y="160575"/>
                  </a:cubicBezTo>
                  <a:lnTo>
                    <a:pt x="1284920" y="158418"/>
                  </a:lnTo>
                  <a:cubicBezTo>
                    <a:pt x="1275468" y="155273"/>
                    <a:pt x="1267547" y="151674"/>
                    <a:pt x="1267547" y="141966"/>
                  </a:cubicBezTo>
                  <a:cubicBezTo>
                    <a:pt x="1267547" y="132346"/>
                    <a:pt x="1275194" y="125871"/>
                    <a:pt x="1288611" y="125871"/>
                  </a:cubicBezTo>
                  <a:close/>
                  <a:moveTo>
                    <a:pt x="854877" y="125871"/>
                  </a:moveTo>
                  <a:cubicBezTo>
                    <a:pt x="869367" y="125871"/>
                    <a:pt x="875756" y="133422"/>
                    <a:pt x="876480" y="142323"/>
                  </a:cubicBezTo>
                  <a:lnTo>
                    <a:pt x="863155" y="142323"/>
                  </a:lnTo>
                  <a:cubicBezTo>
                    <a:pt x="862524" y="138005"/>
                    <a:pt x="859464" y="135579"/>
                    <a:pt x="854338" y="135579"/>
                  </a:cubicBezTo>
                  <a:cubicBezTo>
                    <a:pt x="849654" y="135579"/>
                    <a:pt x="847314" y="137555"/>
                    <a:pt x="847314" y="140616"/>
                  </a:cubicBezTo>
                  <a:cubicBezTo>
                    <a:pt x="847314" y="143761"/>
                    <a:pt x="849747" y="145561"/>
                    <a:pt x="854965" y="147268"/>
                  </a:cubicBezTo>
                  <a:lnTo>
                    <a:pt x="861446" y="149337"/>
                  </a:lnTo>
                  <a:cubicBezTo>
                    <a:pt x="870806" y="152301"/>
                    <a:pt x="878639" y="155900"/>
                    <a:pt x="878639" y="165789"/>
                  </a:cubicBezTo>
                  <a:cubicBezTo>
                    <a:pt x="878639" y="175859"/>
                    <a:pt x="870811" y="182515"/>
                    <a:pt x="856316" y="182515"/>
                  </a:cubicBezTo>
                  <a:cubicBezTo>
                    <a:pt x="838316" y="182515"/>
                    <a:pt x="832011" y="172626"/>
                    <a:pt x="831296" y="163901"/>
                  </a:cubicBezTo>
                  <a:lnTo>
                    <a:pt x="845155" y="163901"/>
                  </a:lnTo>
                  <a:cubicBezTo>
                    <a:pt x="846056" y="168669"/>
                    <a:pt x="850020" y="172264"/>
                    <a:pt x="857036" y="172264"/>
                  </a:cubicBezTo>
                  <a:cubicBezTo>
                    <a:pt x="862797" y="172264"/>
                    <a:pt x="865133" y="170107"/>
                    <a:pt x="865133" y="166958"/>
                  </a:cubicBezTo>
                  <a:cubicBezTo>
                    <a:pt x="865133" y="164082"/>
                    <a:pt x="862886" y="162282"/>
                    <a:pt x="857667" y="160575"/>
                  </a:cubicBezTo>
                  <a:lnTo>
                    <a:pt x="851186" y="158418"/>
                  </a:lnTo>
                  <a:cubicBezTo>
                    <a:pt x="841733" y="155273"/>
                    <a:pt x="833813" y="151674"/>
                    <a:pt x="833813" y="141966"/>
                  </a:cubicBezTo>
                  <a:cubicBezTo>
                    <a:pt x="833813" y="132346"/>
                    <a:pt x="841459" y="125871"/>
                    <a:pt x="854877" y="125871"/>
                  </a:cubicBezTo>
                  <a:close/>
                  <a:moveTo>
                    <a:pt x="548923" y="125871"/>
                  </a:moveTo>
                  <a:cubicBezTo>
                    <a:pt x="563413" y="125871"/>
                    <a:pt x="569802" y="133422"/>
                    <a:pt x="570526" y="142323"/>
                  </a:cubicBezTo>
                  <a:lnTo>
                    <a:pt x="557201" y="142323"/>
                  </a:lnTo>
                  <a:cubicBezTo>
                    <a:pt x="556570" y="138005"/>
                    <a:pt x="553510" y="135579"/>
                    <a:pt x="548384" y="135579"/>
                  </a:cubicBezTo>
                  <a:cubicBezTo>
                    <a:pt x="543700" y="135579"/>
                    <a:pt x="541360" y="137555"/>
                    <a:pt x="541360" y="140616"/>
                  </a:cubicBezTo>
                  <a:cubicBezTo>
                    <a:pt x="541360" y="143761"/>
                    <a:pt x="543793" y="145561"/>
                    <a:pt x="549011" y="147268"/>
                  </a:cubicBezTo>
                  <a:lnTo>
                    <a:pt x="555492" y="149337"/>
                  </a:lnTo>
                  <a:cubicBezTo>
                    <a:pt x="564852" y="152301"/>
                    <a:pt x="572685" y="155900"/>
                    <a:pt x="572685" y="165789"/>
                  </a:cubicBezTo>
                  <a:cubicBezTo>
                    <a:pt x="572685" y="175859"/>
                    <a:pt x="564857" y="182515"/>
                    <a:pt x="550362" y="182515"/>
                  </a:cubicBezTo>
                  <a:cubicBezTo>
                    <a:pt x="532362" y="182515"/>
                    <a:pt x="526057" y="172626"/>
                    <a:pt x="525342" y="163901"/>
                  </a:cubicBezTo>
                  <a:lnTo>
                    <a:pt x="539201" y="163901"/>
                  </a:lnTo>
                  <a:cubicBezTo>
                    <a:pt x="540102" y="168669"/>
                    <a:pt x="544066" y="172264"/>
                    <a:pt x="551082" y="172264"/>
                  </a:cubicBezTo>
                  <a:cubicBezTo>
                    <a:pt x="556843" y="172264"/>
                    <a:pt x="559179" y="170107"/>
                    <a:pt x="559179" y="166958"/>
                  </a:cubicBezTo>
                  <a:cubicBezTo>
                    <a:pt x="559179" y="164082"/>
                    <a:pt x="556932" y="162282"/>
                    <a:pt x="551713" y="160575"/>
                  </a:cubicBezTo>
                  <a:lnTo>
                    <a:pt x="545232" y="158418"/>
                  </a:lnTo>
                  <a:cubicBezTo>
                    <a:pt x="535779" y="155273"/>
                    <a:pt x="527859" y="151674"/>
                    <a:pt x="527859" y="141966"/>
                  </a:cubicBezTo>
                  <a:cubicBezTo>
                    <a:pt x="527859" y="132346"/>
                    <a:pt x="535505" y="125871"/>
                    <a:pt x="548923" y="125871"/>
                  </a:cubicBezTo>
                  <a:close/>
                  <a:moveTo>
                    <a:pt x="143083" y="125871"/>
                  </a:moveTo>
                  <a:cubicBezTo>
                    <a:pt x="157573" y="125871"/>
                    <a:pt x="163962" y="133422"/>
                    <a:pt x="164686" y="142323"/>
                  </a:cubicBezTo>
                  <a:lnTo>
                    <a:pt x="151361" y="142323"/>
                  </a:lnTo>
                  <a:cubicBezTo>
                    <a:pt x="150730" y="138005"/>
                    <a:pt x="147674" y="135579"/>
                    <a:pt x="142540" y="135579"/>
                  </a:cubicBezTo>
                  <a:cubicBezTo>
                    <a:pt x="137860" y="135579"/>
                    <a:pt x="135520" y="137555"/>
                    <a:pt x="135520" y="140616"/>
                  </a:cubicBezTo>
                  <a:cubicBezTo>
                    <a:pt x="135520" y="143761"/>
                    <a:pt x="137952" y="145561"/>
                    <a:pt x="143171" y="147268"/>
                  </a:cubicBezTo>
                  <a:lnTo>
                    <a:pt x="149652" y="149337"/>
                  </a:lnTo>
                  <a:cubicBezTo>
                    <a:pt x="159012" y="152301"/>
                    <a:pt x="166845" y="155900"/>
                    <a:pt x="166845" y="165789"/>
                  </a:cubicBezTo>
                  <a:cubicBezTo>
                    <a:pt x="166845" y="175859"/>
                    <a:pt x="159012" y="182515"/>
                    <a:pt x="144522" y="182515"/>
                  </a:cubicBezTo>
                  <a:cubicBezTo>
                    <a:pt x="126522" y="182515"/>
                    <a:pt x="120222" y="172626"/>
                    <a:pt x="119502" y="163901"/>
                  </a:cubicBezTo>
                  <a:lnTo>
                    <a:pt x="119506" y="163901"/>
                  </a:lnTo>
                  <a:lnTo>
                    <a:pt x="133365" y="163901"/>
                  </a:lnTo>
                  <a:cubicBezTo>
                    <a:pt x="134266" y="168669"/>
                    <a:pt x="138226" y="172264"/>
                    <a:pt x="145246" y="172264"/>
                  </a:cubicBezTo>
                  <a:cubicBezTo>
                    <a:pt x="151008" y="172264"/>
                    <a:pt x="153343" y="170107"/>
                    <a:pt x="153343" y="166958"/>
                  </a:cubicBezTo>
                  <a:cubicBezTo>
                    <a:pt x="153343" y="164082"/>
                    <a:pt x="151092" y="162282"/>
                    <a:pt x="145873" y="160575"/>
                  </a:cubicBezTo>
                  <a:lnTo>
                    <a:pt x="139392" y="158418"/>
                  </a:lnTo>
                  <a:cubicBezTo>
                    <a:pt x="129939" y="155273"/>
                    <a:pt x="122019" y="151674"/>
                    <a:pt x="122019" y="141966"/>
                  </a:cubicBezTo>
                  <a:cubicBezTo>
                    <a:pt x="122019" y="132346"/>
                    <a:pt x="129670" y="125871"/>
                    <a:pt x="143083" y="125871"/>
                  </a:cubicBezTo>
                  <a:close/>
                  <a:moveTo>
                    <a:pt x="1235608" y="125867"/>
                  </a:moveTo>
                  <a:cubicBezTo>
                    <a:pt x="1251626" y="125867"/>
                    <a:pt x="1260536" y="135756"/>
                    <a:pt x="1260536" y="154551"/>
                  </a:cubicBezTo>
                  <a:lnTo>
                    <a:pt x="1260536" y="157607"/>
                  </a:lnTo>
                  <a:lnTo>
                    <a:pt x="1223816" y="157607"/>
                  </a:lnTo>
                  <a:cubicBezTo>
                    <a:pt x="1224447" y="166689"/>
                    <a:pt x="1228677" y="172264"/>
                    <a:pt x="1235785" y="172264"/>
                  </a:cubicBezTo>
                  <a:cubicBezTo>
                    <a:pt x="1241458" y="172264"/>
                    <a:pt x="1244880" y="168396"/>
                    <a:pt x="1245957" y="163901"/>
                  </a:cubicBezTo>
                  <a:lnTo>
                    <a:pt x="1259821" y="163901"/>
                  </a:lnTo>
                  <a:cubicBezTo>
                    <a:pt x="1258200" y="173795"/>
                    <a:pt x="1250907" y="182515"/>
                    <a:pt x="1235790" y="182515"/>
                  </a:cubicBezTo>
                  <a:cubicBezTo>
                    <a:pt x="1218690" y="182515"/>
                    <a:pt x="1209599" y="171638"/>
                    <a:pt x="1209599" y="154101"/>
                  </a:cubicBezTo>
                  <a:lnTo>
                    <a:pt x="1209595" y="154101"/>
                  </a:lnTo>
                  <a:cubicBezTo>
                    <a:pt x="1209595" y="136568"/>
                    <a:pt x="1218774" y="125867"/>
                    <a:pt x="1235608" y="125867"/>
                  </a:cubicBezTo>
                  <a:close/>
                  <a:moveTo>
                    <a:pt x="1151559" y="125867"/>
                  </a:moveTo>
                  <a:cubicBezTo>
                    <a:pt x="1159025" y="125867"/>
                    <a:pt x="1163979" y="129281"/>
                    <a:pt x="1166588" y="135306"/>
                  </a:cubicBezTo>
                  <a:lnTo>
                    <a:pt x="1168747" y="135306"/>
                  </a:lnTo>
                  <a:cubicBezTo>
                    <a:pt x="1170906" y="129912"/>
                    <a:pt x="1175228" y="125867"/>
                    <a:pt x="1183237" y="125867"/>
                  </a:cubicBezTo>
                  <a:cubicBezTo>
                    <a:pt x="1194849" y="125867"/>
                    <a:pt x="1200611" y="133956"/>
                    <a:pt x="1200611" y="146907"/>
                  </a:cubicBezTo>
                  <a:lnTo>
                    <a:pt x="1200611" y="181165"/>
                  </a:lnTo>
                  <a:lnTo>
                    <a:pt x="1186028" y="181165"/>
                  </a:lnTo>
                  <a:lnTo>
                    <a:pt x="1186028" y="149337"/>
                  </a:lnTo>
                  <a:cubicBezTo>
                    <a:pt x="1186028" y="142055"/>
                    <a:pt x="1183776" y="137736"/>
                    <a:pt x="1178381" y="137736"/>
                  </a:cubicBezTo>
                  <a:cubicBezTo>
                    <a:pt x="1171811" y="137736"/>
                    <a:pt x="1168301" y="144031"/>
                    <a:pt x="1168301" y="152032"/>
                  </a:cubicBezTo>
                  <a:lnTo>
                    <a:pt x="1168301" y="181165"/>
                  </a:lnTo>
                  <a:lnTo>
                    <a:pt x="1153718" y="181165"/>
                  </a:lnTo>
                  <a:lnTo>
                    <a:pt x="1153718" y="149337"/>
                  </a:lnTo>
                  <a:cubicBezTo>
                    <a:pt x="1153718" y="142055"/>
                    <a:pt x="1151467" y="137736"/>
                    <a:pt x="1146067" y="137736"/>
                  </a:cubicBezTo>
                  <a:cubicBezTo>
                    <a:pt x="1139590" y="137736"/>
                    <a:pt x="1135988" y="144031"/>
                    <a:pt x="1135988" y="152032"/>
                  </a:cubicBezTo>
                  <a:lnTo>
                    <a:pt x="1135988" y="181165"/>
                  </a:lnTo>
                  <a:lnTo>
                    <a:pt x="1121409" y="181165"/>
                  </a:lnTo>
                  <a:lnTo>
                    <a:pt x="1121409" y="127217"/>
                  </a:lnTo>
                  <a:lnTo>
                    <a:pt x="1134910" y="127217"/>
                  </a:lnTo>
                  <a:lnTo>
                    <a:pt x="1134910" y="135306"/>
                  </a:lnTo>
                  <a:lnTo>
                    <a:pt x="1137069" y="135306"/>
                  </a:lnTo>
                  <a:cubicBezTo>
                    <a:pt x="1139047" y="130181"/>
                    <a:pt x="1143188" y="125867"/>
                    <a:pt x="1151559" y="125867"/>
                  </a:cubicBezTo>
                  <a:close/>
                  <a:moveTo>
                    <a:pt x="1059774" y="125867"/>
                  </a:moveTo>
                  <a:cubicBezTo>
                    <a:pt x="1067240" y="125867"/>
                    <a:pt x="1072194" y="129281"/>
                    <a:pt x="1074803" y="135306"/>
                  </a:cubicBezTo>
                  <a:lnTo>
                    <a:pt x="1076962" y="135306"/>
                  </a:lnTo>
                  <a:cubicBezTo>
                    <a:pt x="1079121" y="129912"/>
                    <a:pt x="1083443" y="125867"/>
                    <a:pt x="1091452" y="125867"/>
                  </a:cubicBezTo>
                  <a:cubicBezTo>
                    <a:pt x="1103064" y="125867"/>
                    <a:pt x="1108826" y="133956"/>
                    <a:pt x="1108826" y="146907"/>
                  </a:cubicBezTo>
                  <a:lnTo>
                    <a:pt x="1108826" y="181165"/>
                  </a:lnTo>
                  <a:lnTo>
                    <a:pt x="1094243" y="181165"/>
                  </a:lnTo>
                  <a:lnTo>
                    <a:pt x="1094243" y="149337"/>
                  </a:lnTo>
                  <a:cubicBezTo>
                    <a:pt x="1094243" y="142055"/>
                    <a:pt x="1091991" y="137736"/>
                    <a:pt x="1086596" y="137736"/>
                  </a:cubicBezTo>
                  <a:cubicBezTo>
                    <a:pt x="1080026" y="137736"/>
                    <a:pt x="1076516" y="144031"/>
                    <a:pt x="1076516" y="152032"/>
                  </a:cubicBezTo>
                  <a:lnTo>
                    <a:pt x="1076516" y="181165"/>
                  </a:lnTo>
                  <a:lnTo>
                    <a:pt x="1061933" y="181165"/>
                  </a:lnTo>
                  <a:lnTo>
                    <a:pt x="1061933" y="149337"/>
                  </a:lnTo>
                  <a:cubicBezTo>
                    <a:pt x="1061933" y="142055"/>
                    <a:pt x="1059682" y="137736"/>
                    <a:pt x="1054282" y="137736"/>
                  </a:cubicBezTo>
                  <a:cubicBezTo>
                    <a:pt x="1047805" y="137736"/>
                    <a:pt x="1044203" y="144031"/>
                    <a:pt x="1044203" y="152032"/>
                  </a:cubicBezTo>
                  <a:lnTo>
                    <a:pt x="1044203" y="181165"/>
                  </a:lnTo>
                  <a:lnTo>
                    <a:pt x="1029624" y="181165"/>
                  </a:lnTo>
                  <a:lnTo>
                    <a:pt x="1029624" y="127217"/>
                  </a:lnTo>
                  <a:lnTo>
                    <a:pt x="1043125" y="127217"/>
                  </a:lnTo>
                  <a:lnTo>
                    <a:pt x="1043125" y="135306"/>
                  </a:lnTo>
                  <a:lnTo>
                    <a:pt x="1045284" y="135306"/>
                  </a:lnTo>
                  <a:cubicBezTo>
                    <a:pt x="1047262" y="130181"/>
                    <a:pt x="1051403" y="125867"/>
                    <a:pt x="1059774" y="125867"/>
                  </a:cubicBezTo>
                  <a:close/>
                  <a:moveTo>
                    <a:pt x="993275" y="125867"/>
                  </a:moveTo>
                  <a:cubicBezTo>
                    <a:pt x="1011183" y="125867"/>
                    <a:pt x="1019916" y="136925"/>
                    <a:pt x="1019916" y="154189"/>
                  </a:cubicBezTo>
                  <a:cubicBezTo>
                    <a:pt x="1019916" y="171453"/>
                    <a:pt x="1011183" y="182511"/>
                    <a:pt x="993275" y="182511"/>
                  </a:cubicBezTo>
                  <a:cubicBezTo>
                    <a:pt x="975368" y="182511"/>
                    <a:pt x="966635" y="171453"/>
                    <a:pt x="966635" y="154189"/>
                  </a:cubicBezTo>
                  <a:cubicBezTo>
                    <a:pt x="966635" y="136925"/>
                    <a:pt x="975368" y="125867"/>
                    <a:pt x="993275" y="125867"/>
                  </a:cubicBezTo>
                  <a:close/>
                  <a:moveTo>
                    <a:pt x="801878" y="125867"/>
                  </a:moveTo>
                  <a:cubicBezTo>
                    <a:pt x="817896" y="125867"/>
                    <a:pt x="826806" y="135756"/>
                    <a:pt x="826806" y="154551"/>
                  </a:cubicBezTo>
                  <a:lnTo>
                    <a:pt x="826806" y="157607"/>
                  </a:lnTo>
                  <a:lnTo>
                    <a:pt x="790086" y="157607"/>
                  </a:lnTo>
                  <a:cubicBezTo>
                    <a:pt x="790717" y="166689"/>
                    <a:pt x="794947" y="172264"/>
                    <a:pt x="802055" y="172264"/>
                  </a:cubicBezTo>
                  <a:cubicBezTo>
                    <a:pt x="807724" y="172264"/>
                    <a:pt x="811150" y="168396"/>
                    <a:pt x="812227" y="163901"/>
                  </a:cubicBezTo>
                  <a:lnTo>
                    <a:pt x="826091" y="163901"/>
                  </a:lnTo>
                  <a:cubicBezTo>
                    <a:pt x="824470" y="173795"/>
                    <a:pt x="817177" y="182515"/>
                    <a:pt x="802059" y="182515"/>
                  </a:cubicBezTo>
                  <a:cubicBezTo>
                    <a:pt x="784960" y="182515"/>
                    <a:pt x="775869" y="171638"/>
                    <a:pt x="775869" y="154101"/>
                  </a:cubicBezTo>
                  <a:lnTo>
                    <a:pt x="775865" y="154101"/>
                  </a:lnTo>
                  <a:cubicBezTo>
                    <a:pt x="775865" y="136568"/>
                    <a:pt x="785044" y="125867"/>
                    <a:pt x="801878" y="125867"/>
                  </a:cubicBezTo>
                  <a:close/>
                  <a:moveTo>
                    <a:pt x="625501" y="125867"/>
                  </a:moveTo>
                  <a:cubicBezTo>
                    <a:pt x="641519" y="125867"/>
                    <a:pt x="650429" y="135756"/>
                    <a:pt x="650429" y="154551"/>
                  </a:cubicBezTo>
                  <a:lnTo>
                    <a:pt x="650429" y="157607"/>
                  </a:lnTo>
                  <a:lnTo>
                    <a:pt x="613709" y="157607"/>
                  </a:lnTo>
                  <a:cubicBezTo>
                    <a:pt x="614340" y="166689"/>
                    <a:pt x="618570" y="172264"/>
                    <a:pt x="625678" y="172264"/>
                  </a:cubicBezTo>
                  <a:cubicBezTo>
                    <a:pt x="631347" y="172264"/>
                    <a:pt x="634773" y="168396"/>
                    <a:pt x="635850" y="163901"/>
                  </a:cubicBezTo>
                  <a:lnTo>
                    <a:pt x="649714" y="163901"/>
                  </a:lnTo>
                  <a:cubicBezTo>
                    <a:pt x="648093" y="173795"/>
                    <a:pt x="640800" y="182515"/>
                    <a:pt x="625683" y="182515"/>
                  </a:cubicBezTo>
                  <a:cubicBezTo>
                    <a:pt x="608583" y="182515"/>
                    <a:pt x="599492" y="171638"/>
                    <a:pt x="599492" y="154101"/>
                  </a:cubicBezTo>
                  <a:lnTo>
                    <a:pt x="599488" y="154101"/>
                  </a:lnTo>
                  <a:cubicBezTo>
                    <a:pt x="599488" y="136568"/>
                    <a:pt x="608667" y="125867"/>
                    <a:pt x="625501" y="125867"/>
                  </a:cubicBezTo>
                  <a:close/>
                  <a:moveTo>
                    <a:pt x="495924" y="125867"/>
                  </a:moveTo>
                  <a:cubicBezTo>
                    <a:pt x="511942" y="125867"/>
                    <a:pt x="520852" y="135756"/>
                    <a:pt x="520852" y="154551"/>
                  </a:cubicBezTo>
                  <a:lnTo>
                    <a:pt x="520852" y="157607"/>
                  </a:lnTo>
                  <a:lnTo>
                    <a:pt x="484132" y="157607"/>
                  </a:lnTo>
                  <a:cubicBezTo>
                    <a:pt x="484763" y="166689"/>
                    <a:pt x="488993" y="172264"/>
                    <a:pt x="496101" y="172264"/>
                  </a:cubicBezTo>
                  <a:cubicBezTo>
                    <a:pt x="501770" y="172264"/>
                    <a:pt x="505196" y="168396"/>
                    <a:pt x="506273" y="163901"/>
                  </a:cubicBezTo>
                  <a:lnTo>
                    <a:pt x="520137" y="163901"/>
                  </a:lnTo>
                  <a:cubicBezTo>
                    <a:pt x="518516" y="173795"/>
                    <a:pt x="511223" y="182515"/>
                    <a:pt x="496106" y="182515"/>
                  </a:cubicBezTo>
                  <a:cubicBezTo>
                    <a:pt x="479006" y="182515"/>
                    <a:pt x="469915" y="171638"/>
                    <a:pt x="469915" y="154101"/>
                  </a:cubicBezTo>
                  <a:lnTo>
                    <a:pt x="469911" y="154101"/>
                  </a:lnTo>
                  <a:cubicBezTo>
                    <a:pt x="469911" y="136568"/>
                    <a:pt x="479090" y="125867"/>
                    <a:pt x="495924" y="125867"/>
                  </a:cubicBezTo>
                  <a:close/>
                  <a:moveTo>
                    <a:pt x="411875" y="125867"/>
                  </a:moveTo>
                  <a:cubicBezTo>
                    <a:pt x="419346" y="125867"/>
                    <a:pt x="424295" y="129281"/>
                    <a:pt x="426904" y="135306"/>
                  </a:cubicBezTo>
                  <a:lnTo>
                    <a:pt x="429063" y="135306"/>
                  </a:lnTo>
                  <a:cubicBezTo>
                    <a:pt x="431222" y="129912"/>
                    <a:pt x="435544" y="125867"/>
                    <a:pt x="443553" y="125867"/>
                  </a:cubicBezTo>
                  <a:cubicBezTo>
                    <a:pt x="455165" y="125867"/>
                    <a:pt x="460927" y="133956"/>
                    <a:pt x="460927" y="146907"/>
                  </a:cubicBezTo>
                  <a:lnTo>
                    <a:pt x="460927" y="181165"/>
                  </a:lnTo>
                  <a:lnTo>
                    <a:pt x="446344" y="181165"/>
                  </a:lnTo>
                  <a:lnTo>
                    <a:pt x="446344" y="149337"/>
                  </a:lnTo>
                  <a:cubicBezTo>
                    <a:pt x="446344" y="142055"/>
                    <a:pt x="444092" y="137736"/>
                    <a:pt x="438697" y="137736"/>
                  </a:cubicBezTo>
                  <a:cubicBezTo>
                    <a:pt x="432127" y="137736"/>
                    <a:pt x="428617" y="144031"/>
                    <a:pt x="428617" y="152032"/>
                  </a:cubicBezTo>
                  <a:lnTo>
                    <a:pt x="428617" y="181165"/>
                  </a:lnTo>
                  <a:lnTo>
                    <a:pt x="414034" y="181165"/>
                  </a:lnTo>
                  <a:lnTo>
                    <a:pt x="414034" y="149337"/>
                  </a:lnTo>
                  <a:cubicBezTo>
                    <a:pt x="414034" y="142055"/>
                    <a:pt x="411783" y="137736"/>
                    <a:pt x="406387" y="137736"/>
                  </a:cubicBezTo>
                  <a:cubicBezTo>
                    <a:pt x="399902" y="137736"/>
                    <a:pt x="396308" y="144031"/>
                    <a:pt x="396308" y="152032"/>
                  </a:cubicBezTo>
                  <a:lnTo>
                    <a:pt x="396308" y="181165"/>
                  </a:lnTo>
                  <a:lnTo>
                    <a:pt x="381725" y="181165"/>
                  </a:lnTo>
                  <a:lnTo>
                    <a:pt x="381725" y="127217"/>
                  </a:lnTo>
                  <a:lnTo>
                    <a:pt x="395226" y="127217"/>
                  </a:lnTo>
                  <a:lnTo>
                    <a:pt x="395226" y="135306"/>
                  </a:lnTo>
                  <a:lnTo>
                    <a:pt x="397385" y="135306"/>
                  </a:lnTo>
                  <a:cubicBezTo>
                    <a:pt x="399363" y="130181"/>
                    <a:pt x="403509" y="125867"/>
                    <a:pt x="411875" y="125867"/>
                  </a:cubicBezTo>
                  <a:close/>
                  <a:moveTo>
                    <a:pt x="320090" y="125867"/>
                  </a:moveTo>
                  <a:cubicBezTo>
                    <a:pt x="327561" y="125867"/>
                    <a:pt x="332510" y="129281"/>
                    <a:pt x="335119" y="135306"/>
                  </a:cubicBezTo>
                  <a:lnTo>
                    <a:pt x="337278" y="135306"/>
                  </a:lnTo>
                  <a:cubicBezTo>
                    <a:pt x="339437" y="129912"/>
                    <a:pt x="343759" y="125867"/>
                    <a:pt x="351768" y="125867"/>
                  </a:cubicBezTo>
                  <a:cubicBezTo>
                    <a:pt x="363380" y="125867"/>
                    <a:pt x="369142" y="133956"/>
                    <a:pt x="369142" y="146907"/>
                  </a:cubicBezTo>
                  <a:lnTo>
                    <a:pt x="369142" y="181165"/>
                  </a:lnTo>
                  <a:lnTo>
                    <a:pt x="354559" y="181165"/>
                  </a:lnTo>
                  <a:lnTo>
                    <a:pt x="354559" y="149337"/>
                  </a:lnTo>
                  <a:cubicBezTo>
                    <a:pt x="354559" y="142055"/>
                    <a:pt x="352307" y="137736"/>
                    <a:pt x="346912" y="137736"/>
                  </a:cubicBezTo>
                  <a:cubicBezTo>
                    <a:pt x="340342" y="137736"/>
                    <a:pt x="336832" y="144031"/>
                    <a:pt x="336832" y="152032"/>
                  </a:cubicBezTo>
                  <a:lnTo>
                    <a:pt x="336832" y="181165"/>
                  </a:lnTo>
                  <a:lnTo>
                    <a:pt x="322249" y="181165"/>
                  </a:lnTo>
                  <a:lnTo>
                    <a:pt x="322249" y="149337"/>
                  </a:lnTo>
                  <a:cubicBezTo>
                    <a:pt x="322249" y="142055"/>
                    <a:pt x="319998" y="137736"/>
                    <a:pt x="314602" y="137736"/>
                  </a:cubicBezTo>
                  <a:cubicBezTo>
                    <a:pt x="308117" y="137736"/>
                    <a:pt x="304523" y="144031"/>
                    <a:pt x="304523" y="152032"/>
                  </a:cubicBezTo>
                  <a:lnTo>
                    <a:pt x="304523" y="181165"/>
                  </a:lnTo>
                  <a:lnTo>
                    <a:pt x="289940" y="181165"/>
                  </a:lnTo>
                  <a:lnTo>
                    <a:pt x="289940" y="127217"/>
                  </a:lnTo>
                  <a:lnTo>
                    <a:pt x="303441" y="127217"/>
                  </a:lnTo>
                  <a:lnTo>
                    <a:pt x="303441" y="135306"/>
                  </a:lnTo>
                  <a:lnTo>
                    <a:pt x="305600" y="135306"/>
                  </a:lnTo>
                  <a:cubicBezTo>
                    <a:pt x="307578" y="130181"/>
                    <a:pt x="311724" y="125867"/>
                    <a:pt x="320090" y="125867"/>
                  </a:cubicBezTo>
                  <a:close/>
                  <a:moveTo>
                    <a:pt x="255657" y="125867"/>
                  </a:moveTo>
                  <a:cubicBezTo>
                    <a:pt x="271675" y="125867"/>
                    <a:pt x="280585" y="135756"/>
                    <a:pt x="280585" y="154551"/>
                  </a:cubicBezTo>
                  <a:lnTo>
                    <a:pt x="280585" y="157607"/>
                  </a:lnTo>
                  <a:lnTo>
                    <a:pt x="243865" y="157607"/>
                  </a:lnTo>
                  <a:cubicBezTo>
                    <a:pt x="244496" y="166689"/>
                    <a:pt x="248726" y="172264"/>
                    <a:pt x="255834" y="172264"/>
                  </a:cubicBezTo>
                  <a:cubicBezTo>
                    <a:pt x="261507" y="172264"/>
                    <a:pt x="264929" y="168396"/>
                    <a:pt x="266006" y="163901"/>
                  </a:cubicBezTo>
                  <a:lnTo>
                    <a:pt x="279870" y="163901"/>
                  </a:lnTo>
                  <a:cubicBezTo>
                    <a:pt x="278249" y="173795"/>
                    <a:pt x="270956" y="182515"/>
                    <a:pt x="255838" y="182515"/>
                  </a:cubicBezTo>
                  <a:cubicBezTo>
                    <a:pt x="238735" y="182515"/>
                    <a:pt x="229648" y="171638"/>
                    <a:pt x="229648" y="154101"/>
                  </a:cubicBezTo>
                  <a:lnTo>
                    <a:pt x="229644" y="154101"/>
                  </a:lnTo>
                  <a:cubicBezTo>
                    <a:pt x="229644" y="136568"/>
                    <a:pt x="238823" y="125867"/>
                    <a:pt x="255657" y="125867"/>
                  </a:cubicBezTo>
                  <a:close/>
                  <a:moveTo>
                    <a:pt x="90084" y="125867"/>
                  </a:moveTo>
                  <a:cubicBezTo>
                    <a:pt x="106107" y="125867"/>
                    <a:pt x="115016" y="135756"/>
                    <a:pt x="115016" y="154551"/>
                  </a:cubicBezTo>
                  <a:lnTo>
                    <a:pt x="115016" y="157607"/>
                  </a:lnTo>
                  <a:lnTo>
                    <a:pt x="78296" y="157607"/>
                  </a:lnTo>
                  <a:cubicBezTo>
                    <a:pt x="78928" y="166689"/>
                    <a:pt x="83157" y="172264"/>
                    <a:pt x="90265" y="172264"/>
                  </a:cubicBezTo>
                  <a:cubicBezTo>
                    <a:pt x="95934" y="172264"/>
                    <a:pt x="99356" y="168396"/>
                    <a:pt x="100438" y="163901"/>
                  </a:cubicBezTo>
                  <a:lnTo>
                    <a:pt x="114297" y="163901"/>
                  </a:lnTo>
                  <a:cubicBezTo>
                    <a:pt x="112676" y="173795"/>
                    <a:pt x="105387" y="182515"/>
                    <a:pt x="90265" y="182515"/>
                  </a:cubicBezTo>
                  <a:cubicBezTo>
                    <a:pt x="73162" y="182515"/>
                    <a:pt x="64071" y="171638"/>
                    <a:pt x="64071" y="154101"/>
                  </a:cubicBezTo>
                  <a:cubicBezTo>
                    <a:pt x="64071" y="136568"/>
                    <a:pt x="73254" y="125867"/>
                    <a:pt x="90084" y="125867"/>
                  </a:cubicBezTo>
                  <a:close/>
                  <a:moveTo>
                    <a:pt x="663383" y="113724"/>
                  </a:moveTo>
                  <a:lnTo>
                    <a:pt x="677697" y="113724"/>
                  </a:lnTo>
                  <a:lnTo>
                    <a:pt x="677697" y="127212"/>
                  </a:lnTo>
                  <a:lnTo>
                    <a:pt x="686429" y="127212"/>
                  </a:lnTo>
                  <a:lnTo>
                    <a:pt x="686429" y="137463"/>
                  </a:lnTo>
                  <a:lnTo>
                    <a:pt x="677697" y="137463"/>
                  </a:lnTo>
                  <a:lnTo>
                    <a:pt x="677697" y="163540"/>
                  </a:lnTo>
                  <a:cubicBezTo>
                    <a:pt x="677697" y="173071"/>
                    <a:pt x="680125" y="177390"/>
                    <a:pt x="683184" y="180623"/>
                  </a:cubicBezTo>
                  <a:lnTo>
                    <a:pt x="683184" y="181165"/>
                  </a:lnTo>
                  <a:lnTo>
                    <a:pt x="667705" y="181165"/>
                  </a:lnTo>
                  <a:cubicBezTo>
                    <a:pt x="664915" y="177928"/>
                    <a:pt x="663198" y="174152"/>
                    <a:pt x="663198" y="165070"/>
                  </a:cubicBezTo>
                  <a:lnTo>
                    <a:pt x="663202" y="165070"/>
                  </a:lnTo>
                  <a:lnTo>
                    <a:pt x="663202" y="137463"/>
                  </a:lnTo>
                  <a:lnTo>
                    <a:pt x="655820" y="137463"/>
                  </a:lnTo>
                  <a:lnTo>
                    <a:pt x="655820" y="127212"/>
                  </a:lnTo>
                  <a:lnTo>
                    <a:pt x="663383" y="127212"/>
                  </a:lnTo>
                  <a:close/>
                  <a:moveTo>
                    <a:pt x="909045" y="109234"/>
                  </a:moveTo>
                  <a:lnTo>
                    <a:pt x="923628" y="109234"/>
                  </a:lnTo>
                  <a:lnTo>
                    <a:pt x="923628" y="133692"/>
                  </a:lnTo>
                  <a:lnTo>
                    <a:pt x="925782" y="133692"/>
                  </a:lnTo>
                  <a:cubicBezTo>
                    <a:pt x="928215" y="129197"/>
                    <a:pt x="932087" y="125872"/>
                    <a:pt x="939646" y="125872"/>
                  </a:cubicBezTo>
                  <a:cubicBezTo>
                    <a:pt x="951619" y="125872"/>
                    <a:pt x="957646" y="133961"/>
                    <a:pt x="957646" y="146911"/>
                  </a:cubicBezTo>
                  <a:lnTo>
                    <a:pt x="957646" y="181170"/>
                  </a:lnTo>
                  <a:lnTo>
                    <a:pt x="943063" y="181170"/>
                  </a:lnTo>
                  <a:lnTo>
                    <a:pt x="943063" y="149342"/>
                  </a:lnTo>
                  <a:cubicBezTo>
                    <a:pt x="943063" y="141967"/>
                    <a:pt x="940546" y="137741"/>
                    <a:pt x="934604" y="137741"/>
                  </a:cubicBezTo>
                  <a:cubicBezTo>
                    <a:pt x="927584" y="137741"/>
                    <a:pt x="923628" y="143943"/>
                    <a:pt x="923628" y="152037"/>
                  </a:cubicBezTo>
                  <a:lnTo>
                    <a:pt x="923628" y="181170"/>
                  </a:lnTo>
                  <a:lnTo>
                    <a:pt x="909045" y="181170"/>
                  </a:lnTo>
                  <a:close/>
                  <a:moveTo>
                    <a:pt x="751578" y="109234"/>
                  </a:moveTo>
                  <a:lnTo>
                    <a:pt x="766161" y="109234"/>
                  </a:lnTo>
                  <a:lnTo>
                    <a:pt x="766161" y="181170"/>
                  </a:lnTo>
                  <a:lnTo>
                    <a:pt x="752659" y="181170"/>
                  </a:lnTo>
                  <a:lnTo>
                    <a:pt x="752659" y="174157"/>
                  </a:lnTo>
                  <a:lnTo>
                    <a:pt x="750500" y="174157"/>
                  </a:lnTo>
                  <a:cubicBezTo>
                    <a:pt x="747979" y="178744"/>
                    <a:pt x="743392" y="182251"/>
                    <a:pt x="735379" y="182251"/>
                  </a:cubicBezTo>
                  <a:cubicBezTo>
                    <a:pt x="720615" y="182251"/>
                    <a:pt x="713776" y="170381"/>
                    <a:pt x="713776" y="154105"/>
                  </a:cubicBezTo>
                  <a:lnTo>
                    <a:pt x="713776" y="154101"/>
                  </a:lnTo>
                  <a:cubicBezTo>
                    <a:pt x="713776" y="137468"/>
                    <a:pt x="720977" y="126136"/>
                    <a:pt x="735379" y="126136"/>
                  </a:cubicBezTo>
                  <a:cubicBezTo>
                    <a:pt x="742399" y="126136"/>
                    <a:pt x="746810" y="128831"/>
                    <a:pt x="749419" y="133149"/>
                  </a:cubicBezTo>
                  <a:lnTo>
                    <a:pt x="751578" y="133149"/>
                  </a:lnTo>
                  <a:close/>
                  <a:moveTo>
                    <a:pt x="39784" y="109234"/>
                  </a:moveTo>
                  <a:lnTo>
                    <a:pt x="54367" y="109234"/>
                  </a:lnTo>
                  <a:lnTo>
                    <a:pt x="54367" y="181170"/>
                  </a:lnTo>
                  <a:lnTo>
                    <a:pt x="40865" y="181170"/>
                  </a:lnTo>
                  <a:lnTo>
                    <a:pt x="40865" y="174157"/>
                  </a:lnTo>
                  <a:lnTo>
                    <a:pt x="38706" y="174157"/>
                  </a:lnTo>
                  <a:cubicBezTo>
                    <a:pt x="36185" y="178744"/>
                    <a:pt x="31594" y="182251"/>
                    <a:pt x="23585" y="182251"/>
                  </a:cubicBezTo>
                  <a:cubicBezTo>
                    <a:pt x="8821" y="182251"/>
                    <a:pt x="1982" y="170381"/>
                    <a:pt x="1982" y="154105"/>
                  </a:cubicBezTo>
                  <a:lnTo>
                    <a:pt x="1982" y="154101"/>
                  </a:lnTo>
                  <a:cubicBezTo>
                    <a:pt x="1982" y="137468"/>
                    <a:pt x="9183" y="126136"/>
                    <a:pt x="23585" y="126136"/>
                  </a:cubicBezTo>
                  <a:cubicBezTo>
                    <a:pt x="30605" y="126136"/>
                    <a:pt x="35015" y="128831"/>
                    <a:pt x="37625" y="133149"/>
                  </a:cubicBezTo>
                  <a:lnTo>
                    <a:pt x="39784" y="133149"/>
                  </a:lnTo>
                  <a:close/>
                  <a:moveTo>
                    <a:pt x="218765" y="109049"/>
                  </a:moveTo>
                  <a:cubicBezTo>
                    <a:pt x="220474" y="109049"/>
                    <a:pt x="222182" y="109137"/>
                    <a:pt x="223895" y="109318"/>
                  </a:cubicBezTo>
                  <a:lnTo>
                    <a:pt x="223895" y="119207"/>
                  </a:lnTo>
                  <a:cubicBezTo>
                    <a:pt x="222995" y="119026"/>
                    <a:pt x="221736" y="118938"/>
                    <a:pt x="220743" y="118938"/>
                  </a:cubicBezTo>
                  <a:cubicBezTo>
                    <a:pt x="216601" y="118938"/>
                    <a:pt x="215074" y="120557"/>
                    <a:pt x="215074" y="124513"/>
                  </a:cubicBezTo>
                  <a:lnTo>
                    <a:pt x="215074" y="127213"/>
                  </a:lnTo>
                  <a:lnTo>
                    <a:pt x="223895" y="127213"/>
                  </a:lnTo>
                  <a:lnTo>
                    <a:pt x="223895" y="137463"/>
                  </a:lnTo>
                  <a:lnTo>
                    <a:pt x="215074" y="137463"/>
                  </a:lnTo>
                  <a:lnTo>
                    <a:pt x="215074" y="181166"/>
                  </a:lnTo>
                  <a:lnTo>
                    <a:pt x="200853" y="181166"/>
                  </a:lnTo>
                  <a:lnTo>
                    <a:pt x="200853" y="137463"/>
                  </a:lnTo>
                  <a:lnTo>
                    <a:pt x="193290" y="137463"/>
                  </a:lnTo>
                  <a:lnTo>
                    <a:pt x="193290" y="127213"/>
                  </a:lnTo>
                  <a:lnTo>
                    <a:pt x="200853" y="127213"/>
                  </a:lnTo>
                  <a:lnTo>
                    <a:pt x="200853" y="123975"/>
                  </a:lnTo>
                  <a:cubicBezTo>
                    <a:pt x="200853" y="114712"/>
                    <a:pt x="205352" y="109049"/>
                    <a:pt x="218765" y="109049"/>
                  </a:cubicBezTo>
                  <a:close/>
                  <a:moveTo>
                    <a:pt x="806457" y="30753"/>
                  </a:moveTo>
                  <a:cubicBezTo>
                    <a:pt x="799887" y="30753"/>
                    <a:pt x="795838" y="36690"/>
                    <a:pt x="795838" y="48559"/>
                  </a:cubicBezTo>
                  <a:cubicBezTo>
                    <a:pt x="795838" y="60429"/>
                    <a:pt x="799887" y="66366"/>
                    <a:pt x="806457" y="66366"/>
                  </a:cubicBezTo>
                  <a:cubicBezTo>
                    <a:pt x="813746" y="66366"/>
                    <a:pt x="818514" y="59529"/>
                    <a:pt x="818514" y="48559"/>
                  </a:cubicBezTo>
                  <a:cubicBezTo>
                    <a:pt x="818514" y="37589"/>
                    <a:pt x="813746" y="30753"/>
                    <a:pt x="806457" y="30753"/>
                  </a:cubicBezTo>
                  <a:close/>
                  <a:moveTo>
                    <a:pt x="392162" y="30748"/>
                  </a:moveTo>
                  <a:cubicBezTo>
                    <a:pt x="384873" y="30748"/>
                    <a:pt x="380105" y="37584"/>
                    <a:pt x="380105" y="48554"/>
                  </a:cubicBezTo>
                  <a:cubicBezTo>
                    <a:pt x="380105" y="59524"/>
                    <a:pt x="384873" y="66361"/>
                    <a:pt x="392162" y="66361"/>
                  </a:cubicBezTo>
                  <a:cubicBezTo>
                    <a:pt x="398732" y="66361"/>
                    <a:pt x="402781" y="60424"/>
                    <a:pt x="402781" y="48554"/>
                  </a:cubicBezTo>
                  <a:cubicBezTo>
                    <a:pt x="402781" y="36685"/>
                    <a:pt x="398732" y="30748"/>
                    <a:pt x="392162" y="30748"/>
                  </a:cubicBezTo>
                  <a:close/>
                  <a:moveTo>
                    <a:pt x="745083" y="30483"/>
                  </a:moveTo>
                  <a:cubicBezTo>
                    <a:pt x="738514" y="30483"/>
                    <a:pt x="734284" y="35970"/>
                    <a:pt x="734284" y="47028"/>
                  </a:cubicBezTo>
                  <a:cubicBezTo>
                    <a:pt x="734284" y="58360"/>
                    <a:pt x="738514" y="63661"/>
                    <a:pt x="745083" y="63661"/>
                  </a:cubicBezTo>
                  <a:cubicBezTo>
                    <a:pt x="752191" y="63661"/>
                    <a:pt x="756421" y="57186"/>
                    <a:pt x="756421" y="47028"/>
                  </a:cubicBezTo>
                  <a:cubicBezTo>
                    <a:pt x="756421" y="36870"/>
                    <a:pt x="752191" y="30483"/>
                    <a:pt x="745083" y="30483"/>
                  </a:cubicBezTo>
                  <a:close/>
                  <a:moveTo>
                    <a:pt x="450653" y="29946"/>
                  </a:moveTo>
                  <a:cubicBezTo>
                    <a:pt x="442732" y="29946"/>
                    <a:pt x="439134" y="36152"/>
                    <a:pt x="439134" y="48559"/>
                  </a:cubicBezTo>
                  <a:cubicBezTo>
                    <a:pt x="439134" y="60967"/>
                    <a:pt x="442732" y="67173"/>
                    <a:pt x="450653" y="67173"/>
                  </a:cubicBezTo>
                  <a:cubicBezTo>
                    <a:pt x="458573" y="67173"/>
                    <a:pt x="462172" y="60967"/>
                    <a:pt x="462172" y="48559"/>
                  </a:cubicBezTo>
                  <a:cubicBezTo>
                    <a:pt x="462172" y="36152"/>
                    <a:pt x="458573" y="29946"/>
                    <a:pt x="450653" y="29946"/>
                  </a:cubicBezTo>
                  <a:close/>
                  <a:moveTo>
                    <a:pt x="960865" y="29945"/>
                  </a:moveTo>
                  <a:cubicBezTo>
                    <a:pt x="954295" y="29945"/>
                    <a:pt x="950065" y="34171"/>
                    <a:pt x="949165" y="42803"/>
                  </a:cubicBezTo>
                  <a:lnTo>
                    <a:pt x="971664" y="42803"/>
                  </a:lnTo>
                  <a:cubicBezTo>
                    <a:pt x="971121" y="34620"/>
                    <a:pt x="967611" y="29945"/>
                    <a:pt x="960865" y="29945"/>
                  </a:cubicBezTo>
                  <a:close/>
                  <a:moveTo>
                    <a:pt x="688752" y="29945"/>
                  </a:moveTo>
                  <a:cubicBezTo>
                    <a:pt x="682183" y="29945"/>
                    <a:pt x="677953" y="34171"/>
                    <a:pt x="677052" y="42803"/>
                  </a:cubicBezTo>
                  <a:lnTo>
                    <a:pt x="699551" y="42803"/>
                  </a:lnTo>
                  <a:cubicBezTo>
                    <a:pt x="699008" y="34620"/>
                    <a:pt x="695498" y="29945"/>
                    <a:pt x="688752" y="29945"/>
                  </a:cubicBezTo>
                  <a:close/>
                  <a:moveTo>
                    <a:pt x="874656" y="21583"/>
                  </a:moveTo>
                  <a:lnTo>
                    <a:pt x="889239" y="21583"/>
                  </a:lnTo>
                  <a:lnTo>
                    <a:pt x="889239" y="75536"/>
                  </a:lnTo>
                  <a:lnTo>
                    <a:pt x="874656" y="75536"/>
                  </a:lnTo>
                  <a:close/>
                  <a:moveTo>
                    <a:pt x="182854" y="21583"/>
                  </a:moveTo>
                  <a:lnTo>
                    <a:pt x="197437" y="21583"/>
                  </a:lnTo>
                  <a:lnTo>
                    <a:pt x="197437" y="75536"/>
                  </a:lnTo>
                  <a:lnTo>
                    <a:pt x="182854" y="75536"/>
                  </a:lnTo>
                  <a:close/>
                  <a:moveTo>
                    <a:pt x="486282" y="21578"/>
                  </a:moveTo>
                  <a:lnTo>
                    <a:pt x="500865" y="21578"/>
                  </a:lnTo>
                  <a:lnTo>
                    <a:pt x="500865" y="53411"/>
                  </a:lnTo>
                  <a:cubicBezTo>
                    <a:pt x="500865" y="60781"/>
                    <a:pt x="503381" y="65007"/>
                    <a:pt x="509236" y="65007"/>
                  </a:cubicBezTo>
                  <a:cubicBezTo>
                    <a:pt x="516344" y="65007"/>
                    <a:pt x="520304" y="58801"/>
                    <a:pt x="520304" y="50711"/>
                  </a:cubicBezTo>
                  <a:lnTo>
                    <a:pt x="520304" y="21578"/>
                  </a:lnTo>
                  <a:lnTo>
                    <a:pt x="534887" y="21578"/>
                  </a:lnTo>
                  <a:lnTo>
                    <a:pt x="534887" y="75531"/>
                  </a:lnTo>
                  <a:lnTo>
                    <a:pt x="521744" y="75531"/>
                  </a:lnTo>
                  <a:lnTo>
                    <a:pt x="521744" y="67437"/>
                  </a:lnTo>
                  <a:lnTo>
                    <a:pt x="519589" y="67437"/>
                  </a:lnTo>
                  <a:cubicBezTo>
                    <a:pt x="517788" y="72836"/>
                    <a:pt x="513196" y="76881"/>
                    <a:pt x="504463" y="76881"/>
                  </a:cubicBezTo>
                  <a:cubicBezTo>
                    <a:pt x="492406" y="76881"/>
                    <a:pt x="486286" y="68791"/>
                    <a:pt x="486286" y="55841"/>
                  </a:cubicBezTo>
                  <a:lnTo>
                    <a:pt x="486282" y="55841"/>
                  </a:lnTo>
                  <a:close/>
                  <a:moveTo>
                    <a:pt x="246024" y="21578"/>
                  </a:moveTo>
                  <a:lnTo>
                    <a:pt x="260607" y="21578"/>
                  </a:lnTo>
                  <a:lnTo>
                    <a:pt x="260607" y="53411"/>
                  </a:lnTo>
                  <a:cubicBezTo>
                    <a:pt x="260607" y="60781"/>
                    <a:pt x="263123" y="65007"/>
                    <a:pt x="268978" y="65007"/>
                  </a:cubicBezTo>
                  <a:cubicBezTo>
                    <a:pt x="276086" y="65007"/>
                    <a:pt x="280051" y="58801"/>
                    <a:pt x="280051" y="50711"/>
                  </a:cubicBezTo>
                  <a:lnTo>
                    <a:pt x="280051" y="21578"/>
                  </a:lnTo>
                  <a:lnTo>
                    <a:pt x="294634" y="21578"/>
                  </a:lnTo>
                  <a:lnTo>
                    <a:pt x="294634" y="75531"/>
                  </a:lnTo>
                  <a:lnTo>
                    <a:pt x="281490" y="75531"/>
                  </a:lnTo>
                  <a:lnTo>
                    <a:pt x="281490" y="67437"/>
                  </a:lnTo>
                  <a:lnTo>
                    <a:pt x="279331" y="67437"/>
                  </a:lnTo>
                  <a:cubicBezTo>
                    <a:pt x="277530" y="72836"/>
                    <a:pt x="272943" y="76881"/>
                    <a:pt x="264210" y="76881"/>
                  </a:cubicBezTo>
                  <a:cubicBezTo>
                    <a:pt x="252152" y="76881"/>
                    <a:pt x="246028" y="68791"/>
                    <a:pt x="246028" y="55841"/>
                  </a:cubicBezTo>
                  <a:lnTo>
                    <a:pt x="246024" y="55841"/>
                  </a:lnTo>
                  <a:close/>
                  <a:moveTo>
                    <a:pt x="578252" y="21040"/>
                  </a:moveTo>
                  <a:lnTo>
                    <a:pt x="581131" y="21040"/>
                  </a:lnTo>
                  <a:lnTo>
                    <a:pt x="581131" y="34171"/>
                  </a:lnTo>
                  <a:lnTo>
                    <a:pt x="577170" y="34171"/>
                  </a:lnTo>
                  <a:cubicBezTo>
                    <a:pt x="566914" y="34171"/>
                    <a:pt x="562592" y="39385"/>
                    <a:pt x="562592" y="49635"/>
                  </a:cubicBezTo>
                  <a:lnTo>
                    <a:pt x="562592" y="75531"/>
                  </a:lnTo>
                  <a:lnTo>
                    <a:pt x="548009" y="75531"/>
                  </a:lnTo>
                  <a:lnTo>
                    <a:pt x="548009" y="21578"/>
                  </a:lnTo>
                  <a:lnTo>
                    <a:pt x="561329" y="21578"/>
                  </a:lnTo>
                  <a:lnTo>
                    <a:pt x="561329" y="31472"/>
                  </a:lnTo>
                  <a:lnTo>
                    <a:pt x="563493" y="31472"/>
                  </a:lnTo>
                  <a:cubicBezTo>
                    <a:pt x="564570" y="26077"/>
                    <a:pt x="567992" y="21040"/>
                    <a:pt x="578252" y="21040"/>
                  </a:cubicBezTo>
                  <a:close/>
                  <a:moveTo>
                    <a:pt x="802580" y="20502"/>
                  </a:moveTo>
                  <a:cubicBezTo>
                    <a:pt x="810143" y="20502"/>
                    <a:pt x="814911" y="23740"/>
                    <a:pt x="817432" y="28596"/>
                  </a:cubicBezTo>
                  <a:lnTo>
                    <a:pt x="819591" y="28596"/>
                  </a:lnTo>
                  <a:lnTo>
                    <a:pt x="819591" y="21583"/>
                  </a:lnTo>
                  <a:lnTo>
                    <a:pt x="833093" y="21583"/>
                  </a:lnTo>
                  <a:lnTo>
                    <a:pt x="833093" y="75536"/>
                  </a:lnTo>
                  <a:lnTo>
                    <a:pt x="819591" y="75536"/>
                  </a:lnTo>
                  <a:lnTo>
                    <a:pt x="819591" y="68523"/>
                  </a:lnTo>
                  <a:lnTo>
                    <a:pt x="817432" y="68523"/>
                  </a:lnTo>
                  <a:cubicBezTo>
                    <a:pt x="814911" y="73110"/>
                    <a:pt x="810231" y="76612"/>
                    <a:pt x="802668" y="76612"/>
                  </a:cubicBezTo>
                  <a:cubicBezTo>
                    <a:pt x="787459" y="76612"/>
                    <a:pt x="780708" y="64742"/>
                    <a:pt x="780708" y="48467"/>
                  </a:cubicBezTo>
                  <a:lnTo>
                    <a:pt x="780712" y="48467"/>
                  </a:lnTo>
                  <a:cubicBezTo>
                    <a:pt x="780712" y="31833"/>
                    <a:pt x="787821" y="20502"/>
                    <a:pt x="802580" y="20502"/>
                  </a:cubicBezTo>
                  <a:close/>
                  <a:moveTo>
                    <a:pt x="396304" y="20497"/>
                  </a:moveTo>
                  <a:cubicBezTo>
                    <a:pt x="411063" y="20497"/>
                    <a:pt x="417907" y="32366"/>
                    <a:pt x="417907" y="48642"/>
                  </a:cubicBezTo>
                  <a:cubicBezTo>
                    <a:pt x="417907" y="65276"/>
                    <a:pt x="410706" y="76607"/>
                    <a:pt x="396304" y="76607"/>
                  </a:cubicBezTo>
                  <a:cubicBezTo>
                    <a:pt x="389284" y="76607"/>
                    <a:pt x="384873" y="73908"/>
                    <a:pt x="382260" y="69594"/>
                  </a:cubicBezTo>
                  <a:lnTo>
                    <a:pt x="380105" y="69594"/>
                  </a:lnTo>
                  <a:lnTo>
                    <a:pt x="380105" y="93514"/>
                  </a:lnTo>
                  <a:lnTo>
                    <a:pt x="365522" y="93514"/>
                  </a:lnTo>
                  <a:lnTo>
                    <a:pt x="365522" y="21578"/>
                  </a:lnTo>
                  <a:lnTo>
                    <a:pt x="379023" y="21578"/>
                  </a:lnTo>
                  <a:lnTo>
                    <a:pt x="379023" y="28591"/>
                  </a:lnTo>
                  <a:lnTo>
                    <a:pt x="381182" y="28591"/>
                  </a:lnTo>
                  <a:cubicBezTo>
                    <a:pt x="383699" y="24004"/>
                    <a:pt x="388290" y="20497"/>
                    <a:pt x="396304" y="20497"/>
                  </a:cubicBezTo>
                  <a:close/>
                  <a:moveTo>
                    <a:pt x="741388" y="20237"/>
                  </a:moveTo>
                  <a:cubicBezTo>
                    <a:pt x="748858" y="20237"/>
                    <a:pt x="753180" y="23294"/>
                    <a:pt x="755339" y="28062"/>
                  </a:cubicBezTo>
                  <a:lnTo>
                    <a:pt x="757498" y="28062"/>
                  </a:lnTo>
                  <a:lnTo>
                    <a:pt x="757498" y="21587"/>
                  </a:lnTo>
                  <a:lnTo>
                    <a:pt x="770999" y="21587"/>
                  </a:lnTo>
                  <a:lnTo>
                    <a:pt x="770999" y="71491"/>
                  </a:lnTo>
                  <a:cubicBezTo>
                    <a:pt x="770999" y="86329"/>
                    <a:pt x="762990" y="94868"/>
                    <a:pt x="745979" y="94868"/>
                  </a:cubicBezTo>
                  <a:cubicBezTo>
                    <a:pt x="725820" y="94868"/>
                    <a:pt x="722580" y="83360"/>
                    <a:pt x="722036" y="77692"/>
                  </a:cubicBezTo>
                  <a:lnTo>
                    <a:pt x="722041" y="77692"/>
                  </a:lnTo>
                  <a:lnTo>
                    <a:pt x="736262" y="77692"/>
                  </a:lnTo>
                  <a:cubicBezTo>
                    <a:pt x="736805" y="81199"/>
                    <a:pt x="739233" y="84617"/>
                    <a:pt x="745803" y="84617"/>
                  </a:cubicBezTo>
                  <a:cubicBezTo>
                    <a:pt x="753273" y="84617"/>
                    <a:pt x="756964" y="80030"/>
                    <a:pt x="756964" y="72029"/>
                  </a:cubicBezTo>
                  <a:lnTo>
                    <a:pt x="756964" y="65646"/>
                  </a:lnTo>
                  <a:lnTo>
                    <a:pt x="754805" y="65646"/>
                  </a:lnTo>
                  <a:cubicBezTo>
                    <a:pt x="753092" y="70860"/>
                    <a:pt x="748593" y="73917"/>
                    <a:pt x="741123" y="73917"/>
                  </a:cubicBezTo>
                  <a:cubicBezTo>
                    <a:pt x="727078" y="73917"/>
                    <a:pt x="719520" y="63397"/>
                    <a:pt x="719520" y="47033"/>
                  </a:cubicBezTo>
                  <a:cubicBezTo>
                    <a:pt x="719520" y="31388"/>
                    <a:pt x="726721" y="20237"/>
                    <a:pt x="741388" y="20237"/>
                  </a:cubicBezTo>
                  <a:close/>
                  <a:moveTo>
                    <a:pt x="450648" y="20233"/>
                  </a:moveTo>
                  <a:cubicBezTo>
                    <a:pt x="468556" y="20233"/>
                    <a:pt x="477289" y="31295"/>
                    <a:pt x="477289" y="48559"/>
                  </a:cubicBezTo>
                  <a:cubicBezTo>
                    <a:pt x="477289" y="65823"/>
                    <a:pt x="468556" y="76881"/>
                    <a:pt x="450648" y="76881"/>
                  </a:cubicBezTo>
                  <a:cubicBezTo>
                    <a:pt x="432741" y="76881"/>
                    <a:pt x="424008" y="65823"/>
                    <a:pt x="424008" y="48559"/>
                  </a:cubicBezTo>
                  <a:cubicBezTo>
                    <a:pt x="424008" y="31295"/>
                    <a:pt x="432741" y="20233"/>
                    <a:pt x="450648" y="20233"/>
                  </a:cubicBezTo>
                  <a:close/>
                  <a:moveTo>
                    <a:pt x="114288" y="20233"/>
                  </a:moveTo>
                  <a:cubicBezTo>
                    <a:pt x="128778" y="20233"/>
                    <a:pt x="135167" y="27789"/>
                    <a:pt x="135891" y="36690"/>
                  </a:cubicBezTo>
                  <a:lnTo>
                    <a:pt x="122570" y="36690"/>
                  </a:lnTo>
                  <a:cubicBezTo>
                    <a:pt x="121939" y="32372"/>
                    <a:pt x="118879" y="29946"/>
                    <a:pt x="113749" y="29946"/>
                  </a:cubicBezTo>
                  <a:cubicBezTo>
                    <a:pt x="109069" y="29946"/>
                    <a:pt x="106729" y="31922"/>
                    <a:pt x="106729" y="34983"/>
                  </a:cubicBezTo>
                  <a:cubicBezTo>
                    <a:pt x="106729" y="38128"/>
                    <a:pt x="109157" y="39927"/>
                    <a:pt x="114376" y="41634"/>
                  </a:cubicBezTo>
                  <a:lnTo>
                    <a:pt x="120857" y="43703"/>
                  </a:lnTo>
                  <a:cubicBezTo>
                    <a:pt x="130217" y="46671"/>
                    <a:pt x="138050" y="50266"/>
                    <a:pt x="138050" y="60160"/>
                  </a:cubicBezTo>
                  <a:cubicBezTo>
                    <a:pt x="138050" y="70230"/>
                    <a:pt x="130222" y="76885"/>
                    <a:pt x="115727" y="76885"/>
                  </a:cubicBezTo>
                  <a:cubicBezTo>
                    <a:pt x="97727" y="76885"/>
                    <a:pt x="91427" y="66996"/>
                    <a:pt x="90707" y="58272"/>
                  </a:cubicBezTo>
                  <a:lnTo>
                    <a:pt x="90711" y="58267"/>
                  </a:lnTo>
                  <a:lnTo>
                    <a:pt x="104575" y="58267"/>
                  </a:lnTo>
                  <a:cubicBezTo>
                    <a:pt x="105475" y="63036"/>
                    <a:pt x="109436" y="66630"/>
                    <a:pt x="116451" y="66630"/>
                  </a:cubicBezTo>
                  <a:cubicBezTo>
                    <a:pt x="122213" y="66630"/>
                    <a:pt x="124553" y="64473"/>
                    <a:pt x="124553" y="61324"/>
                  </a:cubicBezTo>
                  <a:cubicBezTo>
                    <a:pt x="124553" y="58448"/>
                    <a:pt x="122301" y="56644"/>
                    <a:pt x="117083" y="54937"/>
                  </a:cubicBezTo>
                  <a:lnTo>
                    <a:pt x="110601" y="52780"/>
                  </a:lnTo>
                  <a:cubicBezTo>
                    <a:pt x="101149" y="49635"/>
                    <a:pt x="93228" y="46036"/>
                    <a:pt x="93228" y="36328"/>
                  </a:cubicBezTo>
                  <a:cubicBezTo>
                    <a:pt x="93228" y="26708"/>
                    <a:pt x="100879" y="20233"/>
                    <a:pt x="114288" y="20233"/>
                  </a:cubicBezTo>
                  <a:close/>
                  <a:moveTo>
                    <a:pt x="960957" y="20232"/>
                  </a:moveTo>
                  <a:cubicBezTo>
                    <a:pt x="976975" y="20232"/>
                    <a:pt x="985885" y="30126"/>
                    <a:pt x="985885" y="48916"/>
                  </a:cubicBezTo>
                  <a:lnTo>
                    <a:pt x="985885" y="51973"/>
                  </a:lnTo>
                  <a:lnTo>
                    <a:pt x="949165" y="51973"/>
                  </a:lnTo>
                  <a:cubicBezTo>
                    <a:pt x="949796" y="61054"/>
                    <a:pt x="954026" y="66630"/>
                    <a:pt x="961134" y="66630"/>
                  </a:cubicBezTo>
                  <a:cubicBezTo>
                    <a:pt x="966803" y="66630"/>
                    <a:pt x="970229" y="62766"/>
                    <a:pt x="971306" y="58267"/>
                  </a:cubicBezTo>
                  <a:lnTo>
                    <a:pt x="985169" y="58267"/>
                  </a:lnTo>
                  <a:cubicBezTo>
                    <a:pt x="983549" y="68156"/>
                    <a:pt x="976256" y="76880"/>
                    <a:pt x="961138" y="76880"/>
                  </a:cubicBezTo>
                  <a:cubicBezTo>
                    <a:pt x="944039" y="76880"/>
                    <a:pt x="934948" y="65999"/>
                    <a:pt x="934948" y="48466"/>
                  </a:cubicBezTo>
                  <a:lnTo>
                    <a:pt x="934944" y="48466"/>
                  </a:lnTo>
                  <a:cubicBezTo>
                    <a:pt x="934944" y="30933"/>
                    <a:pt x="944123" y="20232"/>
                    <a:pt x="960957" y="20232"/>
                  </a:cubicBezTo>
                  <a:close/>
                  <a:moveTo>
                    <a:pt x="688845" y="20232"/>
                  </a:moveTo>
                  <a:cubicBezTo>
                    <a:pt x="704863" y="20232"/>
                    <a:pt x="713772" y="30126"/>
                    <a:pt x="713772" y="48916"/>
                  </a:cubicBezTo>
                  <a:lnTo>
                    <a:pt x="713772" y="51973"/>
                  </a:lnTo>
                  <a:lnTo>
                    <a:pt x="677052" y="51973"/>
                  </a:lnTo>
                  <a:cubicBezTo>
                    <a:pt x="677684" y="61054"/>
                    <a:pt x="681913" y="66630"/>
                    <a:pt x="689021" y="66630"/>
                  </a:cubicBezTo>
                  <a:cubicBezTo>
                    <a:pt x="694690" y="66630"/>
                    <a:pt x="698116" y="62766"/>
                    <a:pt x="699194" y="58267"/>
                  </a:cubicBezTo>
                  <a:lnTo>
                    <a:pt x="713057" y="58267"/>
                  </a:lnTo>
                  <a:cubicBezTo>
                    <a:pt x="711437" y="68156"/>
                    <a:pt x="704143" y="76880"/>
                    <a:pt x="689026" y="76880"/>
                  </a:cubicBezTo>
                  <a:cubicBezTo>
                    <a:pt x="671926" y="76880"/>
                    <a:pt x="662831" y="65999"/>
                    <a:pt x="662831" y="48466"/>
                  </a:cubicBezTo>
                  <a:lnTo>
                    <a:pt x="662827" y="48466"/>
                  </a:lnTo>
                  <a:cubicBezTo>
                    <a:pt x="662827" y="30933"/>
                    <a:pt x="672010" y="20232"/>
                    <a:pt x="688845" y="20232"/>
                  </a:cubicBezTo>
                  <a:close/>
                  <a:moveTo>
                    <a:pt x="64980" y="20228"/>
                  </a:moveTo>
                  <a:cubicBezTo>
                    <a:pt x="76949" y="20228"/>
                    <a:pt x="82980" y="28322"/>
                    <a:pt x="82980" y="41272"/>
                  </a:cubicBezTo>
                  <a:lnTo>
                    <a:pt x="82980" y="75531"/>
                  </a:lnTo>
                  <a:lnTo>
                    <a:pt x="68397" y="75531"/>
                  </a:lnTo>
                  <a:lnTo>
                    <a:pt x="68397" y="43698"/>
                  </a:lnTo>
                  <a:cubicBezTo>
                    <a:pt x="68397" y="36327"/>
                    <a:pt x="65876" y="32102"/>
                    <a:pt x="59938" y="32102"/>
                  </a:cubicBezTo>
                  <a:cubicBezTo>
                    <a:pt x="52918" y="32102"/>
                    <a:pt x="48958" y="38308"/>
                    <a:pt x="48958" y="46397"/>
                  </a:cubicBezTo>
                  <a:lnTo>
                    <a:pt x="48958" y="75531"/>
                  </a:lnTo>
                  <a:lnTo>
                    <a:pt x="34375" y="75531"/>
                  </a:lnTo>
                  <a:lnTo>
                    <a:pt x="34375" y="21578"/>
                  </a:lnTo>
                  <a:lnTo>
                    <a:pt x="34379" y="21578"/>
                  </a:lnTo>
                  <a:lnTo>
                    <a:pt x="47881" y="21578"/>
                  </a:lnTo>
                  <a:lnTo>
                    <a:pt x="47881" y="29672"/>
                  </a:lnTo>
                  <a:lnTo>
                    <a:pt x="50040" y="29672"/>
                  </a:lnTo>
                  <a:cubicBezTo>
                    <a:pt x="52198" y="24273"/>
                    <a:pt x="56252" y="20228"/>
                    <a:pt x="64980" y="20228"/>
                  </a:cubicBezTo>
                  <a:close/>
                  <a:moveTo>
                    <a:pt x="906149" y="8094"/>
                  </a:moveTo>
                  <a:lnTo>
                    <a:pt x="920458" y="8094"/>
                  </a:lnTo>
                  <a:lnTo>
                    <a:pt x="920458" y="21582"/>
                  </a:lnTo>
                  <a:lnTo>
                    <a:pt x="929191" y="21582"/>
                  </a:lnTo>
                  <a:lnTo>
                    <a:pt x="929191" y="31837"/>
                  </a:lnTo>
                  <a:lnTo>
                    <a:pt x="920458" y="31837"/>
                  </a:lnTo>
                  <a:lnTo>
                    <a:pt x="920458" y="57914"/>
                  </a:lnTo>
                  <a:cubicBezTo>
                    <a:pt x="920458" y="67446"/>
                    <a:pt x="922891" y="71760"/>
                    <a:pt x="925946" y="75002"/>
                  </a:cubicBezTo>
                  <a:lnTo>
                    <a:pt x="925946" y="75540"/>
                  </a:lnTo>
                  <a:lnTo>
                    <a:pt x="910467" y="75540"/>
                  </a:lnTo>
                  <a:cubicBezTo>
                    <a:pt x="907677" y="72302"/>
                    <a:pt x="905964" y="68527"/>
                    <a:pt x="905964" y="59445"/>
                  </a:cubicBezTo>
                  <a:lnTo>
                    <a:pt x="905968" y="59440"/>
                  </a:lnTo>
                  <a:lnTo>
                    <a:pt x="905968" y="31837"/>
                  </a:lnTo>
                  <a:lnTo>
                    <a:pt x="898586" y="31837"/>
                  </a:lnTo>
                  <a:lnTo>
                    <a:pt x="898586" y="21582"/>
                  </a:lnTo>
                  <a:lnTo>
                    <a:pt x="906149" y="21582"/>
                  </a:lnTo>
                  <a:close/>
                  <a:moveTo>
                    <a:pt x="311534" y="8094"/>
                  </a:moveTo>
                  <a:lnTo>
                    <a:pt x="325843" y="8094"/>
                  </a:lnTo>
                  <a:lnTo>
                    <a:pt x="325843" y="21582"/>
                  </a:lnTo>
                  <a:lnTo>
                    <a:pt x="334576" y="21582"/>
                  </a:lnTo>
                  <a:lnTo>
                    <a:pt x="334576" y="31837"/>
                  </a:lnTo>
                  <a:lnTo>
                    <a:pt x="325843" y="31837"/>
                  </a:lnTo>
                  <a:lnTo>
                    <a:pt x="325843" y="57914"/>
                  </a:lnTo>
                  <a:cubicBezTo>
                    <a:pt x="325843" y="67446"/>
                    <a:pt x="328271" y="71760"/>
                    <a:pt x="331331" y="75002"/>
                  </a:cubicBezTo>
                  <a:lnTo>
                    <a:pt x="331331" y="75540"/>
                  </a:lnTo>
                  <a:lnTo>
                    <a:pt x="315852" y="75540"/>
                  </a:lnTo>
                  <a:cubicBezTo>
                    <a:pt x="313062" y="72302"/>
                    <a:pt x="311349" y="68527"/>
                    <a:pt x="311349" y="59445"/>
                  </a:cubicBezTo>
                  <a:lnTo>
                    <a:pt x="311353" y="59440"/>
                  </a:lnTo>
                  <a:lnTo>
                    <a:pt x="311353" y="31837"/>
                  </a:lnTo>
                  <a:lnTo>
                    <a:pt x="303971" y="31837"/>
                  </a:lnTo>
                  <a:lnTo>
                    <a:pt x="303971" y="21582"/>
                  </a:lnTo>
                  <a:lnTo>
                    <a:pt x="311534" y="21582"/>
                  </a:lnTo>
                  <a:close/>
                  <a:moveTo>
                    <a:pt x="214351" y="8094"/>
                  </a:moveTo>
                  <a:lnTo>
                    <a:pt x="228664" y="8094"/>
                  </a:lnTo>
                  <a:lnTo>
                    <a:pt x="228664" y="21582"/>
                  </a:lnTo>
                  <a:lnTo>
                    <a:pt x="237393" y="21582"/>
                  </a:lnTo>
                  <a:lnTo>
                    <a:pt x="237393" y="31837"/>
                  </a:lnTo>
                  <a:lnTo>
                    <a:pt x="228664" y="31837"/>
                  </a:lnTo>
                  <a:lnTo>
                    <a:pt x="228664" y="57914"/>
                  </a:lnTo>
                  <a:cubicBezTo>
                    <a:pt x="228664" y="67446"/>
                    <a:pt x="231092" y="71760"/>
                    <a:pt x="234157" y="75002"/>
                  </a:cubicBezTo>
                  <a:lnTo>
                    <a:pt x="234157" y="75540"/>
                  </a:lnTo>
                  <a:lnTo>
                    <a:pt x="218673" y="75540"/>
                  </a:lnTo>
                  <a:cubicBezTo>
                    <a:pt x="215883" y="72302"/>
                    <a:pt x="214174" y="68527"/>
                    <a:pt x="214174" y="59445"/>
                  </a:cubicBezTo>
                  <a:lnTo>
                    <a:pt x="214170" y="59440"/>
                  </a:lnTo>
                  <a:lnTo>
                    <a:pt x="214170" y="31837"/>
                  </a:lnTo>
                  <a:lnTo>
                    <a:pt x="206792" y="31837"/>
                  </a:lnTo>
                  <a:lnTo>
                    <a:pt x="206792" y="21582"/>
                  </a:lnTo>
                  <a:lnTo>
                    <a:pt x="214351" y="21582"/>
                  </a:lnTo>
                  <a:close/>
                  <a:moveTo>
                    <a:pt x="150461" y="8094"/>
                  </a:moveTo>
                  <a:lnTo>
                    <a:pt x="164774" y="8094"/>
                  </a:lnTo>
                  <a:lnTo>
                    <a:pt x="164774" y="21582"/>
                  </a:lnTo>
                  <a:lnTo>
                    <a:pt x="173503" y="21582"/>
                  </a:lnTo>
                  <a:lnTo>
                    <a:pt x="173503" y="31837"/>
                  </a:lnTo>
                  <a:lnTo>
                    <a:pt x="164774" y="31837"/>
                  </a:lnTo>
                  <a:lnTo>
                    <a:pt x="164774" y="57914"/>
                  </a:lnTo>
                  <a:cubicBezTo>
                    <a:pt x="164774" y="67446"/>
                    <a:pt x="167202" y="71760"/>
                    <a:pt x="170266" y="75002"/>
                  </a:cubicBezTo>
                  <a:lnTo>
                    <a:pt x="170266" y="75540"/>
                  </a:lnTo>
                  <a:lnTo>
                    <a:pt x="154783" y="75540"/>
                  </a:lnTo>
                  <a:cubicBezTo>
                    <a:pt x="151993" y="72302"/>
                    <a:pt x="150284" y="68527"/>
                    <a:pt x="150284" y="59445"/>
                  </a:cubicBezTo>
                  <a:lnTo>
                    <a:pt x="150280" y="59440"/>
                  </a:lnTo>
                  <a:lnTo>
                    <a:pt x="150280" y="31837"/>
                  </a:lnTo>
                  <a:lnTo>
                    <a:pt x="142902" y="31837"/>
                  </a:lnTo>
                  <a:lnTo>
                    <a:pt x="142902" y="21582"/>
                  </a:lnTo>
                  <a:lnTo>
                    <a:pt x="150461" y="21582"/>
                  </a:lnTo>
                  <a:close/>
                  <a:moveTo>
                    <a:pt x="5761" y="5395"/>
                  </a:moveTo>
                  <a:lnTo>
                    <a:pt x="20883" y="5395"/>
                  </a:lnTo>
                  <a:lnTo>
                    <a:pt x="20883" y="75531"/>
                  </a:lnTo>
                  <a:lnTo>
                    <a:pt x="5761" y="75531"/>
                  </a:lnTo>
                  <a:close/>
                  <a:moveTo>
                    <a:pt x="647170" y="4856"/>
                  </a:moveTo>
                  <a:cubicBezTo>
                    <a:pt x="652663" y="4856"/>
                    <a:pt x="655811" y="8182"/>
                    <a:pt x="655811" y="14926"/>
                  </a:cubicBezTo>
                  <a:cubicBezTo>
                    <a:pt x="655811" y="20770"/>
                    <a:pt x="653475" y="28507"/>
                    <a:pt x="649868" y="35070"/>
                  </a:cubicBezTo>
                  <a:lnTo>
                    <a:pt x="638530" y="35070"/>
                  </a:lnTo>
                  <a:lnTo>
                    <a:pt x="638530" y="34532"/>
                  </a:lnTo>
                  <a:cubicBezTo>
                    <a:pt x="641590" y="29407"/>
                    <a:pt x="643572" y="25088"/>
                    <a:pt x="644742" y="21582"/>
                  </a:cubicBezTo>
                  <a:cubicBezTo>
                    <a:pt x="640512" y="20682"/>
                    <a:pt x="638530" y="17537"/>
                    <a:pt x="638530" y="13312"/>
                  </a:cubicBezTo>
                  <a:cubicBezTo>
                    <a:pt x="638530" y="8274"/>
                    <a:pt x="641590" y="4856"/>
                    <a:pt x="647170" y="4856"/>
                  </a:cubicBezTo>
                  <a:close/>
                  <a:moveTo>
                    <a:pt x="846219" y="3595"/>
                  </a:moveTo>
                  <a:lnTo>
                    <a:pt x="860802" y="3595"/>
                  </a:lnTo>
                  <a:lnTo>
                    <a:pt x="860802" y="57905"/>
                  </a:lnTo>
                  <a:cubicBezTo>
                    <a:pt x="860802" y="66987"/>
                    <a:pt x="863054" y="71482"/>
                    <a:pt x="866382" y="74993"/>
                  </a:cubicBezTo>
                  <a:lnTo>
                    <a:pt x="866382" y="75531"/>
                  </a:lnTo>
                  <a:lnTo>
                    <a:pt x="850815" y="75531"/>
                  </a:lnTo>
                  <a:cubicBezTo>
                    <a:pt x="847482" y="71755"/>
                    <a:pt x="846223" y="67349"/>
                    <a:pt x="846223" y="59436"/>
                  </a:cubicBezTo>
                  <a:lnTo>
                    <a:pt x="846219" y="59440"/>
                  </a:lnTo>
                  <a:close/>
                  <a:moveTo>
                    <a:pt x="611899" y="3595"/>
                  </a:moveTo>
                  <a:lnTo>
                    <a:pt x="626482" y="3595"/>
                  </a:lnTo>
                  <a:lnTo>
                    <a:pt x="626482" y="57905"/>
                  </a:lnTo>
                  <a:cubicBezTo>
                    <a:pt x="626482" y="66987"/>
                    <a:pt x="628734" y="71482"/>
                    <a:pt x="632062" y="74993"/>
                  </a:cubicBezTo>
                  <a:lnTo>
                    <a:pt x="632062" y="75531"/>
                  </a:lnTo>
                  <a:lnTo>
                    <a:pt x="616495" y="75531"/>
                  </a:lnTo>
                  <a:cubicBezTo>
                    <a:pt x="613162" y="71755"/>
                    <a:pt x="611903" y="67349"/>
                    <a:pt x="611903" y="59436"/>
                  </a:cubicBezTo>
                  <a:lnTo>
                    <a:pt x="611899" y="59440"/>
                  </a:lnTo>
                  <a:close/>
                  <a:moveTo>
                    <a:pt x="881945" y="812"/>
                  </a:moveTo>
                  <a:cubicBezTo>
                    <a:pt x="887076" y="812"/>
                    <a:pt x="889773" y="3780"/>
                    <a:pt x="889773" y="8094"/>
                  </a:cubicBezTo>
                  <a:cubicBezTo>
                    <a:pt x="889773" y="12408"/>
                    <a:pt x="887071" y="15376"/>
                    <a:pt x="881945" y="15376"/>
                  </a:cubicBezTo>
                  <a:cubicBezTo>
                    <a:pt x="876819" y="15376"/>
                    <a:pt x="874113" y="12412"/>
                    <a:pt x="874113" y="8094"/>
                  </a:cubicBezTo>
                  <a:cubicBezTo>
                    <a:pt x="874113" y="3776"/>
                    <a:pt x="876815" y="812"/>
                    <a:pt x="881945" y="812"/>
                  </a:cubicBezTo>
                  <a:close/>
                  <a:moveTo>
                    <a:pt x="190143" y="812"/>
                  </a:moveTo>
                  <a:cubicBezTo>
                    <a:pt x="195273" y="812"/>
                    <a:pt x="197971" y="3780"/>
                    <a:pt x="197971" y="8094"/>
                  </a:cubicBezTo>
                  <a:cubicBezTo>
                    <a:pt x="197971" y="12408"/>
                    <a:pt x="195273" y="15376"/>
                    <a:pt x="190143" y="15376"/>
                  </a:cubicBezTo>
                  <a:cubicBezTo>
                    <a:pt x="185013" y="15376"/>
                    <a:pt x="182315" y="12412"/>
                    <a:pt x="182315" y="8094"/>
                  </a:cubicBezTo>
                  <a:cubicBezTo>
                    <a:pt x="182315" y="3776"/>
                    <a:pt x="185013" y="812"/>
                    <a:pt x="190143" y="812"/>
                  </a:cubicBezTo>
                  <a:close/>
                  <a:moveTo>
                    <a:pt x="961854" y="0"/>
                  </a:moveTo>
                  <a:lnTo>
                    <a:pt x="975359" y="0"/>
                  </a:lnTo>
                  <a:lnTo>
                    <a:pt x="975359" y="538"/>
                  </a:lnTo>
                  <a:lnTo>
                    <a:pt x="967077" y="16183"/>
                  </a:lnTo>
                  <a:lnTo>
                    <a:pt x="955200" y="16183"/>
                  </a:lnTo>
                  <a:lnTo>
                    <a:pt x="955200" y="15641"/>
                  </a:lnTo>
                  <a:lnTo>
                    <a:pt x="955196" y="15645"/>
                  </a:lnTo>
                  <a:close/>
                  <a:moveTo>
                    <a:pt x="689741" y="0"/>
                  </a:moveTo>
                  <a:lnTo>
                    <a:pt x="703247" y="0"/>
                  </a:lnTo>
                  <a:lnTo>
                    <a:pt x="703247" y="538"/>
                  </a:lnTo>
                  <a:lnTo>
                    <a:pt x="694964" y="16183"/>
                  </a:lnTo>
                  <a:lnTo>
                    <a:pt x="683088" y="16183"/>
                  </a:lnTo>
                  <a:lnTo>
                    <a:pt x="683088" y="15641"/>
                  </a:lnTo>
                  <a:lnTo>
                    <a:pt x="683083" y="15645"/>
                  </a:lnTo>
                  <a:close/>
                </a:path>
              </a:pathLst>
            </a:custGeom>
            <a:solidFill>
              <a:schemeClr val="bg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dirty="0"/>
            </a:p>
          </p:txBody>
        </p:sp>
      </p:grpSp>
    </p:spTree>
    <p:extLst>
      <p:ext uri="{BB962C8B-B14F-4D97-AF65-F5344CB8AC3E}">
        <p14:creationId xmlns:p14="http://schemas.microsoft.com/office/powerpoint/2010/main" val="33809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d'arrière-plan - Achtergrond afbeelding">
            <a:extLst>
              <a:ext uri="{FF2B5EF4-FFF2-40B4-BE49-F238E27FC236}">
                <a16:creationId xmlns:a16="http://schemas.microsoft.com/office/drawing/2014/main" id="{5CB31C87-F844-48BB-863C-E1CECE2C4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fr-BE" dirty="0"/>
          </a:p>
        </p:txBody>
      </p:sp>
      <p:sp>
        <p:nvSpPr>
          <p:cNvPr id="25" name="Titre -  Titel">
            <a:extLst>
              <a:ext uri="{FF2B5EF4-FFF2-40B4-BE49-F238E27FC236}">
                <a16:creationId xmlns:a16="http://schemas.microsoft.com/office/drawing/2014/main" id="{22D0B824-8F81-4D99-8C5D-6F96B956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2" y="3075066"/>
            <a:ext cx="7883403" cy="66479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  <p:sp>
        <p:nvSpPr>
          <p:cNvPr id="14" name="Sous-titre - Ondertitel">
            <a:extLst>
              <a:ext uri="{FF2B5EF4-FFF2-40B4-BE49-F238E27FC236}">
                <a16:creationId xmlns:a16="http://schemas.microsoft.com/office/drawing/2014/main" id="{4ACB6B57-D589-4058-ABCF-B9EEB19D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3" y="4104000"/>
            <a:ext cx="7883401" cy="3486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8" name="Logo Institut - Logo Instituut">
            <a:extLst>
              <a:ext uri="{FF2B5EF4-FFF2-40B4-BE49-F238E27FC236}">
                <a16:creationId xmlns:a16="http://schemas.microsoft.com/office/drawing/2014/main" id="{5D6431B5-D836-48F9-9029-21D328C7D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3" y="5719314"/>
            <a:ext cx="2921229" cy="649087"/>
            <a:chOff x="488950" y="5890582"/>
            <a:chExt cx="2150434" cy="477819"/>
          </a:xfrm>
        </p:grpSpPr>
        <p:grpSp>
          <p:nvGrpSpPr>
            <p:cNvPr id="9" name="Groep 107">
              <a:extLst>
                <a:ext uri="{FF2B5EF4-FFF2-40B4-BE49-F238E27FC236}">
                  <a16:creationId xmlns:a16="http://schemas.microsoft.com/office/drawing/2014/main" id="{70314BF4-CD41-4A09-A633-5E84C7078A15}"/>
                </a:ext>
              </a:extLst>
            </p:cNvPr>
            <p:cNvGrpSpPr/>
            <p:nvPr userDrawn="1"/>
          </p:nvGrpSpPr>
          <p:grpSpPr>
            <a:xfrm>
              <a:off x="488950" y="5890582"/>
              <a:ext cx="717414" cy="477819"/>
              <a:chOff x="488950" y="5890581"/>
              <a:chExt cx="717414" cy="477819"/>
            </a:xfrm>
          </p:grpSpPr>
          <p:sp>
            <p:nvSpPr>
              <p:cNvPr id="11" name="Vrije vorm: vorm 109">
                <a:extLst>
                  <a:ext uri="{FF2B5EF4-FFF2-40B4-BE49-F238E27FC236}">
                    <a16:creationId xmlns:a16="http://schemas.microsoft.com/office/drawing/2014/main" id="{CAE5402F-20CE-4D1A-92D7-7A411DACA854}"/>
                  </a:ext>
                </a:extLst>
              </p:cNvPr>
              <p:cNvSpPr/>
              <p:nvPr/>
            </p:nvSpPr>
            <p:spPr>
              <a:xfrm>
                <a:off x="488950" y="5890581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5 w 673250"/>
                  <a:gd name="connsiteY3" fmla="*/ 186092 h 186092"/>
                  <a:gd name="connsiteX4" fmla="*/ 4 w 673250"/>
                  <a:gd name="connsiteY4" fmla="*/ 0 h 186092"/>
                  <a:gd name="connsiteX5" fmla="*/ 4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5" y="186092"/>
                    </a:lnTo>
                    <a:cubicBezTo>
                      <a:pt x="83467" y="186092"/>
                      <a:pt x="4" y="102706"/>
                      <a:pt x="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" name="Vrije vorm: vorm 110">
                <a:extLst>
                  <a:ext uri="{FF2B5EF4-FFF2-40B4-BE49-F238E27FC236}">
                    <a16:creationId xmlns:a16="http://schemas.microsoft.com/office/drawing/2014/main" id="{D409BBE1-1AAF-4846-BD56-6587E01DD431}"/>
                  </a:ext>
                </a:extLst>
              </p:cNvPr>
              <p:cNvSpPr/>
              <p:nvPr/>
            </p:nvSpPr>
            <p:spPr>
              <a:xfrm>
                <a:off x="533114" y="6182308"/>
                <a:ext cx="673250" cy="186092"/>
              </a:xfrm>
              <a:custGeom>
                <a:avLst/>
                <a:gdLst>
                  <a:gd name="connsiteX0" fmla="*/ 0 w 673250"/>
                  <a:gd name="connsiteY0" fmla="*/ 0 h 186092"/>
                  <a:gd name="connsiteX1" fmla="*/ 486980 w 673250"/>
                  <a:gd name="connsiteY1" fmla="*/ 0 h 186092"/>
                  <a:gd name="connsiteX2" fmla="*/ 673251 w 673250"/>
                  <a:gd name="connsiteY2" fmla="*/ 186092 h 186092"/>
                  <a:gd name="connsiteX3" fmla="*/ 186271 w 673250"/>
                  <a:gd name="connsiteY3" fmla="*/ 186092 h 186092"/>
                  <a:gd name="connsiteX4" fmla="*/ 0 w 673250"/>
                  <a:gd name="connsiteY4" fmla="*/ 0 h 186092"/>
                  <a:gd name="connsiteX5" fmla="*/ 0 w 673250"/>
                  <a:gd name="connsiteY5" fmla="*/ 0 h 18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250" h="186092">
                    <a:moveTo>
                      <a:pt x="0" y="0"/>
                    </a:moveTo>
                    <a:lnTo>
                      <a:pt x="486980" y="0"/>
                    </a:lnTo>
                    <a:cubicBezTo>
                      <a:pt x="589789" y="0"/>
                      <a:pt x="673251" y="83386"/>
                      <a:pt x="673251" y="186092"/>
                    </a:cubicBezTo>
                    <a:lnTo>
                      <a:pt x="186271" y="186092"/>
                    </a:lnTo>
                    <a:cubicBezTo>
                      <a:pt x="83462" y="186092"/>
                      <a:pt x="0" y="102706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0" name="Vrije vorm: vorm 108">
              <a:extLst>
                <a:ext uri="{FF2B5EF4-FFF2-40B4-BE49-F238E27FC236}">
                  <a16:creationId xmlns:a16="http://schemas.microsoft.com/office/drawing/2014/main" id="{53A2E70D-1638-4B3D-AD5B-F0FC015EB5E5}"/>
                </a:ext>
              </a:extLst>
            </p:cNvPr>
            <p:cNvSpPr/>
            <p:nvPr/>
          </p:nvSpPr>
          <p:spPr>
            <a:xfrm>
              <a:off x="1327011" y="5895340"/>
              <a:ext cx="1312373" cy="466827"/>
            </a:xfrm>
            <a:custGeom>
              <a:avLst/>
              <a:gdLst>
                <a:gd name="connsiteX0" fmla="*/ 903293 w 1312373"/>
                <a:gd name="connsiteY0" fmla="*/ 420699 h 466827"/>
                <a:gd name="connsiteX1" fmla="*/ 892674 w 1312373"/>
                <a:gd name="connsiteY1" fmla="*/ 438501 h 466827"/>
                <a:gd name="connsiteX2" fmla="*/ 903293 w 1312373"/>
                <a:gd name="connsiteY2" fmla="*/ 456308 h 466827"/>
                <a:gd name="connsiteX3" fmla="*/ 915350 w 1312373"/>
                <a:gd name="connsiteY3" fmla="*/ 438501 h 466827"/>
                <a:gd name="connsiteX4" fmla="*/ 903293 w 1312373"/>
                <a:gd name="connsiteY4" fmla="*/ 420699 h 466827"/>
                <a:gd name="connsiteX5" fmla="*/ 83523 w 1312373"/>
                <a:gd name="connsiteY5" fmla="*/ 420699 h 466827"/>
                <a:gd name="connsiteX6" fmla="*/ 72905 w 1312373"/>
                <a:gd name="connsiteY6" fmla="*/ 438501 h 466827"/>
                <a:gd name="connsiteX7" fmla="*/ 83523 w 1312373"/>
                <a:gd name="connsiteY7" fmla="*/ 456308 h 466827"/>
                <a:gd name="connsiteX8" fmla="*/ 95581 w 1312373"/>
                <a:gd name="connsiteY8" fmla="*/ 438501 h 466827"/>
                <a:gd name="connsiteX9" fmla="*/ 83523 w 1312373"/>
                <a:gd name="connsiteY9" fmla="*/ 420699 h 466827"/>
                <a:gd name="connsiteX10" fmla="*/ 1087934 w 1312373"/>
                <a:gd name="connsiteY10" fmla="*/ 419888 h 466827"/>
                <a:gd name="connsiteX11" fmla="*/ 1076234 w 1312373"/>
                <a:gd name="connsiteY11" fmla="*/ 432745 h 466827"/>
                <a:gd name="connsiteX12" fmla="*/ 1098733 w 1312373"/>
                <a:gd name="connsiteY12" fmla="*/ 432745 h 466827"/>
                <a:gd name="connsiteX13" fmla="*/ 1087934 w 1312373"/>
                <a:gd name="connsiteY13" fmla="*/ 419888 h 466827"/>
                <a:gd name="connsiteX14" fmla="*/ 672204 w 1312373"/>
                <a:gd name="connsiteY14" fmla="*/ 419888 h 466827"/>
                <a:gd name="connsiteX15" fmla="*/ 660500 w 1312373"/>
                <a:gd name="connsiteY15" fmla="*/ 432745 h 466827"/>
                <a:gd name="connsiteX16" fmla="*/ 683003 w 1312373"/>
                <a:gd name="connsiteY16" fmla="*/ 432745 h 466827"/>
                <a:gd name="connsiteX17" fmla="*/ 672204 w 1312373"/>
                <a:gd name="connsiteY17" fmla="*/ 419888 h 466827"/>
                <a:gd name="connsiteX18" fmla="*/ 532720 w 1312373"/>
                <a:gd name="connsiteY18" fmla="*/ 419888 h 466827"/>
                <a:gd name="connsiteX19" fmla="*/ 521020 w 1312373"/>
                <a:gd name="connsiteY19" fmla="*/ 432745 h 466827"/>
                <a:gd name="connsiteX20" fmla="*/ 543519 w 1312373"/>
                <a:gd name="connsiteY20" fmla="*/ 432745 h 466827"/>
                <a:gd name="connsiteX21" fmla="*/ 532720 w 1312373"/>
                <a:gd name="connsiteY21" fmla="*/ 419888 h 466827"/>
                <a:gd name="connsiteX22" fmla="*/ 324683 w 1312373"/>
                <a:gd name="connsiteY22" fmla="*/ 419883 h 466827"/>
                <a:gd name="connsiteX23" fmla="*/ 313164 w 1312373"/>
                <a:gd name="connsiteY23" fmla="*/ 438497 h 466827"/>
                <a:gd name="connsiteX24" fmla="*/ 324683 w 1312373"/>
                <a:gd name="connsiteY24" fmla="*/ 457110 h 466827"/>
                <a:gd name="connsiteX25" fmla="*/ 336202 w 1312373"/>
                <a:gd name="connsiteY25" fmla="*/ 438497 h 466827"/>
                <a:gd name="connsiteX26" fmla="*/ 324683 w 1312373"/>
                <a:gd name="connsiteY26" fmla="*/ 419883 h 466827"/>
                <a:gd name="connsiteX27" fmla="*/ 418975 w 1312373"/>
                <a:gd name="connsiteY27" fmla="*/ 411520 h 466827"/>
                <a:gd name="connsiteX28" fmla="*/ 432476 w 1312373"/>
                <a:gd name="connsiteY28" fmla="*/ 411520 h 466827"/>
                <a:gd name="connsiteX29" fmla="*/ 438869 w 1312373"/>
                <a:gd name="connsiteY29" fmla="*/ 454684 h 466827"/>
                <a:gd name="connsiteX30" fmla="*/ 441028 w 1312373"/>
                <a:gd name="connsiteY30" fmla="*/ 454684 h 466827"/>
                <a:gd name="connsiteX31" fmla="*/ 448494 w 1312373"/>
                <a:gd name="connsiteY31" fmla="*/ 411520 h 466827"/>
                <a:gd name="connsiteX32" fmla="*/ 471717 w 1312373"/>
                <a:gd name="connsiteY32" fmla="*/ 411520 h 466827"/>
                <a:gd name="connsiteX33" fmla="*/ 479187 w 1312373"/>
                <a:gd name="connsiteY33" fmla="*/ 454684 h 466827"/>
                <a:gd name="connsiteX34" fmla="*/ 481346 w 1312373"/>
                <a:gd name="connsiteY34" fmla="*/ 454684 h 466827"/>
                <a:gd name="connsiteX35" fmla="*/ 487735 w 1312373"/>
                <a:gd name="connsiteY35" fmla="*/ 411520 h 466827"/>
                <a:gd name="connsiteX36" fmla="*/ 500335 w 1312373"/>
                <a:gd name="connsiteY36" fmla="*/ 411520 h 466827"/>
                <a:gd name="connsiteX37" fmla="*/ 500335 w 1312373"/>
                <a:gd name="connsiteY37" fmla="*/ 411613 h 466827"/>
                <a:gd name="connsiteX38" fmla="*/ 492150 w 1312373"/>
                <a:gd name="connsiteY38" fmla="*/ 465473 h 466827"/>
                <a:gd name="connsiteX39" fmla="*/ 468388 w 1312373"/>
                <a:gd name="connsiteY39" fmla="*/ 465473 h 466827"/>
                <a:gd name="connsiteX40" fmla="*/ 460737 w 1312373"/>
                <a:gd name="connsiteY40" fmla="*/ 422040 h 466827"/>
                <a:gd name="connsiteX41" fmla="*/ 458578 w 1312373"/>
                <a:gd name="connsiteY41" fmla="*/ 422040 h 466827"/>
                <a:gd name="connsiteX42" fmla="*/ 450931 w 1312373"/>
                <a:gd name="connsiteY42" fmla="*/ 465473 h 466827"/>
                <a:gd name="connsiteX43" fmla="*/ 427169 w 1312373"/>
                <a:gd name="connsiteY43" fmla="*/ 465473 h 466827"/>
                <a:gd name="connsiteX44" fmla="*/ 418979 w 1312373"/>
                <a:gd name="connsiteY44" fmla="*/ 411613 h 466827"/>
                <a:gd name="connsiteX45" fmla="*/ 418975 w 1312373"/>
                <a:gd name="connsiteY45" fmla="*/ 411613 h 466827"/>
                <a:gd name="connsiteX46" fmla="*/ 200672 w 1312373"/>
                <a:gd name="connsiteY46" fmla="*/ 411520 h 466827"/>
                <a:gd name="connsiteX47" fmla="*/ 215431 w 1312373"/>
                <a:gd name="connsiteY47" fmla="*/ 411520 h 466827"/>
                <a:gd name="connsiteX48" fmla="*/ 227043 w 1312373"/>
                <a:gd name="connsiteY48" fmla="*/ 453604 h 466827"/>
                <a:gd name="connsiteX49" fmla="*/ 229202 w 1312373"/>
                <a:gd name="connsiteY49" fmla="*/ 453604 h 466827"/>
                <a:gd name="connsiteX50" fmla="*/ 240902 w 1312373"/>
                <a:gd name="connsiteY50" fmla="*/ 411520 h 466827"/>
                <a:gd name="connsiteX51" fmla="*/ 254319 w 1312373"/>
                <a:gd name="connsiteY51" fmla="*/ 411520 h 466827"/>
                <a:gd name="connsiteX52" fmla="*/ 254319 w 1312373"/>
                <a:gd name="connsiteY52" fmla="*/ 412063 h 466827"/>
                <a:gd name="connsiteX53" fmla="*/ 238743 w 1312373"/>
                <a:gd name="connsiteY53" fmla="*/ 465473 h 466827"/>
                <a:gd name="connsiteX54" fmla="*/ 216244 w 1312373"/>
                <a:gd name="connsiteY54" fmla="*/ 465473 h 466827"/>
                <a:gd name="connsiteX55" fmla="*/ 200672 w 1312373"/>
                <a:gd name="connsiteY55" fmla="*/ 412063 h 466827"/>
                <a:gd name="connsiteX56" fmla="*/ 4 w 1312373"/>
                <a:gd name="connsiteY56" fmla="*/ 411520 h 466827"/>
                <a:gd name="connsiteX57" fmla="*/ 14764 w 1312373"/>
                <a:gd name="connsiteY57" fmla="*/ 411520 h 466827"/>
                <a:gd name="connsiteX58" fmla="*/ 26375 w 1312373"/>
                <a:gd name="connsiteY58" fmla="*/ 453604 h 466827"/>
                <a:gd name="connsiteX59" fmla="*/ 28534 w 1312373"/>
                <a:gd name="connsiteY59" fmla="*/ 453604 h 466827"/>
                <a:gd name="connsiteX60" fmla="*/ 40234 w 1312373"/>
                <a:gd name="connsiteY60" fmla="*/ 411520 h 466827"/>
                <a:gd name="connsiteX61" fmla="*/ 53647 w 1312373"/>
                <a:gd name="connsiteY61" fmla="*/ 411520 h 466827"/>
                <a:gd name="connsiteX62" fmla="*/ 53647 w 1312373"/>
                <a:gd name="connsiteY62" fmla="*/ 412063 h 466827"/>
                <a:gd name="connsiteX63" fmla="*/ 38075 w 1312373"/>
                <a:gd name="connsiteY63" fmla="*/ 465473 h 466827"/>
                <a:gd name="connsiteX64" fmla="*/ 15572 w 1312373"/>
                <a:gd name="connsiteY64" fmla="*/ 465473 h 466827"/>
                <a:gd name="connsiteX65" fmla="*/ 0 w 1312373"/>
                <a:gd name="connsiteY65" fmla="*/ 412063 h 466827"/>
                <a:gd name="connsiteX66" fmla="*/ 4 w 1312373"/>
                <a:gd name="connsiteY66" fmla="*/ 412063 h 466827"/>
                <a:gd name="connsiteX67" fmla="*/ 394329 w 1312373"/>
                <a:gd name="connsiteY67" fmla="*/ 411516 h 466827"/>
                <a:gd name="connsiteX68" fmla="*/ 408912 w 1312373"/>
                <a:gd name="connsiteY68" fmla="*/ 411516 h 466827"/>
                <a:gd name="connsiteX69" fmla="*/ 408912 w 1312373"/>
                <a:gd name="connsiteY69" fmla="*/ 465469 h 466827"/>
                <a:gd name="connsiteX70" fmla="*/ 395769 w 1312373"/>
                <a:gd name="connsiteY70" fmla="*/ 465469 h 466827"/>
                <a:gd name="connsiteX71" fmla="*/ 395769 w 1312373"/>
                <a:gd name="connsiteY71" fmla="*/ 457380 h 466827"/>
                <a:gd name="connsiteX72" fmla="*/ 393614 w 1312373"/>
                <a:gd name="connsiteY72" fmla="*/ 457380 h 466827"/>
                <a:gd name="connsiteX73" fmla="*/ 378488 w 1312373"/>
                <a:gd name="connsiteY73" fmla="*/ 466819 h 466827"/>
                <a:gd name="connsiteX74" fmla="*/ 360311 w 1312373"/>
                <a:gd name="connsiteY74" fmla="*/ 445779 h 466827"/>
                <a:gd name="connsiteX75" fmla="*/ 360307 w 1312373"/>
                <a:gd name="connsiteY75" fmla="*/ 445784 h 466827"/>
                <a:gd name="connsiteX76" fmla="*/ 360307 w 1312373"/>
                <a:gd name="connsiteY76" fmla="*/ 411520 h 466827"/>
                <a:gd name="connsiteX77" fmla="*/ 374890 w 1312373"/>
                <a:gd name="connsiteY77" fmla="*/ 411520 h 466827"/>
                <a:gd name="connsiteX78" fmla="*/ 374890 w 1312373"/>
                <a:gd name="connsiteY78" fmla="*/ 443349 h 466827"/>
                <a:gd name="connsiteX79" fmla="*/ 383261 w 1312373"/>
                <a:gd name="connsiteY79" fmla="*/ 454949 h 466827"/>
                <a:gd name="connsiteX80" fmla="*/ 394329 w 1312373"/>
                <a:gd name="connsiteY80" fmla="*/ 440649 h 466827"/>
                <a:gd name="connsiteX81" fmla="*/ 292108 w 1312373"/>
                <a:gd name="connsiteY81" fmla="*/ 410986 h 466827"/>
                <a:gd name="connsiteX82" fmla="*/ 294987 w 1312373"/>
                <a:gd name="connsiteY82" fmla="*/ 410986 h 466827"/>
                <a:gd name="connsiteX83" fmla="*/ 294987 w 1312373"/>
                <a:gd name="connsiteY83" fmla="*/ 424117 h 466827"/>
                <a:gd name="connsiteX84" fmla="*/ 291031 w 1312373"/>
                <a:gd name="connsiteY84" fmla="*/ 424117 h 466827"/>
                <a:gd name="connsiteX85" fmla="*/ 276448 w 1312373"/>
                <a:gd name="connsiteY85" fmla="*/ 439581 h 466827"/>
                <a:gd name="connsiteX86" fmla="*/ 276448 w 1312373"/>
                <a:gd name="connsiteY86" fmla="*/ 465482 h 466827"/>
                <a:gd name="connsiteX87" fmla="*/ 261865 w 1312373"/>
                <a:gd name="connsiteY87" fmla="*/ 465482 h 466827"/>
                <a:gd name="connsiteX88" fmla="*/ 261865 w 1312373"/>
                <a:gd name="connsiteY88" fmla="*/ 411529 h 466827"/>
                <a:gd name="connsiteX89" fmla="*/ 261865 w 1312373"/>
                <a:gd name="connsiteY89" fmla="*/ 411524 h 466827"/>
                <a:gd name="connsiteX90" fmla="*/ 275190 w 1312373"/>
                <a:gd name="connsiteY90" fmla="*/ 411524 h 466827"/>
                <a:gd name="connsiteX91" fmla="*/ 275190 w 1312373"/>
                <a:gd name="connsiteY91" fmla="*/ 421418 h 466827"/>
                <a:gd name="connsiteX92" fmla="*/ 277344 w 1312373"/>
                <a:gd name="connsiteY92" fmla="*/ 421418 h 466827"/>
                <a:gd name="connsiteX93" fmla="*/ 292108 w 1312373"/>
                <a:gd name="connsiteY93" fmla="*/ 410986 h 466827"/>
                <a:gd name="connsiteX94" fmla="*/ 899416 w 1312373"/>
                <a:gd name="connsiteY94" fmla="*/ 410444 h 466827"/>
                <a:gd name="connsiteX95" fmla="*/ 914268 w 1312373"/>
                <a:gd name="connsiteY95" fmla="*/ 418538 h 466827"/>
                <a:gd name="connsiteX96" fmla="*/ 916427 w 1312373"/>
                <a:gd name="connsiteY96" fmla="*/ 418538 h 466827"/>
                <a:gd name="connsiteX97" fmla="*/ 916427 w 1312373"/>
                <a:gd name="connsiteY97" fmla="*/ 411525 h 466827"/>
                <a:gd name="connsiteX98" fmla="*/ 929929 w 1312373"/>
                <a:gd name="connsiteY98" fmla="*/ 411525 h 466827"/>
                <a:gd name="connsiteX99" fmla="*/ 929929 w 1312373"/>
                <a:gd name="connsiteY99" fmla="*/ 465478 h 466827"/>
                <a:gd name="connsiteX100" fmla="*/ 916427 w 1312373"/>
                <a:gd name="connsiteY100" fmla="*/ 465478 h 466827"/>
                <a:gd name="connsiteX101" fmla="*/ 916427 w 1312373"/>
                <a:gd name="connsiteY101" fmla="*/ 458464 h 466827"/>
                <a:gd name="connsiteX102" fmla="*/ 914268 w 1312373"/>
                <a:gd name="connsiteY102" fmla="*/ 458464 h 466827"/>
                <a:gd name="connsiteX103" fmla="*/ 899504 w 1312373"/>
                <a:gd name="connsiteY103" fmla="*/ 466558 h 466827"/>
                <a:gd name="connsiteX104" fmla="*/ 877544 w 1312373"/>
                <a:gd name="connsiteY104" fmla="*/ 438413 h 466827"/>
                <a:gd name="connsiteX105" fmla="*/ 877548 w 1312373"/>
                <a:gd name="connsiteY105" fmla="*/ 438409 h 466827"/>
                <a:gd name="connsiteX106" fmla="*/ 899416 w 1312373"/>
                <a:gd name="connsiteY106" fmla="*/ 410444 h 466827"/>
                <a:gd name="connsiteX107" fmla="*/ 79651 w 1312373"/>
                <a:gd name="connsiteY107" fmla="*/ 410444 h 466827"/>
                <a:gd name="connsiteX108" fmla="*/ 94503 w 1312373"/>
                <a:gd name="connsiteY108" fmla="*/ 418538 h 466827"/>
                <a:gd name="connsiteX109" fmla="*/ 96662 w 1312373"/>
                <a:gd name="connsiteY109" fmla="*/ 418538 h 466827"/>
                <a:gd name="connsiteX110" fmla="*/ 96662 w 1312373"/>
                <a:gd name="connsiteY110" fmla="*/ 411525 h 466827"/>
                <a:gd name="connsiteX111" fmla="*/ 110164 w 1312373"/>
                <a:gd name="connsiteY111" fmla="*/ 411525 h 466827"/>
                <a:gd name="connsiteX112" fmla="*/ 110164 w 1312373"/>
                <a:gd name="connsiteY112" fmla="*/ 465478 h 466827"/>
                <a:gd name="connsiteX113" fmla="*/ 96662 w 1312373"/>
                <a:gd name="connsiteY113" fmla="*/ 465478 h 466827"/>
                <a:gd name="connsiteX114" fmla="*/ 96662 w 1312373"/>
                <a:gd name="connsiteY114" fmla="*/ 458464 h 466827"/>
                <a:gd name="connsiteX115" fmla="*/ 94503 w 1312373"/>
                <a:gd name="connsiteY115" fmla="*/ 458464 h 466827"/>
                <a:gd name="connsiteX116" fmla="*/ 79739 w 1312373"/>
                <a:gd name="connsiteY116" fmla="*/ 466558 h 466827"/>
                <a:gd name="connsiteX117" fmla="*/ 57779 w 1312373"/>
                <a:gd name="connsiteY117" fmla="*/ 438413 h 466827"/>
                <a:gd name="connsiteX118" fmla="*/ 57779 w 1312373"/>
                <a:gd name="connsiteY118" fmla="*/ 438409 h 466827"/>
                <a:gd name="connsiteX119" fmla="*/ 79651 w 1312373"/>
                <a:gd name="connsiteY119" fmla="*/ 410444 h 466827"/>
                <a:gd name="connsiteX120" fmla="*/ 1152906 w 1312373"/>
                <a:gd name="connsiteY120" fmla="*/ 410175 h 466827"/>
                <a:gd name="connsiteX121" fmla="*/ 1170906 w 1312373"/>
                <a:gd name="connsiteY121" fmla="*/ 431215 h 466827"/>
                <a:gd name="connsiteX122" fmla="*/ 1170906 w 1312373"/>
                <a:gd name="connsiteY122" fmla="*/ 465478 h 466827"/>
                <a:gd name="connsiteX123" fmla="*/ 1156327 w 1312373"/>
                <a:gd name="connsiteY123" fmla="*/ 465478 h 466827"/>
                <a:gd name="connsiteX124" fmla="*/ 1156327 w 1312373"/>
                <a:gd name="connsiteY124" fmla="*/ 433645 h 466827"/>
                <a:gd name="connsiteX125" fmla="*/ 1147864 w 1312373"/>
                <a:gd name="connsiteY125" fmla="*/ 422045 h 466827"/>
                <a:gd name="connsiteX126" fmla="*/ 1136884 w 1312373"/>
                <a:gd name="connsiteY126" fmla="*/ 436340 h 466827"/>
                <a:gd name="connsiteX127" fmla="*/ 1136884 w 1312373"/>
                <a:gd name="connsiteY127" fmla="*/ 465473 h 466827"/>
                <a:gd name="connsiteX128" fmla="*/ 1122305 w 1312373"/>
                <a:gd name="connsiteY128" fmla="*/ 465473 h 466827"/>
                <a:gd name="connsiteX129" fmla="*/ 1122305 w 1312373"/>
                <a:gd name="connsiteY129" fmla="*/ 411525 h 466827"/>
                <a:gd name="connsiteX130" fmla="*/ 1135806 w 1312373"/>
                <a:gd name="connsiteY130" fmla="*/ 411525 h 466827"/>
                <a:gd name="connsiteX131" fmla="*/ 1135806 w 1312373"/>
                <a:gd name="connsiteY131" fmla="*/ 419614 h 466827"/>
                <a:gd name="connsiteX132" fmla="*/ 1137965 w 1312373"/>
                <a:gd name="connsiteY132" fmla="*/ 419614 h 466827"/>
                <a:gd name="connsiteX133" fmla="*/ 1152906 w 1312373"/>
                <a:gd name="connsiteY133" fmla="*/ 410175 h 466827"/>
                <a:gd name="connsiteX134" fmla="*/ 1088027 w 1312373"/>
                <a:gd name="connsiteY134" fmla="*/ 410175 h 466827"/>
                <a:gd name="connsiteX135" fmla="*/ 1112954 w 1312373"/>
                <a:gd name="connsiteY135" fmla="*/ 438858 h 466827"/>
                <a:gd name="connsiteX136" fmla="*/ 1112954 w 1312373"/>
                <a:gd name="connsiteY136" fmla="*/ 441915 h 466827"/>
                <a:gd name="connsiteX137" fmla="*/ 1076234 w 1312373"/>
                <a:gd name="connsiteY137" fmla="*/ 441915 h 466827"/>
                <a:gd name="connsiteX138" fmla="*/ 1088203 w 1312373"/>
                <a:gd name="connsiteY138" fmla="*/ 456577 h 466827"/>
                <a:gd name="connsiteX139" fmla="*/ 1098375 w 1312373"/>
                <a:gd name="connsiteY139" fmla="*/ 448214 h 466827"/>
                <a:gd name="connsiteX140" fmla="*/ 1112239 w 1312373"/>
                <a:gd name="connsiteY140" fmla="*/ 448214 h 466827"/>
                <a:gd name="connsiteX141" fmla="*/ 1088208 w 1312373"/>
                <a:gd name="connsiteY141" fmla="*/ 466827 h 466827"/>
                <a:gd name="connsiteX142" fmla="*/ 1062017 w 1312373"/>
                <a:gd name="connsiteY142" fmla="*/ 438413 h 466827"/>
                <a:gd name="connsiteX143" fmla="*/ 1062013 w 1312373"/>
                <a:gd name="connsiteY143" fmla="*/ 438409 h 466827"/>
                <a:gd name="connsiteX144" fmla="*/ 1088027 w 1312373"/>
                <a:gd name="connsiteY144" fmla="*/ 410175 h 466827"/>
                <a:gd name="connsiteX145" fmla="*/ 1035024 w 1312373"/>
                <a:gd name="connsiteY145" fmla="*/ 410175 h 466827"/>
                <a:gd name="connsiteX146" fmla="*/ 1053024 w 1312373"/>
                <a:gd name="connsiteY146" fmla="*/ 431215 h 466827"/>
                <a:gd name="connsiteX147" fmla="*/ 1053024 w 1312373"/>
                <a:gd name="connsiteY147" fmla="*/ 465478 h 466827"/>
                <a:gd name="connsiteX148" fmla="*/ 1038441 w 1312373"/>
                <a:gd name="connsiteY148" fmla="*/ 465478 h 466827"/>
                <a:gd name="connsiteX149" fmla="*/ 1038441 w 1312373"/>
                <a:gd name="connsiteY149" fmla="*/ 433645 h 466827"/>
                <a:gd name="connsiteX150" fmla="*/ 1029982 w 1312373"/>
                <a:gd name="connsiteY150" fmla="*/ 422045 h 466827"/>
                <a:gd name="connsiteX151" fmla="*/ 1019006 w 1312373"/>
                <a:gd name="connsiteY151" fmla="*/ 436340 h 466827"/>
                <a:gd name="connsiteX152" fmla="*/ 1019006 w 1312373"/>
                <a:gd name="connsiteY152" fmla="*/ 465473 h 466827"/>
                <a:gd name="connsiteX153" fmla="*/ 1004423 w 1312373"/>
                <a:gd name="connsiteY153" fmla="*/ 465473 h 466827"/>
                <a:gd name="connsiteX154" fmla="*/ 1004423 w 1312373"/>
                <a:gd name="connsiteY154" fmla="*/ 411525 h 466827"/>
                <a:gd name="connsiteX155" fmla="*/ 1017924 w 1312373"/>
                <a:gd name="connsiteY155" fmla="*/ 411525 h 466827"/>
                <a:gd name="connsiteX156" fmla="*/ 1017924 w 1312373"/>
                <a:gd name="connsiteY156" fmla="*/ 419614 h 466827"/>
                <a:gd name="connsiteX157" fmla="*/ 1020083 w 1312373"/>
                <a:gd name="connsiteY157" fmla="*/ 419614 h 466827"/>
                <a:gd name="connsiteX158" fmla="*/ 1035024 w 1312373"/>
                <a:gd name="connsiteY158" fmla="*/ 410175 h 466827"/>
                <a:gd name="connsiteX159" fmla="*/ 973836 w 1312373"/>
                <a:gd name="connsiteY159" fmla="*/ 410175 h 466827"/>
                <a:gd name="connsiteX160" fmla="*/ 991836 w 1312373"/>
                <a:gd name="connsiteY160" fmla="*/ 431215 h 466827"/>
                <a:gd name="connsiteX161" fmla="*/ 991836 w 1312373"/>
                <a:gd name="connsiteY161" fmla="*/ 465478 h 466827"/>
                <a:gd name="connsiteX162" fmla="*/ 977253 w 1312373"/>
                <a:gd name="connsiteY162" fmla="*/ 465478 h 466827"/>
                <a:gd name="connsiteX163" fmla="*/ 977253 w 1312373"/>
                <a:gd name="connsiteY163" fmla="*/ 433645 h 466827"/>
                <a:gd name="connsiteX164" fmla="*/ 968794 w 1312373"/>
                <a:gd name="connsiteY164" fmla="*/ 422045 h 466827"/>
                <a:gd name="connsiteX165" fmla="*/ 957818 w 1312373"/>
                <a:gd name="connsiteY165" fmla="*/ 436340 h 466827"/>
                <a:gd name="connsiteX166" fmla="*/ 957818 w 1312373"/>
                <a:gd name="connsiteY166" fmla="*/ 465473 h 466827"/>
                <a:gd name="connsiteX167" fmla="*/ 943235 w 1312373"/>
                <a:gd name="connsiteY167" fmla="*/ 465473 h 466827"/>
                <a:gd name="connsiteX168" fmla="*/ 943235 w 1312373"/>
                <a:gd name="connsiteY168" fmla="*/ 411525 h 466827"/>
                <a:gd name="connsiteX169" fmla="*/ 956736 w 1312373"/>
                <a:gd name="connsiteY169" fmla="*/ 411525 h 466827"/>
                <a:gd name="connsiteX170" fmla="*/ 956736 w 1312373"/>
                <a:gd name="connsiteY170" fmla="*/ 419614 h 466827"/>
                <a:gd name="connsiteX171" fmla="*/ 958895 w 1312373"/>
                <a:gd name="connsiteY171" fmla="*/ 419614 h 466827"/>
                <a:gd name="connsiteX172" fmla="*/ 973836 w 1312373"/>
                <a:gd name="connsiteY172" fmla="*/ 410175 h 466827"/>
                <a:gd name="connsiteX173" fmla="*/ 819512 w 1312373"/>
                <a:gd name="connsiteY173" fmla="*/ 410175 h 466827"/>
                <a:gd name="connsiteX174" fmla="*/ 834541 w 1312373"/>
                <a:gd name="connsiteY174" fmla="*/ 419614 h 466827"/>
                <a:gd name="connsiteX175" fmla="*/ 836700 w 1312373"/>
                <a:gd name="connsiteY175" fmla="*/ 419614 h 466827"/>
                <a:gd name="connsiteX176" fmla="*/ 851190 w 1312373"/>
                <a:gd name="connsiteY176" fmla="*/ 410175 h 466827"/>
                <a:gd name="connsiteX177" fmla="*/ 868564 w 1312373"/>
                <a:gd name="connsiteY177" fmla="*/ 431215 h 466827"/>
                <a:gd name="connsiteX178" fmla="*/ 868564 w 1312373"/>
                <a:gd name="connsiteY178" fmla="*/ 465478 h 466827"/>
                <a:gd name="connsiteX179" fmla="*/ 853981 w 1312373"/>
                <a:gd name="connsiteY179" fmla="*/ 465478 h 466827"/>
                <a:gd name="connsiteX180" fmla="*/ 853981 w 1312373"/>
                <a:gd name="connsiteY180" fmla="*/ 433645 h 466827"/>
                <a:gd name="connsiteX181" fmla="*/ 846334 w 1312373"/>
                <a:gd name="connsiteY181" fmla="*/ 422045 h 466827"/>
                <a:gd name="connsiteX182" fmla="*/ 836254 w 1312373"/>
                <a:gd name="connsiteY182" fmla="*/ 436340 h 466827"/>
                <a:gd name="connsiteX183" fmla="*/ 836254 w 1312373"/>
                <a:gd name="connsiteY183" fmla="*/ 465473 h 466827"/>
                <a:gd name="connsiteX184" fmla="*/ 821671 w 1312373"/>
                <a:gd name="connsiteY184" fmla="*/ 465473 h 466827"/>
                <a:gd name="connsiteX185" fmla="*/ 821671 w 1312373"/>
                <a:gd name="connsiteY185" fmla="*/ 433641 h 466827"/>
                <a:gd name="connsiteX186" fmla="*/ 814024 w 1312373"/>
                <a:gd name="connsiteY186" fmla="*/ 422040 h 466827"/>
                <a:gd name="connsiteX187" fmla="*/ 803945 w 1312373"/>
                <a:gd name="connsiteY187" fmla="*/ 436336 h 466827"/>
                <a:gd name="connsiteX188" fmla="*/ 803945 w 1312373"/>
                <a:gd name="connsiteY188" fmla="*/ 465469 h 466827"/>
                <a:gd name="connsiteX189" fmla="*/ 789362 w 1312373"/>
                <a:gd name="connsiteY189" fmla="*/ 465469 h 466827"/>
                <a:gd name="connsiteX190" fmla="*/ 789362 w 1312373"/>
                <a:gd name="connsiteY190" fmla="*/ 411525 h 466827"/>
                <a:gd name="connsiteX191" fmla="*/ 802863 w 1312373"/>
                <a:gd name="connsiteY191" fmla="*/ 411525 h 466827"/>
                <a:gd name="connsiteX192" fmla="*/ 802863 w 1312373"/>
                <a:gd name="connsiteY192" fmla="*/ 419614 h 466827"/>
                <a:gd name="connsiteX193" fmla="*/ 805022 w 1312373"/>
                <a:gd name="connsiteY193" fmla="*/ 419614 h 466827"/>
                <a:gd name="connsiteX194" fmla="*/ 819512 w 1312373"/>
                <a:gd name="connsiteY194" fmla="*/ 410175 h 466827"/>
                <a:gd name="connsiteX195" fmla="*/ 737176 w 1312373"/>
                <a:gd name="connsiteY195" fmla="*/ 410175 h 466827"/>
                <a:gd name="connsiteX196" fmla="*/ 755176 w 1312373"/>
                <a:gd name="connsiteY196" fmla="*/ 431215 h 466827"/>
                <a:gd name="connsiteX197" fmla="*/ 755176 w 1312373"/>
                <a:gd name="connsiteY197" fmla="*/ 465478 h 466827"/>
                <a:gd name="connsiteX198" fmla="*/ 740597 w 1312373"/>
                <a:gd name="connsiteY198" fmla="*/ 465478 h 466827"/>
                <a:gd name="connsiteX199" fmla="*/ 740597 w 1312373"/>
                <a:gd name="connsiteY199" fmla="*/ 433645 h 466827"/>
                <a:gd name="connsiteX200" fmla="*/ 732134 w 1312373"/>
                <a:gd name="connsiteY200" fmla="*/ 422045 h 466827"/>
                <a:gd name="connsiteX201" fmla="*/ 721154 w 1312373"/>
                <a:gd name="connsiteY201" fmla="*/ 436340 h 466827"/>
                <a:gd name="connsiteX202" fmla="*/ 721154 w 1312373"/>
                <a:gd name="connsiteY202" fmla="*/ 465473 h 466827"/>
                <a:gd name="connsiteX203" fmla="*/ 706575 w 1312373"/>
                <a:gd name="connsiteY203" fmla="*/ 465473 h 466827"/>
                <a:gd name="connsiteX204" fmla="*/ 706575 w 1312373"/>
                <a:gd name="connsiteY204" fmla="*/ 411525 h 466827"/>
                <a:gd name="connsiteX205" fmla="*/ 720076 w 1312373"/>
                <a:gd name="connsiteY205" fmla="*/ 411525 h 466827"/>
                <a:gd name="connsiteX206" fmla="*/ 720076 w 1312373"/>
                <a:gd name="connsiteY206" fmla="*/ 419614 h 466827"/>
                <a:gd name="connsiteX207" fmla="*/ 722235 w 1312373"/>
                <a:gd name="connsiteY207" fmla="*/ 419614 h 466827"/>
                <a:gd name="connsiteX208" fmla="*/ 737176 w 1312373"/>
                <a:gd name="connsiteY208" fmla="*/ 410175 h 466827"/>
                <a:gd name="connsiteX209" fmla="*/ 672297 w 1312373"/>
                <a:gd name="connsiteY209" fmla="*/ 410175 h 466827"/>
                <a:gd name="connsiteX210" fmla="*/ 697224 w 1312373"/>
                <a:gd name="connsiteY210" fmla="*/ 438858 h 466827"/>
                <a:gd name="connsiteX211" fmla="*/ 697224 w 1312373"/>
                <a:gd name="connsiteY211" fmla="*/ 441915 h 466827"/>
                <a:gd name="connsiteX212" fmla="*/ 660500 w 1312373"/>
                <a:gd name="connsiteY212" fmla="*/ 441915 h 466827"/>
                <a:gd name="connsiteX213" fmla="*/ 672474 w 1312373"/>
                <a:gd name="connsiteY213" fmla="*/ 456577 h 466827"/>
                <a:gd name="connsiteX214" fmla="*/ 682646 w 1312373"/>
                <a:gd name="connsiteY214" fmla="*/ 448214 h 466827"/>
                <a:gd name="connsiteX215" fmla="*/ 696509 w 1312373"/>
                <a:gd name="connsiteY215" fmla="*/ 448214 h 466827"/>
                <a:gd name="connsiteX216" fmla="*/ 672478 w 1312373"/>
                <a:gd name="connsiteY216" fmla="*/ 466827 h 466827"/>
                <a:gd name="connsiteX217" fmla="*/ 646283 w 1312373"/>
                <a:gd name="connsiteY217" fmla="*/ 438413 h 466827"/>
                <a:gd name="connsiteX218" fmla="*/ 646279 w 1312373"/>
                <a:gd name="connsiteY218" fmla="*/ 438409 h 466827"/>
                <a:gd name="connsiteX219" fmla="*/ 672297 w 1312373"/>
                <a:gd name="connsiteY219" fmla="*/ 410175 h 466827"/>
                <a:gd name="connsiteX220" fmla="*/ 597692 w 1312373"/>
                <a:gd name="connsiteY220" fmla="*/ 410175 h 466827"/>
                <a:gd name="connsiteX221" fmla="*/ 615692 w 1312373"/>
                <a:gd name="connsiteY221" fmla="*/ 431215 h 466827"/>
                <a:gd name="connsiteX222" fmla="*/ 615692 w 1312373"/>
                <a:gd name="connsiteY222" fmla="*/ 465478 h 466827"/>
                <a:gd name="connsiteX223" fmla="*/ 601113 w 1312373"/>
                <a:gd name="connsiteY223" fmla="*/ 465478 h 466827"/>
                <a:gd name="connsiteX224" fmla="*/ 601113 w 1312373"/>
                <a:gd name="connsiteY224" fmla="*/ 433645 h 466827"/>
                <a:gd name="connsiteX225" fmla="*/ 592650 w 1312373"/>
                <a:gd name="connsiteY225" fmla="*/ 422045 h 466827"/>
                <a:gd name="connsiteX226" fmla="*/ 581670 w 1312373"/>
                <a:gd name="connsiteY226" fmla="*/ 436340 h 466827"/>
                <a:gd name="connsiteX227" fmla="*/ 581670 w 1312373"/>
                <a:gd name="connsiteY227" fmla="*/ 465473 h 466827"/>
                <a:gd name="connsiteX228" fmla="*/ 567091 w 1312373"/>
                <a:gd name="connsiteY228" fmla="*/ 465473 h 466827"/>
                <a:gd name="connsiteX229" fmla="*/ 567091 w 1312373"/>
                <a:gd name="connsiteY229" fmla="*/ 411525 h 466827"/>
                <a:gd name="connsiteX230" fmla="*/ 580592 w 1312373"/>
                <a:gd name="connsiteY230" fmla="*/ 411525 h 466827"/>
                <a:gd name="connsiteX231" fmla="*/ 580592 w 1312373"/>
                <a:gd name="connsiteY231" fmla="*/ 419614 h 466827"/>
                <a:gd name="connsiteX232" fmla="*/ 582751 w 1312373"/>
                <a:gd name="connsiteY232" fmla="*/ 419614 h 466827"/>
                <a:gd name="connsiteX233" fmla="*/ 597692 w 1312373"/>
                <a:gd name="connsiteY233" fmla="*/ 410175 h 466827"/>
                <a:gd name="connsiteX234" fmla="*/ 532812 w 1312373"/>
                <a:gd name="connsiteY234" fmla="*/ 410175 h 466827"/>
                <a:gd name="connsiteX235" fmla="*/ 557740 w 1312373"/>
                <a:gd name="connsiteY235" fmla="*/ 438858 h 466827"/>
                <a:gd name="connsiteX236" fmla="*/ 557740 w 1312373"/>
                <a:gd name="connsiteY236" fmla="*/ 441915 h 466827"/>
                <a:gd name="connsiteX237" fmla="*/ 521020 w 1312373"/>
                <a:gd name="connsiteY237" fmla="*/ 441915 h 466827"/>
                <a:gd name="connsiteX238" fmla="*/ 532989 w 1312373"/>
                <a:gd name="connsiteY238" fmla="*/ 456577 h 466827"/>
                <a:gd name="connsiteX239" fmla="*/ 543161 w 1312373"/>
                <a:gd name="connsiteY239" fmla="*/ 448214 h 466827"/>
                <a:gd name="connsiteX240" fmla="*/ 557024 w 1312373"/>
                <a:gd name="connsiteY240" fmla="*/ 448214 h 466827"/>
                <a:gd name="connsiteX241" fmla="*/ 532993 w 1312373"/>
                <a:gd name="connsiteY241" fmla="*/ 466827 h 466827"/>
                <a:gd name="connsiteX242" fmla="*/ 506803 w 1312373"/>
                <a:gd name="connsiteY242" fmla="*/ 438413 h 466827"/>
                <a:gd name="connsiteX243" fmla="*/ 506799 w 1312373"/>
                <a:gd name="connsiteY243" fmla="*/ 438409 h 466827"/>
                <a:gd name="connsiteX244" fmla="*/ 532812 w 1312373"/>
                <a:gd name="connsiteY244" fmla="*/ 410175 h 466827"/>
                <a:gd name="connsiteX245" fmla="*/ 324678 w 1312373"/>
                <a:gd name="connsiteY245" fmla="*/ 410175 h 466827"/>
                <a:gd name="connsiteX246" fmla="*/ 351319 w 1312373"/>
                <a:gd name="connsiteY246" fmla="*/ 438497 h 466827"/>
                <a:gd name="connsiteX247" fmla="*/ 324678 w 1312373"/>
                <a:gd name="connsiteY247" fmla="*/ 466823 h 466827"/>
                <a:gd name="connsiteX248" fmla="*/ 298038 w 1312373"/>
                <a:gd name="connsiteY248" fmla="*/ 438497 h 466827"/>
                <a:gd name="connsiteX249" fmla="*/ 324678 w 1312373"/>
                <a:gd name="connsiteY249" fmla="*/ 410175 h 466827"/>
                <a:gd name="connsiteX250" fmla="*/ 154067 w 1312373"/>
                <a:gd name="connsiteY250" fmla="*/ 410175 h 466827"/>
                <a:gd name="connsiteX251" fmla="*/ 172067 w 1312373"/>
                <a:gd name="connsiteY251" fmla="*/ 431215 h 466827"/>
                <a:gd name="connsiteX252" fmla="*/ 172067 w 1312373"/>
                <a:gd name="connsiteY252" fmla="*/ 465478 h 466827"/>
                <a:gd name="connsiteX253" fmla="*/ 157484 w 1312373"/>
                <a:gd name="connsiteY253" fmla="*/ 465478 h 466827"/>
                <a:gd name="connsiteX254" fmla="*/ 157484 w 1312373"/>
                <a:gd name="connsiteY254" fmla="*/ 433645 h 466827"/>
                <a:gd name="connsiteX255" fmla="*/ 149025 w 1312373"/>
                <a:gd name="connsiteY255" fmla="*/ 422045 h 466827"/>
                <a:gd name="connsiteX256" fmla="*/ 138045 w 1312373"/>
                <a:gd name="connsiteY256" fmla="*/ 436340 h 466827"/>
                <a:gd name="connsiteX257" fmla="*/ 138045 w 1312373"/>
                <a:gd name="connsiteY257" fmla="*/ 465473 h 466827"/>
                <a:gd name="connsiteX258" fmla="*/ 123462 w 1312373"/>
                <a:gd name="connsiteY258" fmla="*/ 465473 h 466827"/>
                <a:gd name="connsiteX259" fmla="*/ 123462 w 1312373"/>
                <a:gd name="connsiteY259" fmla="*/ 411520 h 466827"/>
                <a:gd name="connsiteX260" fmla="*/ 123466 w 1312373"/>
                <a:gd name="connsiteY260" fmla="*/ 411525 h 466827"/>
                <a:gd name="connsiteX261" fmla="*/ 136968 w 1312373"/>
                <a:gd name="connsiteY261" fmla="*/ 411525 h 466827"/>
                <a:gd name="connsiteX262" fmla="*/ 136968 w 1312373"/>
                <a:gd name="connsiteY262" fmla="*/ 419614 h 466827"/>
                <a:gd name="connsiteX263" fmla="*/ 139127 w 1312373"/>
                <a:gd name="connsiteY263" fmla="*/ 419614 h 466827"/>
                <a:gd name="connsiteX264" fmla="*/ 154067 w 1312373"/>
                <a:gd name="connsiteY264" fmla="*/ 410175 h 466827"/>
                <a:gd name="connsiteX265" fmla="*/ 1234792 w 1312373"/>
                <a:gd name="connsiteY265" fmla="*/ 315068 h 466827"/>
                <a:gd name="connsiteX266" fmla="*/ 1224174 w 1312373"/>
                <a:gd name="connsiteY266" fmla="*/ 332870 h 466827"/>
                <a:gd name="connsiteX267" fmla="*/ 1234792 w 1312373"/>
                <a:gd name="connsiteY267" fmla="*/ 350672 h 466827"/>
                <a:gd name="connsiteX268" fmla="*/ 1246850 w 1312373"/>
                <a:gd name="connsiteY268" fmla="*/ 332870 h 466827"/>
                <a:gd name="connsiteX269" fmla="*/ 1234792 w 1312373"/>
                <a:gd name="connsiteY269" fmla="*/ 315068 h 466827"/>
                <a:gd name="connsiteX270" fmla="*/ 687317 w 1312373"/>
                <a:gd name="connsiteY270" fmla="*/ 315068 h 466827"/>
                <a:gd name="connsiteX271" fmla="*/ 676699 w 1312373"/>
                <a:gd name="connsiteY271" fmla="*/ 332870 h 466827"/>
                <a:gd name="connsiteX272" fmla="*/ 687317 w 1312373"/>
                <a:gd name="connsiteY272" fmla="*/ 350672 h 466827"/>
                <a:gd name="connsiteX273" fmla="*/ 699375 w 1312373"/>
                <a:gd name="connsiteY273" fmla="*/ 332870 h 466827"/>
                <a:gd name="connsiteX274" fmla="*/ 687317 w 1312373"/>
                <a:gd name="connsiteY274" fmla="*/ 315068 h 466827"/>
                <a:gd name="connsiteX275" fmla="*/ 827512 w 1312373"/>
                <a:gd name="connsiteY275" fmla="*/ 314791 h 466827"/>
                <a:gd name="connsiteX276" fmla="*/ 816713 w 1312373"/>
                <a:gd name="connsiteY276" fmla="*/ 331336 h 466827"/>
                <a:gd name="connsiteX277" fmla="*/ 827512 w 1312373"/>
                <a:gd name="connsiteY277" fmla="*/ 347969 h 466827"/>
                <a:gd name="connsiteX278" fmla="*/ 838850 w 1312373"/>
                <a:gd name="connsiteY278" fmla="*/ 331336 h 466827"/>
                <a:gd name="connsiteX279" fmla="*/ 827512 w 1312373"/>
                <a:gd name="connsiteY279" fmla="*/ 314791 h 466827"/>
                <a:gd name="connsiteX280" fmla="*/ 1150381 w 1312373"/>
                <a:gd name="connsiteY280" fmla="*/ 314258 h 466827"/>
                <a:gd name="connsiteX281" fmla="*/ 1138681 w 1312373"/>
                <a:gd name="connsiteY281" fmla="*/ 327115 h 466827"/>
                <a:gd name="connsiteX282" fmla="*/ 1161180 w 1312373"/>
                <a:gd name="connsiteY282" fmla="*/ 327115 h 466827"/>
                <a:gd name="connsiteX283" fmla="*/ 1150381 w 1312373"/>
                <a:gd name="connsiteY283" fmla="*/ 314258 h 466827"/>
                <a:gd name="connsiteX284" fmla="*/ 889063 w 1312373"/>
                <a:gd name="connsiteY284" fmla="*/ 314258 h 466827"/>
                <a:gd name="connsiteX285" fmla="*/ 877363 w 1312373"/>
                <a:gd name="connsiteY285" fmla="*/ 327115 h 466827"/>
                <a:gd name="connsiteX286" fmla="*/ 899862 w 1312373"/>
                <a:gd name="connsiteY286" fmla="*/ 327115 h 466827"/>
                <a:gd name="connsiteX287" fmla="*/ 889063 w 1312373"/>
                <a:gd name="connsiteY287" fmla="*/ 314258 h 466827"/>
                <a:gd name="connsiteX288" fmla="*/ 749583 w 1312373"/>
                <a:gd name="connsiteY288" fmla="*/ 314258 h 466827"/>
                <a:gd name="connsiteX289" fmla="*/ 737883 w 1312373"/>
                <a:gd name="connsiteY289" fmla="*/ 327115 h 466827"/>
                <a:gd name="connsiteX290" fmla="*/ 760382 w 1312373"/>
                <a:gd name="connsiteY290" fmla="*/ 327115 h 466827"/>
                <a:gd name="connsiteX291" fmla="*/ 749583 w 1312373"/>
                <a:gd name="connsiteY291" fmla="*/ 314258 h 466827"/>
                <a:gd name="connsiteX292" fmla="*/ 564941 w 1312373"/>
                <a:gd name="connsiteY292" fmla="*/ 314253 h 466827"/>
                <a:gd name="connsiteX293" fmla="*/ 553422 w 1312373"/>
                <a:gd name="connsiteY293" fmla="*/ 332867 h 466827"/>
                <a:gd name="connsiteX294" fmla="*/ 564941 w 1312373"/>
                <a:gd name="connsiteY294" fmla="*/ 351480 h 466827"/>
                <a:gd name="connsiteX295" fmla="*/ 576460 w 1312373"/>
                <a:gd name="connsiteY295" fmla="*/ 332867 h 466827"/>
                <a:gd name="connsiteX296" fmla="*/ 564941 w 1312373"/>
                <a:gd name="connsiteY296" fmla="*/ 314253 h 466827"/>
                <a:gd name="connsiteX297" fmla="*/ 505549 w 1312373"/>
                <a:gd name="connsiteY297" fmla="*/ 314253 h 466827"/>
                <a:gd name="connsiteX298" fmla="*/ 494030 w 1312373"/>
                <a:gd name="connsiteY298" fmla="*/ 332867 h 466827"/>
                <a:gd name="connsiteX299" fmla="*/ 505549 w 1312373"/>
                <a:gd name="connsiteY299" fmla="*/ 351480 h 466827"/>
                <a:gd name="connsiteX300" fmla="*/ 517068 w 1312373"/>
                <a:gd name="connsiteY300" fmla="*/ 332867 h 466827"/>
                <a:gd name="connsiteX301" fmla="*/ 505549 w 1312373"/>
                <a:gd name="connsiteY301" fmla="*/ 314253 h 466827"/>
                <a:gd name="connsiteX302" fmla="*/ 979589 w 1312373"/>
                <a:gd name="connsiteY302" fmla="*/ 305895 h 466827"/>
                <a:gd name="connsiteX303" fmla="*/ 994168 w 1312373"/>
                <a:gd name="connsiteY303" fmla="*/ 305895 h 466827"/>
                <a:gd name="connsiteX304" fmla="*/ 994168 w 1312373"/>
                <a:gd name="connsiteY304" fmla="*/ 361735 h 466827"/>
                <a:gd name="connsiteX305" fmla="*/ 989042 w 1312373"/>
                <a:gd name="connsiteY305" fmla="*/ 377830 h 466827"/>
                <a:gd name="connsiteX306" fmla="*/ 974008 w 1312373"/>
                <a:gd name="connsiteY306" fmla="*/ 377830 h 466827"/>
                <a:gd name="connsiteX307" fmla="*/ 974008 w 1312373"/>
                <a:gd name="connsiteY307" fmla="*/ 377288 h 466827"/>
                <a:gd name="connsiteX308" fmla="*/ 974004 w 1312373"/>
                <a:gd name="connsiteY308" fmla="*/ 377288 h 466827"/>
                <a:gd name="connsiteX309" fmla="*/ 979589 w 1312373"/>
                <a:gd name="connsiteY309" fmla="*/ 360205 h 466827"/>
                <a:gd name="connsiteX310" fmla="*/ 307212 w 1312373"/>
                <a:gd name="connsiteY310" fmla="*/ 305894 h 466827"/>
                <a:gd name="connsiteX311" fmla="*/ 321795 w 1312373"/>
                <a:gd name="connsiteY311" fmla="*/ 305894 h 466827"/>
                <a:gd name="connsiteX312" fmla="*/ 321795 w 1312373"/>
                <a:gd name="connsiteY312" fmla="*/ 337722 h 466827"/>
                <a:gd name="connsiteX313" fmla="*/ 330166 w 1312373"/>
                <a:gd name="connsiteY313" fmla="*/ 349323 h 466827"/>
                <a:gd name="connsiteX314" fmla="*/ 341234 w 1312373"/>
                <a:gd name="connsiteY314" fmla="*/ 335027 h 466827"/>
                <a:gd name="connsiteX315" fmla="*/ 341234 w 1312373"/>
                <a:gd name="connsiteY315" fmla="*/ 305894 h 466827"/>
                <a:gd name="connsiteX316" fmla="*/ 355817 w 1312373"/>
                <a:gd name="connsiteY316" fmla="*/ 305894 h 466827"/>
                <a:gd name="connsiteX317" fmla="*/ 355817 w 1312373"/>
                <a:gd name="connsiteY317" fmla="*/ 359843 h 466827"/>
                <a:gd name="connsiteX318" fmla="*/ 342674 w 1312373"/>
                <a:gd name="connsiteY318" fmla="*/ 359843 h 466827"/>
                <a:gd name="connsiteX319" fmla="*/ 342674 w 1312373"/>
                <a:gd name="connsiteY319" fmla="*/ 351753 h 466827"/>
                <a:gd name="connsiteX320" fmla="*/ 340519 w 1312373"/>
                <a:gd name="connsiteY320" fmla="*/ 351753 h 466827"/>
                <a:gd name="connsiteX321" fmla="*/ 325393 w 1312373"/>
                <a:gd name="connsiteY321" fmla="*/ 361192 h 466827"/>
                <a:gd name="connsiteX322" fmla="*/ 307216 w 1312373"/>
                <a:gd name="connsiteY322" fmla="*/ 340153 h 466827"/>
                <a:gd name="connsiteX323" fmla="*/ 307212 w 1312373"/>
                <a:gd name="connsiteY323" fmla="*/ 340153 h 466827"/>
                <a:gd name="connsiteX324" fmla="*/ 246024 w 1312373"/>
                <a:gd name="connsiteY324" fmla="*/ 305894 h 466827"/>
                <a:gd name="connsiteX325" fmla="*/ 260607 w 1312373"/>
                <a:gd name="connsiteY325" fmla="*/ 305894 h 466827"/>
                <a:gd name="connsiteX326" fmla="*/ 260607 w 1312373"/>
                <a:gd name="connsiteY326" fmla="*/ 337722 h 466827"/>
                <a:gd name="connsiteX327" fmla="*/ 268978 w 1312373"/>
                <a:gd name="connsiteY327" fmla="*/ 349323 h 466827"/>
                <a:gd name="connsiteX328" fmla="*/ 280051 w 1312373"/>
                <a:gd name="connsiteY328" fmla="*/ 335027 h 466827"/>
                <a:gd name="connsiteX329" fmla="*/ 280051 w 1312373"/>
                <a:gd name="connsiteY329" fmla="*/ 305894 h 466827"/>
                <a:gd name="connsiteX330" fmla="*/ 294634 w 1312373"/>
                <a:gd name="connsiteY330" fmla="*/ 305894 h 466827"/>
                <a:gd name="connsiteX331" fmla="*/ 294634 w 1312373"/>
                <a:gd name="connsiteY331" fmla="*/ 359843 h 466827"/>
                <a:gd name="connsiteX332" fmla="*/ 281490 w 1312373"/>
                <a:gd name="connsiteY332" fmla="*/ 359843 h 466827"/>
                <a:gd name="connsiteX333" fmla="*/ 281490 w 1312373"/>
                <a:gd name="connsiteY333" fmla="*/ 351753 h 466827"/>
                <a:gd name="connsiteX334" fmla="*/ 279331 w 1312373"/>
                <a:gd name="connsiteY334" fmla="*/ 351753 h 466827"/>
                <a:gd name="connsiteX335" fmla="*/ 264210 w 1312373"/>
                <a:gd name="connsiteY335" fmla="*/ 361192 h 466827"/>
                <a:gd name="connsiteX336" fmla="*/ 246028 w 1312373"/>
                <a:gd name="connsiteY336" fmla="*/ 340153 h 466827"/>
                <a:gd name="connsiteX337" fmla="*/ 246024 w 1312373"/>
                <a:gd name="connsiteY337" fmla="*/ 340153 h 466827"/>
                <a:gd name="connsiteX338" fmla="*/ 1184751 w 1312373"/>
                <a:gd name="connsiteY338" fmla="*/ 305890 h 466827"/>
                <a:gd name="connsiteX339" fmla="*/ 1199334 w 1312373"/>
                <a:gd name="connsiteY339" fmla="*/ 305890 h 466827"/>
                <a:gd name="connsiteX340" fmla="*/ 1199334 w 1312373"/>
                <a:gd name="connsiteY340" fmla="*/ 359838 h 466827"/>
                <a:gd name="connsiteX341" fmla="*/ 1184751 w 1312373"/>
                <a:gd name="connsiteY341" fmla="*/ 359838 h 466827"/>
                <a:gd name="connsiteX342" fmla="*/ 951690 w 1312373"/>
                <a:gd name="connsiteY342" fmla="*/ 305890 h 466827"/>
                <a:gd name="connsiteX343" fmla="*/ 966268 w 1312373"/>
                <a:gd name="connsiteY343" fmla="*/ 305890 h 466827"/>
                <a:gd name="connsiteX344" fmla="*/ 966268 w 1312373"/>
                <a:gd name="connsiteY344" fmla="*/ 359838 h 466827"/>
                <a:gd name="connsiteX345" fmla="*/ 951690 w 1312373"/>
                <a:gd name="connsiteY345" fmla="*/ 359838 h 466827"/>
                <a:gd name="connsiteX346" fmla="*/ 421134 w 1312373"/>
                <a:gd name="connsiteY346" fmla="*/ 305890 h 466827"/>
                <a:gd name="connsiteX347" fmla="*/ 435894 w 1312373"/>
                <a:gd name="connsiteY347" fmla="*/ 305890 h 466827"/>
                <a:gd name="connsiteX348" fmla="*/ 447505 w 1312373"/>
                <a:gd name="connsiteY348" fmla="*/ 347974 h 466827"/>
                <a:gd name="connsiteX349" fmla="*/ 449664 w 1312373"/>
                <a:gd name="connsiteY349" fmla="*/ 347974 h 466827"/>
                <a:gd name="connsiteX350" fmla="*/ 461364 w 1312373"/>
                <a:gd name="connsiteY350" fmla="*/ 305890 h 466827"/>
                <a:gd name="connsiteX351" fmla="*/ 474773 w 1312373"/>
                <a:gd name="connsiteY351" fmla="*/ 305890 h 466827"/>
                <a:gd name="connsiteX352" fmla="*/ 474773 w 1312373"/>
                <a:gd name="connsiteY352" fmla="*/ 306433 h 466827"/>
                <a:gd name="connsiteX353" fmla="*/ 459205 w 1312373"/>
                <a:gd name="connsiteY353" fmla="*/ 359843 h 466827"/>
                <a:gd name="connsiteX354" fmla="*/ 436701 w 1312373"/>
                <a:gd name="connsiteY354" fmla="*/ 359843 h 466827"/>
                <a:gd name="connsiteX355" fmla="*/ 421134 w 1312373"/>
                <a:gd name="connsiteY355" fmla="*/ 306433 h 466827"/>
                <a:gd name="connsiteX356" fmla="*/ 182854 w 1312373"/>
                <a:gd name="connsiteY356" fmla="*/ 305890 h 466827"/>
                <a:gd name="connsiteX357" fmla="*/ 197437 w 1312373"/>
                <a:gd name="connsiteY357" fmla="*/ 305890 h 466827"/>
                <a:gd name="connsiteX358" fmla="*/ 197437 w 1312373"/>
                <a:gd name="connsiteY358" fmla="*/ 359838 h 466827"/>
                <a:gd name="connsiteX359" fmla="*/ 182854 w 1312373"/>
                <a:gd name="connsiteY359" fmla="*/ 359838 h 466827"/>
                <a:gd name="connsiteX360" fmla="*/ 631347 w 1312373"/>
                <a:gd name="connsiteY360" fmla="*/ 305356 h 466827"/>
                <a:gd name="connsiteX361" fmla="*/ 634226 w 1312373"/>
                <a:gd name="connsiteY361" fmla="*/ 305356 h 466827"/>
                <a:gd name="connsiteX362" fmla="*/ 634226 w 1312373"/>
                <a:gd name="connsiteY362" fmla="*/ 318487 h 466827"/>
                <a:gd name="connsiteX363" fmla="*/ 630265 w 1312373"/>
                <a:gd name="connsiteY363" fmla="*/ 318487 h 466827"/>
                <a:gd name="connsiteX364" fmla="*/ 615687 w 1312373"/>
                <a:gd name="connsiteY364" fmla="*/ 333951 h 466827"/>
                <a:gd name="connsiteX365" fmla="*/ 615687 w 1312373"/>
                <a:gd name="connsiteY365" fmla="*/ 359847 h 466827"/>
                <a:gd name="connsiteX366" fmla="*/ 601104 w 1312373"/>
                <a:gd name="connsiteY366" fmla="*/ 359847 h 466827"/>
                <a:gd name="connsiteX367" fmla="*/ 601104 w 1312373"/>
                <a:gd name="connsiteY367" fmla="*/ 305899 h 466827"/>
                <a:gd name="connsiteX368" fmla="*/ 601104 w 1312373"/>
                <a:gd name="connsiteY368" fmla="*/ 305894 h 466827"/>
                <a:gd name="connsiteX369" fmla="*/ 614424 w 1312373"/>
                <a:gd name="connsiteY369" fmla="*/ 305894 h 466827"/>
                <a:gd name="connsiteX370" fmla="*/ 614424 w 1312373"/>
                <a:gd name="connsiteY370" fmla="*/ 315788 h 466827"/>
                <a:gd name="connsiteX371" fmla="*/ 616588 w 1312373"/>
                <a:gd name="connsiteY371" fmla="*/ 315788 h 466827"/>
                <a:gd name="connsiteX372" fmla="*/ 631347 w 1312373"/>
                <a:gd name="connsiteY372" fmla="*/ 305356 h 466827"/>
                <a:gd name="connsiteX373" fmla="*/ 114288 w 1312373"/>
                <a:gd name="connsiteY373" fmla="*/ 304549 h 466827"/>
                <a:gd name="connsiteX374" fmla="*/ 135891 w 1312373"/>
                <a:gd name="connsiteY374" fmla="*/ 321001 h 466827"/>
                <a:gd name="connsiteX375" fmla="*/ 122570 w 1312373"/>
                <a:gd name="connsiteY375" fmla="*/ 321001 h 466827"/>
                <a:gd name="connsiteX376" fmla="*/ 113749 w 1312373"/>
                <a:gd name="connsiteY376" fmla="*/ 314257 h 466827"/>
                <a:gd name="connsiteX377" fmla="*/ 106729 w 1312373"/>
                <a:gd name="connsiteY377" fmla="*/ 319294 h 466827"/>
                <a:gd name="connsiteX378" fmla="*/ 114376 w 1312373"/>
                <a:gd name="connsiteY378" fmla="*/ 325946 h 466827"/>
                <a:gd name="connsiteX379" fmla="*/ 120857 w 1312373"/>
                <a:gd name="connsiteY379" fmla="*/ 328015 h 466827"/>
                <a:gd name="connsiteX380" fmla="*/ 138050 w 1312373"/>
                <a:gd name="connsiteY380" fmla="*/ 344467 h 466827"/>
                <a:gd name="connsiteX381" fmla="*/ 115727 w 1312373"/>
                <a:gd name="connsiteY381" fmla="*/ 361193 h 466827"/>
                <a:gd name="connsiteX382" fmla="*/ 90707 w 1312373"/>
                <a:gd name="connsiteY382" fmla="*/ 342579 h 466827"/>
                <a:gd name="connsiteX383" fmla="*/ 90711 w 1312373"/>
                <a:gd name="connsiteY383" fmla="*/ 342579 h 466827"/>
                <a:gd name="connsiteX384" fmla="*/ 104575 w 1312373"/>
                <a:gd name="connsiteY384" fmla="*/ 342579 h 466827"/>
                <a:gd name="connsiteX385" fmla="*/ 116451 w 1312373"/>
                <a:gd name="connsiteY385" fmla="*/ 350942 h 466827"/>
                <a:gd name="connsiteX386" fmla="*/ 124553 w 1312373"/>
                <a:gd name="connsiteY386" fmla="*/ 345636 h 466827"/>
                <a:gd name="connsiteX387" fmla="*/ 117083 w 1312373"/>
                <a:gd name="connsiteY387" fmla="*/ 339253 h 466827"/>
                <a:gd name="connsiteX388" fmla="*/ 110601 w 1312373"/>
                <a:gd name="connsiteY388" fmla="*/ 337096 h 466827"/>
                <a:gd name="connsiteX389" fmla="*/ 93228 w 1312373"/>
                <a:gd name="connsiteY389" fmla="*/ 320644 h 466827"/>
                <a:gd name="connsiteX390" fmla="*/ 114288 w 1312373"/>
                <a:gd name="connsiteY390" fmla="*/ 304549 h 466827"/>
                <a:gd name="connsiteX391" fmla="*/ 1150473 w 1312373"/>
                <a:gd name="connsiteY391" fmla="*/ 304545 h 466827"/>
                <a:gd name="connsiteX392" fmla="*/ 1175401 w 1312373"/>
                <a:gd name="connsiteY392" fmla="*/ 333228 h 466827"/>
                <a:gd name="connsiteX393" fmla="*/ 1175401 w 1312373"/>
                <a:gd name="connsiteY393" fmla="*/ 336285 h 466827"/>
                <a:gd name="connsiteX394" fmla="*/ 1138681 w 1312373"/>
                <a:gd name="connsiteY394" fmla="*/ 336285 h 466827"/>
                <a:gd name="connsiteX395" fmla="*/ 1150650 w 1312373"/>
                <a:gd name="connsiteY395" fmla="*/ 350942 h 466827"/>
                <a:gd name="connsiteX396" fmla="*/ 1160822 w 1312373"/>
                <a:gd name="connsiteY396" fmla="*/ 342579 h 466827"/>
                <a:gd name="connsiteX397" fmla="*/ 1174686 w 1312373"/>
                <a:gd name="connsiteY397" fmla="*/ 342579 h 466827"/>
                <a:gd name="connsiteX398" fmla="*/ 1150655 w 1312373"/>
                <a:gd name="connsiteY398" fmla="*/ 361193 h 466827"/>
                <a:gd name="connsiteX399" fmla="*/ 1124464 w 1312373"/>
                <a:gd name="connsiteY399" fmla="*/ 332779 h 466827"/>
                <a:gd name="connsiteX400" fmla="*/ 1124460 w 1312373"/>
                <a:gd name="connsiteY400" fmla="*/ 332779 h 466827"/>
                <a:gd name="connsiteX401" fmla="*/ 1150473 w 1312373"/>
                <a:gd name="connsiteY401" fmla="*/ 304545 h 466827"/>
                <a:gd name="connsiteX402" fmla="*/ 889155 w 1312373"/>
                <a:gd name="connsiteY402" fmla="*/ 304545 h 466827"/>
                <a:gd name="connsiteX403" fmla="*/ 914083 w 1312373"/>
                <a:gd name="connsiteY403" fmla="*/ 333228 h 466827"/>
                <a:gd name="connsiteX404" fmla="*/ 914083 w 1312373"/>
                <a:gd name="connsiteY404" fmla="*/ 336285 h 466827"/>
                <a:gd name="connsiteX405" fmla="*/ 877363 w 1312373"/>
                <a:gd name="connsiteY405" fmla="*/ 336285 h 466827"/>
                <a:gd name="connsiteX406" fmla="*/ 889332 w 1312373"/>
                <a:gd name="connsiteY406" fmla="*/ 350942 h 466827"/>
                <a:gd name="connsiteX407" fmla="*/ 899504 w 1312373"/>
                <a:gd name="connsiteY407" fmla="*/ 342579 h 466827"/>
                <a:gd name="connsiteX408" fmla="*/ 913367 w 1312373"/>
                <a:gd name="connsiteY408" fmla="*/ 342579 h 466827"/>
                <a:gd name="connsiteX409" fmla="*/ 889336 w 1312373"/>
                <a:gd name="connsiteY409" fmla="*/ 361193 h 466827"/>
                <a:gd name="connsiteX410" fmla="*/ 863146 w 1312373"/>
                <a:gd name="connsiteY410" fmla="*/ 332779 h 466827"/>
                <a:gd name="connsiteX411" fmla="*/ 863142 w 1312373"/>
                <a:gd name="connsiteY411" fmla="*/ 332779 h 466827"/>
                <a:gd name="connsiteX412" fmla="*/ 889155 w 1312373"/>
                <a:gd name="connsiteY412" fmla="*/ 304545 h 466827"/>
                <a:gd name="connsiteX413" fmla="*/ 749675 w 1312373"/>
                <a:gd name="connsiteY413" fmla="*/ 304545 h 466827"/>
                <a:gd name="connsiteX414" fmla="*/ 774603 w 1312373"/>
                <a:gd name="connsiteY414" fmla="*/ 333228 h 466827"/>
                <a:gd name="connsiteX415" fmla="*/ 774603 w 1312373"/>
                <a:gd name="connsiteY415" fmla="*/ 336285 h 466827"/>
                <a:gd name="connsiteX416" fmla="*/ 737883 w 1312373"/>
                <a:gd name="connsiteY416" fmla="*/ 336285 h 466827"/>
                <a:gd name="connsiteX417" fmla="*/ 749852 w 1312373"/>
                <a:gd name="connsiteY417" fmla="*/ 350942 h 466827"/>
                <a:gd name="connsiteX418" fmla="*/ 760024 w 1312373"/>
                <a:gd name="connsiteY418" fmla="*/ 342579 h 466827"/>
                <a:gd name="connsiteX419" fmla="*/ 773888 w 1312373"/>
                <a:gd name="connsiteY419" fmla="*/ 342579 h 466827"/>
                <a:gd name="connsiteX420" fmla="*/ 749857 w 1312373"/>
                <a:gd name="connsiteY420" fmla="*/ 361193 h 466827"/>
                <a:gd name="connsiteX421" fmla="*/ 723666 w 1312373"/>
                <a:gd name="connsiteY421" fmla="*/ 332779 h 466827"/>
                <a:gd name="connsiteX422" fmla="*/ 723662 w 1312373"/>
                <a:gd name="connsiteY422" fmla="*/ 332779 h 466827"/>
                <a:gd name="connsiteX423" fmla="*/ 749675 w 1312373"/>
                <a:gd name="connsiteY423" fmla="*/ 304545 h 466827"/>
                <a:gd name="connsiteX424" fmla="*/ 564936 w 1312373"/>
                <a:gd name="connsiteY424" fmla="*/ 304545 h 466827"/>
                <a:gd name="connsiteX425" fmla="*/ 591577 w 1312373"/>
                <a:gd name="connsiteY425" fmla="*/ 332867 h 466827"/>
                <a:gd name="connsiteX426" fmla="*/ 564936 w 1312373"/>
                <a:gd name="connsiteY426" fmla="*/ 361189 h 466827"/>
                <a:gd name="connsiteX427" fmla="*/ 538296 w 1312373"/>
                <a:gd name="connsiteY427" fmla="*/ 332867 h 466827"/>
                <a:gd name="connsiteX428" fmla="*/ 564936 w 1312373"/>
                <a:gd name="connsiteY428" fmla="*/ 304545 h 466827"/>
                <a:gd name="connsiteX429" fmla="*/ 505545 w 1312373"/>
                <a:gd name="connsiteY429" fmla="*/ 304545 h 466827"/>
                <a:gd name="connsiteX430" fmla="*/ 532185 w 1312373"/>
                <a:gd name="connsiteY430" fmla="*/ 332867 h 466827"/>
                <a:gd name="connsiteX431" fmla="*/ 505545 w 1312373"/>
                <a:gd name="connsiteY431" fmla="*/ 361189 h 466827"/>
                <a:gd name="connsiteX432" fmla="*/ 478904 w 1312373"/>
                <a:gd name="connsiteY432" fmla="*/ 332867 h 466827"/>
                <a:gd name="connsiteX433" fmla="*/ 505545 w 1312373"/>
                <a:gd name="connsiteY433" fmla="*/ 304545 h 466827"/>
                <a:gd name="connsiteX434" fmla="*/ 64980 w 1312373"/>
                <a:gd name="connsiteY434" fmla="*/ 304545 h 466827"/>
                <a:gd name="connsiteX435" fmla="*/ 82980 w 1312373"/>
                <a:gd name="connsiteY435" fmla="*/ 325585 h 466827"/>
                <a:gd name="connsiteX436" fmla="*/ 82980 w 1312373"/>
                <a:gd name="connsiteY436" fmla="*/ 359843 h 466827"/>
                <a:gd name="connsiteX437" fmla="*/ 68397 w 1312373"/>
                <a:gd name="connsiteY437" fmla="*/ 359843 h 466827"/>
                <a:gd name="connsiteX438" fmla="*/ 68397 w 1312373"/>
                <a:gd name="connsiteY438" fmla="*/ 328015 h 466827"/>
                <a:gd name="connsiteX439" fmla="*/ 59938 w 1312373"/>
                <a:gd name="connsiteY439" fmla="*/ 316415 h 466827"/>
                <a:gd name="connsiteX440" fmla="*/ 48958 w 1312373"/>
                <a:gd name="connsiteY440" fmla="*/ 330710 h 466827"/>
                <a:gd name="connsiteX441" fmla="*/ 48958 w 1312373"/>
                <a:gd name="connsiteY441" fmla="*/ 359843 h 466827"/>
                <a:gd name="connsiteX442" fmla="*/ 34375 w 1312373"/>
                <a:gd name="connsiteY442" fmla="*/ 359843 h 466827"/>
                <a:gd name="connsiteX443" fmla="*/ 34375 w 1312373"/>
                <a:gd name="connsiteY443" fmla="*/ 305895 h 466827"/>
                <a:gd name="connsiteX444" fmla="*/ 34379 w 1312373"/>
                <a:gd name="connsiteY444" fmla="*/ 305895 h 466827"/>
                <a:gd name="connsiteX445" fmla="*/ 47881 w 1312373"/>
                <a:gd name="connsiteY445" fmla="*/ 305895 h 466827"/>
                <a:gd name="connsiteX446" fmla="*/ 47881 w 1312373"/>
                <a:gd name="connsiteY446" fmla="*/ 313984 h 466827"/>
                <a:gd name="connsiteX447" fmla="*/ 50040 w 1312373"/>
                <a:gd name="connsiteY447" fmla="*/ 313984 h 466827"/>
                <a:gd name="connsiteX448" fmla="*/ 64980 w 1312373"/>
                <a:gd name="connsiteY448" fmla="*/ 304545 h 466827"/>
                <a:gd name="connsiteX449" fmla="*/ 823817 w 1312373"/>
                <a:gd name="connsiteY449" fmla="*/ 304540 h 466827"/>
                <a:gd name="connsiteX450" fmla="*/ 837768 w 1312373"/>
                <a:gd name="connsiteY450" fmla="*/ 312360 h 466827"/>
                <a:gd name="connsiteX451" fmla="*/ 839927 w 1312373"/>
                <a:gd name="connsiteY451" fmla="*/ 312360 h 466827"/>
                <a:gd name="connsiteX452" fmla="*/ 839927 w 1312373"/>
                <a:gd name="connsiteY452" fmla="*/ 305885 h 466827"/>
                <a:gd name="connsiteX453" fmla="*/ 853428 w 1312373"/>
                <a:gd name="connsiteY453" fmla="*/ 305885 h 466827"/>
                <a:gd name="connsiteX454" fmla="*/ 853428 w 1312373"/>
                <a:gd name="connsiteY454" fmla="*/ 355789 h 466827"/>
                <a:gd name="connsiteX455" fmla="*/ 828408 w 1312373"/>
                <a:gd name="connsiteY455" fmla="*/ 379167 h 466827"/>
                <a:gd name="connsiteX456" fmla="*/ 804466 w 1312373"/>
                <a:gd name="connsiteY456" fmla="*/ 361991 h 466827"/>
                <a:gd name="connsiteX457" fmla="*/ 804470 w 1312373"/>
                <a:gd name="connsiteY457" fmla="*/ 362000 h 466827"/>
                <a:gd name="connsiteX458" fmla="*/ 818691 w 1312373"/>
                <a:gd name="connsiteY458" fmla="*/ 362000 h 466827"/>
                <a:gd name="connsiteX459" fmla="*/ 828232 w 1312373"/>
                <a:gd name="connsiteY459" fmla="*/ 368925 h 466827"/>
                <a:gd name="connsiteX460" fmla="*/ 839393 w 1312373"/>
                <a:gd name="connsiteY460" fmla="*/ 356336 h 466827"/>
                <a:gd name="connsiteX461" fmla="*/ 839393 w 1312373"/>
                <a:gd name="connsiteY461" fmla="*/ 349949 h 466827"/>
                <a:gd name="connsiteX462" fmla="*/ 837234 w 1312373"/>
                <a:gd name="connsiteY462" fmla="*/ 349949 h 466827"/>
                <a:gd name="connsiteX463" fmla="*/ 823552 w 1312373"/>
                <a:gd name="connsiteY463" fmla="*/ 358224 h 466827"/>
                <a:gd name="connsiteX464" fmla="*/ 801949 w 1312373"/>
                <a:gd name="connsiteY464" fmla="*/ 331336 h 466827"/>
                <a:gd name="connsiteX465" fmla="*/ 823817 w 1312373"/>
                <a:gd name="connsiteY465" fmla="*/ 304540 h 466827"/>
                <a:gd name="connsiteX466" fmla="*/ 372722 w 1312373"/>
                <a:gd name="connsiteY466" fmla="*/ 292402 h 466827"/>
                <a:gd name="connsiteX467" fmla="*/ 387031 w 1312373"/>
                <a:gd name="connsiteY467" fmla="*/ 292402 h 466827"/>
                <a:gd name="connsiteX468" fmla="*/ 387031 w 1312373"/>
                <a:gd name="connsiteY468" fmla="*/ 305890 h 466827"/>
                <a:gd name="connsiteX469" fmla="*/ 395764 w 1312373"/>
                <a:gd name="connsiteY469" fmla="*/ 305890 h 466827"/>
                <a:gd name="connsiteX470" fmla="*/ 395764 w 1312373"/>
                <a:gd name="connsiteY470" fmla="*/ 316141 h 466827"/>
                <a:gd name="connsiteX471" fmla="*/ 387031 w 1312373"/>
                <a:gd name="connsiteY471" fmla="*/ 316141 h 466827"/>
                <a:gd name="connsiteX472" fmla="*/ 387031 w 1312373"/>
                <a:gd name="connsiteY472" fmla="*/ 342218 h 466827"/>
                <a:gd name="connsiteX473" fmla="*/ 392519 w 1312373"/>
                <a:gd name="connsiteY473" fmla="*/ 359301 h 466827"/>
                <a:gd name="connsiteX474" fmla="*/ 392519 w 1312373"/>
                <a:gd name="connsiteY474" fmla="*/ 359843 h 466827"/>
                <a:gd name="connsiteX475" fmla="*/ 377040 w 1312373"/>
                <a:gd name="connsiteY475" fmla="*/ 359843 h 466827"/>
                <a:gd name="connsiteX476" fmla="*/ 372537 w 1312373"/>
                <a:gd name="connsiteY476" fmla="*/ 343748 h 466827"/>
                <a:gd name="connsiteX477" fmla="*/ 372541 w 1312373"/>
                <a:gd name="connsiteY477" fmla="*/ 343748 h 466827"/>
                <a:gd name="connsiteX478" fmla="*/ 372541 w 1312373"/>
                <a:gd name="connsiteY478" fmla="*/ 316141 h 466827"/>
                <a:gd name="connsiteX479" fmla="*/ 365159 w 1312373"/>
                <a:gd name="connsiteY479" fmla="*/ 316141 h 466827"/>
                <a:gd name="connsiteX480" fmla="*/ 365159 w 1312373"/>
                <a:gd name="connsiteY480" fmla="*/ 305890 h 466827"/>
                <a:gd name="connsiteX481" fmla="*/ 372722 w 1312373"/>
                <a:gd name="connsiteY481" fmla="*/ 305890 h 466827"/>
                <a:gd name="connsiteX482" fmla="*/ 214351 w 1312373"/>
                <a:gd name="connsiteY482" fmla="*/ 292402 h 466827"/>
                <a:gd name="connsiteX483" fmla="*/ 228664 w 1312373"/>
                <a:gd name="connsiteY483" fmla="*/ 292402 h 466827"/>
                <a:gd name="connsiteX484" fmla="*/ 228664 w 1312373"/>
                <a:gd name="connsiteY484" fmla="*/ 305890 h 466827"/>
                <a:gd name="connsiteX485" fmla="*/ 237393 w 1312373"/>
                <a:gd name="connsiteY485" fmla="*/ 305890 h 466827"/>
                <a:gd name="connsiteX486" fmla="*/ 237393 w 1312373"/>
                <a:gd name="connsiteY486" fmla="*/ 316141 h 466827"/>
                <a:gd name="connsiteX487" fmla="*/ 228664 w 1312373"/>
                <a:gd name="connsiteY487" fmla="*/ 316141 h 466827"/>
                <a:gd name="connsiteX488" fmla="*/ 228664 w 1312373"/>
                <a:gd name="connsiteY488" fmla="*/ 342218 h 466827"/>
                <a:gd name="connsiteX489" fmla="*/ 234157 w 1312373"/>
                <a:gd name="connsiteY489" fmla="*/ 359301 h 466827"/>
                <a:gd name="connsiteX490" fmla="*/ 234157 w 1312373"/>
                <a:gd name="connsiteY490" fmla="*/ 359843 h 466827"/>
                <a:gd name="connsiteX491" fmla="*/ 218673 w 1312373"/>
                <a:gd name="connsiteY491" fmla="*/ 359843 h 466827"/>
                <a:gd name="connsiteX492" fmla="*/ 214174 w 1312373"/>
                <a:gd name="connsiteY492" fmla="*/ 343748 h 466827"/>
                <a:gd name="connsiteX493" fmla="*/ 214170 w 1312373"/>
                <a:gd name="connsiteY493" fmla="*/ 343748 h 466827"/>
                <a:gd name="connsiteX494" fmla="*/ 214170 w 1312373"/>
                <a:gd name="connsiteY494" fmla="*/ 316141 h 466827"/>
                <a:gd name="connsiteX495" fmla="*/ 206792 w 1312373"/>
                <a:gd name="connsiteY495" fmla="*/ 316141 h 466827"/>
                <a:gd name="connsiteX496" fmla="*/ 206792 w 1312373"/>
                <a:gd name="connsiteY496" fmla="*/ 305890 h 466827"/>
                <a:gd name="connsiteX497" fmla="*/ 214351 w 1312373"/>
                <a:gd name="connsiteY497" fmla="*/ 305890 h 466827"/>
                <a:gd name="connsiteX498" fmla="*/ 150461 w 1312373"/>
                <a:gd name="connsiteY498" fmla="*/ 292402 h 466827"/>
                <a:gd name="connsiteX499" fmla="*/ 164774 w 1312373"/>
                <a:gd name="connsiteY499" fmla="*/ 292402 h 466827"/>
                <a:gd name="connsiteX500" fmla="*/ 164774 w 1312373"/>
                <a:gd name="connsiteY500" fmla="*/ 305890 h 466827"/>
                <a:gd name="connsiteX501" fmla="*/ 173503 w 1312373"/>
                <a:gd name="connsiteY501" fmla="*/ 305890 h 466827"/>
                <a:gd name="connsiteX502" fmla="*/ 173503 w 1312373"/>
                <a:gd name="connsiteY502" fmla="*/ 316141 h 466827"/>
                <a:gd name="connsiteX503" fmla="*/ 164774 w 1312373"/>
                <a:gd name="connsiteY503" fmla="*/ 316141 h 466827"/>
                <a:gd name="connsiteX504" fmla="*/ 164774 w 1312373"/>
                <a:gd name="connsiteY504" fmla="*/ 342218 h 466827"/>
                <a:gd name="connsiteX505" fmla="*/ 170266 w 1312373"/>
                <a:gd name="connsiteY505" fmla="*/ 359301 h 466827"/>
                <a:gd name="connsiteX506" fmla="*/ 170266 w 1312373"/>
                <a:gd name="connsiteY506" fmla="*/ 359843 h 466827"/>
                <a:gd name="connsiteX507" fmla="*/ 154783 w 1312373"/>
                <a:gd name="connsiteY507" fmla="*/ 359843 h 466827"/>
                <a:gd name="connsiteX508" fmla="*/ 150284 w 1312373"/>
                <a:gd name="connsiteY508" fmla="*/ 343748 h 466827"/>
                <a:gd name="connsiteX509" fmla="*/ 150280 w 1312373"/>
                <a:gd name="connsiteY509" fmla="*/ 343748 h 466827"/>
                <a:gd name="connsiteX510" fmla="*/ 150280 w 1312373"/>
                <a:gd name="connsiteY510" fmla="*/ 316141 h 466827"/>
                <a:gd name="connsiteX511" fmla="*/ 142902 w 1312373"/>
                <a:gd name="connsiteY511" fmla="*/ 316141 h 466827"/>
                <a:gd name="connsiteX512" fmla="*/ 142902 w 1312373"/>
                <a:gd name="connsiteY512" fmla="*/ 305890 h 466827"/>
                <a:gd name="connsiteX513" fmla="*/ 150461 w 1312373"/>
                <a:gd name="connsiteY513" fmla="*/ 305890 h 466827"/>
                <a:gd name="connsiteX514" fmla="*/ 5761 w 1312373"/>
                <a:gd name="connsiteY514" fmla="*/ 289707 h 466827"/>
                <a:gd name="connsiteX515" fmla="*/ 20883 w 1312373"/>
                <a:gd name="connsiteY515" fmla="*/ 289707 h 466827"/>
                <a:gd name="connsiteX516" fmla="*/ 20883 w 1312373"/>
                <a:gd name="connsiteY516" fmla="*/ 359843 h 466827"/>
                <a:gd name="connsiteX517" fmla="*/ 5761 w 1312373"/>
                <a:gd name="connsiteY517" fmla="*/ 359843 h 466827"/>
                <a:gd name="connsiteX518" fmla="*/ 1246850 w 1312373"/>
                <a:gd name="connsiteY518" fmla="*/ 287911 h 466827"/>
                <a:gd name="connsiteX519" fmla="*/ 1261433 w 1312373"/>
                <a:gd name="connsiteY519" fmla="*/ 287911 h 466827"/>
                <a:gd name="connsiteX520" fmla="*/ 1261433 w 1312373"/>
                <a:gd name="connsiteY520" fmla="*/ 359847 h 466827"/>
                <a:gd name="connsiteX521" fmla="*/ 1247931 w 1312373"/>
                <a:gd name="connsiteY521" fmla="*/ 359847 h 466827"/>
                <a:gd name="connsiteX522" fmla="*/ 1247931 w 1312373"/>
                <a:gd name="connsiteY522" fmla="*/ 352834 h 466827"/>
                <a:gd name="connsiteX523" fmla="*/ 1245772 w 1312373"/>
                <a:gd name="connsiteY523" fmla="*/ 352834 h 466827"/>
                <a:gd name="connsiteX524" fmla="*/ 1230651 w 1312373"/>
                <a:gd name="connsiteY524" fmla="*/ 360928 h 466827"/>
                <a:gd name="connsiteX525" fmla="*/ 1209048 w 1312373"/>
                <a:gd name="connsiteY525" fmla="*/ 332782 h 466827"/>
                <a:gd name="connsiteX526" fmla="*/ 1209048 w 1312373"/>
                <a:gd name="connsiteY526" fmla="*/ 332778 h 466827"/>
                <a:gd name="connsiteX527" fmla="*/ 1230651 w 1312373"/>
                <a:gd name="connsiteY527" fmla="*/ 304813 h 466827"/>
                <a:gd name="connsiteX528" fmla="*/ 1244691 w 1312373"/>
                <a:gd name="connsiteY528" fmla="*/ 311826 h 466827"/>
                <a:gd name="connsiteX529" fmla="*/ 1246850 w 1312373"/>
                <a:gd name="connsiteY529" fmla="*/ 311826 h 466827"/>
                <a:gd name="connsiteX530" fmla="*/ 699379 w 1312373"/>
                <a:gd name="connsiteY530" fmla="*/ 287911 h 466827"/>
                <a:gd name="connsiteX531" fmla="*/ 713962 w 1312373"/>
                <a:gd name="connsiteY531" fmla="*/ 287911 h 466827"/>
                <a:gd name="connsiteX532" fmla="*/ 713962 w 1312373"/>
                <a:gd name="connsiteY532" fmla="*/ 359847 h 466827"/>
                <a:gd name="connsiteX533" fmla="*/ 700461 w 1312373"/>
                <a:gd name="connsiteY533" fmla="*/ 359847 h 466827"/>
                <a:gd name="connsiteX534" fmla="*/ 700461 w 1312373"/>
                <a:gd name="connsiteY534" fmla="*/ 352834 h 466827"/>
                <a:gd name="connsiteX535" fmla="*/ 698302 w 1312373"/>
                <a:gd name="connsiteY535" fmla="*/ 352834 h 466827"/>
                <a:gd name="connsiteX536" fmla="*/ 683180 w 1312373"/>
                <a:gd name="connsiteY536" fmla="*/ 360928 h 466827"/>
                <a:gd name="connsiteX537" fmla="*/ 661573 w 1312373"/>
                <a:gd name="connsiteY537" fmla="*/ 332782 h 466827"/>
                <a:gd name="connsiteX538" fmla="*/ 661573 w 1312373"/>
                <a:gd name="connsiteY538" fmla="*/ 332778 h 466827"/>
                <a:gd name="connsiteX539" fmla="*/ 683180 w 1312373"/>
                <a:gd name="connsiteY539" fmla="*/ 304813 h 466827"/>
                <a:gd name="connsiteX540" fmla="*/ 697220 w 1312373"/>
                <a:gd name="connsiteY540" fmla="*/ 311826 h 466827"/>
                <a:gd name="connsiteX541" fmla="*/ 699379 w 1312373"/>
                <a:gd name="connsiteY541" fmla="*/ 311826 h 466827"/>
                <a:gd name="connsiteX542" fmla="*/ 1066870 w 1312373"/>
                <a:gd name="connsiteY542" fmla="*/ 287907 h 466827"/>
                <a:gd name="connsiteX543" fmla="*/ 1081449 w 1312373"/>
                <a:gd name="connsiteY543" fmla="*/ 287907 h 466827"/>
                <a:gd name="connsiteX544" fmla="*/ 1081449 w 1312373"/>
                <a:gd name="connsiteY544" fmla="*/ 312365 h 466827"/>
                <a:gd name="connsiteX545" fmla="*/ 1083612 w 1312373"/>
                <a:gd name="connsiteY545" fmla="*/ 312365 h 466827"/>
                <a:gd name="connsiteX546" fmla="*/ 1097471 w 1312373"/>
                <a:gd name="connsiteY546" fmla="*/ 304545 h 466827"/>
                <a:gd name="connsiteX547" fmla="*/ 1115471 w 1312373"/>
                <a:gd name="connsiteY547" fmla="*/ 325584 h 466827"/>
                <a:gd name="connsiteX548" fmla="*/ 1115471 w 1312373"/>
                <a:gd name="connsiteY548" fmla="*/ 359843 h 466827"/>
                <a:gd name="connsiteX549" fmla="*/ 1100892 w 1312373"/>
                <a:gd name="connsiteY549" fmla="*/ 359843 h 466827"/>
                <a:gd name="connsiteX550" fmla="*/ 1100892 w 1312373"/>
                <a:gd name="connsiteY550" fmla="*/ 328015 h 466827"/>
                <a:gd name="connsiteX551" fmla="*/ 1092429 w 1312373"/>
                <a:gd name="connsiteY551" fmla="*/ 316414 h 466827"/>
                <a:gd name="connsiteX552" fmla="*/ 1081449 w 1312373"/>
                <a:gd name="connsiteY552" fmla="*/ 330710 h 466827"/>
                <a:gd name="connsiteX553" fmla="*/ 1081449 w 1312373"/>
                <a:gd name="connsiteY553" fmla="*/ 359843 h 466827"/>
                <a:gd name="connsiteX554" fmla="*/ 1066870 w 1312373"/>
                <a:gd name="connsiteY554" fmla="*/ 359843 h 466827"/>
                <a:gd name="connsiteX555" fmla="*/ 1007483 w 1312373"/>
                <a:gd name="connsiteY555" fmla="*/ 287907 h 466827"/>
                <a:gd name="connsiteX556" fmla="*/ 1022062 w 1312373"/>
                <a:gd name="connsiteY556" fmla="*/ 287907 h 466827"/>
                <a:gd name="connsiteX557" fmla="*/ 1022062 w 1312373"/>
                <a:gd name="connsiteY557" fmla="*/ 326572 h 466827"/>
                <a:gd name="connsiteX558" fmla="*/ 1026384 w 1312373"/>
                <a:gd name="connsiteY558" fmla="*/ 326572 h 466827"/>
                <a:gd name="connsiteX559" fmla="*/ 1041510 w 1312373"/>
                <a:gd name="connsiteY559" fmla="*/ 305890 h 466827"/>
                <a:gd name="connsiteX560" fmla="*/ 1056989 w 1312373"/>
                <a:gd name="connsiteY560" fmla="*/ 305890 h 466827"/>
                <a:gd name="connsiteX561" fmla="*/ 1056989 w 1312373"/>
                <a:gd name="connsiteY561" fmla="*/ 306432 h 466827"/>
                <a:gd name="connsiteX562" fmla="*/ 1038538 w 1312373"/>
                <a:gd name="connsiteY562" fmla="*/ 331067 h 466827"/>
                <a:gd name="connsiteX563" fmla="*/ 1059148 w 1312373"/>
                <a:gd name="connsiteY563" fmla="*/ 359300 h 466827"/>
                <a:gd name="connsiteX564" fmla="*/ 1059148 w 1312373"/>
                <a:gd name="connsiteY564" fmla="*/ 359843 h 466827"/>
                <a:gd name="connsiteX565" fmla="*/ 1042137 w 1312373"/>
                <a:gd name="connsiteY565" fmla="*/ 359843 h 466827"/>
                <a:gd name="connsiteX566" fmla="*/ 1026384 w 1312373"/>
                <a:gd name="connsiteY566" fmla="*/ 337365 h 466827"/>
                <a:gd name="connsiteX567" fmla="*/ 1022062 w 1312373"/>
                <a:gd name="connsiteY567" fmla="*/ 337365 h 466827"/>
                <a:gd name="connsiteX568" fmla="*/ 1022062 w 1312373"/>
                <a:gd name="connsiteY568" fmla="*/ 359843 h 466827"/>
                <a:gd name="connsiteX569" fmla="*/ 1007483 w 1312373"/>
                <a:gd name="connsiteY569" fmla="*/ 359843 h 466827"/>
                <a:gd name="connsiteX570" fmla="*/ 923253 w 1312373"/>
                <a:gd name="connsiteY570" fmla="*/ 287907 h 466827"/>
                <a:gd name="connsiteX571" fmla="*/ 937836 w 1312373"/>
                <a:gd name="connsiteY571" fmla="*/ 287907 h 466827"/>
                <a:gd name="connsiteX572" fmla="*/ 937836 w 1312373"/>
                <a:gd name="connsiteY572" fmla="*/ 342217 h 466827"/>
                <a:gd name="connsiteX573" fmla="*/ 943416 w 1312373"/>
                <a:gd name="connsiteY573" fmla="*/ 359300 h 466827"/>
                <a:gd name="connsiteX574" fmla="*/ 943416 w 1312373"/>
                <a:gd name="connsiteY574" fmla="*/ 359843 h 466827"/>
                <a:gd name="connsiteX575" fmla="*/ 927849 w 1312373"/>
                <a:gd name="connsiteY575" fmla="*/ 359843 h 466827"/>
                <a:gd name="connsiteX576" fmla="*/ 923257 w 1312373"/>
                <a:gd name="connsiteY576" fmla="*/ 343748 h 466827"/>
                <a:gd name="connsiteX577" fmla="*/ 923253 w 1312373"/>
                <a:gd name="connsiteY577" fmla="*/ 343748 h 466827"/>
                <a:gd name="connsiteX578" fmla="*/ 986878 w 1312373"/>
                <a:gd name="connsiteY578" fmla="*/ 285124 h 466827"/>
                <a:gd name="connsiteX579" fmla="*/ 994706 w 1312373"/>
                <a:gd name="connsiteY579" fmla="*/ 292406 h 466827"/>
                <a:gd name="connsiteX580" fmla="*/ 986878 w 1312373"/>
                <a:gd name="connsiteY580" fmla="*/ 299689 h 466827"/>
                <a:gd name="connsiteX581" fmla="*/ 979050 w 1312373"/>
                <a:gd name="connsiteY581" fmla="*/ 292406 h 466827"/>
                <a:gd name="connsiteX582" fmla="*/ 986878 w 1312373"/>
                <a:gd name="connsiteY582" fmla="*/ 285124 h 466827"/>
                <a:gd name="connsiteX583" fmla="*/ 1192040 w 1312373"/>
                <a:gd name="connsiteY583" fmla="*/ 285119 h 466827"/>
                <a:gd name="connsiteX584" fmla="*/ 1199868 w 1312373"/>
                <a:gd name="connsiteY584" fmla="*/ 292401 h 466827"/>
                <a:gd name="connsiteX585" fmla="*/ 1192040 w 1312373"/>
                <a:gd name="connsiteY585" fmla="*/ 299684 h 466827"/>
                <a:gd name="connsiteX586" fmla="*/ 1184208 w 1312373"/>
                <a:gd name="connsiteY586" fmla="*/ 292401 h 466827"/>
                <a:gd name="connsiteX587" fmla="*/ 1192040 w 1312373"/>
                <a:gd name="connsiteY587" fmla="*/ 285119 h 466827"/>
                <a:gd name="connsiteX588" fmla="*/ 958979 w 1312373"/>
                <a:gd name="connsiteY588" fmla="*/ 285119 h 466827"/>
                <a:gd name="connsiteX589" fmla="*/ 966807 w 1312373"/>
                <a:gd name="connsiteY589" fmla="*/ 292401 h 466827"/>
                <a:gd name="connsiteX590" fmla="*/ 958979 w 1312373"/>
                <a:gd name="connsiteY590" fmla="*/ 299684 h 466827"/>
                <a:gd name="connsiteX591" fmla="*/ 951151 w 1312373"/>
                <a:gd name="connsiteY591" fmla="*/ 292401 h 466827"/>
                <a:gd name="connsiteX592" fmla="*/ 958979 w 1312373"/>
                <a:gd name="connsiteY592" fmla="*/ 285119 h 466827"/>
                <a:gd name="connsiteX593" fmla="*/ 190143 w 1312373"/>
                <a:gd name="connsiteY593" fmla="*/ 285119 h 466827"/>
                <a:gd name="connsiteX594" fmla="*/ 197971 w 1312373"/>
                <a:gd name="connsiteY594" fmla="*/ 292401 h 466827"/>
                <a:gd name="connsiteX595" fmla="*/ 190143 w 1312373"/>
                <a:gd name="connsiteY595" fmla="*/ 299684 h 466827"/>
                <a:gd name="connsiteX596" fmla="*/ 182315 w 1312373"/>
                <a:gd name="connsiteY596" fmla="*/ 292401 h 466827"/>
                <a:gd name="connsiteX597" fmla="*/ 190143 w 1312373"/>
                <a:gd name="connsiteY597" fmla="*/ 285119 h 466827"/>
                <a:gd name="connsiteX598" fmla="*/ 739520 w 1312373"/>
                <a:gd name="connsiteY598" fmla="*/ 136391 h 466827"/>
                <a:gd name="connsiteX599" fmla="*/ 728902 w 1312373"/>
                <a:gd name="connsiteY599" fmla="*/ 154193 h 466827"/>
                <a:gd name="connsiteX600" fmla="*/ 739520 w 1312373"/>
                <a:gd name="connsiteY600" fmla="*/ 171995 h 466827"/>
                <a:gd name="connsiteX601" fmla="*/ 751578 w 1312373"/>
                <a:gd name="connsiteY601" fmla="*/ 154193 h 466827"/>
                <a:gd name="connsiteX602" fmla="*/ 739520 w 1312373"/>
                <a:gd name="connsiteY602" fmla="*/ 136391 h 466827"/>
                <a:gd name="connsiteX603" fmla="*/ 27722 w 1312373"/>
                <a:gd name="connsiteY603" fmla="*/ 136391 h 466827"/>
                <a:gd name="connsiteX604" fmla="*/ 17104 w 1312373"/>
                <a:gd name="connsiteY604" fmla="*/ 154193 h 466827"/>
                <a:gd name="connsiteX605" fmla="*/ 27722 w 1312373"/>
                <a:gd name="connsiteY605" fmla="*/ 171995 h 466827"/>
                <a:gd name="connsiteX606" fmla="*/ 39784 w 1312373"/>
                <a:gd name="connsiteY606" fmla="*/ 154193 h 466827"/>
                <a:gd name="connsiteX607" fmla="*/ 27722 w 1312373"/>
                <a:gd name="connsiteY607" fmla="*/ 136391 h 466827"/>
                <a:gd name="connsiteX608" fmla="*/ 1235516 w 1312373"/>
                <a:gd name="connsiteY608" fmla="*/ 135580 h 466827"/>
                <a:gd name="connsiteX609" fmla="*/ 1223816 w 1312373"/>
                <a:gd name="connsiteY609" fmla="*/ 148437 h 466827"/>
                <a:gd name="connsiteX610" fmla="*/ 1246315 w 1312373"/>
                <a:gd name="connsiteY610" fmla="*/ 148437 h 466827"/>
                <a:gd name="connsiteX611" fmla="*/ 1235516 w 1312373"/>
                <a:gd name="connsiteY611" fmla="*/ 135580 h 466827"/>
                <a:gd name="connsiteX612" fmla="*/ 801786 w 1312373"/>
                <a:gd name="connsiteY612" fmla="*/ 135580 h 466827"/>
                <a:gd name="connsiteX613" fmla="*/ 790086 w 1312373"/>
                <a:gd name="connsiteY613" fmla="*/ 148437 h 466827"/>
                <a:gd name="connsiteX614" fmla="*/ 812585 w 1312373"/>
                <a:gd name="connsiteY614" fmla="*/ 148437 h 466827"/>
                <a:gd name="connsiteX615" fmla="*/ 801786 w 1312373"/>
                <a:gd name="connsiteY615" fmla="*/ 135580 h 466827"/>
                <a:gd name="connsiteX616" fmla="*/ 625409 w 1312373"/>
                <a:gd name="connsiteY616" fmla="*/ 135580 h 466827"/>
                <a:gd name="connsiteX617" fmla="*/ 613709 w 1312373"/>
                <a:gd name="connsiteY617" fmla="*/ 148437 h 466827"/>
                <a:gd name="connsiteX618" fmla="*/ 636208 w 1312373"/>
                <a:gd name="connsiteY618" fmla="*/ 148437 h 466827"/>
                <a:gd name="connsiteX619" fmla="*/ 625409 w 1312373"/>
                <a:gd name="connsiteY619" fmla="*/ 135580 h 466827"/>
                <a:gd name="connsiteX620" fmla="*/ 495832 w 1312373"/>
                <a:gd name="connsiteY620" fmla="*/ 135580 h 466827"/>
                <a:gd name="connsiteX621" fmla="*/ 484132 w 1312373"/>
                <a:gd name="connsiteY621" fmla="*/ 148437 h 466827"/>
                <a:gd name="connsiteX622" fmla="*/ 506631 w 1312373"/>
                <a:gd name="connsiteY622" fmla="*/ 148437 h 466827"/>
                <a:gd name="connsiteX623" fmla="*/ 495832 w 1312373"/>
                <a:gd name="connsiteY623" fmla="*/ 135580 h 466827"/>
                <a:gd name="connsiteX624" fmla="*/ 255569 w 1312373"/>
                <a:gd name="connsiteY624" fmla="*/ 135580 h 466827"/>
                <a:gd name="connsiteX625" fmla="*/ 243869 w 1312373"/>
                <a:gd name="connsiteY625" fmla="*/ 148437 h 466827"/>
                <a:gd name="connsiteX626" fmla="*/ 266368 w 1312373"/>
                <a:gd name="connsiteY626" fmla="*/ 148437 h 466827"/>
                <a:gd name="connsiteX627" fmla="*/ 255569 w 1312373"/>
                <a:gd name="connsiteY627" fmla="*/ 135580 h 466827"/>
                <a:gd name="connsiteX628" fmla="*/ 89992 w 1312373"/>
                <a:gd name="connsiteY628" fmla="*/ 135580 h 466827"/>
                <a:gd name="connsiteX629" fmla="*/ 78292 w 1312373"/>
                <a:gd name="connsiteY629" fmla="*/ 148437 h 466827"/>
                <a:gd name="connsiteX630" fmla="*/ 100791 w 1312373"/>
                <a:gd name="connsiteY630" fmla="*/ 148437 h 466827"/>
                <a:gd name="connsiteX631" fmla="*/ 89992 w 1312373"/>
                <a:gd name="connsiteY631" fmla="*/ 135580 h 466827"/>
                <a:gd name="connsiteX632" fmla="*/ 993280 w 1312373"/>
                <a:gd name="connsiteY632" fmla="*/ 135575 h 466827"/>
                <a:gd name="connsiteX633" fmla="*/ 981761 w 1312373"/>
                <a:gd name="connsiteY633" fmla="*/ 154189 h 466827"/>
                <a:gd name="connsiteX634" fmla="*/ 993280 w 1312373"/>
                <a:gd name="connsiteY634" fmla="*/ 172802 h 466827"/>
                <a:gd name="connsiteX635" fmla="*/ 1004799 w 1312373"/>
                <a:gd name="connsiteY635" fmla="*/ 154189 h 466827"/>
                <a:gd name="connsiteX636" fmla="*/ 993280 w 1312373"/>
                <a:gd name="connsiteY636" fmla="*/ 135575 h 466827"/>
                <a:gd name="connsiteX637" fmla="*/ 1288611 w 1312373"/>
                <a:gd name="connsiteY637" fmla="*/ 125871 h 466827"/>
                <a:gd name="connsiteX638" fmla="*/ 1310214 w 1312373"/>
                <a:gd name="connsiteY638" fmla="*/ 142323 h 466827"/>
                <a:gd name="connsiteX639" fmla="*/ 1296889 w 1312373"/>
                <a:gd name="connsiteY639" fmla="*/ 142323 h 466827"/>
                <a:gd name="connsiteX640" fmla="*/ 1288068 w 1312373"/>
                <a:gd name="connsiteY640" fmla="*/ 135579 h 466827"/>
                <a:gd name="connsiteX641" fmla="*/ 1281048 w 1312373"/>
                <a:gd name="connsiteY641" fmla="*/ 140616 h 466827"/>
                <a:gd name="connsiteX642" fmla="*/ 1288699 w 1312373"/>
                <a:gd name="connsiteY642" fmla="*/ 147268 h 466827"/>
                <a:gd name="connsiteX643" fmla="*/ 1295181 w 1312373"/>
                <a:gd name="connsiteY643" fmla="*/ 149337 h 466827"/>
                <a:gd name="connsiteX644" fmla="*/ 1312373 w 1312373"/>
                <a:gd name="connsiteY644" fmla="*/ 165789 h 466827"/>
                <a:gd name="connsiteX645" fmla="*/ 1290050 w 1312373"/>
                <a:gd name="connsiteY645" fmla="*/ 182515 h 466827"/>
                <a:gd name="connsiteX646" fmla="*/ 1265026 w 1312373"/>
                <a:gd name="connsiteY646" fmla="*/ 163901 h 466827"/>
                <a:gd name="connsiteX647" fmla="*/ 1278889 w 1312373"/>
                <a:gd name="connsiteY647" fmla="*/ 163901 h 466827"/>
                <a:gd name="connsiteX648" fmla="*/ 1290770 w 1312373"/>
                <a:gd name="connsiteY648" fmla="*/ 172264 h 466827"/>
                <a:gd name="connsiteX649" fmla="*/ 1298872 w 1312373"/>
                <a:gd name="connsiteY649" fmla="*/ 166958 h 466827"/>
                <a:gd name="connsiteX650" fmla="*/ 1291401 w 1312373"/>
                <a:gd name="connsiteY650" fmla="*/ 160575 h 466827"/>
                <a:gd name="connsiteX651" fmla="*/ 1284920 w 1312373"/>
                <a:gd name="connsiteY651" fmla="*/ 158418 h 466827"/>
                <a:gd name="connsiteX652" fmla="*/ 1267547 w 1312373"/>
                <a:gd name="connsiteY652" fmla="*/ 141966 h 466827"/>
                <a:gd name="connsiteX653" fmla="*/ 1288611 w 1312373"/>
                <a:gd name="connsiteY653" fmla="*/ 125871 h 466827"/>
                <a:gd name="connsiteX654" fmla="*/ 854877 w 1312373"/>
                <a:gd name="connsiteY654" fmla="*/ 125871 h 466827"/>
                <a:gd name="connsiteX655" fmla="*/ 876480 w 1312373"/>
                <a:gd name="connsiteY655" fmla="*/ 142323 h 466827"/>
                <a:gd name="connsiteX656" fmla="*/ 863155 w 1312373"/>
                <a:gd name="connsiteY656" fmla="*/ 142323 h 466827"/>
                <a:gd name="connsiteX657" fmla="*/ 854338 w 1312373"/>
                <a:gd name="connsiteY657" fmla="*/ 135579 h 466827"/>
                <a:gd name="connsiteX658" fmla="*/ 847314 w 1312373"/>
                <a:gd name="connsiteY658" fmla="*/ 140616 h 466827"/>
                <a:gd name="connsiteX659" fmla="*/ 854965 w 1312373"/>
                <a:gd name="connsiteY659" fmla="*/ 147268 h 466827"/>
                <a:gd name="connsiteX660" fmla="*/ 861446 w 1312373"/>
                <a:gd name="connsiteY660" fmla="*/ 149337 h 466827"/>
                <a:gd name="connsiteX661" fmla="*/ 878639 w 1312373"/>
                <a:gd name="connsiteY661" fmla="*/ 165789 h 466827"/>
                <a:gd name="connsiteX662" fmla="*/ 856316 w 1312373"/>
                <a:gd name="connsiteY662" fmla="*/ 182515 h 466827"/>
                <a:gd name="connsiteX663" fmla="*/ 831296 w 1312373"/>
                <a:gd name="connsiteY663" fmla="*/ 163901 h 466827"/>
                <a:gd name="connsiteX664" fmla="*/ 845155 w 1312373"/>
                <a:gd name="connsiteY664" fmla="*/ 163901 h 466827"/>
                <a:gd name="connsiteX665" fmla="*/ 857036 w 1312373"/>
                <a:gd name="connsiteY665" fmla="*/ 172264 h 466827"/>
                <a:gd name="connsiteX666" fmla="*/ 865133 w 1312373"/>
                <a:gd name="connsiteY666" fmla="*/ 166958 h 466827"/>
                <a:gd name="connsiteX667" fmla="*/ 857667 w 1312373"/>
                <a:gd name="connsiteY667" fmla="*/ 160575 h 466827"/>
                <a:gd name="connsiteX668" fmla="*/ 851186 w 1312373"/>
                <a:gd name="connsiteY668" fmla="*/ 158418 h 466827"/>
                <a:gd name="connsiteX669" fmla="*/ 833813 w 1312373"/>
                <a:gd name="connsiteY669" fmla="*/ 141966 h 466827"/>
                <a:gd name="connsiteX670" fmla="*/ 854877 w 1312373"/>
                <a:gd name="connsiteY670" fmla="*/ 125871 h 466827"/>
                <a:gd name="connsiteX671" fmla="*/ 548923 w 1312373"/>
                <a:gd name="connsiteY671" fmla="*/ 125871 h 466827"/>
                <a:gd name="connsiteX672" fmla="*/ 570526 w 1312373"/>
                <a:gd name="connsiteY672" fmla="*/ 142323 h 466827"/>
                <a:gd name="connsiteX673" fmla="*/ 557201 w 1312373"/>
                <a:gd name="connsiteY673" fmla="*/ 142323 h 466827"/>
                <a:gd name="connsiteX674" fmla="*/ 548384 w 1312373"/>
                <a:gd name="connsiteY674" fmla="*/ 135579 h 466827"/>
                <a:gd name="connsiteX675" fmla="*/ 541360 w 1312373"/>
                <a:gd name="connsiteY675" fmla="*/ 140616 h 466827"/>
                <a:gd name="connsiteX676" fmla="*/ 549011 w 1312373"/>
                <a:gd name="connsiteY676" fmla="*/ 147268 h 466827"/>
                <a:gd name="connsiteX677" fmla="*/ 555492 w 1312373"/>
                <a:gd name="connsiteY677" fmla="*/ 149337 h 466827"/>
                <a:gd name="connsiteX678" fmla="*/ 572685 w 1312373"/>
                <a:gd name="connsiteY678" fmla="*/ 165789 h 466827"/>
                <a:gd name="connsiteX679" fmla="*/ 550362 w 1312373"/>
                <a:gd name="connsiteY679" fmla="*/ 182515 h 466827"/>
                <a:gd name="connsiteX680" fmla="*/ 525342 w 1312373"/>
                <a:gd name="connsiteY680" fmla="*/ 163901 h 466827"/>
                <a:gd name="connsiteX681" fmla="*/ 539201 w 1312373"/>
                <a:gd name="connsiteY681" fmla="*/ 163901 h 466827"/>
                <a:gd name="connsiteX682" fmla="*/ 551082 w 1312373"/>
                <a:gd name="connsiteY682" fmla="*/ 172264 h 466827"/>
                <a:gd name="connsiteX683" fmla="*/ 559179 w 1312373"/>
                <a:gd name="connsiteY683" fmla="*/ 166958 h 466827"/>
                <a:gd name="connsiteX684" fmla="*/ 551713 w 1312373"/>
                <a:gd name="connsiteY684" fmla="*/ 160575 h 466827"/>
                <a:gd name="connsiteX685" fmla="*/ 545232 w 1312373"/>
                <a:gd name="connsiteY685" fmla="*/ 158418 h 466827"/>
                <a:gd name="connsiteX686" fmla="*/ 527859 w 1312373"/>
                <a:gd name="connsiteY686" fmla="*/ 141966 h 466827"/>
                <a:gd name="connsiteX687" fmla="*/ 548923 w 1312373"/>
                <a:gd name="connsiteY687" fmla="*/ 125871 h 466827"/>
                <a:gd name="connsiteX688" fmla="*/ 143083 w 1312373"/>
                <a:gd name="connsiteY688" fmla="*/ 125871 h 466827"/>
                <a:gd name="connsiteX689" fmla="*/ 164686 w 1312373"/>
                <a:gd name="connsiteY689" fmla="*/ 142323 h 466827"/>
                <a:gd name="connsiteX690" fmla="*/ 151361 w 1312373"/>
                <a:gd name="connsiteY690" fmla="*/ 142323 h 466827"/>
                <a:gd name="connsiteX691" fmla="*/ 142540 w 1312373"/>
                <a:gd name="connsiteY691" fmla="*/ 135579 h 466827"/>
                <a:gd name="connsiteX692" fmla="*/ 135520 w 1312373"/>
                <a:gd name="connsiteY692" fmla="*/ 140616 h 466827"/>
                <a:gd name="connsiteX693" fmla="*/ 143171 w 1312373"/>
                <a:gd name="connsiteY693" fmla="*/ 147268 h 466827"/>
                <a:gd name="connsiteX694" fmla="*/ 149652 w 1312373"/>
                <a:gd name="connsiteY694" fmla="*/ 149337 h 466827"/>
                <a:gd name="connsiteX695" fmla="*/ 166845 w 1312373"/>
                <a:gd name="connsiteY695" fmla="*/ 165789 h 466827"/>
                <a:gd name="connsiteX696" fmla="*/ 144522 w 1312373"/>
                <a:gd name="connsiteY696" fmla="*/ 182515 h 466827"/>
                <a:gd name="connsiteX697" fmla="*/ 119502 w 1312373"/>
                <a:gd name="connsiteY697" fmla="*/ 163901 h 466827"/>
                <a:gd name="connsiteX698" fmla="*/ 119506 w 1312373"/>
                <a:gd name="connsiteY698" fmla="*/ 163901 h 466827"/>
                <a:gd name="connsiteX699" fmla="*/ 133365 w 1312373"/>
                <a:gd name="connsiteY699" fmla="*/ 163901 h 466827"/>
                <a:gd name="connsiteX700" fmla="*/ 145246 w 1312373"/>
                <a:gd name="connsiteY700" fmla="*/ 172264 h 466827"/>
                <a:gd name="connsiteX701" fmla="*/ 153343 w 1312373"/>
                <a:gd name="connsiteY701" fmla="*/ 166958 h 466827"/>
                <a:gd name="connsiteX702" fmla="*/ 145873 w 1312373"/>
                <a:gd name="connsiteY702" fmla="*/ 160575 h 466827"/>
                <a:gd name="connsiteX703" fmla="*/ 139392 w 1312373"/>
                <a:gd name="connsiteY703" fmla="*/ 158418 h 466827"/>
                <a:gd name="connsiteX704" fmla="*/ 122019 w 1312373"/>
                <a:gd name="connsiteY704" fmla="*/ 141966 h 466827"/>
                <a:gd name="connsiteX705" fmla="*/ 143083 w 1312373"/>
                <a:gd name="connsiteY705" fmla="*/ 125871 h 466827"/>
                <a:gd name="connsiteX706" fmla="*/ 1235608 w 1312373"/>
                <a:gd name="connsiteY706" fmla="*/ 125867 h 466827"/>
                <a:gd name="connsiteX707" fmla="*/ 1260536 w 1312373"/>
                <a:gd name="connsiteY707" fmla="*/ 154551 h 466827"/>
                <a:gd name="connsiteX708" fmla="*/ 1260536 w 1312373"/>
                <a:gd name="connsiteY708" fmla="*/ 157607 h 466827"/>
                <a:gd name="connsiteX709" fmla="*/ 1223816 w 1312373"/>
                <a:gd name="connsiteY709" fmla="*/ 157607 h 466827"/>
                <a:gd name="connsiteX710" fmla="*/ 1235785 w 1312373"/>
                <a:gd name="connsiteY710" fmla="*/ 172264 h 466827"/>
                <a:gd name="connsiteX711" fmla="*/ 1245957 w 1312373"/>
                <a:gd name="connsiteY711" fmla="*/ 163901 h 466827"/>
                <a:gd name="connsiteX712" fmla="*/ 1259821 w 1312373"/>
                <a:gd name="connsiteY712" fmla="*/ 163901 h 466827"/>
                <a:gd name="connsiteX713" fmla="*/ 1235790 w 1312373"/>
                <a:gd name="connsiteY713" fmla="*/ 182515 h 466827"/>
                <a:gd name="connsiteX714" fmla="*/ 1209599 w 1312373"/>
                <a:gd name="connsiteY714" fmla="*/ 154101 h 466827"/>
                <a:gd name="connsiteX715" fmla="*/ 1209595 w 1312373"/>
                <a:gd name="connsiteY715" fmla="*/ 154101 h 466827"/>
                <a:gd name="connsiteX716" fmla="*/ 1235608 w 1312373"/>
                <a:gd name="connsiteY716" fmla="*/ 125867 h 466827"/>
                <a:gd name="connsiteX717" fmla="*/ 1151559 w 1312373"/>
                <a:gd name="connsiteY717" fmla="*/ 125867 h 466827"/>
                <a:gd name="connsiteX718" fmla="*/ 1166588 w 1312373"/>
                <a:gd name="connsiteY718" fmla="*/ 135306 h 466827"/>
                <a:gd name="connsiteX719" fmla="*/ 1168747 w 1312373"/>
                <a:gd name="connsiteY719" fmla="*/ 135306 h 466827"/>
                <a:gd name="connsiteX720" fmla="*/ 1183237 w 1312373"/>
                <a:gd name="connsiteY720" fmla="*/ 125867 h 466827"/>
                <a:gd name="connsiteX721" fmla="*/ 1200611 w 1312373"/>
                <a:gd name="connsiteY721" fmla="*/ 146907 h 466827"/>
                <a:gd name="connsiteX722" fmla="*/ 1200611 w 1312373"/>
                <a:gd name="connsiteY722" fmla="*/ 181165 h 466827"/>
                <a:gd name="connsiteX723" fmla="*/ 1186028 w 1312373"/>
                <a:gd name="connsiteY723" fmla="*/ 181165 h 466827"/>
                <a:gd name="connsiteX724" fmla="*/ 1186028 w 1312373"/>
                <a:gd name="connsiteY724" fmla="*/ 149337 h 466827"/>
                <a:gd name="connsiteX725" fmla="*/ 1178381 w 1312373"/>
                <a:gd name="connsiteY725" fmla="*/ 137736 h 466827"/>
                <a:gd name="connsiteX726" fmla="*/ 1168301 w 1312373"/>
                <a:gd name="connsiteY726" fmla="*/ 152032 h 466827"/>
                <a:gd name="connsiteX727" fmla="*/ 1168301 w 1312373"/>
                <a:gd name="connsiteY727" fmla="*/ 181165 h 466827"/>
                <a:gd name="connsiteX728" fmla="*/ 1153718 w 1312373"/>
                <a:gd name="connsiteY728" fmla="*/ 181165 h 466827"/>
                <a:gd name="connsiteX729" fmla="*/ 1153718 w 1312373"/>
                <a:gd name="connsiteY729" fmla="*/ 149337 h 466827"/>
                <a:gd name="connsiteX730" fmla="*/ 1146067 w 1312373"/>
                <a:gd name="connsiteY730" fmla="*/ 137736 h 466827"/>
                <a:gd name="connsiteX731" fmla="*/ 1135988 w 1312373"/>
                <a:gd name="connsiteY731" fmla="*/ 152032 h 466827"/>
                <a:gd name="connsiteX732" fmla="*/ 1135988 w 1312373"/>
                <a:gd name="connsiteY732" fmla="*/ 181165 h 466827"/>
                <a:gd name="connsiteX733" fmla="*/ 1121409 w 1312373"/>
                <a:gd name="connsiteY733" fmla="*/ 181165 h 466827"/>
                <a:gd name="connsiteX734" fmla="*/ 1121409 w 1312373"/>
                <a:gd name="connsiteY734" fmla="*/ 127217 h 466827"/>
                <a:gd name="connsiteX735" fmla="*/ 1134910 w 1312373"/>
                <a:gd name="connsiteY735" fmla="*/ 127217 h 466827"/>
                <a:gd name="connsiteX736" fmla="*/ 1134910 w 1312373"/>
                <a:gd name="connsiteY736" fmla="*/ 135306 h 466827"/>
                <a:gd name="connsiteX737" fmla="*/ 1137069 w 1312373"/>
                <a:gd name="connsiteY737" fmla="*/ 135306 h 466827"/>
                <a:gd name="connsiteX738" fmla="*/ 1151559 w 1312373"/>
                <a:gd name="connsiteY738" fmla="*/ 125867 h 466827"/>
                <a:gd name="connsiteX739" fmla="*/ 1059774 w 1312373"/>
                <a:gd name="connsiteY739" fmla="*/ 125867 h 466827"/>
                <a:gd name="connsiteX740" fmla="*/ 1074803 w 1312373"/>
                <a:gd name="connsiteY740" fmla="*/ 135306 h 466827"/>
                <a:gd name="connsiteX741" fmla="*/ 1076962 w 1312373"/>
                <a:gd name="connsiteY741" fmla="*/ 135306 h 466827"/>
                <a:gd name="connsiteX742" fmla="*/ 1091452 w 1312373"/>
                <a:gd name="connsiteY742" fmla="*/ 125867 h 466827"/>
                <a:gd name="connsiteX743" fmla="*/ 1108826 w 1312373"/>
                <a:gd name="connsiteY743" fmla="*/ 146907 h 466827"/>
                <a:gd name="connsiteX744" fmla="*/ 1108826 w 1312373"/>
                <a:gd name="connsiteY744" fmla="*/ 181165 h 466827"/>
                <a:gd name="connsiteX745" fmla="*/ 1094243 w 1312373"/>
                <a:gd name="connsiteY745" fmla="*/ 181165 h 466827"/>
                <a:gd name="connsiteX746" fmla="*/ 1094243 w 1312373"/>
                <a:gd name="connsiteY746" fmla="*/ 149337 h 466827"/>
                <a:gd name="connsiteX747" fmla="*/ 1086596 w 1312373"/>
                <a:gd name="connsiteY747" fmla="*/ 137736 h 466827"/>
                <a:gd name="connsiteX748" fmla="*/ 1076516 w 1312373"/>
                <a:gd name="connsiteY748" fmla="*/ 152032 h 466827"/>
                <a:gd name="connsiteX749" fmla="*/ 1076516 w 1312373"/>
                <a:gd name="connsiteY749" fmla="*/ 181165 h 466827"/>
                <a:gd name="connsiteX750" fmla="*/ 1061933 w 1312373"/>
                <a:gd name="connsiteY750" fmla="*/ 181165 h 466827"/>
                <a:gd name="connsiteX751" fmla="*/ 1061933 w 1312373"/>
                <a:gd name="connsiteY751" fmla="*/ 149337 h 466827"/>
                <a:gd name="connsiteX752" fmla="*/ 1054282 w 1312373"/>
                <a:gd name="connsiteY752" fmla="*/ 137736 h 466827"/>
                <a:gd name="connsiteX753" fmla="*/ 1044203 w 1312373"/>
                <a:gd name="connsiteY753" fmla="*/ 152032 h 466827"/>
                <a:gd name="connsiteX754" fmla="*/ 1044203 w 1312373"/>
                <a:gd name="connsiteY754" fmla="*/ 181165 h 466827"/>
                <a:gd name="connsiteX755" fmla="*/ 1029624 w 1312373"/>
                <a:gd name="connsiteY755" fmla="*/ 181165 h 466827"/>
                <a:gd name="connsiteX756" fmla="*/ 1029624 w 1312373"/>
                <a:gd name="connsiteY756" fmla="*/ 127217 h 466827"/>
                <a:gd name="connsiteX757" fmla="*/ 1043125 w 1312373"/>
                <a:gd name="connsiteY757" fmla="*/ 127217 h 466827"/>
                <a:gd name="connsiteX758" fmla="*/ 1043125 w 1312373"/>
                <a:gd name="connsiteY758" fmla="*/ 135306 h 466827"/>
                <a:gd name="connsiteX759" fmla="*/ 1045284 w 1312373"/>
                <a:gd name="connsiteY759" fmla="*/ 135306 h 466827"/>
                <a:gd name="connsiteX760" fmla="*/ 1059774 w 1312373"/>
                <a:gd name="connsiteY760" fmla="*/ 125867 h 466827"/>
                <a:gd name="connsiteX761" fmla="*/ 993275 w 1312373"/>
                <a:gd name="connsiteY761" fmla="*/ 125867 h 466827"/>
                <a:gd name="connsiteX762" fmla="*/ 1019916 w 1312373"/>
                <a:gd name="connsiteY762" fmla="*/ 154189 h 466827"/>
                <a:gd name="connsiteX763" fmla="*/ 993275 w 1312373"/>
                <a:gd name="connsiteY763" fmla="*/ 182511 h 466827"/>
                <a:gd name="connsiteX764" fmla="*/ 966635 w 1312373"/>
                <a:gd name="connsiteY764" fmla="*/ 154189 h 466827"/>
                <a:gd name="connsiteX765" fmla="*/ 993275 w 1312373"/>
                <a:gd name="connsiteY765" fmla="*/ 125867 h 466827"/>
                <a:gd name="connsiteX766" fmla="*/ 801878 w 1312373"/>
                <a:gd name="connsiteY766" fmla="*/ 125867 h 466827"/>
                <a:gd name="connsiteX767" fmla="*/ 826806 w 1312373"/>
                <a:gd name="connsiteY767" fmla="*/ 154551 h 466827"/>
                <a:gd name="connsiteX768" fmla="*/ 826806 w 1312373"/>
                <a:gd name="connsiteY768" fmla="*/ 157607 h 466827"/>
                <a:gd name="connsiteX769" fmla="*/ 790086 w 1312373"/>
                <a:gd name="connsiteY769" fmla="*/ 157607 h 466827"/>
                <a:gd name="connsiteX770" fmla="*/ 802055 w 1312373"/>
                <a:gd name="connsiteY770" fmla="*/ 172264 h 466827"/>
                <a:gd name="connsiteX771" fmla="*/ 812227 w 1312373"/>
                <a:gd name="connsiteY771" fmla="*/ 163901 h 466827"/>
                <a:gd name="connsiteX772" fmla="*/ 826091 w 1312373"/>
                <a:gd name="connsiteY772" fmla="*/ 163901 h 466827"/>
                <a:gd name="connsiteX773" fmla="*/ 802059 w 1312373"/>
                <a:gd name="connsiteY773" fmla="*/ 182515 h 466827"/>
                <a:gd name="connsiteX774" fmla="*/ 775869 w 1312373"/>
                <a:gd name="connsiteY774" fmla="*/ 154101 h 466827"/>
                <a:gd name="connsiteX775" fmla="*/ 775865 w 1312373"/>
                <a:gd name="connsiteY775" fmla="*/ 154101 h 466827"/>
                <a:gd name="connsiteX776" fmla="*/ 801878 w 1312373"/>
                <a:gd name="connsiteY776" fmla="*/ 125867 h 466827"/>
                <a:gd name="connsiteX777" fmla="*/ 625501 w 1312373"/>
                <a:gd name="connsiteY777" fmla="*/ 125867 h 466827"/>
                <a:gd name="connsiteX778" fmla="*/ 650429 w 1312373"/>
                <a:gd name="connsiteY778" fmla="*/ 154551 h 466827"/>
                <a:gd name="connsiteX779" fmla="*/ 650429 w 1312373"/>
                <a:gd name="connsiteY779" fmla="*/ 157607 h 466827"/>
                <a:gd name="connsiteX780" fmla="*/ 613709 w 1312373"/>
                <a:gd name="connsiteY780" fmla="*/ 157607 h 466827"/>
                <a:gd name="connsiteX781" fmla="*/ 625678 w 1312373"/>
                <a:gd name="connsiteY781" fmla="*/ 172264 h 466827"/>
                <a:gd name="connsiteX782" fmla="*/ 635850 w 1312373"/>
                <a:gd name="connsiteY782" fmla="*/ 163901 h 466827"/>
                <a:gd name="connsiteX783" fmla="*/ 649714 w 1312373"/>
                <a:gd name="connsiteY783" fmla="*/ 163901 h 466827"/>
                <a:gd name="connsiteX784" fmla="*/ 625683 w 1312373"/>
                <a:gd name="connsiteY784" fmla="*/ 182515 h 466827"/>
                <a:gd name="connsiteX785" fmla="*/ 599492 w 1312373"/>
                <a:gd name="connsiteY785" fmla="*/ 154101 h 466827"/>
                <a:gd name="connsiteX786" fmla="*/ 599488 w 1312373"/>
                <a:gd name="connsiteY786" fmla="*/ 154101 h 466827"/>
                <a:gd name="connsiteX787" fmla="*/ 625501 w 1312373"/>
                <a:gd name="connsiteY787" fmla="*/ 125867 h 466827"/>
                <a:gd name="connsiteX788" fmla="*/ 495924 w 1312373"/>
                <a:gd name="connsiteY788" fmla="*/ 125867 h 466827"/>
                <a:gd name="connsiteX789" fmla="*/ 520852 w 1312373"/>
                <a:gd name="connsiteY789" fmla="*/ 154551 h 466827"/>
                <a:gd name="connsiteX790" fmla="*/ 520852 w 1312373"/>
                <a:gd name="connsiteY790" fmla="*/ 157607 h 466827"/>
                <a:gd name="connsiteX791" fmla="*/ 484132 w 1312373"/>
                <a:gd name="connsiteY791" fmla="*/ 157607 h 466827"/>
                <a:gd name="connsiteX792" fmla="*/ 496101 w 1312373"/>
                <a:gd name="connsiteY792" fmla="*/ 172264 h 466827"/>
                <a:gd name="connsiteX793" fmla="*/ 506273 w 1312373"/>
                <a:gd name="connsiteY793" fmla="*/ 163901 h 466827"/>
                <a:gd name="connsiteX794" fmla="*/ 520137 w 1312373"/>
                <a:gd name="connsiteY794" fmla="*/ 163901 h 466827"/>
                <a:gd name="connsiteX795" fmla="*/ 496106 w 1312373"/>
                <a:gd name="connsiteY795" fmla="*/ 182515 h 466827"/>
                <a:gd name="connsiteX796" fmla="*/ 469915 w 1312373"/>
                <a:gd name="connsiteY796" fmla="*/ 154101 h 466827"/>
                <a:gd name="connsiteX797" fmla="*/ 469911 w 1312373"/>
                <a:gd name="connsiteY797" fmla="*/ 154101 h 466827"/>
                <a:gd name="connsiteX798" fmla="*/ 495924 w 1312373"/>
                <a:gd name="connsiteY798" fmla="*/ 125867 h 466827"/>
                <a:gd name="connsiteX799" fmla="*/ 411875 w 1312373"/>
                <a:gd name="connsiteY799" fmla="*/ 125867 h 466827"/>
                <a:gd name="connsiteX800" fmla="*/ 426904 w 1312373"/>
                <a:gd name="connsiteY800" fmla="*/ 135306 h 466827"/>
                <a:gd name="connsiteX801" fmla="*/ 429063 w 1312373"/>
                <a:gd name="connsiteY801" fmla="*/ 135306 h 466827"/>
                <a:gd name="connsiteX802" fmla="*/ 443553 w 1312373"/>
                <a:gd name="connsiteY802" fmla="*/ 125867 h 466827"/>
                <a:gd name="connsiteX803" fmla="*/ 460927 w 1312373"/>
                <a:gd name="connsiteY803" fmla="*/ 146907 h 466827"/>
                <a:gd name="connsiteX804" fmla="*/ 460927 w 1312373"/>
                <a:gd name="connsiteY804" fmla="*/ 181165 h 466827"/>
                <a:gd name="connsiteX805" fmla="*/ 446344 w 1312373"/>
                <a:gd name="connsiteY805" fmla="*/ 181165 h 466827"/>
                <a:gd name="connsiteX806" fmla="*/ 446344 w 1312373"/>
                <a:gd name="connsiteY806" fmla="*/ 149337 h 466827"/>
                <a:gd name="connsiteX807" fmla="*/ 438697 w 1312373"/>
                <a:gd name="connsiteY807" fmla="*/ 137736 h 466827"/>
                <a:gd name="connsiteX808" fmla="*/ 428617 w 1312373"/>
                <a:gd name="connsiteY808" fmla="*/ 152032 h 466827"/>
                <a:gd name="connsiteX809" fmla="*/ 428617 w 1312373"/>
                <a:gd name="connsiteY809" fmla="*/ 181165 h 466827"/>
                <a:gd name="connsiteX810" fmla="*/ 414034 w 1312373"/>
                <a:gd name="connsiteY810" fmla="*/ 181165 h 466827"/>
                <a:gd name="connsiteX811" fmla="*/ 414034 w 1312373"/>
                <a:gd name="connsiteY811" fmla="*/ 149337 h 466827"/>
                <a:gd name="connsiteX812" fmla="*/ 406387 w 1312373"/>
                <a:gd name="connsiteY812" fmla="*/ 137736 h 466827"/>
                <a:gd name="connsiteX813" fmla="*/ 396308 w 1312373"/>
                <a:gd name="connsiteY813" fmla="*/ 152032 h 466827"/>
                <a:gd name="connsiteX814" fmla="*/ 396308 w 1312373"/>
                <a:gd name="connsiteY814" fmla="*/ 181165 h 466827"/>
                <a:gd name="connsiteX815" fmla="*/ 381725 w 1312373"/>
                <a:gd name="connsiteY815" fmla="*/ 181165 h 466827"/>
                <a:gd name="connsiteX816" fmla="*/ 381725 w 1312373"/>
                <a:gd name="connsiteY816" fmla="*/ 127217 h 466827"/>
                <a:gd name="connsiteX817" fmla="*/ 395226 w 1312373"/>
                <a:gd name="connsiteY817" fmla="*/ 127217 h 466827"/>
                <a:gd name="connsiteX818" fmla="*/ 395226 w 1312373"/>
                <a:gd name="connsiteY818" fmla="*/ 135306 h 466827"/>
                <a:gd name="connsiteX819" fmla="*/ 397385 w 1312373"/>
                <a:gd name="connsiteY819" fmla="*/ 135306 h 466827"/>
                <a:gd name="connsiteX820" fmla="*/ 411875 w 1312373"/>
                <a:gd name="connsiteY820" fmla="*/ 125867 h 466827"/>
                <a:gd name="connsiteX821" fmla="*/ 320090 w 1312373"/>
                <a:gd name="connsiteY821" fmla="*/ 125867 h 466827"/>
                <a:gd name="connsiteX822" fmla="*/ 335119 w 1312373"/>
                <a:gd name="connsiteY822" fmla="*/ 135306 h 466827"/>
                <a:gd name="connsiteX823" fmla="*/ 337278 w 1312373"/>
                <a:gd name="connsiteY823" fmla="*/ 135306 h 466827"/>
                <a:gd name="connsiteX824" fmla="*/ 351768 w 1312373"/>
                <a:gd name="connsiteY824" fmla="*/ 125867 h 466827"/>
                <a:gd name="connsiteX825" fmla="*/ 369142 w 1312373"/>
                <a:gd name="connsiteY825" fmla="*/ 146907 h 466827"/>
                <a:gd name="connsiteX826" fmla="*/ 369142 w 1312373"/>
                <a:gd name="connsiteY826" fmla="*/ 181165 h 466827"/>
                <a:gd name="connsiteX827" fmla="*/ 354559 w 1312373"/>
                <a:gd name="connsiteY827" fmla="*/ 181165 h 466827"/>
                <a:gd name="connsiteX828" fmla="*/ 354559 w 1312373"/>
                <a:gd name="connsiteY828" fmla="*/ 149337 h 466827"/>
                <a:gd name="connsiteX829" fmla="*/ 346912 w 1312373"/>
                <a:gd name="connsiteY829" fmla="*/ 137736 h 466827"/>
                <a:gd name="connsiteX830" fmla="*/ 336832 w 1312373"/>
                <a:gd name="connsiteY830" fmla="*/ 152032 h 466827"/>
                <a:gd name="connsiteX831" fmla="*/ 336832 w 1312373"/>
                <a:gd name="connsiteY831" fmla="*/ 181165 h 466827"/>
                <a:gd name="connsiteX832" fmla="*/ 322249 w 1312373"/>
                <a:gd name="connsiteY832" fmla="*/ 181165 h 466827"/>
                <a:gd name="connsiteX833" fmla="*/ 322249 w 1312373"/>
                <a:gd name="connsiteY833" fmla="*/ 149337 h 466827"/>
                <a:gd name="connsiteX834" fmla="*/ 314602 w 1312373"/>
                <a:gd name="connsiteY834" fmla="*/ 137736 h 466827"/>
                <a:gd name="connsiteX835" fmla="*/ 304523 w 1312373"/>
                <a:gd name="connsiteY835" fmla="*/ 152032 h 466827"/>
                <a:gd name="connsiteX836" fmla="*/ 304523 w 1312373"/>
                <a:gd name="connsiteY836" fmla="*/ 181165 h 466827"/>
                <a:gd name="connsiteX837" fmla="*/ 289940 w 1312373"/>
                <a:gd name="connsiteY837" fmla="*/ 181165 h 466827"/>
                <a:gd name="connsiteX838" fmla="*/ 289940 w 1312373"/>
                <a:gd name="connsiteY838" fmla="*/ 127217 h 466827"/>
                <a:gd name="connsiteX839" fmla="*/ 303441 w 1312373"/>
                <a:gd name="connsiteY839" fmla="*/ 127217 h 466827"/>
                <a:gd name="connsiteX840" fmla="*/ 303441 w 1312373"/>
                <a:gd name="connsiteY840" fmla="*/ 135306 h 466827"/>
                <a:gd name="connsiteX841" fmla="*/ 305600 w 1312373"/>
                <a:gd name="connsiteY841" fmla="*/ 135306 h 466827"/>
                <a:gd name="connsiteX842" fmla="*/ 320090 w 1312373"/>
                <a:gd name="connsiteY842" fmla="*/ 125867 h 466827"/>
                <a:gd name="connsiteX843" fmla="*/ 255657 w 1312373"/>
                <a:gd name="connsiteY843" fmla="*/ 125867 h 466827"/>
                <a:gd name="connsiteX844" fmla="*/ 280585 w 1312373"/>
                <a:gd name="connsiteY844" fmla="*/ 154551 h 466827"/>
                <a:gd name="connsiteX845" fmla="*/ 280585 w 1312373"/>
                <a:gd name="connsiteY845" fmla="*/ 157607 h 466827"/>
                <a:gd name="connsiteX846" fmla="*/ 243865 w 1312373"/>
                <a:gd name="connsiteY846" fmla="*/ 157607 h 466827"/>
                <a:gd name="connsiteX847" fmla="*/ 255834 w 1312373"/>
                <a:gd name="connsiteY847" fmla="*/ 172264 h 466827"/>
                <a:gd name="connsiteX848" fmla="*/ 266006 w 1312373"/>
                <a:gd name="connsiteY848" fmla="*/ 163901 h 466827"/>
                <a:gd name="connsiteX849" fmla="*/ 279870 w 1312373"/>
                <a:gd name="connsiteY849" fmla="*/ 163901 h 466827"/>
                <a:gd name="connsiteX850" fmla="*/ 255838 w 1312373"/>
                <a:gd name="connsiteY850" fmla="*/ 182515 h 466827"/>
                <a:gd name="connsiteX851" fmla="*/ 229648 w 1312373"/>
                <a:gd name="connsiteY851" fmla="*/ 154101 h 466827"/>
                <a:gd name="connsiteX852" fmla="*/ 229644 w 1312373"/>
                <a:gd name="connsiteY852" fmla="*/ 154101 h 466827"/>
                <a:gd name="connsiteX853" fmla="*/ 255657 w 1312373"/>
                <a:gd name="connsiteY853" fmla="*/ 125867 h 466827"/>
                <a:gd name="connsiteX854" fmla="*/ 90084 w 1312373"/>
                <a:gd name="connsiteY854" fmla="*/ 125867 h 466827"/>
                <a:gd name="connsiteX855" fmla="*/ 115016 w 1312373"/>
                <a:gd name="connsiteY855" fmla="*/ 154551 h 466827"/>
                <a:gd name="connsiteX856" fmla="*/ 115016 w 1312373"/>
                <a:gd name="connsiteY856" fmla="*/ 157607 h 466827"/>
                <a:gd name="connsiteX857" fmla="*/ 78296 w 1312373"/>
                <a:gd name="connsiteY857" fmla="*/ 157607 h 466827"/>
                <a:gd name="connsiteX858" fmla="*/ 90265 w 1312373"/>
                <a:gd name="connsiteY858" fmla="*/ 172264 h 466827"/>
                <a:gd name="connsiteX859" fmla="*/ 100438 w 1312373"/>
                <a:gd name="connsiteY859" fmla="*/ 163901 h 466827"/>
                <a:gd name="connsiteX860" fmla="*/ 114297 w 1312373"/>
                <a:gd name="connsiteY860" fmla="*/ 163901 h 466827"/>
                <a:gd name="connsiteX861" fmla="*/ 90265 w 1312373"/>
                <a:gd name="connsiteY861" fmla="*/ 182515 h 466827"/>
                <a:gd name="connsiteX862" fmla="*/ 64071 w 1312373"/>
                <a:gd name="connsiteY862" fmla="*/ 154101 h 466827"/>
                <a:gd name="connsiteX863" fmla="*/ 90084 w 1312373"/>
                <a:gd name="connsiteY863" fmla="*/ 125867 h 466827"/>
                <a:gd name="connsiteX864" fmla="*/ 663383 w 1312373"/>
                <a:gd name="connsiteY864" fmla="*/ 113724 h 466827"/>
                <a:gd name="connsiteX865" fmla="*/ 677697 w 1312373"/>
                <a:gd name="connsiteY865" fmla="*/ 113724 h 466827"/>
                <a:gd name="connsiteX866" fmla="*/ 677697 w 1312373"/>
                <a:gd name="connsiteY866" fmla="*/ 127212 h 466827"/>
                <a:gd name="connsiteX867" fmla="*/ 686429 w 1312373"/>
                <a:gd name="connsiteY867" fmla="*/ 127212 h 466827"/>
                <a:gd name="connsiteX868" fmla="*/ 686429 w 1312373"/>
                <a:gd name="connsiteY868" fmla="*/ 137463 h 466827"/>
                <a:gd name="connsiteX869" fmla="*/ 677697 w 1312373"/>
                <a:gd name="connsiteY869" fmla="*/ 137463 h 466827"/>
                <a:gd name="connsiteX870" fmla="*/ 677697 w 1312373"/>
                <a:gd name="connsiteY870" fmla="*/ 163540 h 466827"/>
                <a:gd name="connsiteX871" fmla="*/ 683184 w 1312373"/>
                <a:gd name="connsiteY871" fmla="*/ 180623 h 466827"/>
                <a:gd name="connsiteX872" fmla="*/ 683184 w 1312373"/>
                <a:gd name="connsiteY872" fmla="*/ 181165 h 466827"/>
                <a:gd name="connsiteX873" fmla="*/ 667705 w 1312373"/>
                <a:gd name="connsiteY873" fmla="*/ 181165 h 466827"/>
                <a:gd name="connsiteX874" fmla="*/ 663198 w 1312373"/>
                <a:gd name="connsiteY874" fmla="*/ 165070 h 466827"/>
                <a:gd name="connsiteX875" fmla="*/ 663202 w 1312373"/>
                <a:gd name="connsiteY875" fmla="*/ 165070 h 466827"/>
                <a:gd name="connsiteX876" fmla="*/ 663202 w 1312373"/>
                <a:gd name="connsiteY876" fmla="*/ 137463 h 466827"/>
                <a:gd name="connsiteX877" fmla="*/ 655820 w 1312373"/>
                <a:gd name="connsiteY877" fmla="*/ 137463 h 466827"/>
                <a:gd name="connsiteX878" fmla="*/ 655820 w 1312373"/>
                <a:gd name="connsiteY878" fmla="*/ 127212 h 466827"/>
                <a:gd name="connsiteX879" fmla="*/ 663383 w 1312373"/>
                <a:gd name="connsiteY879" fmla="*/ 127212 h 466827"/>
                <a:gd name="connsiteX880" fmla="*/ 909045 w 1312373"/>
                <a:gd name="connsiteY880" fmla="*/ 109234 h 466827"/>
                <a:gd name="connsiteX881" fmla="*/ 923628 w 1312373"/>
                <a:gd name="connsiteY881" fmla="*/ 109234 h 466827"/>
                <a:gd name="connsiteX882" fmla="*/ 923628 w 1312373"/>
                <a:gd name="connsiteY882" fmla="*/ 133692 h 466827"/>
                <a:gd name="connsiteX883" fmla="*/ 925782 w 1312373"/>
                <a:gd name="connsiteY883" fmla="*/ 133692 h 466827"/>
                <a:gd name="connsiteX884" fmla="*/ 939646 w 1312373"/>
                <a:gd name="connsiteY884" fmla="*/ 125872 h 466827"/>
                <a:gd name="connsiteX885" fmla="*/ 957646 w 1312373"/>
                <a:gd name="connsiteY885" fmla="*/ 146911 h 466827"/>
                <a:gd name="connsiteX886" fmla="*/ 957646 w 1312373"/>
                <a:gd name="connsiteY886" fmla="*/ 181170 h 466827"/>
                <a:gd name="connsiteX887" fmla="*/ 943063 w 1312373"/>
                <a:gd name="connsiteY887" fmla="*/ 181170 h 466827"/>
                <a:gd name="connsiteX888" fmla="*/ 943063 w 1312373"/>
                <a:gd name="connsiteY888" fmla="*/ 149342 h 466827"/>
                <a:gd name="connsiteX889" fmla="*/ 934604 w 1312373"/>
                <a:gd name="connsiteY889" fmla="*/ 137741 h 466827"/>
                <a:gd name="connsiteX890" fmla="*/ 923628 w 1312373"/>
                <a:gd name="connsiteY890" fmla="*/ 152037 h 466827"/>
                <a:gd name="connsiteX891" fmla="*/ 923628 w 1312373"/>
                <a:gd name="connsiteY891" fmla="*/ 181170 h 466827"/>
                <a:gd name="connsiteX892" fmla="*/ 909045 w 1312373"/>
                <a:gd name="connsiteY892" fmla="*/ 181170 h 466827"/>
                <a:gd name="connsiteX893" fmla="*/ 751578 w 1312373"/>
                <a:gd name="connsiteY893" fmla="*/ 109234 h 466827"/>
                <a:gd name="connsiteX894" fmla="*/ 766161 w 1312373"/>
                <a:gd name="connsiteY894" fmla="*/ 109234 h 466827"/>
                <a:gd name="connsiteX895" fmla="*/ 766161 w 1312373"/>
                <a:gd name="connsiteY895" fmla="*/ 181170 h 466827"/>
                <a:gd name="connsiteX896" fmla="*/ 752659 w 1312373"/>
                <a:gd name="connsiteY896" fmla="*/ 181170 h 466827"/>
                <a:gd name="connsiteX897" fmla="*/ 752659 w 1312373"/>
                <a:gd name="connsiteY897" fmla="*/ 174157 h 466827"/>
                <a:gd name="connsiteX898" fmla="*/ 750500 w 1312373"/>
                <a:gd name="connsiteY898" fmla="*/ 174157 h 466827"/>
                <a:gd name="connsiteX899" fmla="*/ 735379 w 1312373"/>
                <a:gd name="connsiteY899" fmla="*/ 182251 h 466827"/>
                <a:gd name="connsiteX900" fmla="*/ 713776 w 1312373"/>
                <a:gd name="connsiteY900" fmla="*/ 154105 h 466827"/>
                <a:gd name="connsiteX901" fmla="*/ 713776 w 1312373"/>
                <a:gd name="connsiteY901" fmla="*/ 154101 h 466827"/>
                <a:gd name="connsiteX902" fmla="*/ 735379 w 1312373"/>
                <a:gd name="connsiteY902" fmla="*/ 126136 h 466827"/>
                <a:gd name="connsiteX903" fmla="*/ 749419 w 1312373"/>
                <a:gd name="connsiteY903" fmla="*/ 133149 h 466827"/>
                <a:gd name="connsiteX904" fmla="*/ 751578 w 1312373"/>
                <a:gd name="connsiteY904" fmla="*/ 133149 h 466827"/>
                <a:gd name="connsiteX905" fmla="*/ 39784 w 1312373"/>
                <a:gd name="connsiteY905" fmla="*/ 109234 h 466827"/>
                <a:gd name="connsiteX906" fmla="*/ 54367 w 1312373"/>
                <a:gd name="connsiteY906" fmla="*/ 109234 h 466827"/>
                <a:gd name="connsiteX907" fmla="*/ 54367 w 1312373"/>
                <a:gd name="connsiteY907" fmla="*/ 181170 h 466827"/>
                <a:gd name="connsiteX908" fmla="*/ 40865 w 1312373"/>
                <a:gd name="connsiteY908" fmla="*/ 181170 h 466827"/>
                <a:gd name="connsiteX909" fmla="*/ 40865 w 1312373"/>
                <a:gd name="connsiteY909" fmla="*/ 174157 h 466827"/>
                <a:gd name="connsiteX910" fmla="*/ 38706 w 1312373"/>
                <a:gd name="connsiteY910" fmla="*/ 174157 h 466827"/>
                <a:gd name="connsiteX911" fmla="*/ 23585 w 1312373"/>
                <a:gd name="connsiteY911" fmla="*/ 182251 h 466827"/>
                <a:gd name="connsiteX912" fmla="*/ 1982 w 1312373"/>
                <a:gd name="connsiteY912" fmla="*/ 154105 h 466827"/>
                <a:gd name="connsiteX913" fmla="*/ 1982 w 1312373"/>
                <a:gd name="connsiteY913" fmla="*/ 154101 h 466827"/>
                <a:gd name="connsiteX914" fmla="*/ 23585 w 1312373"/>
                <a:gd name="connsiteY914" fmla="*/ 126136 h 466827"/>
                <a:gd name="connsiteX915" fmla="*/ 37625 w 1312373"/>
                <a:gd name="connsiteY915" fmla="*/ 133149 h 466827"/>
                <a:gd name="connsiteX916" fmla="*/ 39784 w 1312373"/>
                <a:gd name="connsiteY916" fmla="*/ 133149 h 466827"/>
                <a:gd name="connsiteX917" fmla="*/ 218765 w 1312373"/>
                <a:gd name="connsiteY917" fmla="*/ 109049 h 466827"/>
                <a:gd name="connsiteX918" fmla="*/ 223895 w 1312373"/>
                <a:gd name="connsiteY918" fmla="*/ 109318 h 466827"/>
                <a:gd name="connsiteX919" fmla="*/ 223895 w 1312373"/>
                <a:gd name="connsiteY919" fmla="*/ 119207 h 466827"/>
                <a:gd name="connsiteX920" fmla="*/ 220743 w 1312373"/>
                <a:gd name="connsiteY920" fmla="*/ 118938 h 466827"/>
                <a:gd name="connsiteX921" fmla="*/ 215074 w 1312373"/>
                <a:gd name="connsiteY921" fmla="*/ 124513 h 466827"/>
                <a:gd name="connsiteX922" fmla="*/ 215074 w 1312373"/>
                <a:gd name="connsiteY922" fmla="*/ 127213 h 466827"/>
                <a:gd name="connsiteX923" fmla="*/ 223895 w 1312373"/>
                <a:gd name="connsiteY923" fmla="*/ 127213 h 466827"/>
                <a:gd name="connsiteX924" fmla="*/ 223895 w 1312373"/>
                <a:gd name="connsiteY924" fmla="*/ 137463 h 466827"/>
                <a:gd name="connsiteX925" fmla="*/ 215074 w 1312373"/>
                <a:gd name="connsiteY925" fmla="*/ 137463 h 466827"/>
                <a:gd name="connsiteX926" fmla="*/ 215074 w 1312373"/>
                <a:gd name="connsiteY926" fmla="*/ 181166 h 466827"/>
                <a:gd name="connsiteX927" fmla="*/ 200853 w 1312373"/>
                <a:gd name="connsiteY927" fmla="*/ 181166 h 466827"/>
                <a:gd name="connsiteX928" fmla="*/ 200853 w 1312373"/>
                <a:gd name="connsiteY928" fmla="*/ 137463 h 466827"/>
                <a:gd name="connsiteX929" fmla="*/ 193290 w 1312373"/>
                <a:gd name="connsiteY929" fmla="*/ 137463 h 466827"/>
                <a:gd name="connsiteX930" fmla="*/ 193290 w 1312373"/>
                <a:gd name="connsiteY930" fmla="*/ 127213 h 466827"/>
                <a:gd name="connsiteX931" fmla="*/ 200853 w 1312373"/>
                <a:gd name="connsiteY931" fmla="*/ 127213 h 466827"/>
                <a:gd name="connsiteX932" fmla="*/ 200853 w 1312373"/>
                <a:gd name="connsiteY932" fmla="*/ 123975 h 466827"/>
                <a:gd name="connsiteX933" fmla="*/ 218765 w 1312373"/>
                <a:gd name="connsiteY933" fmla="*/ 109049 h 466827"/>
                <a:gd name="connsiteX934" fmla="*/ 806457 w 1312373"/>
                <a:gd name="connsiteY934" fmla="*/ 30753 h 466827"/>
                <a:gd name="connsiteX935" fmla="*/ 795838 w 1312373"/>
                <a:gd name="connsiteY935" fmla="*/ 48559 h 466827"/>
                <a:gd name="connsiteX936" fmla="*/ 806457 w 1312373"/>
                <a:gd name="connsiteY936" fmla="*/ 66366 h 466827"/>
                <a:gd name="connsiteX937" fmla="*/ 818514 w 1312373"/>
                <a:gd name="connsiteY937" fmla="*/ 48559 h 466827"/>
                <a:gd name="connsiteX938" fmla="*/ 806457 w 1312373"/>
                <a:gd name="connsiteY938" fmla="*/ 30753 h 466827"/>
                <a:gd name="connsiteX939" fmla="*/ 392162 w 1312373"/>
                <a:gd name="connsiteY939" fmla="*/ 30748 h 466827"/>
                <a:gd name="connsiteX940" fmla="*/ 380105 w 1312373"/>
                <a:gd name="connsiteY940" fmla="*/ 48554 h 466827"/>
                <a:gd name="connsiteX941" fmla="*/ 392162 w 1312373"/>
                <a:gd name="connsiteY941" fmla="*/ 66361 h 466827"/>
                <a:gd name="connsiteX942" fmla="*/ 402781 w 1312373"/>
                <a:gd name="connsiteY942" fmla="*/ 48554 h 466827"/>
                <a:gd name="connsiteX943" fmla="*/ 392162 w 1312373"/>
                <a:gd name="connsiteY943" fmla="*/ 30748 h 466827"/>
                <a:gd name="connsiteX944" fmla="*/ 745083 w 1312373"/>
                <a:gd name="connsiteY944" fmla="*/ 30483 h 466827"/>
                <a:gd name="connsiteX945" fmla="*/ 734284 w 1312373"/>
                <a:gd name="connsiteY945" fmla="*/ 47028 h 466827"/>
                <a:gd name="connsiteX946" fmla="*/ 745083 w 1312373"/>
                <a:gd name="connsiteY946" fmla="*/ 63661 h 466827"/>
                <a:gd name="connsiteX947" fmla="*/ 756421 w 1312373"/>
                <a:gd name="connsiteY947" fmla="*/ 47028 h 466827"/>
                <a:gd name="connsiteX948" fmla="*/ 745083 w 1312373"/>
                <a:gd name="connsiteY948" fmla="*/ 30483 h 466827"/>
                <a:gd name="connsiteX949" fmla="*/ 450653 w 1312373"/>
                <a:gd name="connsiteY949" fmla="*/ 29946 h 466827"/>
                <a:gd name="connsiteX950" fmla="*/ 439134 w 1312373"/>
                <a:gd name="connsiteY950" fmla="*/ 48559 h 466827"/>
                <a:gd name="connsiteX951" fmla="*/ 450653 w 1312373"/>
                <a:gd name="connsiteY951" fmla="*/ 67173 h 466827"/>
                <a:gd name="connsiteX952" fmla="*/ 462172 w 1312373"/>
                <a:gd name="connsiteY952" fmla="*/ 48559 h 466827"/>
                <a:gd name="connsiteX953" fmla="*/ 450653 w 1312373"/>
                <a:gd name="connsiteY953" fmla="*/ 29946 h 466827"/>
                <a:gd name="connsiteX954" fmla="*/ 960865 w 1312373"/>
                <a:gd name="connsiteY954" fmla="*/ 29945 h 466827"/>
                <a:gd name="connsiteX955" fmla="*/ 949165 w 1312373"/>
                <a:gd name="connsiteY955" fmla="*/ 42803 h 466827"/>
                <a:gd name="connsiteX956" fmla="*/ 971664 w 1312373"/>
                <a:gd name="connsiteY956" fmla="*/ 42803 h 466827"/>
                <a:gd name="connsiteX957" fmla="*/ 960865 w 1312373"/>
                <a:gd name="connsiteY957" fmla="*/ 29945 h 466827"/>
                <a:gd name="connsiteX958" fmla="*/ 688752 w 1312373"/>
                <a:gd name="connsiteY958" fmla="*/ 29945 h 466827"/>
                <a:gd name="connsiteX959" fmla="*/ 677052 w 1312373"/>
                <a:gd name="connsiteY959" fmla="*/ 42803 h 466827"/>
                <a:gd name="connsiteX960" fmla="*/ 699551 w 1312373"/>
                <a:gd name="connsiteY960" fmla="*/ 42803 h 466827"/>
                <a:gd name="connsiteX961" fmla="*/ 688752 w 1312373"/>
                <a:gd name="connsiteY961" fmla="*/ 29945 h 466827"/>
                <a:gd name="connsiteX962" fmla="*/ 874656 w 1312373"/>
                <a:gd name="connsiteY962" fmla="*/ 21583 h 466827"/>
                <a:gd name="connsiteX963" fmla="*/ 889239 w 1312373"/>
                <a:gd name="connsiteY963" fmla="*/ 21583 h 466827"/>
                <a:gd name="connsiteX964" fmla="*/ 889239 w 1312373"/>
                <a:gd name="connsiteY964" fmla="*/ 75536 h 466827"/>
                <a:gd name="connsiteX965" fmla="*/ 874656 w 1312373"/>
                <a:gd name="connsiteY965" fmla="*/ 75536 h 466827"/>
                <a:gd name="connsiteX966" fmla="*/ 182854 w 1312373"/>
                <a:gd name="connsiteY966" fmla="*/ 21583 h 466827"/>
                <a:gd name="connsiteX967" fmla="*/ 197437 w 1312373"/>
                <a:gd name="connsiteY967" fmla="*/ 21583 h 466827"/>
                <a:gd name="connsiteX968" fmla="*/ 197437 w 1312373"/>
                <a:gd name="connsiteY968" fmla="*/ 75536 h 466827"/>
                <a:gd name="connsiteX969" fmla="*/ 182854 w 1312373"/>
                <a:gd name="connsiteY969" fmla="*/ 75536 h 466827"/>
                <a:gd name="connsiteX970" fmla="*/ 486282 w 1312373"/>
                <a:gd name="connsiteY970" fmla="*/ 21578 h 466827"/>
                <a:gd name="connsiteX971" fmla="*/ 500865 w 1312373"/>
                <a:gd name="connsiteY971" fmla="*/ 21578 h 466827"/>
                <a:gd name="connsiteX972" fmla="*/ 500865 w 1312373"/>
                <a:gd name="connsiteY972" fmla="*/ 53411 h 466827"/>
                <a:gd name="connsiteX973" fmla="*/ 509236 w 1312373"/>
                <a:gd name="connsiteY973" fmla="*/ 65007 h 466827"/>
                <a:gd name="connsiteX974" fmla="*/ 520304 w 1312373"/>
                <a:gd name="connsiteY974" fmla="*/ 50711 h 466827"/>
                <a:gd name="connsiteX975" fmla="*/ 520304 w 1312373"/>
                <a:gd name="connsiteY975" fmla="*/ 21578 h 466827"/>
                <a:gd name="connsiteX976" fmla="*/ 534887 w 1312373"/>
                <a:gd name="connsiteY976" fmla="*/ 21578 h 466827"/>
                <a:gd name="connsiteX977" fmla="*/ 534887 w 1312373"/>
                <a:gd name="connsiteY977" fmla="*/ 75531 h 466827"/>
                <a:gd name="connsiteX978" fmla="*/ 521744 w 1312373"/>
                <a:gd name="connsiteY978" fmla="*/ 75531 h 466827"/>
                <a:gd name="connsiteX979" fmla="*/ 521744 w 1312373"/>
                <a:gd name="connsiteY979" fmla="*/ 67437 h 466827"/>
                <a:gd name="connsiteX980" fmla="*/ 519589 w 1312373"/>
                <a:gd name="connsiteY980" fmla="*/ 67437 h 466827"/>
                <a:gd name="connsiteX981" fmla="*/ 504463 w 1312373"/>
                <a:gd name="connsiteY981" fmla="*/ 76881 h 466827"/>
                <a:gd name="connsiteX982" fmla="*/ 486286 w 1312373"/>
                <a:gd name="connsiteY982" fmla="*/ 55841 h 466827"/>
                <a:gd name="connsiteX983" fmla="*/ 486282 w 1312373"/>
                <a:gd name="connsiteY983" fmla="*/ 55841 h 466827"/>
                <a:gd name="connsiteX984" fmla="*/ 246024 w 1312373"/>
                <a:gd name="connsiteY984" fmla="*/ 21578 h 466827"/>
                <a:gd name="connsiteX985" fmla="*/ 260607 w 1312373"/>
                <a:gd name="connsiteY985" fmla="*/ 21578 h 466827"/>
                <a:gd name="connsiteX986" fmla="*/ 260607 w 1312373"/>
                <a:gd name="connsiteY986" fmla="*/ 53411 h 466827"/>
                <a:gd name="connsiteX987" fmla="*/ 268978 w 1312373"/>
                <a:gd name="connsiteY987" fmla="*/ 65007 h 466827"/>
                <a:gd name="connsiteX988" fmla="*/ 280051 w 1312373"/>
                <a:gd name="connsiteY988" fmla="*/ 50711 h 466827"/>
                <a:gd name="connsiteX989" fmla="*/ 280051 w 1312373"/>
                <a:gd name="connsiteY989" fmla="*/ 21578 h 466827"/>
                <a:gd name="connsiteX990" fmla="*/ 294634 w 1312373"/>
                <a:gd name="connsiteY990" fmla="*/ 21578 h 466827"/>
                <a:gd name="connsiteX991" fmla="*/ 294634 w 1312373"/>
                <a:gd name="connsiteY991" fmla="*/ 75531 h 466827"/>
                <a:gd name="connsiteX992" fmla="*/ 281490 w 1312373"/>
                <a:gd name="connsiteY992" fmla="*/ 75531 h 466827"/>
                <a:gd name="connsiteX993" fmla="*/ 281490 w 1312373"/>
                <a:gd name="connsiteY993" fmla="*/ 67437 h 466827"/>
                <a:gd name="connsiteX994" fmla="*/ 279331 w 1312373"/>
                <a:gd name="connsiteY994" fmla="*/ 67437 h 466827"/>
                <a:gd name="connsiteX995" fmla="*/ 264210 w 1312373"/>
                <a:gd name="connsiteY995" fmla="*/ 76881 h 466827"/>
                <a:gd name="connsiteX996" fmla="*/ 246028 w 1312373"/>
                <a:gd name="connsiteY996" fmla="*/ 55841 h 466827"/>
                <a:gd name="connsiteX997" fmla="*/ 246024 w 1312373"/>
                <a:gd name="connsiteY997" fmla="*/ 55841 h 466827"/>
                <a:gd name="connsiteX998" fmla="*/ 578252 w 1312373"/>
                <a:gd name="connsiteY998" fmla="*/ 21040 h 466827"/>
                <a:gd name="connsiteX999" fmla="*/ 581131 w 1312373"/>
                <a:gd name="connsiteY999" fmla="*/ 21040 h 466827"/>
                <a:gd name="connsiteX1000" fmla="*/ 581131 w 1312373"/>
                <a:gd name="connsiteY1000" fmla="*/ 34171 h 466827"/>
                <a:gd name="connsiteX1001" fmla="*/ 577170 w 1312373"/>
                <a:gd name="connsiteY1001" fmla="*/ 34171 h 466827"/>
                <a:gd name="connsiteX1002" fmla="*/ 562592 w 1312373"/>
                <a:gd name="connsiteY1002" fmla="*/ 49635 h 466827"/>
                <a:gd name="connsiteX1003" fmla="*/ 562592 w 1312373"/>
                <a:gd name="connsiteY1003" fmla="*/ 75531 h 466827"/>
                <a:gd name="connsiteX1004" fmla="*/ 548009 w 1312373"/>
                <a:gd name="connsiteY1004" fmla="*/ 75531 h 466827"/>
                <a:gd name="connsiteX1005" fmla="*/ 548009 w 1312373"/>
                <a:gd name="connsiteY1005" fmla="*/ 21578 h 466827"/>
                <a:gd name="connsiteX1006" fmla="*/ 561329 w 1312373"/>
                <a:gd name="connsiteY1006" fmla="*/ 21578 h 466827"/>
                <a:gd name="connsiteX1007" fmla="*/ 561329 w 1312373"/>
                <a:gd name="connsiteY1007" fmla="*/ 31472 h 466827"/>
                <a:gd name="connsiteX1008" fmla="*/ 563493 w 1312373"/>
                <a:gd name="connsiteY1008" fmla="*/ 31472 h 466827"/>
                <a:gd name="connsiteX1009" fmla="*/ 578252 w 1312373"/>
                <a:gd name="connsiteY1009" fmla="*/ 21040 h 466827"/>
                <a:gd name="connsiteX1010" fmla="*/ 802580 w 1312373"/>
                <a:gd name="connsiteY1010" fmla="*/ 20502 h 466827"/>
                <a:gd name="connsiteX1011" fmla="*/ 817432 w 1312373"/>
                <a:gd name="connsiteY1011" fmla="*/ 28596 h 466827"/>
                <a:gd name="connsiteX1012" fmla="*/ 819591 w 1312373"/>
                <a:gd name="connsiteY1012" fmla="*/ 28596 h 466827"/>
                <a:gd name="connsiteX1013" fmla="*/ 819591 w 1312373"/>
                <a:gd name="connsiteY1013" fmla="*/ 21583 h 466827"/>
                <a:gd name="connsiteX1014" fmla="*/ 833093 w 1312373"/>
                <a:gd name="connsiteY1014" fmla="*/ 21583 h 466827"/>
                <a:gd name="connsiteX1015" fmla="*/ 833093 w 1312373"/>
                <a:gd name="connsiteY1015" fmla="*/ 75536 h 466827"/>
                <a:gd name="connsiteX1016" fmla="*/ 819591 w 1312373"/>
                <a:gd name="connsiteY1016" fmla="*/ 75536 h 466827"/>
                <a:gd name="connsiteX1017" fmla="*/ 819591 w 1312373"/>
                <a:gd name="connsiteY1017" fmla="*/ 68523 h 466827"/>
                <a:gd name="connsiteX1018" fmla="*/ 817432 w 1312373"/>
                <a:gd name="connsiteY1018" fmla="*/ 68523 h 466827"/>
                <a:gd name="connsiteX1019" fmla="*/ 802668 w 1312373"/>
                <a:gd name="connsiteY1019" fmla="*/ 76612 h 466827"/>
                <a:gd name="connsiteX1020" fmla="*/ 780708 w 1312373"/>
                <a:gd name="connsiteY1020" fmla="*/ 48467 h 466827"/>
                <a:gd name="connsiteX1021" fmla="*/ 780712 w 1312373"/>
                <a:gd name="connsiteY1021" fmla="*/ 48467 h 466827"/>
                <a:gd name="connsiteX1022" fmla="*/ 802580 w 1312373"/>
                <a:gd name="connsiteY1022" fmla="*/ 20502 h 466827"/>
                <a:gd name="connsiteX1023" fmla="*/ 396304 w 1312373"/>
                <a:gd name="connsiteY1023" fmla="*/ 20497 h 466827"/>
                <a:gd name="connsiteX1024" fmla="*/ 417907 w 1312373"/>
                <a:gd name="connsiteY1024" fmla="*/ 48642 h 466827"/>
                <a:gd name="connsiteX1025" fmla="*/ 396304 w 1312373"/>
                <a:gd name="connsiteY1025" fmla="*/ 76607 h 466827"/>
                <a:gd name="connsiteX1026" fmla="*/ 382260 w 1312373"/>
                <a:gd name="connsiteY1026" fmla="*/ 69594 h 466827"/>
                <a:gd name="connsiteX1027" fmla="*/ 380105 w 1312373"/>
                <a:gd name="connsiteY1027" fmla="*/ 69594 h 466827"/>
                <a:gd name="connsiteX1028" fmla="*/ 380105 w 1312373"/>
                <a:gd name="connsiteY1028" fmla="*/ 93514 h 466827"/>
                <a:gd name="connsiteX1029" fmla="*/ 365522 w 1312373"/>
                <a:gd name="connsiteY1029" fmla="*/ 93514 h 466827"/>
                <a:gd name="connsiteX1030" fmla="*/ 365522 w 1312373"/>
                <a:gd name="connsiteY1030" fmla="*/ 21578 h 466827"/>
                <a:gd name="connsiteX1031" fmla="*/ 379023 w 1312373"/>
                <a:gd name="connsiteY1031" fmla="*/ 21578 h 466827"/>
                <a:gd name="connsiteX1032" fmla="*/ 379023 w 1312373"/>
                <a:gd name="connsiteY1032" fmla="*/ 28591 h 466827"/>
                <a:gd name="connsiteX1033" fmla="*/ 381182 w 1312373"/>
                <a:gd name="connsiteY1033" fmla="*/ 28591 h 466827"/>
                <a:gd name="connsiteX1034" fmla="*/ 396304 w 1312373"/>
                <a:gd name="connsiteY1034" fmla="*/ 20497 h 466827"/>
                <a:gd name="connsiteX1035" fmla="*/ 741388 w 1312373"/>
                <a:gd name="connsiteY1035" fmla="*/ 20237 h 466827"/>
                <a:gd name="connsiteX1036" fmla="*/ 755339 w 1312373"/>
                <a:gd name="connsiteY1036" fmla="*/ 28062 h 466827"/>
                <a:gd name="connsiteX1037" fmla="*/ 757498 w 1312373"/>
                <a:gd name="connsiteY1037" fmla="*/ 28062 h 466827"/>
                <a:gd name="connsiteX1038" fmla="*/ 757498 w 1312373"/>
                <a:gd name="connsiteY1038" fmla="*/ 21587 h 466827"/>
                <a:gd name="connsiteX1039" fmla="*/ 770999 w 1312373"/>
                <a:gd name="connsiteY1039" fmla="*/ 21587 h 466827"/>
                <a:gd name="connsiteX1040" fmla="*/ 770999 w 1312373"/>
                <a:gd name="connsiteY1040" fmla="*/ 71491 h 466827"/>
                <a:gd name="connsiteX1041" fmla="*/ 745979 w 1312373"/>
                <a:gd name="connsiteY1041" fmla="*/ 94868 h 466827"/>
                <a:gd name="connsiteX1042" fmla="*/ 722036 w 1312373"/>
                <a:gd name="connsiteY1042" fmla="*/ 77692 h 466827"/>
                <a:gd name="connsiteX1043" fmla="*/ 722041 w 1312373"/>
                <a:gd name="connsiteY1043" fmla="*/ 77692 h 466827"/>
                <a:gd name="connsiteX1044" fmla="*/ 736262 w 1312373"/>
                <a:gd name="connsiteY1044" fmla="*/ 77692 h 466827"/>
                <a:gd name="connsiteX1045" fmla="*/ 745803 w 1312373"/>
                <a:gd name="connsiteY1045" fmla="*/ 84617 h 466827"/>
                <a:gd name="connsiteX1046" fmla="*/ 756964 w 1312373"/>
                <a:gd name="connsiteY1046" fmla="*/ 72029 h 466827"/>
                <a:gd name="connsiteX1047" fmla="*/ 756964 w 1312373"/>
                <a:gd name="connsiteY1047" fmla="*/ 65646 h 466827"/>
                <a:gd name="connsiteX1048" fmla="*/ 754805 w 1312373"/>
                <a:gd name="connsiteY1048" fmla="*/ 65646 h 466827"/>
                <a:gd name="connsiteX1049" fmla="*/ 741123 w 1312373"/>
                <a:gd name="connsiteY1049" fmla="*/ 73917 h 466827"/>
                <a:gd name="connsiteX1050" fmla="*/ 719520 w 1312373"/>
                <a:gd name="connsiteY1050" fmla="*/ 47033 h 466827"/>
                <a:gd name="connsiteX1051" fmla="*/ 741388 w 1312373"/>
                <a:gd name="connsiteY1051" fmla="*/ 20237 h 466827"/>
                <a:gd name="connsiteX1052" fmla="*/ 450648 w 1312373"/>
                <a:gd name="connsiteY1052" fmla="*/ 20233 h 466827"/>
                <a:gd name="connsiteX1053" fmla="*/ 477289 w 1312373"/>
                <a:gd name="connsiteY1053" fmla="*/ 48559 h 466827"/>
                <a:gd name="connsiteX1054" fmla="*/ 450648 w 1312373"/>
                <a:gd name="connsiteY1054" fmla="*/ 76881 h 466827"/>
                <a:gd name="connsiteX1055" fmla="*/ 424008 w 1312373"/>
                <a:gd name="connsiteY1055" fmla="*/ 48559 h 466827"/>
                <a:gd name="connsiteX1056" fmla="*/ 450648 w 1312373"/>
                <a:gd name="connsiteY1056" fmla="*/ 20233 h 466827"/>
                <a:gd name="connsiteX1057" fmla="*/ 114288 w 1312373"/>
                <a:gd name="connsiteY1057" fmla="*/ 20233 h 466827"/>
                <a:gd name="connsiteX1058" fmla="*/ 135891 w 1312373"/>
                <a:gd name="connsiteY1058" fmla="*/ 36690 h 466827"/>
                <a:gd name="connsiteX1059" fmla="*/ 122570 w 1312373"/>
                <a:gd name="connsiteY1059" fmla="*/ 36690 h 466827"/>
                <a:gd name="connsiteX1060" fmla="*/ 113749 w 1312373"/>
                <a:gd name="connsiteY1060" fmla="*/ 29946 h 466827"/>
                <a:gd name="connsiteX1061" fmla="*/ 106729 w 1312373"/>
                <a:gd name="connsiteY1061" fmla="*/ 34983 h 466827"/>
                <a:gd name="connsiteX1062" fmla="*/ 114376 w 1312373"/>
                <a:gd name="connsiteY1062" fmla="*/ 41634 h 466827"/>
                <a:gd name="connsiteX1063" fmla="*/ 120857 w 1312373"/>
                <a:gd name="connsiteY1063" fmla="*/ 43703 h 466827"/>
                <a:gd name="connsiteX1064" fmla="*/ 138050 w 1312373"/>
                <a:gd name="connsiteY1064" fmla="*/ 60160 h 466827"/>
                <a:gd name="connsiteX1065" fmla="*/ 115727 w 1312373"/>
                <a:gd name="connsiteY1065" fmla="*/ 76885 h 466827"/>
                <a:gd name="connsiteX1066" fmla="*/ 90707 w 1312373"/>
                <a:gd name="connsiteY1066" fmla="*/ 58272 h 466827"/>
                <a:gd name="connsiteX1067" fmla="*/ 90711 w 1312373"/>
                <a:gd name="connsiteY1067" fmla="*/ 58267 h 466827"/>
                <a:gd name="connsiteX1068" fmla="*/ 104575 w 1312373"/>
                <a:gd name="connsiteY1068" fmla="*/ 58267 h 466827"/>
                <a:gd name="connsiteX1069" fmla="*/ 116451 w 1312373"/>
                <a:gd name="connsiteY1069" fmla="*/ 66630 h 466827"/>
                <a:gd name="connsiteX1070" fmla="*/ 124553 w 1312373"/>
                <a:gd name="connsiteY1070" fmla="*/ 61324 h 466827"/>
                <a:gd name="connsiteX1071" fmla="*/ 117083 w 1312373"/>
                <a:gd name="connsiteY1071" fmla="*/ 54937 h 466827"/>
                <a:gd name="connsiteX1072" fmla="*/ 110601 w 1312373"/>
                <a:gd name="connsiteY1072" fmla="*/ 52780 h 466827"/>
                <a:gd name="connsiteX1073" fmla="*/ 93228 w 1312373"/>
                <a:gd name="connsiteY1073" fmla="*/ 36328 h 466827"/>
                <a:gd name="connsiteX1074" fmla="*/ 114288 w 1312373"/>
                <a:gd name="connsiteY1074" fmla="*/ 20233 h 466827"/>
                <a:gd name="connsiteX1075" fmla="*/ 960957 w 1312373"/>
                <a:gd name="connsiteY1075" fmla="*/ 20232 h 466827"/>
                <a:gd name="connsiteX1076" fmla="*/ 985885 w 1312373"/>
                <a:gd name="connsiteY1076" fmla="*/ 48916 h 466827"/>
                <a:gd name="connsiteX1077" fmla="*/ 985885 w 1312373"/>
                <a:gd name="connsiteY1077" fmla="*/ 51973 h 466827"/>
                <a:gd name="connsiteX1078" fmla="*/ 949165 w 1312373"/>
                <a:gd name="connsiteY1078" fmla="*/ 51973 h 466827"/>
                <a:gd name="connsiteX1079" fmla="*/ 961134 w 1312373"/>
                <a:gd name="connsiteY1079" fmla="*/ 66630 h 466827"/>
                <a:gd name="connsiteX1080" fmla="*/ 971306 w 1312373"/>
                <a:gd name="connsiteY1080" fmla="*/ 58267 h 466827"/>
                <a:gd name="connsiteX1081" fmla="*/ 985169 w 1312373"/>
                <a:gd name="connsiteY1081" fmla="*/ 58267 h 466827"/>
                <a:gd name="connsiteX1082" fmla="*/ 961138 w 1312373"/>
                <a:gd name="connsiteY1082" fmla="*/ 76880 h 466827"/>
                <a:gd name="connsiteX1083" fmla="*/ 934948 w 1312373"/>
                <a:gd name="connsiteY1083" fmla="*/ 48466 h 466827"/>
                <a:gd name="connsiteX1084" fmla="*/ 934944 w 1312373"/>
                <a:gd name="connsiteY1084" fmla="*/ 48466 h 466827"/>
                <a:gd name="connsiteX1085" fmla="*/ 960957 w 1312373"/>
                <a:gd name="connsiteY1085" fmla="*/ 20232 h 466827"/>
                <a:gd name="connsiteX1086" fmla="*/ 688845 w 1312373"/>
                <a:gd name="connsiteY1086" fmla="*/ 20232 h 466827"/>
                <a:gd name="connsiteX1087" fmla="*/ 713772 w 1312373"/>
                <a:gd name="connsiteY1087" fmla="*/ 48916 h 466827"/>
                <a:gd name="connsiteX1088" fmla="*/ 713772 w 1312373"/>
                <a:gd name="connsiteY1088" fmla="*/ 51973 h 466827"/>
                <a:gd name="connsiteX1089" fmla="*/ 677052 w 1312373"/>
                <a:gd name="connsiteY1089" fmla="*/ 51973 h 466827"/>
                <a:gd name="connsiteX1090" fmla="*/ 689021 w 1312373"/>
                <a:gd name="connsiteY1090" fmla="*/ 66630 h 466827"/>
                <a:gd name="connsiteX1091" fmla="*/ 699194 w 1312373"/>
                <a:gd name="connsiteY1091" fmla="*/ 58267 h 466827"/>
                <a:gd name="connsiteX1092" fmla="*/ 713057 w 1312373"/>
                <a:gd name="connsiteY1092" fmla="*/ 58267 h 466827"/>
                <a:gd name="connsiteX1093" fmla="*/ 689026 w 1312373"/>
                <a:gd name="connsiteY1093" fmla="*/ 76880 h 466827"/>
                <a:gd name="connsiteX1094" fmla="*/ 662831 w 1312373"/>
                <a:gd name="connsiteY1094" fmla="*/ 48466 h 466827"/>
                <a:gd name="connsiteX1095" fmla="*/ 662827 w 1312373"/>
                <a:gd name="connsiteY1095" fmla="*/ 48466 h 466827"/>
                <a:gd name="connsiteX1096" fmla="*/ 688845 w 1312373"/>
                <a:gd name="connsiteY1096" fmla="*/ 20232 h 466827"/>
                <a:gd name="connsiteX1097" fmla="*/ 64980 w 1312373"/>
                <a:gd name="connsiteY1097" fmla="*/ 20228 h 466827"/>
                <a:gd name="connsiteX1098" fmla="*/ 82980 w 1312373"/>
                <a:gd name="connsiteY1098" fmla="*/ 41272 h 466827"/>
                <a:gd name="connsiteX1099" fmla="*/ 82980 w 1312373"/>
                <a:gd name="connsiteY1099" fmla="*/ 75531 h 466827"/>
                <a:gd name="connsiteX1100" fmla="*/ 68397 w 1312373"/>
                <a:gd name="connsiteY1100" fmla="*/ 75531 h 466827"/>
                <a:gd name="connsiteX1101" fmla="*/ 68397 w 1312373"/>
                <a:gd name="connsiteY1101" fmla="*/ 43698 h 466827"/>
                <a:gd name="connsiteX1102" fmla="*/ 59938 w 1312373"/>
                <a:gd name="connsiteY1102" fmla="*/ 32102 h 466827"/>
                <a:gd name="connsiteX1103" fmla="*/ 48958 w 1312373"/>
                <a:gd name="connsiteY1103" fmla="*/ 46397 h 466827"/>
                <a:gd name="connsiteX1104" fmla="*/ 48958 w 1312373"/>
                <a:gd name="connsiteY1104" fmla="*/ 75531 h 466827"/>
                <a:gd name="connsiteX1105" fmla="*/ 34375 w 1312373"/>
                <a:gd name="connsiteY1105" fmla="*/ 75531 h 466827"/>
                <a:gd name="connsiteX1106" fmla="*/ 34375 w 1312373"/>
                <a:gd name="connsiteY1106" fmla="*/ 21578 h 466827"/>
                <a:gd name="connsiteX1107" fmla="*/ 34379 w 1312373"/>
                <a:gd name="connsiteY1107" fmla="*/ 21578 h 466827"/>
                <a:gd name="connsiteX1108" fmla="*/ 47881 w 1312373"/>
                <a:gd name="connsiteY1108" fmla="*/ 21578 h 466827"/>
                <a:gd name="connsiteX1109" fmla="*/ 47881 w 1312373"/>
                <a:gd name="connsiteY1109" fmla="*/ 29672 h 466827"/>
                <a:gd name="connsiteX1110" fmla="*/ 50040 w 1312373"/>
                <a:gd name="connsiteY1110" fmla="*/ 29672 h 466827"/>
                <a:gd name="connsiteX1111" fmla="*/ 64980 w 1312373"/>
                <a:gd name="connsiteY1111" fmla="*/ 20228 h 466827"/>
                <a:gd name="connsiteX1112" fmla="*/ 906149 w 1312373"/>
                <a:gd name="connsiteY1112" fmla="*/ 8094 h 466827"/>
                <a:gd name="connsiteX1113" fmla="*/ 920458 w 1312373"/>
                <a:gd name="connsiteY1113" fmla="*/ 8094 h 466827"/>
                <a:gd name="connsiteX1114" fmla="*/ 920458 w 1312373"/>
                <a:gd name="connsiteY1114" fmla="*/ 21582 h 466827"/>
                <a:gd name="connsiteX1115" fmla="*/ 929191 w 1312373"/>
                <a:gd name="connsiteY1115" fmla="*/ 21582 h 466827"/>
                <a:gd name="connsiteX1116" fmla="*/ 929191 w 1312373"/>
                <a:gd name="connsiteY1116" fmla="*/ 31837 h 466827"/>
                <a:gd name="connsiteX1117" fmla="*/ 920458 w 1312373"/>
                <a:gd name="connsiteY1117" fmla="*/ 31837 h 466827"/>
                <a:gd name="connsiteX1118" fmla="*/ 920458 w 1312373"/>
                <a:gd name="connsiteY1118" fmla="*/ 57914 h 466827"/>
                <a:gd name="connsiteX1119" fmla="*/ 925946 w 1312373"/>
                <a:gd name="connsiteY1119" fmla="*/ 75002 h 466827"/>
                <a:gd name="connsiteX1120" fmla="*/ 925946 w 1312373"/>
                <a:gd name="connsiteY1120" fmla="*/ 75540 h 466827"/>
                <a:gd name="connsiteX1121" fmla="*/ 910467 w 1312373"/>
                <a:gd name="connsiteY1121" fmla="*/ 75540 h 466827"/>
                <a:gd name="connsiteX1122" fmla="*/ 905964 w 1312373"/>
                <a:gd name="connsiteY1122" fmla="*/ 59445 h 466827"/>
                <a:gd name="connsiteX1123" fmla="*/ 905968 w 1312373"/>
                <a:gd name="connsiteY1123" fmla="*/ 59440 h 466827"/>
                <a:gd name="connsiteX1124" fmla="*/ 905968 w 1312373"/>
                <a:gd name="connsiteY1124" fmla="*/ 31837 h 466827"/>
                <a:gd name="connsiteX1125" fmla="*/ 898586 w 1312373"/>
                <a:gd name="connsiteY1125" fmla="*/ 31837 h 466827"/>
                <a:gd name="connsiteX1126" fmla="*/ 898586 w 1312373"/>
                <a:gd name="connsiteY1126" fmla="*/ 21582 h 466827"/>
                <a:gd name="connsiteX1127" fmla="*/ 906149 w 1312373"/>
                <a:gd name="connsiteY1127" fmla="*/ 21582 h 466827"/>
                <a:gd name="connsiteX1128" fmla="*/ 311534 w 1312373"/>
                <a:gd name="connsiteY1128" fmla="*/ 8094 h 466827"/>
                <a:gd name="connsiteX1129" fmla="*/ 325843 w 1312373"/>
                <a:gd name="connsiteY1129" fmla="*/ 8094 h 466827"/>
                <a:gd name="connsiteX1130" fmla="*/ 325843 w 1312373"/>
                <a:gd name="connsiteY1130" fmla="*/ 21582 h 466827"/>
                <a:gd name="connsiteX1131" fmla="*/ 334576 w 1312373"/>
                <a:gd name="connsiteY1131" fmla="*/ 21582 h 466827"/>
                <a:gd name="connsiteX1132" fmla="*/ 334576 w 1312373"/>
                <a:gd name="connsiteY1132" fmla="*/ 31837 h 466827"/>
                <a:gd name="connsiteX1133" fmla="*/ 325843 w 1312373"/>
                <a:gd name="connsiteY1133" fmla="*/ 31837 h 466827"/>
                <a:gd name="connsiteX1134" fmla="*/ 325843 w 1312373"/>
                <a:gd name="connsiteY1134" fmla="*/ 57914 h 466827"/>
                <a:gd name="connsiteX1135" fmla="*/ 331331 w 1312373"/>
                <a:gd name="connsiteY1135" fmla="*/ 75002 h 466827"/>
                <a:gd name="connsiteX1136" fmla="*/ 331331 w 1312373"/>
                <a:gd name="connsiteY1136" fmla="*/ 75540 h 466827"/>
                <a:gd name="connsiteX1137" fmla="*/ 315852 w 1312373"/>
                <a:gd name="connsiteY1137" fmla="*/ 75540 h 466827"/>
                <a:gd name="connsiteX1138" fmla="*/ 311349 w 1312373"/>
                <a:gd name="connsiteY1138" fmla="*/ 59445 h 466827"/>
                <a:gd name="connsiteX1139" fmla="*/ 311353 w 1312373"/>
                <a:gd name="connsiteY1139" fmla="*/ 59440 h 466827"/>
                <a:gd name="connsiteX1140" fmla="*/ 311353 w 1312373"/>
                <a:gd name="connsiteY1140" fmla="*/ 31837 h 466827"/>
                <a:gd name="connsiteX1141" fmla="*/ 303971 w 1312373"/>
                <a:gd name="connsiteY1141" fmla="*/ 31837 h 466827"/>
                <a:gd name="connsiteX1142" fmla="*/ 303971 w 1312373"/>
                <a:gd name="connsiteY1142" fmla="*/ 21582 h 466827"/>
                <a:gd name="connsiteX1143" fmla="*/ 311534 w 1312373"/>
                <a:gd name="connsiteY1143" fmla="*/ 21582 h 466827"/>
                <a:gd name="connsiteX1144" fmla="*/ 214351 w 1312373"/>
                <a:gd name="connsiteY1144" fmla="*/ 8094 h 466827"/>
                <a:gd name="connsiteX1145" fmla="*/ 228664 w 1312373"/>
                <a:gd name="connsiteY1145" fmla="*/ 8094 h 466827"/>
                <a:gd name="connsiteX1146" fmla="*/ 228664 w 1312373"/>
                <a:gd name="connsiteY1146" fmla="*/ 21582 h 466827"/>
                <a:gd name="connsiteX1147" fmla="*/ 237393 w 1312373"/>
                <a:gd name="connsiteY1147" fmla="*/ 21582 h 466827"/>
                <a:gd name="connsiteX1148" fmla="*/ 237393 w 1312373"/>
                <a:gd name="connsiteY1148" fmla="*/ 31837 h 466827"/>
                <a:gd name="connsiteX1149" fmla="*/ 228664 w 1312373"/>
                <a:gd name="connsiteY1149" fmla="*/ 31837 h 466827"/>
                <a:gd name="connsiteX1150" fmla="*/ 228664 w 1312373"/>
                <a:gd name="connsiteY1150" fmla="*/ 57914 h 466827"/>
                <a:gd name="connsiteX1151" fmla="*/ 234157 w 1312373"/>
                <a:gd name="connsiteY1151" fmla="*/ 75002 h 466827"/>
                <a:gd name="connsiteX1152" fmla="*/ 234157 w 1312373"/>
                <a:gd name="connsiteY1152" fmla="*/ 75540 h 466827"/>
                <a:gd name="connsiteX1153" fmla="*/ 218673 w 1312373"/>
                <a:gd name="connsiteY1153" fmla="*/ 75540 h 466827"/>
                <a:gd name="connsiteX1154" fmla="*/ 214174 w 1312373"/>
                <a:gd name="connsiteY1154" fmla="*/ 59445 h 466827"/>
                <a:gd name="connsiteX1155" fmla="*/ 214170 w 1312373"/>
                <a:gd name="connsiteY1155" fmla="*/ 59440 h 466827"/>
                <a:gd name="connsiteX1156" fmla="*/ 214170 w 1312373"/>
                <a:gd name="connsiteY1156" fmla="*/ 31837 h 466827"/>
                <a:gd name="connsiteX1157" fmla="*/ 206792 w 1312373"/>
                <a:gd name="connsiteY1157" fmla="*/ 31837 h 466827"/>
                <a:gd name="connsiteX1158" fmla="*/ 206792 w 1312373"/>
                <a:gd name="connsiteY1158" fmla="*/ 21582 h 466827"/>
                <a:gd name="connsiteX1159" fmla="*/ 214351 w 1312373"/>
                <a:gd name="connsiteY1159" fmla="*/ 21582 h 466827"/>
                <a:gd name="connsiteX1160" fmla="*/ 150461 w 1312373"/>
                <a:gd name="connsiteY1160" fmla="*/ 8094 h 466827"/>
                <a:gd name="connsiteX1161" fmla="*/ 164774 w 1312373"/>
                <a:gd name="connsiteY1161" fmla="*/ 8094 h 466827"/>
                <a:gd name="connsiteX1162" fmla="*/ 164774 w 1312373"/>
                <a:gd name="connsiteY1162" fmla="*/ 21582 h 466827"/>
                <a:gd name="connsiteX1163" fmla="*/ 173503 w 1312373"/>
                <a:gd name="connsiteY1163" fmla="*/ 21582 h 466827"/>
                <a:gd name="connsiteX1164" fmla="*/ 173503 w 1312373"/>
                <a:gd name="connsiteY1164" fmla="*/ 31837 h 466827"/>
                <a:gd name="connsiteX1165" fmla="*/ 164774 w 1312373"/>
                <a:gd name="connsiteY1165" fmla="*/ 31837 h 466827"/>
                <a:gd name="connsiteX1166" fmla="*/ 164774 w 1312373"/>
                <a:gd name="connsiteY1166" fmla="*/ 57914 h 466827"/>
                <a:gd name="connsiteX1167" fmla="*/ 170266 w 1312373"/>
                <a:gd name="connsiteY1167" fmla="*/ 75002 h 466827"/>
                <a:gd name="connsiteX1168" fmla="*/ 170266 w 1312373"/>
                <a:gd name="connsiteY1168" fmla="*/ 75540 h 466827"/>
                <a:gd name="connsiteX1169" fmla="*/ 154783 w 1312373"/>
                <a:gd name="connsiteY1169" fmla="*/ 75540 h 466827"/>
                <a:gd name="connsiteX1170" fmla="*/ 150284 w 1312373"/>
                <a:gd name="connsiteY1170" fmla="*/ 59445 h 466827"/>
                <a:gd name="connsiteX1171" fmla="*/ 150280 w 1312373"/>
                <a:gd name="connsiteY1171" fmla="*/ 59440 h 466827"/>
                <a:gd name="connsiteX1172" fmla="*/ 150280 w 1312373"/>
                <a:gd name="connsiteY1172" fmla="*/ 31837 h 466827"/>
                <a:gd name="connsiteX1173" fmla="*/ 142902 w 1312373"/>
                <a:gd name="connsiteY1173" fmla="*/ 31837 h 466827"/>
                <a:gd name="connsiteX1174" fmla="*/ 142902 w 1312373"/>
                <a:gd name="connsiteY1174" fmla="*/ 21582 h 466827"/>
                <a:gd name="connsiteX1175" fmla="*/ 150461 w 1312373"/>
                <a:gd name="connsiteY1175" fmla="*/ 21582 h 466827"/>
                <a:gd name="connsiteX1176" fmla="*/ 5761 w 1312373"/>
                <a:gd name="connsiteY1176" fmla="*/ 5395 h 466827"/>
                <a:gd name="connsiteX1177" fmla="*/ 20883 w 1312373"/>
                <a:gd name="connsiteY1177" fmla="*/ 5395 h 466827"/>
                <a:gd name="connsiteX1178" fmla="*/ 20883 w 1312373"/>
                <a:gd name="connsiteY1178" fmla="*/ 75531 h 466827"/>
                <a:gd name="connsiteX1179" fmla="*/ 5761 w 1312373"/>
                <a:gd name="connsiteY1179" fmla="*/ 75531 h 466827"/>
                <a:gd name="connsiteX1180" fmla="*/ 647170 w 1312373"/>
                <a:gd name="connsiteY1180" fmla="*/ 4856 h 466827"/>
                <a:gd name="connsiteX1181" fmla="*/ 655811 w 1312373"/>
                <a:gd name="connsiteY1181" fmla="*/ 14926 h 466827"/>
                <a:gd name="connsiteX1182" fmla="*/ 649868 w 1312373"/>
                <a:gd name="connsiteY1182" fmla="*/ 35070 h 466827"/>
                <a:gd name="connsiteX1183" fmla="*/ 638530 w 1312373"/>
                <a:gd name="connsiteY1183" fmla="*/ 35070 h 466827"/>
                <a:gd name="connsiteX1184" fmla="*/ 638530 w 1312373"/>
                <a:gd name="connsiteY1184" fmla="*/ 34532 h 466827"/>
                <a:gd name="connsiteX1185" fmla="*/ 644742 w 1312373"/>
                <a:gd name="connsiteY1185" fmla="*/ 21582 h 466827"/>
                <a:gd name="connsiteX1186" fmla="*/ 638530 w 1312373"/>
                <a:gd name="connsiteY1186" fmla="*/ 13312 h 466827"/>
                <a:gd name="connsiteX1187" fmla="*/ 647170 w 1312373"/>
                <a:gd name="connsiteY1187" fmla="*/ 4856 h 466827"/>
                <a:gd name="connsiteX1188" fmla="*/ 846219 w 1312373"/>
                <a:gd name="connsiteY1188" fmla="*/ 3595 h 466827"/>
                <a:gd name="connsiteX1189" fmla="*/ 860802 w 1312373"/>
                <a:gd name="connsiteY1189" fmla="*/ 3595 h 466827"/>
                <a:gd name="connsiteX1190" fmla="*/ 860802 w 1312373"/>
                <a:gd name="connsiteY1190" fmla="*/ 57905 h 466827"/>
                <a:gd name="connsiteX1191" fmla="*/ 866382 w 1312373"/>
                <a:gd name="connsiteY1191" fmla="*/ 74993 h 466827"/>
                <a:gd name="connsiteX1192" fmla="*/ 866382 w 1312373"/>
                <a:gd name="connsiteY1192" fmla="*/ 75531 h 466827"/>
                <a:gd name="connsiteX1193" fmla="*/ 850815 w 1312373"/>
                <a:gd name="connsiteY1193" fmla="*/ 75531 h 466827"/>
                <a:gd name="connsiteX1194" fmla="*/ 846223 w 1312373"/>
                <a:gd name="connsiteY1194" fmla="*/ 59436 h 466827"/>
                <a:gd name="connsiteX1195" fmla="*/ 846219 w 1312373"/>
                <a:gd name="connsiteY1195" fmla="*/ 59440 h 466827"/>
                <a:gd name="connsiteX1196" fmla="*/ 611899 w 1312373"/>
                <a:gd name="connsiteY1196" fmla="*/ 3595 h 466827"/>
                <a:gd name="connsiteX1197" fmla="*/ 626482 w 1312373"/>
                <a:gd name="connsiteY1197" fmla="*/ 3595 h 466827"/>
                <a:gd name="connsiteX1198" fmla="*/ 626482 w 1312373"/>
                <a:gd name="connsiteY1198" fmla="*/ 57905 h 466827"/>
                <a:gd name="connsiteX1199" fmla="*/ 632062 w 1312373"/>
                <a:gd name="connsiteY1199" fmla="*/ 74993 h 466827"/>
                <a:gd name="connsiteX1200" fmla="*/ 632062 w 1312373"/>
                <a:gd name="connsiteY1200" fmla="*/ 75531 h 466827"/>
                <a:gd name="connsiteX1201" fmla="*/ 616495 w 1312373"/>
                <a:gd name="connsiteY1201" fmla="*/ 75531 h 466827"/>
                <a:gd name="connsiteX1202" fmla="*/ 611903 w 1312373"/>
                <a:gd name="connsiteY1202" fmla="*/ 59436 h 466827"/>
                <a:gd name="connsiteX1203" fmla="*/ 611899 w 1312373"/>
                <a:gd name="connsiteY1203" fmla="*/ 59440 h 466827"/>
                <a:gd name="connsiteX1204" fmla="*/ 881945 w 1312373"/>
                <a:gd name="connsiteY1204" fmla="*/ 812 h 466827"/>
                <a:gd name="connsiteX1205" fmla="*/ 889773 w 1312373"/>
                <a:gd name="connsiteY1205" fmla="*/ 8094 h 466827"/>
                <a:gd name="connsiteX1206" fmla="*/ 881945 w 1312373"/>
                <a:gd name="connsiteY1206" fmla="*/ 15376 h 466827"/>
                <a:gd name="connsiteX1207" fmla="*/ 874113 w 1312373"/>
                <a:gd name="connsiteY1207" fmla="*/ 8094 h 466827"/>
                <a:gd name="connsiteX1208" fmla="*/ 881945 w 1312373"/>
                <a:gd name="connsiteY1208" fmla="*/ 812 h 466827"/>
                <a:gd name="connsiteX1209" fmla="*/ 190143 w 1312373"/>
                <a:gd name="connsiteY1209" fmla="*/ 812 h 466827"/>
                <a:gd name="connsiteX1210" fmla="*/ 197971 w 1312373"/>
                <a:gd name="connsiteY1210" fmla="*/ 8094 h 466827"/>
                <a:gd name="connsiteX1211" fmla="*/ 190143 w 1312373"/>
                <a:gd name="connsiteY1211" fmla="*/ 15376 h 466827"/>
                <a:gd name="connsiteX1212" fmla="*/ 182315 w 1312373"/>
                <a:gd name="connsiteY1212" fmla="*/ 8094 h 466827"/>
                <a:gd name="connsiteX1213" fmla="*/ 190143 w 1312373"/>
                <a:gd name="connsiteY1213" fmla="*/ 812 h 466827"/>
                <a:gd name="connsiteX1214" fmla="*/ 961854 w 1312373"/>
                <a:gd name="connsiteY1214" fmla="*/ 0 h 466827"/>
                <a:gd name="connsiteX1215" fmla="*/ 975359 w 1312373"/>
                <a:gd name="connsiteY1215" fmla="*/ 0 h 466827"/>
                <a:gd name="connsiteX1216" fmla="*/ 975359 w 1312373"/>
                <a:gd name="connsiteY1216" fmla="*/ 538 h 466827"/>
                <a:gd name="connsiteX1217" fmla="*/ 967077 w 1312373"/>
                <a:gd name="connsiteY1217" fmla="*/ 16183 h 466827"/>
                <a:gd name="connsiteX1218" fmla="*/ 955200 w 1312373"/>
                <a:gd name="connsiteY1218" fmla="*/ 16183 h 466827"/>
                <a:gd name="connsiteX1219" fmla="*/ 955200 w 1312373"/>
                <a:gd name="connsiteY1219" fmla="*/ 15641 h 466827"/>
                <a:gd name="connsiteX1220" fmla="*/ 955196 w 1312373"/>
                <a:gd name="connsiteY1220" fmla="*/ 15645 h 466827"/>
                <a:gd name="connsiteX1221" fmla="*/ 689741 w 1312373"/>
                <a:gd name="connsiteY1221" fmla="*/ 0 h 466827"/>
                <a:gd name="connsiteX1222" fmla="*/ 703247 w 1312373"/>
                <a:gd name="connsiteY1222" fmla="*/ 0 h 466827"/>
                <a:gd name="connsiteX1223" fmla="*/ 703247 w 1312373"/>
                <a:gd name="connsiteY1223" fmla="*/ 538 h 466827"/>
                <a:gd name="connsiteX1224" fmla="*/ 694964 w 1312373"/>
                <a:gd name="connsiteY1224" fmla="*/ 16183 h 466827"/>
                <a:gd name="connsiteX1225" fmla="*/ 683088 w 1312373"/>
                <a:gd name="connsiteY1225" fmla="*/ 16183 h 466827"/>
                <a:gd name="connsiteX1226" fmla="*/ 683088 w 1312373"/>
                <a:gd name="connsiteY1226" fmla="*/ 15641 h 466827"/>
                <a:gd name="connsiteX1227" fmla="*/ 683083 w 1312373"/>
                <a:gd name="connsiteY1227" fmla="*/ 15645 h 46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</a:cxnLst>
              <a:rect l="l" t="t" r="r" b="b"/>
              <a:pathLst>
                <a:path w="1312373" h="466827">
                  <a:moveTo>
                    <a:pt x="903293" y="420699"/>
                  </a:moveTo>
                  <a:cubicBezTo>
                    <a:pt x="896723" y="420699"/>
                    <a:pt x="892674" y="426632"/>
                    <a:pt x="892674" y="438501"/>
                  </a:cubicBezTo>
                  <a:cubicBezTo>
                    <a:pt x="892674" y="450371"/>
                    <a:pt x="896723" y="456308"/>
                    <a:pt x="903293" y="456308"/>
                  </a:cubicBezTo>
                  <a:cubicBezTo>
                    <a:pt x="910582" y="456308"/>
                    <a:pt x="915350" y="449475"/>
                    <a:pt x="915350" y="438501"/>
                  </a:cubicBezTo>
                  <a:cubicBezTo>
                    <a:pt x="915350" y="427531"/>
                    <a:pt x="910582" y="420699"/>
                    <a:pt x="903293" y="420699"/>
                  </a:cubicBezTo>
                  <a:close/>
                  <a:moveTo>
                    <a:pt x="83523" y="420699"/>
                  </a:moveTo>
                  <a:cubicBezTo>
                    <a:pt x="76954" y="420699"/>
                    <a:pt x="72905" y="426632"/>
                    <a:pt x="72905" y="438501"/>
                  </a:cubicBezTo>
                  <a:cubicBezTo>
                    <a:pt x="72905" y="450371"/>
                    <a:pt x="76954" y="456308"/>
                    <a:pt x="83523" y="456308"/>
                  </a:cubicBezTo>
                  <a:cubicBezTo>
                    <a:pt x="90812" y="456308"/>
                    <a:pt x="95581" y="449475"/>
                    <a:pt x="95581" y="438501"/>
                  </a:cubicBezTo>
                  <a:cubicBezTo>
                    <a:pt x="95581" y="427531"/>
                    <a:pt x="90812" y="420699"/>
                    <a:pt x="83523" y="420699"/>
                  </a:cubicBezTo>
                  <a:close/>
                  <a:moveTo>
                    <a:pt x="1087934" y="419888"/>
                  </a:moveTo>
                  <a:cubicBezTo>
                    <a:pt x="1081364" y="419888"/>
                    <a:pt x="1077135" y="424113"/>
                    <a:pt x="1076234" y="432745"/>
                  </a:cubicBezTo>
                  <a:lnTo>
                    <a:pt x="1098733" y="432745"/>
                  </a:lnTo>
                  <a:cubicBezTo>
                    <a:pt x="1098190" y="424563"/>
                    <a:pt x="1094680" y="419888"/>
                    <a:pt x="1087934" y="419888"/>
                  </a:cubicBezTo>
                  <a:close/>
                  <a:moveTo>
                    <a:pt x="672204" y="419888"/>
                  </a:moveTo>
                  <a:cubicBezTo>
                    <a:pt x="665635" y="419888"/>
                    <a:pt x="661401" y="424113"/>
                    <a:pt x="660500" y="432745"/>
                  </a:cubicBezTo>
                  <a:lnTo>
                    <a:pt x="683003" y="432745"/>
                  </a:lnTo>
                  <a:cubicBezTo>
                    <a:pt x="682460" y="424563"/>
                    <a:pt x="678950" y="419888"/>
                    <a:pt x="672204" y="419888"/>
                  </a:cubicBezTo>
                  <a:close/>
                  <a:moveTo>
                    <a:pt x="532720" y="419888"/>
                  </a:moveTo>
                  <a:cubicBezTo>
                    <a:pt x="526150" y="419888"/>
                    <a:pt x="521920" y="424113"/>
                    <a:pt x="521020" y="432745"/>
                  </a:cubicBezTo>
                  <a:lnTo>
                    <a:pt x="543519" y="432745"/>
                  </a:lnTo>
                  <a:cubicBezTo>
                    <a:pt x="542976" y="424563"/>
                    <a:pt x="539466" y="419888"/>
                    <a:pt x="532720" y="419888"/>
                  </a:cubicBezTo>
                  <a:close/>
                  <a:moveTo>
                    <a:pt x="324683" y="419883"/>
                  </a:moveTo>
                  <a:cubicBezTo>
                    <a:pt x="316762" y="419883"/>
                    <a:pt x="313164" y="426085"/>
                    <a:pt x="313164" y="438497"/>
                  </a:cubicBezTo>
                  <a:cubicBezTo>
                    <a:pt x="313164" y="450909"/>
                    <a:pt x="316762" y="457110"/>
                    <a:pt x="324683" y="457110"/>
                  </a:cubicBezTo>
                  <a:cubicBezTo>
                    <a:pt x="332603" y="457110"/>
                    <a:pt x="336202" y="450909"/>
                    <a:pt x="336202" y="438497"/>
                  </a:cubicBezTo>
                  <a:cubicBezTo>
                    <a:pt x="336202" y="426089"/>
                    <a:pt x="332603" y="419883"/>
                    <a:pt x="324683" y="419883"/>
                  </a:cubicBezTo>
                  <a:close/>
                  <a:moveTo>
                    <a:pt x="418975" y="411520"/>
                  </a:moveTo>
                  <a:lnTo>
                    <a:pt x="432476" y="411520"/>
                  </a:lnTo>
                  <a:lnTo>
                    <a:pt x="438869" y="454684"/>
                  </a:lnTo>
                  <a:lnTo>
                    <a:pt x="441028" y="454684"/>
                  </a:lnTo>
                  <a:lnTo>
                    <a:pt x="448494" y="411520"/>
                  </a:lnTo>
                  <a:lnTo>
                    <a:pt x="471717" y="411520"/>
                  </a:lnTo>
                  <a:lnTo>
                    <a:pt x="479187" y="454684"/>
                  </a:lnTo>
                  <a:lnTo>
                    <a:pt x="481346" y="454684"/>
                  </a:lnTo>
                  <a:lnTo>
                    <a:pt x="487735" y="411520"/>
                  </a:lnTo>
                  <a:lnTo>
                    <a:pt x="500335" y="411520"/>
                  </a:lnTo>
                  <a:lnTo>
                    <a:pt x="500335" y="411613"/>
                  </a:lnTo>
                  <a:lnTo>
                    <a:pt x="492150" y="465473"/>
                  </a:lnTo>
                  <a:lnTo>
                    <a:pt x="468388" y="465473"/>
                  </a:lnTo>
                  <a:lnTo>
                    <a:pt x="460737" y="422040"/>
                  </a:lnTo>
                  <a:lnTo>
                    <a:pt x="458578" y="422040"/>
                  </a:lnTo>
                  <a:lnTo>
                    <a:pt x="450931" y="465473"/>
                  </a:lnTo>
                  <a:lnTo>
                    <a:pt x="427169" y="465473"/>
                  </a:lnTo>
                  <a:lnTo>
                    <a:pt x="418979" y="411613"/>
                  </a:lnTo>
                  <a:lnTo>
                    <a:pt x="418975" y="411613"/>
                  </a:lnTo>
                  <a:close/>
                  <a:moveTo>
                    <a:pt x="200672" y="411520"/>
                  </a:moveTo>
                  <a:lnTo>
                    <a:pt x="215431" y="411520"/>
                  </a:lnTo>
                  <a:lnTo>
                    <a:pt x="227043" y="453604"/>
                  </a:lnTo>
                  <a:lnTo>
                    <a:pt x="229202" y="453604"/>
                  </a:lnTo>
                  <a:lnTo>
                    <a:pt x="240902" y="411520"/>
                  </a:lnTo>
                  <a:lnTo>
                    <a:pt x="254319" y="411520"/>
                  </a:lnTo>
                  <a:lnTo>
                    <a:pt x="254319" y="412063"/>
                  </a:lnTo>
                  <a:lnTo>
                    <a:pt x="238743" y="465473"/>
                  </a:lnTo>
                  <a:lnTo>
                    <a:pt x="216244" y="465473"/>
                  </a:lnTo>
                  <a:lnTo>
                    <a:pt x="200672" y="412063"/>
                  </a:lnTo>
                  <a:close/>
                  <a:moveTo>
                    <a:pt x="4" y="411520"/>
                  </a:moveTo>
                  <a:lnTo>
                    <a:pt x="14764" y="411520"/>
                  </a:lnTo>
                  <a:lnTo>
                    <a:pt x="26375" y="453604"/>
                  </a:lnTo>
                  <a:lnTo>
                    <a:pt x="28534" y="453604"/>
                  </a:lnTo>
                  <a:lnTo>
                    <a:pt x="40234" y="411520"/>
                  </a:lnTo>
                  <a:lnTo>
                    <a:pt x="53647" y="411520"/>
                  </a:lnTo>
                  <a:lnTo>
                    <a:pt x="53647" y="412063"/>
                  </a:lnTo>
                  <a:lnTo>
                    <a:pt x="38075" y="465473"/>
                  </a:lnTo>
                  <a:lnTo>
                    <a:pt x="15572" y="465473"/>
                  </a:lnTo>
                  <a:lnTo>
                    <a:pt x="0" y="412063"/>
                  </a:lnTo>
                  <a:lnTo>
                    <a:pt x="4" y="412063"/>
                  </a:lnTo>
                  <a:close/>
                  <a:moveTo>
                    <a:pt x="394329" y="411516"/>
                  </a:moveTo>
                  <a:lnTo>
                    <a:pt x="408912" y="411516"/>
                  </a:lnTo>
                  <a:lnTo>
                    <a:pt x="408912" y="465469"/>
                  </a:lnTo>
                  <a:lnTo>
                    <a:pt x="395769" y="465469"/>
                  </a:lnTo>
                  <a:lnTo>
                    <a:pt x="395769" y="457380"/>
                  </a:lnTo>
                  <a:lnTo>
                    <a:pt x="393614" y="457380"/>
                  </a:lnTo>
                  <a:cubicBezTo>
                    <a:pt x="391813" y="462774"/>
                    <a:pt x="387221" y="466819"/>
                    <a:pt x="378488" y="466819"/>
                  </a:cubicBezTo>
                  <a:cubicBezTo>
                    <a:pt x="366431" y="466819"/>
                    <a:pt x="360311" y="458729"/>
                    <a:pt x="360311" y="445779"/>
                  </a:cubicBezTo>
                  <a:lnTo>
                    <a:pt x="360307" y="445784"/>
                  </a:lnTo>
                  <a:lnTo>
                    <a:pt x="360307" y="411520"/>
                  </a:lnTo>
                  <a:lnTo>
                    <a:pt x="374890" y="411520"/>
                  </a:lnTo>
                  <a:lnTo>
                    <a:pt x="374890" y="443349"/>
                  </a:lnTo>
                  <a:cubicBezTo>
                    <a:pt x="374890" y="450724"/>
                    <a:pt x="377407" y="454949"/>
                    <a:pt x="383261" y="454949"/>
                  </a:cubicBezTo>
                  <a:cubicBezTo>
                    <a:pt x="390369" y="454949"/>
                    <a:pt x="394329" y="448748"/>
                    <a:pt x="394329" y="440649"/>
                  </a:cubicBezTo>
                  <a:close/>
                  <a:moveTo>
                    <a:pt x="292108" y="410986"/>
                  </a:moveTo>
                  <a:lnTo>
                    <a:pt x="294987" y="410986"/>
                  </a:lnTo>
                  <a:lnTo>
                    <a:pt x="294987" y="424117"/>
                  </a:lnTo>
                  <a:lnTo>
                    <a:pt x="291031" y="424117"/>
                  </a:lnTo>
                  <a:cubicBezTo>
                    <a:pt x="280770" y="424117"/>
                    <a:pt x="276448" y="429335"/>
                    <a:pt x="276448" y="439581"/>
                  </a:cubicBezTo>
                  <a:lnTo>
                    <a:pt x="276448" y="465482"/>
                  </a:lnTo>
                  <a:lnTo>
                    <a:pt x="261865" y="465482"/>
                  </a:lnTo>
                  <a:lnTo>
                    <a:pt x="261865" y="411529"/>
                  </a:lnTo>
                  <a:lnTo>
                    <a:pt x="261865" y="411524"/>
                  </a:lnTo>
                  <a:lnTo>
                    <a:pt x="275190" y="411524"/>
                  </a:lnTo>
                  <a:lnTo>
                    <a:pt x="275190" y="421418"/>
                  </a:lnTo>
                  <a:lnTo>
                    <a:pt x="277344" y="421418"/>
                  </a:lnTo>
                  <a:cubicBezTo>
                    <a:pt x="278426" y="416019"/>
                    <a:pt x="281847" y="410986"/>
                    <a:pt x="292108" y="410986"/>
                  </a:cubicBezTo>
                  <a:close/>
                  <a:moveTo>
                    <a:pt x="899416" y="410444"/>
                  </a:moveTo>
                  <a:cubicBezTo>
                    <a:pt x="906979" y="410444"/>
                    <a:pt x="911747" y="413682"/>
                    <a:pt x="914268" y="418538"/>
                  </a:cubicBezTo>
                  <a:lnTo>
                    <a:pt x="916427" y="418538"/>
                  </a:lnTo>
                  <a:lnTo>
                    <a:pt x="916427" y="411525"/>
                  </a:lnTo>
                  <a:lnTo>
                    <a:pt x="929929" y="411525"/>
                  </a:lnTo>
                  <a:lnTo>
                    <a:pt x="929929" y="465478"/>
                  </a:lnTo>
                  <a:lnTo>
                    <a:pt x="916427" y="465478"/>
                  </a:lnTo>
                  <a:lnTo>
                    <a:pt x="916427" y="458464"/>
                  </a:lnTo>
                  <a:lnTo>
                    <a:pt x="914268" y="458464"/>
                  </a:lnTo>
                  <a:cubicBezTo>
                    <a:pt x="911747" y="463052"/>
                    <a:pt x="907067" y="466558"/>
                    <a:pt x="899504" y="466558"/>
                  </a:cubicBezTo>
                  <a:cubicBezTo>
                    <a:pt x="884295" y="466558"/>
                    <a:pt x="877544" y="454689"/>
                    <a:pt x="877544" y="438413"/>
                  </a:cubicBezTo>
                  <a:lnTo>
                    <a:pt x="877548" y="438409"/>
                  </a:lnTo>
                  <a:cubicBezTo>
                    <a:pt x="877548" y="421775"/>
                    <a:pt x="884657" y="410444"/>
                    <a:pt x="899416" y="410444"/>
                  </a:cubicBezTo>
                  <a:close/>
                  <a:moveTo>
                    <a:pt x="79651" y="410444"/>
                  </a:moveTo>
                  <a:cubicBezTo>
                    <a:pt x="87210" y="410444"/>
                    <a:pt x="91978" y="413682"/>
                    <a:pt x="94503" y="418538"/>
                  </a:cubicBezTo>
                  <a:lnTo>
                    <a:pt x="96662" y="418538"/>
                  </a:lnTo>
                  <a:lnTo>
                    <a:pt x="96662" y="411525"/>
                  </a:lnTo>
                  <a:lnTo>
                    <a:pt x="110164" y="411525"/>
                  </a:lnTo>
                  <a:lnTo>
                    <a:pt x="110164" y="465478"/>
                  </a:lnTo>
                  <a:lnTo>
                    <a:pt x="96662" y="465478"/>
                  </a:lnTo>
                  <a:lnTo>
                    <a:pt x="96662" y="458464"/>
                  </a:lnTo>
                  <a:lnTo>
                    <a:pt x="94503" y="458464"/>
                  </a:lnTo>
                  <a:cubicBezTo>
                    <a:pt x="91982" y="463052"/>
                    <a:pt x="87302" y="466558"/>
                    <a:pt x="79739" y="466558"/>
                  </a:cubicBezTo>
                  <a:cubicBezTo>
                    <a:pt x="64530" y="466558"/>
                    <a:pt x="57779" y="454689"/>
                    <a:pt x="57779" y="438413"/>
                  </a:cubicBezTo>
                  <a:lnTo>
                    <a:pt x="57779" y="438409"/>
                  </a:lnTo>
                  <a:cubicBezTo>
                    <a:pt x="57779" y="421775"/>
                    <a:pt x="64887" y="410444"/>
                    <a:pt x="79651" y="410444"/>
                  </a:cubicBezTo>
                  <a:close/>
                  <a:moveTo>
                    <a:pt x="1152906" y="410175"/>
                  </a:moveTo>
                  <a:cubicBezTo>
                    <a:pt x="1164879" y="410175"/>
                    <a:pt x="1170906" y="418264"/>
                    <a:pt x="1170906" y="431215"/>
                  </a:cubicBezTo>
                  <a:lnTo>
                    <a:pt x="1170906" y="465478"/>
                  </a:lnTo>
                  <a:lnTo>
                    <a:pt x="1156327" y="465478"/>
                  </a:lnTo>
                  <a:lnTo>
                    <a:pt x="1156327" y="433645"/>
                  </a:lnTo>
                  <a:cubicBezTo>
                    <a:pt x="1156327" y="426270"/>
                    <a:pt x="1153806" y="422045"/>
                    <a:pt x="1147864" y="422045"/>
                  </a:cubicBezTo>
                  <a:cubicBezTo>
                    <a:pt x="1140844" y="422045"/>
                    <a:pt x="1136884" y="428246"/>
                    <a:pt x="1136884" y="436340"/>
                  </a:cubicBezTo>
                  <a:lnTo>
                    <a:pt x="1136884" y="465473"/>
                  </a:lnTo>
                  <a:lnTo>
                    <a:pt x="1122305" y="465473"/>
                  </a:lnTo>
                  <a:lnTo>
                    <a:pt x="1122305" y="411525"/>
                  </a:lnTo>
                  <a:lnTo>
                    <a:pt x="1135806" y="411525"/>
                  </a:lnTo>
                  <a:lnTo>
                    <a:pt x="1135806" y="419614"/>
                  </a:lnTo>
                  <a:lnTo>
                    <a:pt x="1137965" y="419614"/>
                  </a:lnTo>
                  <a:cubicBezTo>
                    <a:pt x="1140124" y="414220"/>
                    <a:pt x="1144173" y="410175"/>
                    <a:pt x="1152906" y="410175"/>
                  </a:cubicBezTo>
                  <a:close/>
                  <a:moveTo>
                    <a:pt x="1088027" y="410175"/>
                  </a:moveTo>
                  <a:cubicBezTo>
                    <a:pt x="1104044" y="410175"/>
                    <a:pt x="1112954" y="420064"/>
                    <a:pt x="1112954" y="438858"/>
                  </a:cubicBezTo>
                  <a:lnTo>
                    <a:pt x="1112954" y="441915"/>
                  </a:lnTo>
                  <a:lnTo>
                    <a:pt x="1076234" y="441915"/>
                  </a:lnTo>
                  <a:cubicBezTo>
                    <a:pt x="1076865" y="451001"/>
                    <a:pt x="1081095" y="456577"/>
                    <a:pt x="1088203" y="456577"/>
                  </a:cubicBezTo>
                  <a:cubicBezTo>
                    <a:pt x="1093872" y="456577"/>
                    <a:pt x="1097298" y="452708"/>
                    <a:pt x="1098375" y="448214"/>
                  </a:cubicBezTo>
                  <a:lnTo>
                    <a:pt x="1112239" y="448214"/>
                  </a:lnTo>
                  <a:cubicBezTo>
                    <a:pt x="1110618" y="458107"/>
                    <a:pt x="1103325" y="466827"/>
                    <a:pt x="1088208" y="466827"/>
                  </a:cubicBezTo>
                  <a:cubicBezTo>
                    <a:pt x="1071108" y="466827"/>
                    <a:pt x="1062017" y="455950"/>
                    <a:pt x="1062017" y="438413"/>
                  </a:cubicBezTo>
                  <a:lnTo>
                    <a:pt x="1062013" y="438409"/>
                  </a:lnTo>
                  <a:cubicBezTo>
                    <a:pt x="1062013" y="420876"/>
                    <a:pt x="1071192" y="410175"/>
                    <a:pt x="1088027" y="410175"/>
                  </a:cubicBezTo>
                  <a:close/>
                  <a:moveTo>
                    <a:pt x="1035024" y="410175"/>
                  </a:moveTo>
                  <a:cubicBezTo>
                    <a:pt x="1046997" y="410175"/>
                    <a:pt x="1053024" y="418264"/>
                    <a:pt x="1053024" y="431215"/>
                  </a:cubicBezTo>
                  <a:lnTo>
                    <a:pt x="1053024" y="465478"/>
                  </a:lnTo>
                  <a:lnTo>
                    <a:pt x="1038441" y="465478"/>
                  </a:lnTo>
                  <a:lnTo>
                    <a:pt x="1038441" y="433645"/>
                  </a:lnTo>
                  <a:cubicBezTo>
                    <a:pt x="1038441" y="426270"/>
                    <a:pt x="1035924" y="422045"/>
                    <a:pt x="1029982" y="422045"/>
                  </a:cubicBezTo>
                  <a:cubicBezTo>
                    <a:pt x="1022962" y="422045"/>
                    <a:pt x="1019006" y="428246"/>
                    <a:pt x="1019006" y="436340"/>
                  </a:cubicBezTo>
                  <a:lnTo>
                    <a:pt x="1019006" y="465473"/>
                  </a:lnTo>
                  <a:lnTo>
                    <a:pt x="1004423" y="465473"/>
                  </a:lnTo>
                  <a:lnTo>
                    <a:pt x="1004423" y="411525"/>
                  </a:lnTo>
                  <a:lnTo>
                    <a:pt x="1017924" y="411525"/>
                  </a:lnTo>
                  <a:lnTo>
                    <a:pt x="1017924" y="419614"/>
                  </a:lnTo>
                  <a:lnTo>
                    <a:pt x="1020083" y="419614"/>
                  </a:lnTo>
                  <a:cubicBezTo>
                    <a:pt x="1022242" y="414220"/>
                    <a:pt x="1026291" y="410175"/>
                    <a:pt x="1035024" y="410175"/>
                  </a:cubicBezTo>
                  <a:close/>
                  <a:moveTo>
                    <a:pt x="973836" y="410175"/>
                  </a:moveTo>
                  <a:cubicBezTo>
                    <a:pt x="985809" y="410175"/>
                    <a:pt x="991836" y="418264"/>
                    <a:pt x="991836" y="431215"/>
                  </a:cubicBezTo>
                  <a:lnTo>
                    <a:pt x="991836" y="465478"/>
                  </a:lnTo>
                  <a:lnTo>
                    <a:pt x="977253" y="465478"/>
                  </a:lnTo>
                  <a:lnTo>
                    <a:pt x="977253" y="433645"/>
                  </a:lnTo>
                  <a:cubicBezTo>
                    <a:pt x="977253" y="426270"/>
                    <a:pt x="974736" y="422045"/>
                    <a:pt x="968794" y="422045"/>
                  </a:cubicBezTo>
                  <a:cubicBezTo>
                    <a:pt x="961774" y="422045"/>
                    <a:pt x="957818" y="428246"/>
                    <a:pt x="957818" y="436340"/>
                  </a:cubicBezTo>
                  <a:lnTo>
                    <a:pt x="957818" y="465473"/>
                  </a:lnTo>
                  <a:lnTo>
                    <a:pt x="943235" y="465473"/>
                  </a:lnTo>
                  <a:lnTo>
                    <a:pt x="943235" y="411525"/>
                  </a:lnTo>
                  <a:lnTo>
                    <a:pt x="956736" y="411525"/>
                  </a:lnTo>
                  <a:lnTo>
                    <a:pt x="956736" y="419614"/>
                  </a:lnTo>
                  <a:lnTo>
                    <a:pt x="958895" y="419614"/>
                  </a:lnTo>
                  <a:cubicBezTo>
                    <a:pt x="961054" y="414220"/>
                    <a:pt x="965103" y="410175"/>
                    <a:pt x="973836" y="410175"/>
                  </a:cubicBezTo>
                  <a:close/>
                  <a:moveTo>
                    <a:pt x="819512" y="410175"/>
                  </a:moveTo>
                  <a:cubicBezTo>
                    <a:pt x="826983" y="410175"/>
                    <a:pt x="831932" y="413589"/>
                    <a:pt x="834541" y="419614"/>
                  </a:cubicBezTo>
                  <a:lnTo>
                    <a:pt x="836700" y="419614"/>
                  </a:lnTo>
                  <a:cubicBezTo>
                    <a:pt x="838859" y="414220"/>
                    <a:pt x="843181" y="410175"/>
                    <a:pt x="851190" y="410175"/>
                  </a:cubicBezTo>
                  <a:cubicBezTo>
                    <a:pt x="862802" y="410175"/>
                    <a:pt x="868564" y="418264"/>
                    <a:pt x="868564" y="431215"/>
                  </a:cubicBezTo>
                  <a:lnTo>
                    <a:pt x="868564" y="465478"/>
                  </a:lnTo>
                  <a:lnTo>
                    <a:pt x="853981" y="465478"/>
                  </a:lnTo>
                  <a:lnTo>
                    <a:pt x="853981" y="433645"/>
                  </a:lnTo>
                  <a:cubicBezTo>
                    <a:pt x="853981" y="426363"/>
                    <a:pt x="851729" y="422045"/>
                    <a:pt x="846334" y="422045"/>
                  </a:cubicBezTo>
                  <a:cubicBezTo>
                    <a:pt x="839764" y="422045"/>
                    <a:pt x="836254" y="428339"/>
                    <a:pt x="836254" y="436340"/>
                  </a:cubicBezTo>
                  <a:lnTo>
                    <a:pt x="836254" y="465473"/>
                  </a:lnTo>
                  <a:lnTo>
                    <a:pt x="821671" y="465473"/>
                  </a:lnTo>
                  <a:lnTo>
                    <a:pt x="821671" y="433641"/>
                  </a:lnTo>
                  <a:cubicBezTo>
                    <a:pt x="821671" y="426358"/>
                    <a:pt x="819420" y="422040"/>
                    <a:pt x="814024" y="422040"/>
                  </a:cubicBezTo>
                  <a:cubicBezTo>
                    <a:pt x="807539" y="422040"/>
                    <a:pt x="803945" y="428334"/>
                    <a:pt x="803945" y="436336"/>
                  </a:cubicBezTo>
                  <a:lnTo>
                    <a:pt x="803945" y="465469"/>
                  </a:lnTo>
                  <a:lnTo>
                    <a:pt x="789362" y="465469"/>
                  </a:lnTo>
                  <a:lnTo>
                    <a:pt x="789362" y="411525"/>
                  </a:lnTo>
                  <a:lnTo>
                    <a:pt x="802863" y="411525"/>
                  </a:lnTo>
                  <a:lnTo>
                    <a:pt x="802863" y="419614"/>
                  </a:lnTo>
                  <a:lnTo>
                    <a:pt x="805022" y="419614"/>
                  </a:lnTo>
                  <a:cubicBezTo>
                    <a:pt x="807000" y="414489"/>
                    <a:pt x="811146" y="410175"/>
                    <a:pt x="819512" y="410175"/>
                  </a:cubicBezTo>
                  <a:close/>
                  <a:moveTo>
                    <a:pt x="737176" y="410175"/>
                  </a:moveTo>
                  <a:cubicBezTo>
                    <a:pt x="749149" y="410175"/>
                    <a:pt x="755176" y="418264"/>
                    <a:pt x="755176" y="431215"/>
                  </a:cubicBezTo>
                  <a:lnTo>
                    <a:pt x="755176" y="465478"/>
                  </a:lnTo>
                  <a:lnTo>
                    <a:pt x="740597" y="465478"/>
                  </a:lnTo>
                  <a:lnTo>
                    <a:pt x="740597" y="433645"/>
                  </a:lnTo>
                  <a:cubicBezTo>
                    <a:pt x="740597" y="426270"/>
                    <a:pt x="738076" y="422045"/>
                    <a:pt x="732134" y="422045"/>
                  </a:cubicBezTo>
                  <a:cubicBezTo>
                    <a:pt x="725114" y="422045"/>
                    <a:pt x="721154" y="428246"/>
                    <a:pt x="721154" y="436340"/>
                  </a:cubicBezTo>
                  <a:lnTo>
                    <a:pt x="721154" y="465473"/>
                  </a:lnTo>
                  <a:lnTo>
                    <a:pt x="706575" y="465473"/>
                  </a:lnTo>
                  <a:lnTo>
                    <a:pt x="706575" y="411525"/>
                  </a:lnTo>
                  <a:lnTo>
                    <a:pt x="720076" y="411525"/>
                  </a:lnTo>
                  <a:lnTo>
                    <a:pt x="720076" y="419614"/>
                  </a:lnTo>
                  <a:lnTo>
                    <a:pt x="722235" y="419614"/>
                  </a:lnTo>
                  <a:cubicBezTo>
                    <a:pt x="724394" y="414220"/>
                    <a:pt x="728443" y="410175"/>
                    <a:pt x="737176" y="410175"/>
                  </a:cubicBezTo>
                  <a:close/>
                  <a:moveTo>
                    <a:pt x="672297" y="410175"/>
                  </a:moveTo>
                  <a:cubicBezTo>
                    <a:pt x="688315" y="410175"/>
                    <a:pt x="697224" y="420064"/>
                    <a:pt x="697224" y="438858"/>
                  </a:cubicBezTo>
                  <a:lnTo>
                    <a:pt x="697224" y="441915"/>
                  </a:lnTo>
                  <a:lnTo>
                    <a:pt x="660500" y="441915"/>
                  </a:lnTo>
                  <a:cubicBezTo>
                    <a:pt x="661131" y="451001"/>
                    <a:pt x="665365" y="456577"/>
                    <a:pt x="672474" y="456577"/>
                  </a:cubicBezTo>
                  <a:cubicBezTo>
                    <a:pt x="678142" y="456577"/>
                    <a:pt x="681569" y="452708"/>
                    <a:pt x="682646" y="448214"/>
                  </a:cubicBezTo>
                  <a:lnTo>
                    <a:pt x="696509" y="448214"/>
                  </a:lnTo>
                  <a:cubicBezTo>
                    <a:pt x="694889" y="458107"/>
                    <a:pt x="687595" y="466827"/>
                    <a:pt x="672478" y="466827"/>
                  </a:cubicBezTo>
                  <a:cubicBezTo>
                    <a:pt x="655374" y="466827"/>
                    <a:pt x="646283" y="455950"/>
                    <a:pt x="646283" y="438413"/>
                  </a:cubicBezTo>
                  <a:lnTo>
                    <a:pt x="646279" y="438409"/>
                  </a:lnTo>
                  <a:cubicBezTo>
                    <a:pt x="646279" y="420876"/>
                    <a:pt x="655458" y="410175"/>
                    <a:pt x="672297" y="410175"/>
                  </a:cubicBezTo>
                  <a:close/>
                  <a:moveTo>
                    <a:pt x="597692" y="410175"/>
                  </a:moveTo>
                  <a:cubicBezTo>
                    <a:pt x="609665" y="410175"/>
                    <a:pt x="615692" y="418264"/>
                    <a:pt x="615692" y="431215"/>
                  </a:cubicBezTo>
                  <a:lnTo>
                    <a:pt x="615692" y="465478"/>
                  </a:lnTo>
                  <a:lnTo>
                    <a:pt x="601113" y="465478"/>
                  </a:lnTo>
                  <a:lnTo>
                    <a:pt x="601113" y="433645"/>
                  </a:lnTo>
                  <a:cubicBezTo>
                    <a:pt x="601113" y="426270"/>
                    <a:pt x="598592" y="422045"/>
                    <a:pt x="592650" y="422045"/>
                  </a:cubicBezTo>
                  <a:cubicBezTo>
                    <a:pt x="585630" y="422045"/>
                    <a:pt x="581670" y="428246"/>
                    <a:pt x="581670" y="436340"/>
                  </a:cubicBezTo>
                  <a:lnTo>
                    <a:pt x="581670" y="465473"/>
                  </a:lnTo>
                  <a:lnTo>
                    <a:pt x="567091" y="465473"/>
                  </a:lnTo>
                  <a:lnTo>
                    <a:pt x="567091" y="411525"/>
                  </a:lnTo>
                  <a:lnTo>
                    <a:pt x="580592" y="411525"/>
                  </a:lnTo>
                  <a:lnTo>
                    <a:pt x="580592" y="419614"/>
                  </a:lnTo>
                  <a:lnTo>
                    <a:pt x="582751" y="419614"/>
                  </a:lnTo>
                  <a:cubicBezTo>
                    <a:pt x="584910" y="414220"/>
                    <a:pt x="588959" y="410175"/>
                    <a:pt x="597692" y="410175"/>
                  </a:cubicBezTo>
                  <a:close/>
                  <a:moveTo>
                    <a:pt x="532812" y="410175"/>
                  </a:moveTo>
                  <a:cubicBezTo>
                    <a:pt x="548830" y="410175"/>
                    <a:pt x="557740" y="420064"/>
                    <a:pt x="557740" y="438858"/>
                  </a:cubicBezTo>
                  <a:lnTo>
                    <a:pt x="557740" y="441915"/>
                  </a:lnTo>
                  <a:lnTo>
                    <a:pt x="521020" y="441915"/>
                  </a:lnTo>
                  <a:cubicBezTo>
                    <a:pt x="521651" y="451001"/>
                    <a:pt x="525881" y="456577"/>
                    <a:pt x="532989" y="456577"/>
                  </a:cubicBezTo>
                  <a:cubicBezTo>
                    <a:pt x="538658" y="456577"/>
                    <a:pt x="542084" y="452708"/>
                    <a:pt x="543161" y="448214"/>
                  </a:cubicBezTo>
                  <a:lnTo>
                    <a:pt x="557024" y="448214"/>
                  </a:lnTo>
                  <a:cubicBezTo>
                    <a:pt x="555404" y="458107"/>
                    <a:pt x="548111" y="466827"/>
                    <a:pt x="532993" y="466827"/>
                  </a:cubicBezTo>
                  <a:cubicBezTo>
                    <a:pt x="515894" y="466827"/>
                    <a:pt x="506803" y="455950"/>
                    <a:pt x="506803" y="438413"/>
                  </a:cubicBezTo>
                  <a:lnTo>
                    <a:pt x="506799" y="438409"/>
                  </a:lnTo>
                  <a:cubicBezTo>
                    <a:pt x="506799" y="420876"/>
                    <a:pt x="515978" y="410175"/>
                    <a:pt x="532812" y="410175"/>
                  </a:cubicBezTo>
                  <a:close/>
                  <a:moveTo>
                    <a:pt x="324678" y="410175"/>
                  </a:moveTo>
                  <a:cubicBezTo>
                    <a:pt x="342586" y="410175"/>
                    <a:pt x="351319" y="421233"/>
                    <a:pt x="351319" y="438497"/>
                  </a:cubicBezTo>
                  <a:cubicBezTo>
                    <a:pt x="351319" y="455761"/>
                    <a:pt x="342586" y="466823"/>
                    <a:pt x="324678" y="466823"/>
                  </a:cubicBezTo>
                  <a:cubicBezTo>
                    <a:pt x="306771" y="466823"/>
                    <a:pt x="298038" y="455765"/>
                    <a:pt x="298038" y="438497"/>
                  </a:cubicBezTo>
                  <a:cubicBezTo>
                    <a:pt x="298038" y="421233"/>
                    <a:pt x="306771" y="410175"/>
                    <a:pt x="324678" y="410175"/>
                  </a:cubicBezTo>
                  <a:close/>
                  <a:moveTo>
                    <a:pt x="154067" y="410175"/>
                  </a:moveTo>
                  <a:cubicBezTo>
                    <a:pt x="166036" y="410175"/>
                    <a:pt x="172067" y="418264"/>
                    <a:pt x="172067" y="431215"/>
                  </a:cubicBezTo>
                  <a:lnTo>
                    <a:pt x="172067" y="465478"/>
                  </a:lnTo>
                  <a:lnTo>
                    <a:pt x="157484" y="465478"/>
                  </a:lnTo>
                  <a:lnTo>
                    <a:pt x="157484" y="433645"/>
                  </a:lnTo>
                  <a:cubicBezTo>
                    <a:pt x="157484" y="426270"/>
                    <a:pt x="154963" y="422045"/>
                    <a:pt x="149025" y="422045"/>
                  </a:cubicBezTo>
                  <a:cubicBezTo>
                    <a:pt x="142005" y="422045"/>
                    <a:pt x="138045" y="428246"/>
                    <a:pt x="138045" y="436340"/>
                  </a:cubicBezTo>
                  <a:lnTo>
                    <a:pt x="138045" y="465473"/>
                  </a:lnTo>
                  <a:lnTo>
                    <a:pt x="123462" y="465473"/>
                  </a:lnTo>
                  <a:lnTo>
                    <a:pt x="123462" y="411520"/>
                  </a:lnTo>
                  <a:lnTo>
                    <a:pt x="123466" y="411525"/>
                  </a:lnTo>
                  <a:lnTo>
                    <a:pt x="136968" y="411525"/>
                  </a:lnTo>
                  <a:lnTo>
                    <a:pt x="136968" y="419614"/>
                  </a:lnTo>
                  <a:lnTo>
                    <a:pt x="139127" y="419614"/>
                  </a:lnTo>
                  <a:cubicBezTo>
                    <a:pt x="141286" y="414220"/>
                    <a:pt x="145339" y="410175"/>
                    <a:pt x="154067" y="410175"/>
                  </a:cubicBezTo>
                  <a:close/>
                  <a:moveTo>
                    <a:pt x="1234792" y="315068"/>
                  </a:moveTo>
                  <a:cubicBezTo>
                    <a:pt x="1228223" y="315068"/>
                    <a:pt x="1224174" y="321001"/>
                    <a:pt x="1224174" y="332870"/>
                  </a:cubicBezTo>
                  <a:cubicBezTo>
                    <a:pt x="1224174" y="344740"/>
                    <a:pt x="1228223" y="350672"/>
                    <a:pt x="1234792" y="350672"/>
                  </a:cubicBezTo>
                  <a:cubicBezTo>
                    <a:pt x="1242081" y="350672"/>
                    <a:pt x="1246850" y="343840"/>
                    <a:pt x="1246850" y="332870"/>
                  </a:cubicBezTo>
                  <a:cubicBezTo>
                    <a:pt x="1246850" y="321901"/>
                    <a:pt x="1242081" y="315068"/>
                    <a:pt x="1234792" y="315068"/>
                  </a:cubicBezTo>
                  <a:close/>
                  <a:moveTo>
                    <a:pt x="687317" y="315068"/>
                  </a:moveTo>
                  <a:cubicBezTo>
                    <a:pt x="680748" y="315068"/>
                    <a:pt x="676699" y="321001"/>
                    <a:pt x="676699" y="332870"/>
                  </a:cubicBezTo>
                  <a:cubicBezTo>
                    <a:pt x="676699" y="344740"/>
                    <a:pt x="680748" y="350672"/>
                    <a:pt x="687317" y="350672"/>
                  </a:cubicBezTo>
                  <a:cubicBezTo>
                    <a:pt x="694606" y="350672"/>
                    <a:pt x="699375" y="343840"/>
                    <a:pt x="699375" y="332870"/>
                  </a:cubicBezTo>
                  <a:cubicBezTo>
                    <a:pt x="699375" y="321901"/>
                    <a:pt x="694606" y="315068"/>
                    <a:pt x="687317" y="315068"/>
                  </a:cubicBezTo>
                  <a:close/>
                  <a:moveTo>
                    <a:pt x="827512" y="314791"/>
                  </a:moveTo>
                  <a:cubicBezTo>
                    <a:pt x="820943" y="314791"/>
                    <a:pt x="816713" y="320278"/>
                    <a:pt x="816713" y="331336"/>
                  </a:cubicBezTo>
                  <a:cubicBezTo>
                    <a:pt x="816713" y="342667"/>
                    <a:pt x="820943" y="347969"/>
                    <a:pt x="827512" y="347969"/>
                  </a:cubicBezTo>
                  <a:cubicBezTo>
                    <a:pt x="834620" y="347969"/>
                    <a:pt x="838850" y="341494"/>
                    <a:pt x="838850" y="331336"/>
                  </a:cubicBezTo>
                  <a:cubicBezTo>
                    <a:pt x="838850" y="321173"/>
                    <a:pt x="834620" y="314791"/>
                    <a:pt x="827512" y="314791"/>
                  </a:cubicBezTo>
                  <a:close/>
                  <a:moveTo>
                    <a:pt x="1150381" y="314258"/>
                  </a:moveTo>
                  <a:cubicBezTo>
                    <a:pt x="1143811" y="314258"/>
                    <a:pt x="1139581" y="318483"/>
                    <a:pt x="1138681" y="327115"/>
                  </a:cubicBezTo>
                  <a:lnTo>
                    <a:pt x="1161180" y="327115"/>
                  </a:lnTo>
                  <a:cubicBezTo>
                    <a:pt x="1160641" y="318933"/>
                    <a:pt x="1157127" y="314258"/>
                    <a:pt x="1150381" y="314258"/>
                  </a:cubicBezTo>
                  <a:close/>
                  <a:moveTo>
                    <a:pt x="889063" y="314258"/>
                  </a:moveTo>
                  <a:cubicBezTo>
                    <a:pt x="882493" y="314258"/>
                    <a:pt x="878263" y="318483"/>
                    <a:pt x="877363" y="327115"/>
                  </a:cubicBezTo>
                  <a:lnTo>
                    <a:pt x="899862" y="327115"/>
                  </a:lnTo>
                  <a:cubicBezTo>
                    <a:pt x="899323" y="318933"/>
                    <a:pt x="895809" y="314258"/>
                    <a:pt x="889063" y="314258"/>
                  </a:cubicBezTo>
                  <a:close/>
                  <a:moveTo>
                    <a:pt x="749583" y="314258"/>
                  </a:moveTo>
                  <a:cubicBezTo>
                    <a:pt x="743013" y="314258"/>
                    <a:pt x="738783" y="318483"/>
                    <a:pt x="737883" y="327115"/>
                  </a:cubicBezTo>
                  <a:lnTo>
                    <a:pt x="760382" y="327115"/>
                  </a:lnTo>
                  <a:cubicBezTo>
                    <a:pt x="759843" y="318933"/>
                    <a:pt x="756329" y="314258"/>
                    <a:pt x="749583" y="314258"/>
                  </a:cubicBezTo>
                  <a:close/>
                  <a:moveTo>
                    <a:pt x="564941" y="314253"/>
                  </a:moveTo>
                  <a:cubicBezTo>
                    <a:pt x="557020" y="314253"/>
                    <a:pt x="553422" y="320455"/>
                    <a:pt x="553422" y="332867"/>
                  </a:cubicBezTo>
                  <a:cubicBezTo>
                    <a:pt x="553422" y="345279"/>
                    <a:pt x="557020" y="351480"/>
                    <a:pt x="564941" y="351480"/>
                  </a:cubicBezTo>
                  <a:cubicBezTo>
                    <a:pt x="572861" y="351480"/>
                    <a:pt x="576460" y="345279"/>
                    <a:pt x="576460" y="332867"/>
                  </a:cubicBezTo>
                  <a:cubicBezTo>
                    <a:pt x="576460" y="320459"/>
                    <a:pt x="572861" y="314253"/>
                    <a:pt x="564941" y="314253"/>
                  </a:cubicBezTo>
                  <a:close/>
                  <a:moveTo>
                    <a:pt x="505549" y="314253"/>
                  </a:moveTo>
                  <a:cubicBezTo>
                    <a:pt x="497628" y="314253"/>
                    <a:pt x="494030" y="320455"/>
                    <a:pt x="494030" y="332867"/>
                  </a:cubicBezTo>
                  <a:cubicBezTo>
                    <a:pt x="494030" y="345279"/>
                    <a:pt x="497628" y="351480"/>
                    <a:pt x="505549" y="351480"/>
                  </a:cubicBezTo>
                  <a:cubicBezTo>
                    <a:pt x="513469" y="351480"/>
                    <a:pt x="517068" y="345279"/>
                    <a:pt x="517068" y="332867"/>
                  </a:cubicBezTo>
                  <a:cubicBezTo>
                    <a:pt x="517068" y="320459"/>
                    <a:pt x="513469" y="314253"/>
                    <a:pt x="505549" y="314253"/>
                  </a:cubicBezTo>
                  <a:close/>
                  <a:moveTo>
                    <a:pt x="979589" y="305895"/>
                  </a:moveTo>
                  <a:lnTo>
                    <a:pt x="994168" y="305895"/>
                  </a:lnTo>
                  <a:lnTo>
                    <a:pt x="994168" y="361735"/>
                  </a:lnTo>
                  <a:cubicBezTo>
                    <a:pt x="994168" y="370279"/>
                    <a:pt x="992013" y="374231"/>
                    <a:pt x="989042" y="377830"/>
                  </a:cubicBezTo>
                  <a:lnTo>
                    <a:pt x="974008" y="377830"/>
                  </a:lnTo>
                  <a:lnTo>
                    <a:pt x="974008" y="377288"/>
                  </a:lnTo>
                  <a:lnTo>
                    <a:pt x="974004" y="377288"/>
                  </a:lnTo>
                  <a:cubicBezTo>
                    <a:pt x="977607" y="373243"/>
                    <a:pt x="979589" y="368118"/>
                    <a:pt x="979589" y="360205"/>
                  </a:cubicBezTo>
                  <a:close/>
                  <a:moveTo>
                    <a:pt x="307212" y="305894"/>
                  </a:moveTo>
                  <a:lnTo>
                    <a:pt x="321795" y="305894"/>
                  </a:lnTo>
                  <a:lnTo>
                    <a:pt x="321795" y="337722"/>
                  </a:lnTo>
                  <a:cubicBezTo>
                    <a:pt x="321795" y="345097"/>
                    <a:pt x="324312" y="349323"/>
                    <a:pt x="330166" y="349323"/>
                  </a:cubicBezTo>
                  <a:cubicBezTo>
                    <a:pt x="337274" y="349323"/>
                    <a:pt x="341234" y="343121"/>
                    <a:pt x="341234" y="335027"/>
                  </a:cubicBezTo>
                  <a:lnTo>
                    <a:pt x="341234" y="305894"/>
                  </a:lnTo>
                  <a:lnTo>
                    <a:pt x="355817" y="305894"/>
                  </a:lnTo>
                  <a:lnTo>
                    <a:pt x="355817" y="359843"/>
                  </a:lnTo>
                  <a:lnTo>
                    <a:pt x="342674" y="359843"/>
                  </a:lnTo>
                  <a:lnTo>
                    <a:pt x="342674" y="351753"/>
                  </a:lnTo>
                  <a:lnTo>
                    <a:pt x="340519" y="351753"/>
                  </a:lnTo>
                  <a:cubicBezTo>
                    <a:pt x="338718" y="357148"/>
                    <a:pt x="334126" y="361192"/>
                    <a:pt x="325393" y="361192"/>
                  </a:cubicBezTo>
                  <a:cubicBezTo>
                    <a:pt x="313336" y="361192"/>
                    <a:pt x="307216" y="353103"/>
                    <a:pt x="307216" y="340153"/>
                  </a:cubicBezTo>
                  <a:lnTo>
                    <a:pt x="307212" y="340153"/>
                  </a:lnTo>
                  <a:close/>
                  <a:moveTo>
                    <a:pt x="246024" y="305894"/>
                  </a:moveTo>
                  <a:lnTo>
                    <a:pt x="260607" y="305894"/>
                  </a:lnTo>
                  <a:lnTo>
                    <a:pt x="260607" y="337722"/>
                  </a:lnTo>
                  <a:cubicBezTo>
                    <a:pt x="260607" y="345097"/>
                    <a:pt x="263123" y="349323"/>
                    <a:pt x="268978" y="349323"/>
                  </a:cubicBezTo>
                  <a:cubicBezTo>
                    <a:pt x="276086" y="349323"/>
                    <a:pt x="280051" y="343121"/>
                    <a:pt x="280051" y="335027"/>
                  </a:cubicBezTo>
                  <a:lnTo>
                    <a:pt x="280051" y="305894"/>
                  </a:lnTo>
                  <a:lnTo>
                    <a:pt x="294634" y="305894"/>
                  </a:lnTo>
                  <a:lnTo>
                    <a:pt x="294634" y="359843"/>
                  </a:lnTo>
                  <a:lnTo>
                    <a:pt x="281490" y="359843"/>
                  </a:lnTo>
                  <a:lnTo>
                    <a:pt x="281490" y="351753"/>
                  </a:lnTo>
                  <a:lnTo>
                    <a:pt x="279331" y="351753"/>
                  </a:lnTo>
                  <a:cubicBezTo>
                    <a:pt x="277530" y="357148"/>
                    <a:pt x="272943" y="361192"/>
                    <a:pt x="264210" y="361192"/>
                  </a:cubicBezTo>
                  <a:cubicBezTo>
                    <a:pt x="252152" y="361192"/>
                    <a:pt x="246028" y="353103"/>
                    <a:pt x="246028" y="340153"/>
                  </a:cubicBezTo>
                  <a:lnTo>
                    <a:pt x="246024" y="340153"/>
                  </a:lnTo>
                  <a:close/>
                  <a:moveTo>
                    <a:pt x="1184751" y="305890"/>
                  </a:moveTo>
                  <a:lnTo>
                    <a:pt x="1199334" y="305890"/>
                  </a:lnTo>
                  <a:lnTo>
                    <a:pt x="1199334" y="359838"/>
                  </a:lnTo>
                  <a:lnTo>
                    <a:pt x="1184751" y="359838"/>
                  </a:lnTo>
                  <a:close/>
                  <a:moveTo>
                    <a:pt x="951690" y="305890"/>
                  </a:moveTo>
                  <a:lnTo>
                    <a:pt x="966268" y="305890"/>
                  </a:lnTo>
                  <a:lnTo>
                    <a:pt x="966268" y="359838"/>
                  </a:lnTo>
                  <a:lnTo>
                    <a:pt x="951690" y="359838"/>
                  </a:lnTo>
                  <a:close/>
                  <a:moveTo>
                    <a:pt x="421134" y="305890"/>
                  </a:moveTo>
                  <a:lnTo>
                    <a:pt x="435894" y="305890"/>
                  </a:lnTo>
                  <a:lnTo>
                    <a:pt x="447505" y="347974"/>
                  </a:lnTo>
                  <a:lnTo>
                    <a:pt x="449664" y="347974"/>
                  </a:lnTo>
                  <a:lnTo>
                    <a:pt x="461364" y="305890"/>
                  </a:lnTo>
                  <a:lnTo>
                    <a:pt x="474773" y="305890"/>
                  </a:lnTo>
                  <a:lnTo>
                    <a:pt x="474773" y="306433"/>
                  </a:lnTo>
                  <a:lnTo>
                    <a:pt x="459205" y="359843"/>
                  </a:lnTo>
                  <a:lnTo>
                    <a:pt x="436701" y="359843"/>
                  </a:lnTo>
                  <a:lnTo>
                    <a:pt x="421134" y="306433"/>
                  </a:lnTo>
                  <a:close/>
                  <a:moveTo>
                    <a:pt x="182854" y="305890"/>
                  </a:moveTo>
                  <a:lnTo>
                    <a:pt x="197437" y="305890"/>
                  </a:lnTo>
                  <a:lnTo>
                    <a:pt x="197437" y="359838"/>
                  </a:lnTo>
                  <a:lnTo>
                    <a:pt x="182854" y="359838"/>
                  </a:lnTo>
                  <a:close/>
                  <a:moveTo>
                    <a:pt x="631347" y="305356"/>
                  </a:moveTo>
                  <a:lnTo>
                    <a:pt x="634226" y="305356"/>
                  </a:lnTo>
                  <a:lnTo>
                    <a:pt x="634226" y="318487"/>
                  </a:lnTo>
                  <a:lnTo>
                    <a:pt x="630265" y="318487"/>
                  </a:lnTo>
                  <a:cubicBezTo>
                    <a:pt x="620009" y="318487"/>
                    <a:pt x="615687" y="323705"/>
                    <a:pt x="615687" y="333951"/>
                  </a:cubicBezTo>
                  <a:lnTo>
                    <a:pt x="615687" y="359847"/>
                  </a:lnTo>
                  <a:lnTo>
                    <a:pt x="601104" y="359847"/>
                  </a:lnTo>
                  <a:lnTo>
                    <a:pt x="601104" y="305899"/>
                  </a:lnTo>
                  <a:lnTo>
                    <a:pt x="601104" y="305894"/>
                  </a:lnTo>
                  <a:lnTo>
                    <a:pt x="614424" y="305894"/>
                  </a:lnTo>
                  <a:lnTo>
                    <a:pt x="614424" y="315788"/>
                  </a:lnTo>
                  <a:lnTo>
                    <a:pt x="616588" y="315788"/>
                  </a:lnTo>
                  <a:cubicBezTo>
                    <a:pt x="617665" y="310389"/>
                    <a:pt x="621087" y="305356"/>
                    <a:pt x="631347" y="305356"/>
                  </a:cubicBezTo>
                  <a:close/>
                  <a:moveTo>
                    <a:pt x="114288" y="304549"/>
                  </a:moveTo>
                  <a:cubicBezTo>
                    <a:pt x="128778" y="304549"/>
                    <a:pt x="135167" y="312100"/>
                    <a:pt x="135891" y="321001"/>
                  </a:cubicBezTo>
                  <a:lnTo>
                    <a:pt x="122570" y="321001"/>
                  </a:lnTo>
                  <a:cubicBezTo>
                    <a:pt x="121939" y="316683"/>
                    <a:pt x="118879" y="314257"/>
                    <a:pt x="113749" y="314257"/>
                  </a:cubicBezTo>
                  <a:cubicBezTo>
                    <a:pt x="109069" y="314257"/>
                    <a:pt x="106729" y="316233"/>
                    <a:pt x="106729" y="319294"/>
                  </a:cubicBezTo>
                  <a:cubicBezTo>
                    <a:pt x="106729" y="322439"/>
                    <a:pt x="109157" y="324239"/>
                    <a:pt x="114376" y="325946"/>
                  </a:cubicBezTo>
                  <a:lnTo>
                    <a:pt x="120857" y="328015"/>
                  </a:lnTo>
                  <a:cubicBezTo>
                    <a:pt x="130217" y="330979"/>
                    <a:pt x="138050" y="334578"/>
                    <a:pt x="138050" y="344467"/>
                  </a:cubicBezTo>
                  <a:cubicBezTo>
                    <a:pt x="138050" y="354537"/>
                    <a:pt x="130222" y="361193"/>
                    <a:pt x="115727" y="361193"/>
                  </a:cubicBezTo>
                  <a:cubicBezTo>
                    <a:pt x="97727" y="361193"/>
                    <a:pt x="91427" y="351304"/>
                    <a:pt x="90707" y="342579"/>
                  </a:cubicBezTo>
                  <a:lnTo>
                    <a:pt x="90711" y="342579"/>
                  </a:lnTo>
                  <a:lnTo>
                    <a:pt x="104575" y="342579"/>
                  </a:lnTo>
                  <a:cubicBezTo>
                    <a:pt x="105475" y="347347"/>
                    <a:pt x="109436" y="350942"/>
                    <a:pt x="116451" y="350942"/>
                  </a:cubicBezTo>
                  <a:cubicBezTo>
                    <a:pt x="122213" y="350942"/>
                    <a:pt x="124553" y="348785"/>
                    <a:pt x="124553" y="345636"/>
                  </a:cubicBezTo>
                  <a:cubicBezTo>
                    <a:pt x="124553" y="342760"/>
                    <a:pt x="122301" y="340960"/>
                    <a:pt x="117083" y="339253"/>
                  </a:cubicBezTo>
                  <a:lnTo>
                    <a:pt x="110601" y="337096"/>
                  </a:lnTo>
                  <a:cubicBezTo>
                    <a:pt x="101149" y="333951"/>
                    <a:pt x="93228" y="330352"/>
                    <a:pt x="93228" y="320644"/>
                  </a:cubicBezTo>
                  <a:cubicBezTo>
                    <a:pt x="93228" y="311024"/>
                    <a:pt x="100879" y="304549"/>
                    <a:pt x="114288" y="304549"/>
                  </a:cubicBezTo>
                  <a:close/>
                  <a:moveTo>
                    <a:pt x="1150473" y="304545"/>
                  </a:moveTo>
                  <a:cubicBezTo>
                    <a:pt x="1166491" y="304545"/>
                    <a:pt x="1175401" y="314434"/>
                    <a:pt x="1175401" y="333228"/>
                  </a:cubicBezTo>
                  <a:lnTo>
                    <a:pt x="1175401" y="336285"/>
                  </a:lnTo>
                  <a:lnTo>
                    <a:pt x="1138681" y="336285"/>
                  </a:lnTo>
                  <a:cubicBezTo>
                    <a:pt x="1139312" y="345367"/>
                    <a:pt x="1143542" y="350942"/>
                    <a:pt x="1150650" y="350942"/>
                  </a:cubicBezTo>
                  <a:cubicBezTo>
                    <a:pt x="1156323" y="350942"/>
                    <a:pt x="1159745" y="347074"/>
                    <a:pt x="1160822" y="342579"/>
                  </a:cubicBezTo>
                  <a:lnTo>
                    <a:pt x="1174686" y="342579"/>
                  </a:lnTo>
                  <a:cubicBezTo>
                    <a:pt x="1173065" y="352473"/>
                    <a:pt x="1165772" y="361193"/>
                    <a:pt x="1150655" y="361193"/>
                  </a:cubicBezTo>
                  <a:cubicBezTo>
                    <a:pt x="1133555" y="361193"/>
                    <a:pt x="1124464" y="350316"/>
                    <a:pt x="1124464" y="332779"/>
                  </a:cubicBezTo>
                  <a:lnTo>
                    <a:pt x="1124460" y="332779"/>
                  </a:lnTo>
                  <a:cubicBezTo>
                    <a:pt x="1124460" y="315246"/>
                    <a:pt x="1133639" y="304545"/>
                    <a:pt x="1150473" y="304545"/>
                  </a:cubicBezTo>
                  <a:close/>
                  <a:moveTo>
                    <a:pt x="889155" y="304545"/>
                  </a:moveTo>
                  <a:cubicBezTo>
                    <a:pt x="905173" y="304545"/>
                    <a:pt x="914083" y="314434"/>
                    <a:pt x="914083" y="333228"/>
                  </a:cubicBezTo>
                  <a:lnTo>
                    <a:pt x="914083" y="336285"/>
                  </a:lnTo>
                  <a:lnTo>
                    <a:pt x="877363" y="336285"/>
                  </a:lnTo>
                  <a:cubicBezTo>
                    <a:pt x="877994" y="345367"/>
                    <a:pt x="882224" y="350942"/>
                    <a:pt x="889332" y="350942"/>
                  </a:cubicBezTo>
                  <a:cubicBezTo>
                    <a:pt x="895005" y="350942"/>
                    <a:pt x="898427" y="347074"/>
                    <a:pt x="899504" y="342579"/>
                  </a:cubicBezTo>
                  <a:lnTo>
                    <a:pt x="913367" y="342579"/>
                  </a:lnTo>
                  <a:cubicBezTo>
                    <a:pt x="911747" y="352473"/>
                    <a:pt x="904454" y="361193"/>
                    <a:pt x="889336" y="361193"/>
                  </a:cubicBezTo>
                  <a:cubicBezTo>
                    <a:pt x="872237" y="361193"/>
                    <a:pt x="863146" y="350316"/>
                    <a:pt x="863146" y="332779"/>
                  </a:cubicBezTo>
                  <a:lnTo>
                    <a:pt x="863142" y="332779"/>
                  </a:lnTo>
                  <a:cubicBezTo>
                    <a:pt x="863142" y="315246"/>
                    <a:pt x="872321" y="304545"/>
                    <a:pt x="889155" y="304545"/>
                  </a:cubicBezTo>
                  <a:close/>
                  <a:moveTo>
                    <a:pt x="749675" y="304545"/>
                  </a:moveTo>
                  <a:cubicBezTo>
                    <a:pt x="765693" y="304545"/>
                    <a:pt x="774603" y="314434"/>
                    <a:pt x="774603" y="333228"/>
                  </a:cubicBezTo>
                  <a:lnTo>
                    <a:pt x="774603" y="336285"/>
                  </a:lnTo>
                  <a:lnTo>
                    <a:pt x="737883" y="336285"/>
                  </a:lnTo>
                  <a:cubicBezTo>
                    <a:pt x="738514" y="345367"/>
                    <a:pt x="742744" y="350942"/>
                    <a:pt x="749852" y="350942"/>
                  </a:cubicBezTo>
                  <a:cubicBezTo>
                    <a:pt x="755525" y="350942"/>
                    <a:pt x="758947" y="347074"/>
                    <a:pt x="760024" y="342579"/>
                  </a:cubicBezTo>
                  <a:lnTo>
                    <a:pt x="773888" y="342579"/>
                  </a:lnTo>
                  <a:cubicBezTo>
                    <a:pt x="772267" y="352473"/>
                    <a:pt x="764974" y="361193"/>
                    <a:pt x="749857" y="361193"/>
                  </a:cubicBezTo>
                  <a:cubicBezTo>
                    <a:pt x="732757" y="361193"/>
                    <a:pt x="723666" y="350316"/>
                    <a:pt x="723666" y="332779"/>
                  </a:cubicBezTo>
                  <a:lnTo>
                    <a:pt x="723662" y="332779"/>
                  </a:lnTo>
                  <a:cubicBezTo>
                    <a:pt x="723662" y="315246"/>
                    <a:pt x="732841" y="304545"/>
                    <a:pt x="749675" y="304545"/>
                  </a:cubicBezTo>
                  <a:close/>
                  <a:moveTo>
                    <a:pt x="564936" y="304545"/>
                  </a:moveTo>
                  <a:cubicBezTo>
                    <a:pt x="582844" y="304545"/>
                    <a:pt x="591577" y="315603"/>
                    <a:pt x="591577" y="332867"/>
                  </a:cubicBezTo>
                  <a:cubicBezTo>
                    <a:pt x="591577" y="350131"/>
                    <a:pt x="582844" y="361189"/>
                    <a:pt x="564936" y="361189"/>
                  </a:cubicBezTo>
                  <a:cubicBezTo>
                    <a:pt x="547029" y="361189"/>
                    <a:pt x="538296" y="350131"/>
                    <a:pt x="538296" y="332867"/>
                  </a:cubicBezTo>
                  <a:cubicBezTo>
                    <a:pt x="538296" y="315603"/>
                    <a:pt x="547029" y="304545"/>
                    <a:pt x="564936" y="304545"/>
                  </a:cubicBezTo>
                  <a:close/>
                  <a:moveTo>
                    <a:pt x="505545" y="304545"/>
                  </a:moveTo>
                  <a:cubicBezTo>
                    <a:pt x="523452" y="304545"/>
                    <a:pt x="532185" y="315603"/>
                    <a:pt x="532185" y="332867"/>
                  </a:cubicBezTo>
                  <a:cubicBezTo>
                    <a:pt x="532185" y="350131"/>
                    <a:pt x="523452" y="361189"/>
                    <a:pt x="505545" y="361189"/>
                  </a:cubicBezTo>
                  <a:cubicBezTo>
                    <a:pt x="487637" y="361189"/>
                    <a:pt x="478904" y="350131"/>
                    <a:pt x="478904" y="332867"/>
                  </a:cubicBezTo>
                  <a:cubicBezTo>
                    <a:pt x="478904" y="315603"/>
                    <a:pt x="487637" y="304545"/>
                    <a:pt x="505545" y="304545"/>
                  </a:cubicBezTo>
                  <a:close/>
                  <a:moveTo>
                    <a:pt x="64980" y="304545"/>
                  </a:moveTo>
                  <a:cubicBezTo>
                    <a:pt x="76949" y="304545"/>
                    <a:pt x="82980" y="312634"/>
                    <a:pt x="82980" y="325585"/>
                  </a:cubicBezTo>
                  <a:lnTo>
                    <a:pt x="82980" y="359843"/>
                  </a:lnTo>
                  <a:lnTo>
                    <a:pt x="68397" y="359843"/>
                  </a:lnTo>
                  <a:lnTo>
                    <a:pt x="68397" y="328015"/>
                  </a:lnTo>
                  <a:cubicBezTo>
                    <a:pt x="68397" y="320640"/>
                    <a:pt x="65876" y="316415"/>
                    <a:pt x="59938" y="316415"/>
                  </a:cubicBezTo>
                  <a:cubicBezTo>
                    <a:pt x="52918" y="316415"/>
                    <a:pt x="48958" y="322616"/>
                    <a:pt x="48958" y="330710"/>
                  </a:cubicBezTo>
                  <a:lnTo>
                    <a:pt x="48958" y="359843"/>
                  </a:lnTo>
                  <a:lnTo>
                    <a:pt x="34375" y="359843"/>
                  </a:lnTo>
                  <a:lnTo>
                    <a:pt x="34375" y="305895"/>
                  </a:lnTo>
                  <a:lnTo>
                    <a:pt x="34379" y="305895"/>
                  </a:lnTo>
                  <a:lnTo>
                    <a:pt x="47881" y="305895"/>
                  </a:lnTo>
                  <a:lnTo>
                    <a:pt x="47881" y="313984"/>
                  </a:lnTo>
                  <a:lnTo>
                    <a:pt x="50040" y="313984"/>
                  </a:lnTo>
                  <a:cubicBezTo>
                    <a:pt x="52198" y="308590"/>
                    <a:pt x="56252" y="304545"/>
                    <a:pt x="64980" y="304545"/>
                  </a:cubicBezTo>
                  <a:close/>
                  <a:moveTo>
                    <a:pt x="823817" y="304540"/>
                  </a:moveTo>
                  <a:cubicBezTo>
                    <a:pt x="831287" y="304540"/>
                    <a:pt x="835609" y="307597"/>
                    <a:pt x="837768" y="312360"/>
                  </a:cubicBezTo>
                  <a:lnTo>
                    <a:pt x="839927" y="312360"/>
                  </a:lnTo>
                  <a:lnTo>
                    <a:pt x="839927" y="305885"/>
                  </a:lnTo>
                  <a:lnTo>
                    <a:pt x="853428" y="305885"/>
                  </a:lnTo>
                  <a:lnTo>
                    <a:pt x="853428" y="355789"/>
                  </a:lnTo>
                  <a:cubicBezTo>
                    <a:pt x="853428" y="370627"/>
                    <a:pt x="845420" y="379167"/>
                    <a:pt x="828408" y="379167"/>
                  </a:cubicBezTo>
                  <a:cubicBezTo>
                    <a:pt x="808249" y="379167"/>
                    <a:pt x="805009" y="367659"/>
                    <a:pt x="804466" y="361991"/>
                  </a:cubicBezTo>
                  <a:lnTo>
                    <a:pt x="804470" y="362000"/>
                  </a:lnTo>
                  <a:lnTo>
                    <a:pt x="818691" y="362000"/>
                  </a:lnTo>
                  <a:cubicBezTo>
                    <a:pt x="819234" y="365506"/>
                    <a:pt x="821662" y="368925"/>
                    <a:pt x="828232" y="368925"/>
                  </a:cubicBezTo>
                  <a:cubicBezTo>
                    <a:pt x="835702" y="368925"/>
                    <a:pt x="839393" y="364337"/>
                    <a:pt x="839393" y="356336"/>
                  </a:cubicBezTo>
                  <a:lnTo>
                    <a:pt x="839393" y="349949"/>
                  </a:lnTo>
                  <a:lnTo>
                    <a:pt x="837234" y="349949"/>
                  </a:lnTo>
                  <a:cubicBezTo>
                    <a:pt x="835521" y="355167"/>
                    <a:pt x="831022" y="358224"/>
                    <a:pt x="823552" y="358224"/>
                  </a:cubicBezTo>
                  <a:cubicBezTo>
                    <a:pt x="809508" y="358224"/>
                    <a:pt x="801949" y="347704"/>
                    <a:pt x="801949" y="331336"/>
                  </a:cubicBezTo>
                  <a:cubicBezTo>
                    <a:pt x="801949" y="315691"/>
                    <a:pt x="809150" y="304540"/>
                    <a:pt x="823817" y="304540"/>
                  </a:cubicBezTo>
                  <a:close/>
                  <a:moveTo>
                    <a:pt x="372722" y="292402"/>
                  </a:moveTo>
                  <a:lnTo>
                    <a:pt x="387031" y="292402"/>
                  </a:lnTo>
                  <a:lnTo>
                    <a:pt x="387031" y="305890"/>
                  </a:lnTo>
                  <a:lnTo>
                    <a:pt x="395764" y="305890"/>
                  </a:lnTo>
                  <a:lnTo>
                    <a:pt x="395764" y="316141"/>
                  </a:lnTo>
                  <a:lnTo>
                    <a:pt x="387031" y="316141"/>
                  </a:lnTo>
                  <a:lnTo>
                    <a:pt x="387031" y="342218"/>
                  </a:lnTo>
                  <a:cubicBezTo>
                    <a:pt x="387031" y="351749"/>
                    <a:pt x="389459" y="356068"/>
                    <a:pt x="392519" y="359301"/>
                  </a:cubicBezTo>
                  <a:lnTo>
                    <a:pt x="392519" y="359843"/>
                  </a:lnTo>
                  <a:lnTo>
                    <a:pt x="377040" y="359843"/>
                  </a:lnTo>
                  <a:cubicBezTo>
                    <a:pt x="374250" y="356606"/>
                    <a:pt x="372537" y="352830"/>
                    <a:pt x="372537" y="343748"/>
                  </a:cubicBezTo>
                  <a:lnTo>
                    <a:pt x="372541" y="343748"/>
                  </a:lnTo>
                  <a:lnTo>
                    <a:pt x="372541" y="316141"/>
                  </a:lnTo>
                  <a:lnTo>
                    <a:pt x="365159" y="316141"/>
                  </a:lnTo>
                  <a:lnTo>
                    <a:pt x="365159" y="305890"/>
                  </a:lnTo>
                  <a:lnTo>
                    <a:pt x="372722" y="305890"/>
                  </a:lnTo>
                  <a:close/>
                  <a:moveTo>
                    <a:pt x="214351" y="292402"/>
                  </a:moveTo>
                  <a:lnTo>
                    <a:pt x="228664" y="292402"/>
                  </a:lnTo>
                  <a:lnTo>
                    <a:pt x="228664" y="305890"/>
                  </a:lnTo>
                  <a:lnTo>
                    <a:pt x="237393" y="305890"/>
                  </a:lnTo>
                  <a:lnTo>
                    <a:pt x="237393" y="316141"/>
                  </a:lnTo>
                  <a:lnTo>
                    <a:pt x="228664" y="316141"/>
                  </a:lnTo>
                  <a:lnTo>
                    <a:pt x="228664" y="342218"/>
                  </a:lnTo>
                  <a:cubicBezTo>
                    <a:pt x="228664" y="351749"/>
                    <a:pt x="231092" y="356068"/>
                    <a:pt x="234157" y="359301"/>
                  </a:cubicBezTo>
                  <a:lnTo>
                    <a:pt x="234157" y="359843"/>
                  </a:lnTo>
                  <a:lnTo>
                    <a:pt x="218673" y="359843"/>
                  </a:lnTo>
                  <a:cubicBezTo>
                    <a:pt x="215883" y="356606"/>
                    <a:pt x="214174" y="352830"/>
                    <a:pt x="214174" y="343748"/>
                  </a:cubicBezTo>
                  <a:lnTo>
                    <a:pt x="214170" y="343748"/>
                  </a:lnTo>
                  <a:lnTo>
                    <a:pt x="214170" y="316141"/>
                  </a:lnTo>
                  <a:lnTo>
                    <a:pt x="206792" y="316141"/>
                  </a:lnTo>
                  <a:lnTo>
                    <a:pt x="206792" y="305890"/>
                  </a:lnTo>
                  <a:lnTo>
                    <a:pt x="214351" y="305890"/>
                  </a:lnTo>
                  <a:close/>
                  <a:moveTo>
                    <a:pt x="150461" y="292402"/>
                  </a:moveTo>
                  <a:lnTo>
                    <a:pt x="164774" y="292402"/>
                  </a:lnTo>
                  <a:lnTo>
                    <a:pt x="164774" y="305890"/>
                  </a:lnTo>
                  <a:lnTo>
                    <a:pt x="173503" y="305890"/>
                  </a:lnTo>
                  <a:lnTo>
                    <a:pt x="173503" y="316141"/>
                  </a:lnTo>
                  <a:lnTo>
                    <a:pt x="164774" y="316141"/>
                  </a:lnTo>
                  <a:lnTo>
                    <a:pt x="164774" y="342218"/>
                  </a:lnTo>
                  <a:cubicBezTo>
                    <a:pt x="164774" y="351749"/>
                    <a:pt x="167202" y="356068"/>
                    <a:pt x="170266" y="359301"/>
                  </a:cubicBezTo>
                  <a:lnTo>
                    <a:pt x="170266" y="359843"/>
                  </a:lnTo>
                  <a:lnTo>
                    <a:pt x="154783" y="359843"/>
                  </a:lnTo>
                  <a:cubicBezTo>
                    <a:pt x="151993" y="356606"/>
                    <a:pt x="150284" y="352830"/>
                    <a:pt x="150284" y="343748"/>
                  </a:cubicBezTo>
                  <a:lnTo>
                    <a:pt x="150280" y="343748"/>
                  </a:lnTo>
                  <a:lnTo>
                    <a:pt x="150280" y="316141"/>
                  </a:lnTo>
                  <a:lnTo>
                    <a:pt x="142902" y="316141"/>
                  </a:lnTo>
                  <a:lnTo>
                    <a:pt x="142902" y="305890"/>
                  </a:lnTo>
                  <a:lnTo>
                    <a:pt x="150461" y="305890"/>
                  </a:lnTo>
                  <a:close/>
                  <a:moveTo>
                    <a:pt x="5761" y="289707"/>
                  </a:moveTo>
                  <a:lnTo>
                    <a:pt x="20883" y="289707"/>
                  </a:lnTo>
                  <a:lnTo>
                    <a:pt x="20883" y="359843"/>
                  </a:lnTo>
                  <a:lnTo>
                    <a:pt x="5761" y="359843"/>
                  </a:lnTo>
                  <a:close/>
                  <a:moveTo>
                    <a:pt x="1246850" y="287911"/>
                  </a:moveTo>
                  <a:lnTo>
                    <a:pt x="1261433" y="287911"/>
                  </a:lnTo>
                  <a:lnTo>
                    <a:pt x="1261433" y="359847"/>
                  </a:lnTo>
                  <a:lnTo>
                    <a:pt x="1247931" y="359847"/>
                  </a:lnTo>
                  <a:lnTo>
                    <a:pt x="1247931" y="352834"/>
                  </a:lnTo>
                  <a:lnTo>
                    <a:pt x="1245772" y="352834"/>
                  </a:lnTo>
                  <a:cubicBezTo>
                    <a:pt x="1243251" y="357421"/>
                    <a:pt x="1238664" y="360928"/>
                    <a:pt x="1230651" y="360928"/>
                  </a:cubicBezTo>
                  <a:cubicBezTo>
                    <a:pt x="1215887" y="360928"/>
                    <a:pt x="1209048" y="349058"/>
                    <a:pt x="1209048" y="332782"/>
                  </a:cubicBezTo>
                  <a:lnTo>
                    <a:pt x="1209048" y="332778"/>
                  </a:lnTo>
                  <a:cubicBezTo>
                    <a:pt x="1209048" y="316145"/>
                    <a:pt x="1216249" y="304813"/>
                    <a:pt x="1230651" y="304813"/>
                  </a:cubicBezTo>
                  <a:cubicBezTo>
                    <a:pt x="1237671" y="304813"/>
                    <a:pt x="1242081" y="307508"/>
                    <a:pt x="1244691" y="311826"/>
                  </a:cubicBezTo>
                  <a:lnTo>
                    <a:pt x="1246850" y="311826"/>
                  </a:lnTo>
                  <a:close/>
                  <a:moveTo>
                    <a:pt x="699379" y="287911"/>
                  </a:moveTo>
                  <a:lnTo>
                    <a:pt x="713962" y="287911"/>
                  </a:lnTo>
                  <a:lnTo>
                    <a:pt x="713962" y="359847"/>
                  </a:lnTo>
                  <a:lnTo>
                    <a:pt x="700461" y="359847"/>
                  </a:lnTo>
                  <a:lnTo>
                    <a:pt x="700461" y="352834"/>
                  </a:lnTo>
                  <a:lnTo>
                    <a:pt x="698302" y="352834"/>
                  </a:lnTo>
                  <a:cubicBezTo>
                    <a:pt x="695781" y="357421"/>
                    <a:pt x="691193" y="360928"/>
                    <a:pt x="683180" y="360928"/>
                  </a:cubicBezTo>
                  <a:cubicBezTo>
                    <a:pt x="668416" y="360928"/>
                    <a:pt x="661573" y="349058"/>
                    <a:pt x="661573" y="332782"/>
                  </a:cubicBezTo>
                  <a:lnTo>
                    <a:pt x="661573" y="332778"/>
                  </a:lnTo>
                  <a:cubicBezTo>
                    <a:pt x="661573" y="316145"/>
                    <a:pt x="668778" y="304813"/>
                    <a:pt x="683180" y="304813"/>
                  </a:cubicBezTo>
                  <a:cubicBezTo>
                    <a:pt x="690200" y="304813"/>
                    <a:pt x="694611" y="307508"/>
                    <a:pt x="697220" y="311826"/>
                  </a:cubicBezTo>
                  <a:lnTo>
                    <a:pt x="699379" y="311826"/>
                  </a:lnTo>
                  <a:close/>
                  <a:moveTo>
                    <a:pt x="1066870" y="287907"/>
                  </a:moveTo>
                  <a:lnTo>
                    <a:pt x="1081449" y="287907"/>
                  </a:lnTo>
                  <a:lnTo>
                    <a:pt x="1081449" y="312365"/>
                  </a:lnTo>
                  <a:lnTo>
                    <a:pt x="1083612" y="312365"/>
                  </a:lnTo>
                  <a:cubicBezTo>
                    <a:pt x="1086040" y="307870"/>
                    <a:pt x="1089912" y="304545"/>
                    <a:pt x="1097471" y="304545"/>
                  </a:cubicBezTo>
                  <a:cubicBezTo>
                    <a:pt x="1109444" y="304545"/>
                    <a:pt x="1115471" y="312634"/>
                    <a:pt x="1115471" y="325584"/>
                  </a:cubicBezTo>
                  <a:lnTo>
                    <a:pt x="1115471" y="359843"/>
                  </a:lnTo>
                  <a:lnTo>
                    <a:pt x="1100892" y="359843"/>
                  </a:lnTo>
                  <a:lnTo>
                    <a:pt x="1100892" y="328015"/>
                  </a:lnTo>
                  <a:cubicBezTo>
                    <a:pt x="1100892" y="320640"/>
                    <a:pt x="1098371" y="316414"/>
                    <a:pt x="1092429" y="316414"/>
                  </a:cubicBezTo>
                  <a:cubicBezTo>
                    <a:pt x="1085409" y="316414"/>
                    <a:pt x="1081449" y="322616"/>
                    <a:pt x="1081449" y="330710"/>
                  </a:cubicBezTo>
                  <a:lnTo>
                    <a:pt x="1081449" y="359843"/>
                  </a:lnTo>
                  <a:lnTo>
                    <a:pt x="1066870" y="359843"/>
                  </a:lnTo>
                  <a:close/>
                  <a:moveTo>
                    <a:pt x="1007483" y="287907"/>
                  </a:moveTo>
                  <a:lnTo>
                    <a:pt x="1022062" y="287907"/>
                  </a:lnTo>
                  <a:lnTo>
                    <a:pt x="1022062" y="326572"/>
                  </a:lnTo>
                  <a:lnTo>
                    <a:pt x="1026384" y="326572"/>
                  </a:lnTo>
                  <a:lnTo>
                    <a:pt x="1041510" y="305890"/>
                  </a:lnTo>
                  <a:lnTo>
                    <a:pt x="1056989" y="305890"/>
                  </a:lnTo>
                  <a:lnTo>
                    <a:pt x="1056989" y="306432"/>
                  </a:lnTo>
                  <a:lnTo>
                    <a:pt x="1038538" y="331067"/>
                  </a:lnTo>
                  <a:lnTo>
                    <a:pt x="1059148" y="359300"/>
                  </a:lnTo>
                  <a:lnTo>
                    <a:pt x="1059148" y="359843"/>
                  </a:lnTo>
                  <a:lnTo>
                    <a:pt x="1042137" y="359843"/>
                  </a:lnTo>
                  <a:lnTo>
                    <a:pt x="1026384" y="337365"/>
                  </a:lnTo>
                  <a:lnTo>
                    <a:pt x="1022062" y="337365"/>
                  </a:lnTo>
                  <a:lnTo>
                    <a:pt x="1022062" y="359843"/>
                  </a:lnTo>
                  <a:lnTo>
                    <a:pt x="1007483" y="359843"/>
                  </a:lnTo>
                  <a:close/>
                  <a:moveTo>
                    <a:pt x="923253" y="287907"/>
                  </a:moveTo>
                  <a:lnTo>
                    <a:pt x="937836" y="287907"/>
                  </a:lnTo>
                  <a:lnTo>
                    <a:pt x="937836" y="342217"/>
                  </a:lnTo>
                  <a:cubicBezTo>
                    <a:pt x="937836" y="351299"/>
                    <a:pt x="940088" y="355794"/>
                    <a:pt x="943416" y="359300"/>
                  </a:cubicBezTo>
                  <a:lnTo>
                    <a:pt x="943416" y="359843"/>
                  </a:lnTo>
                  <a:lnTo>
                    <a:pt x="927849" y="359843"/>
                  </a:lnTo>
                  <a:cubicBezTo>
                    <a:pt x="924516" y="356067"/>
                    <a:pt x="923257" y="351661"/>
                    <a:pt x="923257" y="343748"/>
                  </a:cubicBezTo>
                  <a:lnTo>
                    <a:pt x="923253" y="343748"/>
                  </a:lnTo>
                  <a:close/>
                  <a:moveTo>
                    <a:pt x="986878" y="285124"/>
                  </a:moveTo>
                  <a:cubicBezTo>
                    <a:pt x="992009" y="285124"/>
                    <a:pt x="994706" y="288088"/>
                    <a:pt x="994706" y="292406"/>
                  </a:cubicBezTo>
                  <a:cubicBezTo>
                    <a:pt x="994706" y="296724"/>
                    <a:pt x="992009" y="299689"/>
                    <a:pt x="986878" y="299689"/>
                  </a:cubicBezTo>
                  <a:cubicBezTo>
                    <a:pt x="981748" y="299689"/>
                    <a:pt x="979050" y="296720"/>
                    <a:pt x="979050" y="292406"/>
                  </a:cubicBezTo>
                  <a:cubicBezTo>
                    <a:pt x="979050" y="288088"/>
                    <a:pt x="981748" y="285124"/>
                    <a:pt x="986878" y="285124"/>
                  </a:cubicBezTo>
                  <a:close/>
                  <a:moveTo>
                    <a:pt x="1192040" y="285119"/>
                  </a:moveTo>
                  <a:cubicBezTo>
                    <a:pt x="1197171" y="285119"/>
                    <a:pt x="1199868" y="288083"/>
                    <a:pt x="1199868" y="292401"/>
                  </a:cubicBezTo>
                  <a:cubicBezTo>
                    <a:pt x="1199868" y="296719"/>
                    <a:pt x="1197166" y="299684"/>
                    <a:pt x="1192040" y="299684"/>
                  </a:cubicBezTo>
                  <a:cubicBezTo>
                    <a:pt x="1186914" y="299684"/>
                    <a:pt x="1184208" y="296715"/>
                    <a:pt x="1184208" y="292401"/>
                  </a:cubicBezTo>
                  <a:cubicBezTo>
                    <a:pt x="1184208" y="288083"/>
                    <a:pt x="1186910" y="285119"/>
                    <a:pt x="1192040" y="285119"/>
                  </a:cubicBezTo>
                  <a:close/>
                  <a:moveTo>
                    <a:pt x="958979" y="285119"/>
                  </a:moveTo>
                  <a:cubicBezTo>
                    <a:pt x="964109" y="285119"/>
                    <a:pt x="966807" y="288083"/>
                    <a:pt x="966807" y="292401"/>
                  </a:cubicBezTo>
                  <a:cubicBezTo>
                    <a:pt x="966807" y="296719"/>
                    <a:pt x="964109" y="299684"/>
                    <a:pt x="958979" y="299684"/>
                  </a:cubicBezTo>
                  <a:cubicBezTo>
                    <a:pt x="953849" y="299684"/>
                    <a:pt x="951151" y="296715"/>
                    <a:pt x="951151" y="292401"/>
                  </a:cubicBezTo>
                  <a:cubicBezTo>
                    <a:pt x="951151" y="288083"/>
                    <a:pt x="953849" y="285119"/>
                    <a:pt x="958979" y="285119"/>
                  </a:cubicBezTo>
                  <a:close/>
                  <a:moveTo>
                    <a:pt x="190143" y="285119"/>
                  </a:moveTo>
                  <a:cubicBezTo>
                    <a:pt x="195273" y="285119"/>
                    <a:pt x="197971" y="288083"/>
                    <a:pt x="197971" y="292401"/>
                  </a:cubicBezTo>
                  <a:cubicBezTo>
                    <a:pt x="197971" y="296719"/>
                    <a:pt x="195273" y="299684"/>
                    <a:pt x="190143" y="299684"/>
                  </a:cubicBezTo>
                  <a:cubicBezTo>
                    <a:pt x="185013" y="299684"/>
                    <a:pt x="182315" y="296715"/>
                    <a:pt x="182315" y="292401"/>
                  </a:cubicBezTo>
                  <a:cubicBezTo>
                    <a:pt x="182315" y="288083"/>
                    <a:pt x="185013" y="285119"/>
                    <a:pt x="190143" y="285119"/>
                  </a:cubicBezTo>
                  <a:close/>
                  <a:moveTo>
                    <a:pt x="739520" y="136391"/>
                  </a:moveTo>
                  <a:cubicBezTo>
                    <a:pt x="732951" y="136391"/>
                    <a:pt x="728902" y="142324"/>
                    <a:pt x="728902" y="154193"/>
                  </a:cubicBezTo>
                  <a:cubicBezTo>
                    <a:pt x="728902" y="166063"/>
                    <a:pt x="732951" y="171995"/>
                    <a:pt x="739520" y="171995"/>
                  </a:cubicBezTo>
                  <a:cubicBezTo>
                    <a:pt x="746810" y="171995"/>
                    <a:pt x="751578" y="165163"/>
                    <a:pt x="751578" y="154193"/>
                  </a:cubicBezTo>
                  <a:cubicBezTo>
                    <a:pt x="751578" y="143224"/>
                    <a:pt x="746810" y="136391"/>
                    <a:pt x="739520" y="136391"/>
                  </a:cubicBezTo>
                  <a:close/>
                  <a:moveTo>
                    <a:pt x="27722" y="136391"/>
                  </a:moveTo>
                  <a:cubicBezTo>
                    <a:pt x="21152" y="136391"/>
                    <a:pt x="17104" y="142324"/>
                    <a:pt x="17104" y="154193"/>
                  </a:cubicBezTo>
                  <a:cubicBezTo>
                    <a:pt x="17104" y="166063"/>
                    <a:pt x="21152" y="171995"/>
                    <a:pt x="27722" y="171995"/>
                  </a:cubicBezTo>
                  <a:cubicBezTo>
                    <a:pt x="35015" y="171995"/>
                    <a:pt x="39784" y="165163"/>
                    <a:pt x="39784" y="154193"/>
                  </a:cubicBezTo>
                  <a:cubicBezTo>
                    <a:pt x="39784" y="143224"/>
                    <a:pt x="35015" y="136391"/>
                    <a:pt x="27722" y="136391"/>
                  </a:cubicBezTo>
                  <a:close/>
                  <a:moveTo>
                    <a:pt x="1235516" y="135580"/>
                  </a:moveTo>
                  <a:cubicBezTo>
                    <a:pt x="1228946" y="135580"/>
                    <a:pt x="1224717" y="139805"/>
                    <a:pt x="1223816" y="148437"/>
                  </a:cubicBezTo>
                  <a:lnTo>
                    <a:pt x="1246315" y="148437"/>
                  </a:lnTo>
                  <a:cubicBezTo>
                    <a:pt x="1245776" y="140255"/>
                    <a:pt x="1242262" y="135580"/>
                    <a:pt x="1235516" y="135580"/>
                  </a:cubicBezTo>
                  <a:close/>
                  <a:moveTo>
                    <a:pt x="801786" y="135580"/>
                  </a:moveTo>
                  <a:cubicBezTo>
                    <a:pt x="795216" y="135580"/>
                    <a:pt x="790986" y="139805"/>
                    <a:pt x="790086" y="148437"/>
                  </a:cubicBezTo>
                  <a:lnTo>
                    <a:pt x="812585" y="148437"/>
                  </a:lnTo>
                  <a:cubicBezTo>
                    <a:pt x="812042" y="140255"/>
                    <a:pt x="808532" y="135580"/>
                    <a:pt x="801786" y="135580"/>
                  </a:cubicBezTo>
                  <a:close/>
                  <a:moveTo>
                    <a:pt x="625409" y="135580"/>
                  </a:moveTo>
                  <a:cubicBezTo>
                    <a:pt x="618839" y="135580"/>
                    <a:pt x="614609" y="139805"/>
                    <a:pt x="613709" y="148437"/>
                  </a:cubicBezTo>
                  <a:lnTo>
                    <a:pt x="636208" y="148437"/>
                  </a:lnTo>
                  <a:cubicBezTo>
                    <a:pt x="635665" y="140255"/>
                    <a:pt x="632155" y="135580"/>
                    <a:pt x="625409" y="135580"/>
                  </a:cubicBezTo>
                  <a:close/>
                  <a:moveTo>
                    <a:pt x="495832" y="135580"/>
                  </a:moveTo>
                  <a:cubicBezTo>
                    <a:pt x="489262" y="135580"/>
                    <a:pt x="485032" y="139805"/>
                    <a:pt x="484132" y="148437"/>
                  </a:cubicBezTo>
                  <a:lnTo>
                    <a:pt x="506631" y="148437"/>
                  </a:lnTo>
                  <a:cubicBezTo>
                    <a:pt x="506088" y="140255"/>
                    <a:pt x="502578" y="135580"/>
                    <a:pt x="495832" y="135580"/>
                  </a:cubicBezTo>
                  <a:close/>
                  <a:moveTo>
                    <a:pt x="255569" y="135580"/>
                  </a:moveTo>
                  <a:cubicBezTo>
                    <a:pt x="249000" y="135580"/>
                    <a:pt x="244770" y="139805"/>
                    <a:pt x="243869" y="148437"/>
                  </a:cubicBezTo>
                  <a:lnTo>
                    <a:pt x="266368" y="148437"/>
                  </a:lnTo>
                  <a:cubicBezTo>
                    <a:pt x="265830" y="140255"/>
                    <a:pt x="262315" y="135580"/>
                    <a:pt x="255569" y="135580"/>
                  </a:cubicBezTo>
                  <a:close/>
                  <a:moveTo>
                    <a:pt x="89992" y="135580"/>
                  </a:moveTo>
                  <a:cubicBezTo>
                    <a:pt x="83422" y="135580"/>
                    <a:pt x="79193" y="139805"/>
                    <a:pt x="78292" y="148437"/>
                  </a:cubicBezTo>
                  <a:lnTo>
                    <a:pt x="100791" y="148437"/>
                  </a:lnTo>
                  <a:cubicBezTo>
                    <a:pt x="100252" y="140255"/>
                    <a:pt x="96742" y="135580"/>
                    <a:pt x="89992" y="135580"/>
                  </a:cubicBezTo>
                  <a:close/>
                  <a:moveTo>
                    <a:pt x="993280" y="135575"/>
                  </a:moveTo>
                  <a:cubicBezTo>
                    <a:pt x="985359" y="135575"/>
                    <a:pt x="981761" y="141777"/>
                    <a:pt x="981761" y="154189"/>
                  </a:cubicBezTo>
                  <a:cubicBezTo>
                    <a:pt x="981761" y="166601"/>
                    <a:pt x="985359" y="172802"/>
                    <a:pt x="993280" y="172802"/>
                  </a:cubicBezTo>
                  <a:cubicBezTo>
                    <a:pt x="1001200" y="172802"/>
                    <a:pt x="1004799" y="166601"/>
                    <a:pt x="1004799" y="154189"/>
                  </a:cubicBezTo>
                  <a:cubicBezTo>
                    <a:pt x="1004799" y="141781"/>
                    <a:pt x="1001200" y="135575"/>
                    <a:pt x="993280" y="135575"/>
                  </a:cubicBezTo>
                  <a:close/>
                  <a:moveTo>
                    <a:pt x="1288611" y="125871"/>
                  </a:moveTo>
                  <a:cubicBezTo>
                    <a:pt x="1303101" y="125871"/>
                    <a:pt x="1309490" y="133422"/>
                    <a:pt x="1310214" y="142323"/>
                  </a:cubicBezTo>
                  <a:lnTo>
                    <a:pt x="1296889" y="142323"/>
                  </a:lnTo>
                  <a:cubicBezTo>
                    <a:pt x="1296258" y="138005"/>
                    <a:pt x="1293198" y="135579"/>
                    <a:pt x="1288068" y="135579"/>
                  </a:cubicBezTo>
                  <a:cubicBezTo>
                    <a:pt x="1283388" y="135579"/>
                    <a:pt x="1281048" y="137555"/>
                    <a:pt x="1281048" y="140616"/>
                  </a:cubicBezTo>
                  <a:cubicBezTo>
                    <a:pt x="1281048" y="143761"/>
                    <a:pt x="1283481" y="145561"/>
                    <a:pt x="1288699" y="147268"/>
                  </a:cubicBezTo>
                  <a:lnTo>
                    <a:pt x="1295181" y="149337"/>
                  </a:lnTo>
                  <a:cubicBezTo>
                    <a:pt x="1304541" y="152301"/>
                    <a:pt x="1312373" y="155900"/>
                    <a:pt x="1312373" y="165789"/>
                  </a:cubicBezTo>
                  <a:cubicBezTo>
                    <a:pt x="1312373" y="175859"/>
                    <a:pt x="1304545" y="182515"/>
                    <a:pt x="1290050" y="182515"/>
                  </a:cubicBezTo>
                  <a:cubicBezTo>
                    <a:pt x="1272050" y="182515"/>
                    <a:pt x="1265750" y="172626"/>
                    <a:pt x="1265026" y="163901"/>
                  </a:cubicBezTo>
                  <a:lnTo>
                    <a:pt x="1278889" y="163901"/>
                  </a:lnTo>
                  <a:cubicBezTo>
                    <a:pt x="1279790" y="168669"/>
                    <a:pt x="1283750" y="172264"/>
                    <a:pt x="1290770" y="172264"/>
                  </a:cubicBezTo>
                  <a:cubicBezTo>
                    <a:pt x="1296532" y="172264"/>
                    <a:pt x="1298872" y="170107"/>
                    <a:pt x="1298872" y="166958"/>
                  </a:cubicBezTo>
                  <a:cubicBezTo>
                    <a:pt x="1298872" y="164082"/>
                    <a:pt x="1296620" y="162282"/>
                    <a:pt x="1291401" y="160575"/>
                  </a:cubicBezTo>
                  <a:lnTo>
                    <a:pt x="1284920" y="158418"/>
                  </a:lnTo>
                  <a:cubicBezTo>
                    <a:pt x="1275468" y="155273"/>
                    <a:pt x="1267547" y="151674"/>
                    <a:pt x="1267547" y="141966"/>
                  </a:cubicBezTo>
                  <a:cubicBezTo>
                    <a:pt x="1267547" y="132346"/>
                    <a:pt x="1275194" y="125871"/>
                    <a:pt x="1288611" y="125871"/>
                  </a:cubicBezTo>
                  <a:close/>
                  <a:moveTo>
                    <a:pt x="854877" y="125871"/>
                  </a:moveTo>
                  <a:cubicBezTo>
                    <a:pt x="869367" y="125871"/>
                    <a:pt x="875756" y="133422"/>
                    <a:pt x="876480" y="142323"/>
                  </a:cubicBezTo>
                  <a:lnTo>
                    <a:pt x="863155" y="142323"/>
                  </a:lnTo>
                  <a:cubicBezTo>
                    <a:pt x="862524" y="138005"/>
                    <a:pt x="859464" y="135579"/>
                    <a:pt x="854338" y="135579"/>
                  </a:cubicBezTo>
                  <a:cubicBezTo>
                    <a:pt x="849654" y="135579"/>
                    <a:pt x="847314" y="137555"/>
                    <a:pt x="847314" y="140616"/>
                  </a:cubicBezTo>
                  <a:cubicBezTo>
                    <a:pt x="847314" y="143761"/>
                    <a:pt x="849747" y="145561"/>
                    <a:pt x="854965" y="147268"/>
                  </a:cubicBezTo>
                  <a:lnTo>
                    <a:pt x="861446" y="149337"/>
                  </a:lnTo>
                  <a:cubicBezTo>
                    <a:pt x="870806" y="152301"/>
                    <a:pt x="878639" y="155900"/>
                    <a:pt x="878639" y="165789"/>
                  </a:cubicBezTo>
                  <a:cubicBezTo>
                    <a:pt x="878639" y="175859"/>
                    <a:pt x="870811" y="182515"/>
                    <a:pt x="856316" y="182515"/>
                  </a:cubicBezTo>
                  <a:cubicBezTo>
                    <a:pt x="838316" y="182515"/>
                    <a:pt x="832011" y="172626"/>
                    <a:pt x="831296" y="163901"/>
                  </a:cubicBezTo>
                  <a:lnTo>
                    <a:pt x="845155" y="163901"/>
                  </a:lnTo>
                  <a:cubicBezTo>
                    <a:pt x="846056" y="168669"/>
                    <a:pt x="850020" y="172264"/>
                    <a:pt x="857036" y="172264"/>
                  </a:cubicBezTo>
                  <a:cubicBezTo>
                    <a:pt x="862797" y="172264"/>
                    <a:pt x="865133" y="170107"/>
                    <a:pt x="865133" y="166958"/>
                  </a:cubicBezTo>
                  <a:cubicBezTo>
                    <a:pt x="865133" y="164082"/>
                    <a:pt x="862886" y="162282"/>
                    <a:pt x="857667" y="160575"/>
                  </a:cubicBezTo>
                  <a:lnTo>
                    <a:pt x="851186" y="158418"/>
                  </a:lnTo>
                  <a:cubicBezTo>
                    <a:pt x="841733" y="155273"/>
                    <a:pt x="833813" y="151674"/>
                    <a:pt x="833813" y="141966"/>
                  </a:cubicBezTo>
                  <a:cubicBezTo>
                    <a:pt x="833813" y="132346"/>
                    <a:pt x="841459" y="125871"/>
                    <a:pt x="854877" y="125871"/>
                  </a:cubicBezTo>
                  <a:close/>
                  <a:moveTo>
                    <a:pt x="548923" y="125871"/>
                  </a:moveTo>
                  <a:cubicBezTo>
                    <a:pt x="563413" y="125871"/>
                    <a:pt x="569802" y="133422"/>
                    <a:pt x="570526" y="142323"/>
                  </a:cubicBezTo>
                  <a:lnTo>
                    <a:pt x="557201" y="142323"/>
                  </a:lnTo>
                  <a:cubicBezTo>
                    <a:pt x="556570" y="138005"/>
                    <a:pt x="553510" y="135579"/>
                    <a:pt x="548384" y="135579"/>
                  </a:cubicBezTo>
                  <a:cubicBezTo>
                    <a:pt x="543700" y="135579"/>
                    <a:pt x="541360" y="137555"/>
                    <a:pt x="541360" y="140616"/>
                  </a:cubicBezTo>
                  <a:cubicBezTo>
                    <a:pt x="541360" y="143761"/>
                    <a:pt x="543793" y="145561"/>
                    <a:pt x="549011" y="147268"/>
                  </a:cubicBezTo>
                  <a:lnTo>
                    <a:pt x="555492" y="149337"/>
                  </a:lnTo>
                  <a:cubicBezTo>
                    <a:pt x="564852" y="152301"/>
                    <a:pt x="572685" y="155900"/>
                    <a:pt x="572685" y="165789"/>
                  </a:cubicBezTo>
                  <a:cubicBezTo>
                    <a:pt x="572685" y="175859"/>
                    <a:pt x="564857" y="182515"/>
                    <a:pt x="550362" y="182515"/>
                  </a:cubicBezTo>
                  <a:cubicBezTo>
                    <a:pt x="532362" y="182515"/>
                    <a:pt x="526057" y="172626"/>
                    <a:pt x="525342" y="163901"/>
                  </a:cubicBezTo>
                  <a:lnTo>
                    <a:pt x="539201" y="163901"/>
                  </a:lnTo>
                  <a:cubicBezTo>
                    <a:pt x="540102" y="168669"/>
                    <a:pt x="544066" y="172264"/>
                    <a:pt x="551082" y="172264"/>
                  </a:cubicBezTo>
                  <a:cubicBezTo>
                    <a:pt x="556843" y="172264"/>
                    <a:pt x="559179" y="170107"/>
                    <a:pt x="559179" y="166958"/>
                  </a:cubicBezTo>
                  <a:cubicBezTo>
                    <a:pt x="559179" y="164082"/>
                    <a:pt x="556932" y="162282"/>
                    <a:pt x="551713" y="160575"/>
                  </a:cubicBezTo>
                  <a:lnTo>
                    <a:pt x="545232" y="158418"/>
                  </a:lnTo>
                  <a:cubicBezTo>
                    <a:pt x="535779" y="155273"/>
                    <a:pt x="527859" y="151674"/>
                    <a:pt x="527859" y="141966"/>
                  </a:cubicBezTo>
                  <a:cubicBezTo>
                    <a:pt x="527859" y="132346"/>
                    <a:pt x="535505" y="125871"/>
                    <a:pt x="548923" y="125871"/>
                  </a:cubicBezTo>
                  <a:close/>
                  <a:moveTo>
                    <a:pt x="143083" y="125871"/>
                  </a:moveTo>
                  <a:cubicBezTo>
                    <a:pt x="157573" y="125871"/>
                    <a:pt x="163962" y="133422"/>
                    <a:pt x="164686" y="142323"/>
                  </a:cubicBezTo>
                  <a:lnTo>
                    <a:pt x="151361" y="142323"/>
                  </a:lnTo>
                  <a:cubicBezTo>
                    <a:pt x="150730" y="138005"/>
                    <a:pt x="147674" y="135579"/>
                    <a:pt x="142540" y="135579"/>
                  </a:cubicBezTo>
                  <a:cubicBezTo>
                    <a:pt x="137860" y="135579"/>
                    <a:pt x="135520" y="137555"/>
                    <a:pt x="135520" y="140616"/>
                  </a:cubicBezTo>
                  <a:cubicBezTo>
                    <a:pt x="135520" y="143761"/>
                    <a:pt x="137952" y="145561"/>
                    <a:pt x="143171" y="147268"/>
                  </a:cubicBezTo>
                  <a:lnTo>
                    <a:pt x="149652" y="149337"/>
                  </a:lnTo>
                  <a:cubicBezTo>
                    <a:pt x="159012" y="152301"/>
                    <a:pt x="166845" y="155900"/>
                    <a:pt x="166845" y="165789"/>
                  </a:cubicBezTo>
                  <a:cubicBezTo>
                    <a:pt x="166845" y="175859"/>
                    <a:pt x="159012" y="182515"/>
                    <a:pt x="144522" y="182515"/>
                  </a:cubicBezTo>
                  <a:cubicBezTo>
                    <a:pt x="126522" y="182515"/>
                    <a:pt x="120222" y="172626"/>
                    <a:pt x="119502" y="163901"/>
                  </a:cubicBezTo>
                  <a:lnTo>
                    <a:pt x="119506" y="163901"/>
                  </a:lnTo>
                  <a:lnTo>
                    <a:pt x="133365" y="163901"/>
                  </a:lnTo>
                  <a:cubicBezTo>
                    <a:pt x="134266" y="168669"/>
                    <a:pt x="138226" y="172264"/>
                    <a:pt x="145246" y="172264"/>
                  </a:cubicBezTo>
                  <a:cubicBezTo>
                    <a:pt x="151008" y="172264"/>
                    <a:pt x="153343" y="170107"/>
                    <a:pt x="153343" y="166958"/>
                  </a:cubicBezTo>
                  <a:cubicBezTo>
                    <a:pt x="153343" y="164082"/>
                    <a:pt x="151092" y="162282"/>
                    <a:pt x="145873" y="160575"/>
                  </a:cubicBezTo>
                  <a:lnTo>
                    <a:pt x="139392" y="158418"/>
                  </a:lnTo>
                  <a:cubicBezTo>
                    <a:pt x="129939" y="155273"/>
                    <a:pt x="122019" y="151674"/>
                    <a:pt x="122019" y="141966"/>
                  </a:cubicBezTo>
                  <a:cubicBezTo>
                    <a:pt x="122019" y="132346"/>
                    <a:pt x="129670" y="125871"/>
                    <a:pt x="143083" y="125871"/>
                  </a:cubicBezTo>
                  <a:close/>
                  <a:moveTo>
                    <a:pt x="1235608" y="125867"/>
                  </a:moveTo>
                  <a:cubicBezTo>
                    <a:pt x="1251626" y="125867"/>
                    <a:pt x="1260536" y="135756"/>
                    <a:pt x="1260536" y="154551"/>
                  </a:cubicBezTo>
                  <a:lnTo>
                    <a:pt x="1260536" y="157607"/>
                  </a:lnTo>
                  <a:lnTo>
                    <a:pt x="1223816" y="157607"/>
                  </a:lnTo>
                  <a:cubicBezTo>
                    <a:pt x="1224447" y="166689"/>
                    <a:pt x="1228677" y="172264"/>
                    <a:pt x="1235785" y="172264"/>
                  </a:cubicBezTo>
                  <a:cubicBezTo>
                    <a:pt x="1241458" y="172264"/>
                    <a:pt x="1244880" y="168396"/>
                    <a:pt x="1245957" y="163901"/>
                  </a:cubicBezTo>
                  <a:lnTo>
                    <a:pt x="1259821" y="163901"/>
                  </a:lnTo>
                  <a:cubicBezTo>
                    <a:pt x="1258200" y="173795"/>
                    <a:pt x="1250907" y="182515"/>
                    <a:pt x="1235790" y="182515"/>
                  </a:cubicBezTo>
                  <a:cubicBezTo>
                    <a:pt x="1218690" y="182515"/>
                    <a:pt x="1209599" y="171638"/>
                    <a:pt x="1209599" y="154101"/>
                  </a:cubicBezTo>
                  <a:lnTo>
                    <a:pt x="1209595" y="154101"/>
                  </a:lnTo>
                  <a:cubicBezTo>
                    <a:pt x="1209595" y="136568"/>
                    <a:pt x="1218774" y="125867"/>
                    <a:pt x="1235608" y="125867"/>
                  </a:cubicBezTo>
                  <a:close/>
                  <a:moveTo>
                    <a:pt x="1151559" y="125867"/>
                  </a:moveTo>
                  <a:cubicBezTo>
                    <a:pt x="1159025" y="125867"/>
                    <a:pt x="1163979" y="129281"/>
                    <a:pt x="1166588" y="135306"/>
                  </a:cubicBezTo>
                  <a:lnTo>
                    <a:pt x="1168747" y="135306"/>
                  </a:lnTo>
                  <a:cubicBezTo>
                    <a:pt x="1170906" y="129912"/>
                    <a:pt x="1175228" y="125867"/>
                    <a:pt x="1183237" y="125867"/>
                  </a:cubicBezTo>
                  <a:cubicBezTo>
                    <a:pt x="1194849" y="125867"/>
                    <a:pt x="1200611" y="133956"/>
                    <a:pt x="1200611" y="146907"/>
                  </a:cubicBezTo>
                  <a:lnTo>
                    <a:pt x="1200611" y="181165"/>
                  </a:lnTo>
                  <a:lnTo>
                    <a:pt x="1186028" y="181165"/>
                  </a:lnTo>
                  <a:lnTo>
                    <a:pt x="1186028" y="149337"/>
                  </a:lnTo>
                  <a:cubicBezTo>
                    <a:pt x="1186028" y="142055"/>
                    <a:pt x="1183776" y="137736"/>
                    <a:pt x="1178381" y="137736"/>
                  </a:cubicBezTo>
                  <a:cubicBezTo>
                    <a:pt x="1171811" y="137736"/>
                    <a:pt x="1168301" y="144031"/>
                    <a:pt x="1168301" y="152032"/>
                  </a:cubicBezTo>
                  <a:lnTo>
                    <a:pt x="1168301" y="181165"/>
                  </a:lnTo>
                  <a:lnTo>
                    <a:pt x="1153718" y="181165"/>
                  </a:lnTo>
                  <a:lnTo>
                    <a:pt x="1153718" y="149337"/>
                  </a:lnTo>
                  <a:cubicBezTo>
                    <a:pt x="1153718" y="142055"/>
                    <a:pt x="1151467" y="137736"/>
                    <a:pt x="1146067" y="137736"/>
                  </a:cubicBezTo>
                  <a:cubicBezTo>
                    <a:pt x="1139590" y="137736"/>
                    <a:pt x="1135988" y="144031"/>
                    <a:pt x="1135988" y="152032"/>
                  </a:cubicBezTo>
                  <a:lnTo>
                    <a:pt x="1135988" y="181165"/>
                  </a:lnTo>
                  <a:lnTo>
                    <a:pt x="1121409" y="181165"/>
                  </a:lnTo>
                  <a:lnTo>
                    <a:pt x="1121409" y="127217"/>
                  </a:lnTo>
                  <a:lnTo>
                    <a:pt x="1134910" y="127217"/>
                  </a:lnTo>
                  <a:lnTo>
                    <a:pt x="1134910" y="135306"/>
                  </a:lnTo>
                  <a:lnTo>
                    <a:pt x="1137069" y="135306"/>
                  </a:lnTo>
                  <a:cubicBezTo>
                    <a:pt x="1139047" y="130181"/>
                    <a:pt x="1143188" y="125867"/>
                    <a:pt x="1151559" y="125867"/>
                  </a:cubicBezTo>
                  <a:close/>
                  <a:moveTo>
                    <a:pt x="1059774" y="125867"/>
                  </a:moveTo>
                  <a:cubicBezTo>
                    <a:pt x="1067240" y="125867"/>
                    <a:pt x="1072194" y="129281"/>
                    <a:pt x="1074803" y="135306"/>
                  </a:cubicBezTo>
                  <a:lnTo>
                    <a:pt x="1076962" y="135306"/>
                  </a:lnTo>
                  <a:cubicBezTo>
                    <a:pt x="1079121" y="129912"/>
                    <a:pt x="1083443" y="125867"/>
                    <a:pt x="1091452" y="125867"/>
                  </a:cubicBezTo>
                  <a:cubicBezTo>
                    <a:pt x="1103064" y="125867"/>
                    <a:pt x="1108826" y="133956"/>
                    <a:pt x="1108826" y="146907"/>
                  </a:cubicBezTo>
                  <a:lnTo>
                    <a:pt x="1108826" y="181165"/>
                  </a:lnTo>
                  <a:lnTo>
                    <a:pt x="1094243" y="181165"/>
                  </a:lnTo>
                  <a:lnTo>
                    <a:pt x="1094243" y="149337"/>
                  </a:lnTo>
                  <a:cubicBezTo>
                    <a:pt x="1094243" y="142055"/>
                    <a:pt x="1091991" y="137736"/>
                    <a:pt x="1086596" y="137736"/>
                  </a:cubicBezTo>
                  <a:cubicBezTo>
                    <a:pt x="1080026" y="137736"/>
                    <a:pt x="1076516" y="144031"/>
                    <a:pt x="1076516" y="152032"/>
                  </a:cubicBezTo>
                  <a:lnTo>
                    <a:pt x="1076516" y="181165"/>
                  </a:lnTo>
                  <a:lnTo>
                    <a:pt x="1061933" y="181165"/>
                  </a:lnTo>
                  <a:lnTo>
                    <a:pt x="1061933" y="149337"/>
                  </a:lnTo>
                  <a:cubicBezTo>
                    <a:pt x="1061933" y="142055"/>
                    <a:pt x="1059682" y="137736"/>
                    <a:pt x="1054282" y="137736"/>
                  </a:cubicBezTo>
                  <a:cubicBezTo>
                    <a:pt x="1047805" y="137736"/>
                    <a:pt x="1044203" y="144031"/>
                    <a:pt x="1044203" y="152032"/>
                  </a:cubicBezTo>
                  <a:lnTo>
                    <a:pt x="1044203" y="181165"/>
                  </a:lnTo>
                  <a:lnTo>
                    <a:pt x="1029624" y="181165"/>
                  </a:lnTo>
                  <a:lnTo>
                    <a:pt x="1029624" y="127217"/>
                  </a:lnTo>
                  <a:lnTo>
                    <a:pt x="1043125" y="127217"/>
                  </a:lnTo>
                  <a:lnTo>
                    <a:pt x="1043125" y="135306"/>
                  </a:lnTo>
                  <a:lnTo>
                    <a:pt x="1045284" y="135306"/>
                  </a:lnTo>
                  <a:cubicBezTo>
                    <a:pt x="1047262" y="130181"/>
                    <a:pt x="1051403" y="125867"/>
                    <a:pt x="1059774" y="125867"/>
                  </a:cubicBezTo>
                  <a:close/>
                  <a:moveTo>
                    <a:pt x="993275" y="125867"/>
                  </a:moveTo>
                  <a:cubicBezTo>
                    <a:pt x="1011183" y="125867"/>
                    <a:pt x="1019916" y="136925"/>
                    <a:pt x="1019916" y="154189"/>
                  </a:cubicBezTo>
                  <a:cubicBezTo>
                    <a:pt x="1019916" y="171453"/>
                    <a:pt x="1011183" y="182511"/>
                    <a:pt x="993275" y="182511"/>
                  </a:cubicBezTo>
                  <a:cubicBezTo>
                    <a:pt x="975368" y="182511"/>
                    <a:pt x="966635" y="171453"/>
                    <a:pt x="966635" y="154189"/>
                  </a:cubicBezTo>
                  <a:cubicBezTo>
                    <a:pt x="966635" y="136925"/>
                    <a:pt x="975368" y="125867"/>
                    <a:pt x="993275" y="125867"/>
                  </a:cubicBezTo>
                  <a:close/>
                  <a:moveTo>
                    <a:pt x="801878" y="125867"/>
                  </a:moveTo>
                  <a:cubicBezTo>
                    <a:pt x="817896" y="125867"/>
                    <a:pt x="826806" y="135756"/>
                    <a:pt x="826806" y="154551"/>
                  </a:cubicBezTo>
                  <a:lnTo>
                    <a:pt x="826806" y="157607"/>
                  </a:lnTo>
                  <a:lnTo>
                    <a:pt x="790086" y="157607"/>
                  </a:lnTo>
                  <a:cubicBezTo>
                    <a:pt x="790717" y="166689"/>
                    <a:pt x="794947" y="172264"/>
                    <a:pt x="802055" y="172264"/>
                  </a:cubicBezTo>
                  <a:cubicBezTo>
                    <a:pt x="807724" y="172264"/>
                    <a:pt x="811150" y="168396"/>
                    <a:pt x="812227" y="163901"/>
                  </a:cubicBezTo>
                  <a:lnTo>
                    <a:pt x="826091" y="163901"/>
                  </a:lnTo>
                  <a:cubicBezTo>
                    <a:pt x="824470" y="173795"/>
                    <a:pt x="817177" y="182515"/>
                    <a:pt x="802059" y="182515"/>
                  </a:cubicBezTo>
                  <a:cubicBezTo>
                    <a:pt x="784960" y="182515"/>
                    <a:pt x="775869" y="171638"/>
                    <a:pt x="775869" y="154101"/>
                  </a:cubicBezTo>
                  <a:lnTo>
                    <a:pt x="775865" y="154101"/>
                  </a:lnTo>
                  <a:cubicBezTo>
                    <a:pt x="775865" y="136568"/>
                    <a:pt x="785044" y="125867"/>
                    <a:pt x="801878" y="125867"/>
                  </a:cubicBezTo>
                  <a:close/>
                  <a:moveTo>
                    <a:pt x="625501" y="125867"/>
                  </a:moveTo>
                  <a:cubicBezTo>
                    <a:pt x="641519" y="125867"/>
                    <a:pt x="650429" y="135756"/>
                    <a:pt x="650429" y="154551"/>
                  </a:cubicBezTo>
                  <a:lnTo>
                    <a:pt x="650429" y="157607"/>
                  </a:lnTo>
                  <a:lnTo>
                    <a:pt x="613709" y="157607"/>
                  </a:lnTo>
                  <a:cubicBezTo>
                    <a:pt x="614340" y="166689"/>
                    <a:pt x="618570" y="172264"/>
                    <a:pt x="625678" y="172264"/>
                  </a:cubicBezTo>
                  <a:cubicBezTo>
                    <a:pt x="631347" y="172264"/>
                    <a:pt x="634773" y="168396"/>
                    <a:pt x="635850" y="163901"/>
                  </a:cubicBezTo>
                  <a:lnTo>
                    <a:pt x="649714" y="163901"/>
                  </a:lnTo>
                  <a:cubicBezTo>
                    <a:pt x="648093" y="173795"/>
                    <a:pt x="640800" y="182515"/>
                    <a:pt x="625683" y="182515"/>
                  </a:cubicBezTo>
                  <a:cubicBezTo>
                    <a:pt x="608583" y="182515"/>
                    <a:pt x="599492" y="171638"/>
                    <a:pt x="599492" y="154101"/>
                  </a:cubicBezTo>
                  <a:lnTo>
                    <a:pt x="599488" y="154101"/>
                  </a:lnTo>
                  <a:cubicBezTo>
                    <a:pt x="599488" y="136568"/>
                    <a:pt x="608667" y="125867"/>
                    <a:pt x="625501" y="125867"/>
                  </a:cubicBezTo>
                  <a:close/>
                  <a:moveTo>
                    <a:pt x="495924" y="125867"/>
                  </a:moveTo>
                  <a:cubicBezTo>
                    <a:pt x="511942" y="125867"/>
                    <a:pt x="520852" y="135756"/>
                    <a:pt x="520852" y="154551"/>
                  </a:cubicBezTo>
                  <a:lnTo>
                    <a:pt x="520852" y="157607"/>
                  </a:lnTo>
                  <a:lnTo>
                    <a:pt x="484132" y="157607"/>
                  </a:lnTo>
                  <a:cubicBezTo>
                    <a:pt x="484763" y="166689"/>
                    <a:pt x="488993" y="172264"/>
                    <a:pt x="496101" y="172264"/>
                  </a:cubicBezTo>
                  <a:cubicBezTo>
                    <a:pt x="501770" y="172264"/>
                    <a:pt x="505196" y="168396"/>
                    <a:pt x="506273" y="163901"/>
                  </a:cubicBezTo>
                  <a:lnTo>
                    <a:pt x="520137" y="163901"/>
                  </a:lnTo>
                  <a:cubicBezTo>
                    <a:pt x="518516" y="173795"/>
                    <a:pt x="511223" y="182515"/>
                    <a:pt x="496106" y="182515"/>
                  </a:cubicBezTo>
                  <a:cubicBezTo>
                    <a:pt x="479006" y="182515"/>
                    <a:pt x="469915" y="171638"/>
                    <a:pt x="469915" y="154101"/>
                  </a:cubicBezTo>
                  <a:lnTo>
                    <a:pt x="469911" y="154101"/>
                  </a:lnTo>
                  <a:cubicBezTo>
                    <a:pt x="469911" y="136568"/>
                    <a:pt x="479090" y="125867"/>
                    <a:pt x="495924" y="125867"/>
                  </a:cubicBezTo>
                  <a:close/>
                  <a:moveTo>
                    <a:pt x="411875" y="125867"/>
                  </a:moveTo>
                  <a:cubicBezTo>
                    <a:pt x="419346" y="125867"/>
                    <a:pt x="424295" y="129281"/>
                    <a:pt x="426904" y="135306"/>
                  </a:cubicBezTo>
                  <a:lnTo>
                    <a:pt x="429063" y="135306"/>
                  </a:lnTo>
                  <a:cubicBezTo>
                    <a:pt x="431222" y="129912"/>
                    <a:pt x="435544" y="125867"/>
                    <a:pt x="443553" y="125867"/>
                  </a:cubicBezTo>
                  <a:cubicBezTo>
                    <a:pt x="455165" y="125867"/>
                    <a:pt x="460927" y="133956"/>
                    <a:pt x="460927" y="146907"/>
                  </a:cubicBezTo>
                  <a:lnTo>
                    <a:pt x="460927" y="181165"/>
                  </a:lnTo>
                  <a:lnTo>
                    <a:pt x="446344" y="181165"/>
                  </a:lnTo>
                  <a:lnTo>
                    <a:pt x="446344" y="149337"/>
                  </a:lnTo>
                  <a:cubicBezTo>
                    <a:pt x="446344" y="142055"/>
                    <a:pt x="444092" y="137736"/>
                    <a:pt x="438697" y="137736"/>
                  </a:cubicBezTo>
                  <a:cubicBezTo>
                    <a:pt x="432127" y="137736"/>
                    <a:pt x="428617" y="144031"/>
                    <a:pt x="428617" y="152032"/>
                  </a:cubicBezTo>
                  <a:lnTo>
                    <a:pt x="428617" y="181165"/>
                  </a:lnTo>
                  <a:lnTo>
                    <a:pt x="414034" y="181165"/>
                  </a:lnTo>
                  <a:lnTo>
                    <a:pt x="414034" y="149337"/>
                  </a:lnTo>
                  <a:cubicBezTo>
                    <a:pt x="414034" y="142055"/>
                    <a:pt x="411783" y="137736"/>
                    <a:pt x="406387" y="137736"/>
                  </a:cubicBezTo>
                  <a:cubicBezTo>
                    <a:pt x="399902" y="137736"/>
                    <a:pt x="396308" y="144031"/>
                    <a:pt x="396308" y="152032"/>
                  </a:cubicBezTo>
                  <a:lnTo>
                    <a:pt x="396308" y="181165"/>
                  </a:lnTo>
                  <a:lnTo>
                    <a:pt x="381725" y="181165"/>
                  </a:lnTo>
                  <a:lnTo>
                    <a:pt x="381725" y="127217"/>
                  </a:lnTo>
                  <a:lnTo>
                    <a:pt x="395226" y="127217"/>
                  </a:lnTo>
                  <a:lnTo>
                    <a:pt x="395226" y="135306"/>
                  </a:lnTo>
                  <a:lnTo>
                    <a:pt x="397385" y="135306"/>
                  </a:lnTo>
                  <a:cubicBezTo>
                    <a:pt x="399363" y="130181"/>
                    <a:pt x="403509" y="125867"/>
                    <a:pt x="411875" y="125867"/>
                  </a:cubicBezTo>
                  <a:close/>
                  <a:moveTo>
                    <a:pt x="320090" y="125867"/>
                  </a:moveTo>
                  <a:cubicBezTo>
                    <a:pt x="327561" y="125867"/>
                    <a:pt x="332510" y="129281"/>
                    <a:pt x="335119" y="135306"/>
                  </a:cubicBezTo>
                  <a:lnTo>
                    <a:pt x="337278" y="135306"/>
                  </a:lnTo>
                  <a:cubicBezTo>
                    <a:pt x="339437" y="129912"/>
                    <a:pt x="343759" y="125867"/>
                    <a:pt x="351768" y="125867"/>
                  </a:cubicBezTo>
                  <a:cubicBezTo>
                    <a:pt x="363380" y="125867"/>
                    <a:pt x="369142" y="133956"/>
                    <a:pt x="369142" y="146907"/>
                  </a:cubicBezTo>
                  <a:lnTo>
                    <a:pt x="369142" y="181165"/>
                  </a:lnTo>
                  <a:lnTo>
                    <a:pt x="354559" y="181165"/>
                  </a:lnTo>
                  <a:lnTo>
                    <a:pt x="354559" y="149337"/>
                  </a:lnTo>
                  <a:cubicBezTo>
                    <a:pt x="354559" y="142055"/>
                    <a:pt x="352307" y="137736"/>
                    <a:pt x="346912" y="137736"/>
                  </a:cubicBezTo>
                  <a:cubicBezTo>
                    <a:pt x="340342" y="137736"/>
                    <a:pt x="336832" y="144031"/>
                    <a:pt x="336832" y="152032"/>
                  </a:cubicBezTo>
                  <a:lnTo>
                    <a:pt x="336832" y="181165"/>
                  </a:lnTo>
                  <a:lnTo>
                    <a:pt x="322249" y="181165"/>
                  </a:lnTo>
                  <a:lnTo>
                    <a:pt x="322249" y="149337"/>
                  </a:lnTo>
                  <a:cubicBezTo>
                    <a:pt x="322249" y="142055"/>
                    <a:pt x="319998" y="137736"/>
                    <a:pt x="314602" y="137736"/>
                  </a:cubicBezTo>
                  <a:cubicBezTo>
                    <a:pt x="308117" y="137736"/>
                    <a:pt x="304523" y="144031"/>
                    <a:pt x="304523" y="152032"/>
                  </a:cubicBezTo>
                  <a:lnTo>
                    <a:pt x="304523" y="181165"/>
                  </a:lnTo>
                  <a:lnTo>
                    <a:pt x="289940" y="181165"/>
                  </a:lnTo>
                  <a:lnTo>
                    <a:pt x="289940" y="127217"/>
                  </a:lnTo>
                  <a:lnTo>
                    <a:pt x="303441" y="127217"/>
                  </a:lnTo>
                  <a:lnTo>
                    <a:pt x="303441" y="135306"/>
                  </a:lnTo>
                  <a:lnTo>
                    <a:pt x="305600" y="135306"/>
                  </a:lnTo>
                  <a:cubicBezTo>
                    <a:pt x="307578" y="130181"/>
                    <a:pt x="311724" y="125867"/>
                    <a:pt x="320090" y="125867"/>
                  </a:cubicBezTo>
                  <a:close/>
                  <a:moveTo>
                    <a:pt x="255657" y="125867"/>
                  </a:moveTo>
                  <a:cubicBezTo>
                    <a:pt x="271675" y="125867"/>
                    <a:pt x="280585" y="135756"/>
                    <a:pt x="280585" y="154551"/>
                  </a:cubicBezTo>
                  <a:lnTo>
                    <a:pt x="280585" y="157607"/>
                  </a:lnTo>
                  <a:lnTo>
                    <a:pt x="243865" y="157607"/>
                  </a:lnTo>
                  <a:cubicBezTo>
                    <a:pt x="244496" y="166689"/>
                    <a:pt x="248726" y="172264"/>
                    <a:pt x="255834" y="172264"/>
                  </a:cubicBezTo>
                  <a:cubicBezTo>
                    <a:pt x="261507" y="172264"/>
                    <a:pt x="264929" y="168396"/>
                    <a:pt x="266006" y="163901"/>
                  </a:cubicBezTo>
                  <a:lnTo>
                    <a:pt x="279870" y="163901"/>
                  </a:lnTo>
                  <a:cubicBezTo>
                    <a:pt x="278249" y="173795"/>
                    <a:pt x="270956" y="182515"/>
                    <a:pt x="255838" y="182515"/>
                  </a:cubicBezTo>
                  <a:cubicBezTo>
                    <a:pt x="238735" y="182515"/>
                    <a:pt x="229648" y="171638"/>
                    <a:pt x="229648" y="154101"/>
                  </a:cubicBezTo>
                  <a:lnTo>
                    <a:pt x="229644" y="154101"/>
                  </a:lnTo>
                  <a:cubicBezTo>
                    <a:pt x="229644" y="136568"/>
                    <a:pt x="238823" y="125867"/>
                    <a:pt x="255657" y="125867"/>
                  </a:cubicBezTo>
                  <a:close/>
                  <a:moveTo>
                    <a:pt x="90084" y="125867"/>
                  </a:moveTo>
                  <a:cubicBezTo>
                    <a:pt x="106107" y="125867"/>
                    <a:pt x="115016" y="135756"/>
                    <a:pt x="115016" y="154551"/>
                  </a:cubicBezTo>
                  <a:lnTo>
                    <a:pt x="115016" y="157607"/>
                  </a:lnTo>
                  <a:lnTo>
                    <a:pt x="78296" y="157607"/>
                  </a:lnTo>
                  <a:cubicBezTo>
                    <a:pt x="78928" y="166689"/>
                    <a:pt x="83157" y="172264"/>
                    <a:pt x="90265" y="172264"/>
                  </a:cubicBezTo>
                  <a:cubicBezTo>
                    <a:pt x="95934" y="172264"/>
                    <a:pt x="99356" y="168396"/>
                    <a:pt x="100438" y="163901"/>
                  </a:cubicBezTo>
                  <a:lnTo>
                    <a:pt x="114297" y="163901"/>
                  </a:lnTo>
                  <a:cubicBezTo>
                    <a:pt x="112676" y="173795"/>
                    <a:pt x="105387" y="182515"/>
                    <a:pt x="90265" y="182515"/>
                  </a:cubicBezTo>
                  <a:cubicBezTo>
                    <a:pt x="73162" y="182515"/>
                    <a:pt x="64071" y="171638"/>
                    <a:pt x="64071" y="154101"/>
                  </a:cubicBezTo>
                  <a:cubicBezTo>
                    <a:pt x="64071" y="136568"/>
                    <a:pt x="73254" y="125867"/>
                    <a:pt x="90084" y="125867"/>
                  </a:cubicBezTo>
                  <a:close/>
                  <a:moveTo>
                    <a:pt x="663383" y="113724"/>
                  </a:moveTo>
                  <a:lnTo>
                    <a:pt x="677697" y="113724"/>
                  </a:lnTo>
                  <a:lnTo>
                    <a:pt x="677697" y="127212"/>
                  </a:lnTo>
                  <a:lnTo>
                    <a:pt x="686429" y="127212"/>
                  </a:lnTo>
                  <a:lnTo>
                    <a:pt x="686429" y="137463"/>
                  </a:lnTo>
                  <a:lnTo>
                    <a:pt x="677697" y="137463"/>
                  </a:lnTo>
                  <a:lnTo>
                    <a:pt x="677697" y="163540"/>
                  </a:lnTo>
                  <a:cubicBezTo>
                    <a:pt x="677697" y="173071"/>
                    <a:pt x="680125" y="177390"/>
                    <a:pt x="683184" y="180623"/>
                  </a:cubicBezTo>
                  <a:lnTo>
                    <a:pt x="683184" y="181165"/>
                  </a:lnTo>
                  <a:lnTo>
                    <a:pt x="667705" y="181165"/>
                  </a:lnTo>
                  <a:cubicBezTo>
                    <a:pt x="664915" y="177928"/>
                    <a:pt x="663198" y="174152"/>
                    <a:pt x="663198" y="165070"/>
                  </a:cubicBezTo>
                  <a:lnTo>
                    <a:pt x="663202" y="165070"/>
                  </a:lnTo>
                  <a:lnTo>
                    <a:pt x="663202" y="137463"/>
                  </a:lnTo>
                  <a:lnTo>
                    <a:pt x="655820" y="137463"/>
                  </a:lnTo>
                  <a:lnTo>
                    <a:pt x="655820" y="127212"/>
                  </a:lnTo>
                  <a:lnTo>
                    <a:pt x="663383" y="127212"/>
                  </a:lnTo>
                  <a:close/>
                  <a:moveTo>
                    <a:pt x="909045" y="109234"/>
                  </a:moveTo>
                  <a:lnTo>
                    <a:pt x="923628" y="109234"/>
                  </a:lnTo>
                  <a:lnTo>
                    <a:pt x="923628" y="133692"/>
                  </a:lnTo>
                  <a:lnTo>
                    <a:pt x="925782" y="133692"/>
                  </a:lnTo>
                  <a:cubicBezTo>
                    <a:pt x="928215" y="129197"/>
                    <a:pt x="932087" y="125872"/>
                    <a:pt x="939646" y="125872"/>
                  </a:cubicBezTo>
                  <a:cubicBezTo>
                    <a:pt x="951619" y="125872"/>
                    <a:pt x="957646" y="133961"/>
                    <a:pt x="957646" y="146911"/>
                  </a:cubicBezTo>
                  <a:lnTo>
                    <a:pt x="957646" y="181170"/>
                  </a:lnTo>
                  <a:lnTo>
                    <a:pt x="943063" y="181170"/>
                  </a:lnTo>
                  <a:lnTo>
                    <a:pt x="943063" y="149342"/>
                  </a:lnTo>
                  <a:cubicBezTo>
                    <a:pt x="943063" y="141967"/>
                    <a:pt x="940546" y="137741"/>
                    <a:pt x="934604" y="137741"/>
                  </a:cubicBezTo>
                  <a:cubicBezTo>
                    <a:pt x="927584" y="137741"/>
                    <a:pt x="923628" y="143943"/>
                    <a:pt x="923628" y="152037"/>
                  </a:cubicBezTo>
                  <a:lnTo>
                    <a:pt x="923628" y="181170"/>
                  </a:lnTo>
                  <a:lnTo>
                    <a:pt x="909045" y="181170"/>
                  </a:lnTo>
                  <a:close/>
                  <a:moveTo>
                    <a:pt x="751578" y="109234"/>
                  </a:moveTo>
                  <a:lnTo>
                    <a:pt x="766161" y="109234"/>
                  </a:lnTo>
                  <a:lnTo>
                    <a:pt x="766161" y="181170"/>
                  </a:lnTo>
                  <a:lnTo>
                    <a:pt x="752659" y="181170"/>
                  </a:lnTo>
                  <a:lnTo>
                    <a:pt x="752659" y="174157"/>
                  </a:lnTo>
                  <a:lnTo>
                    <a:pt x="750500" y="174157"/>
                  </a:lnTo>
                  <a:cubicBezTo>
                    <a:pt x="747979" y="178744"/>
                    <a:pt x="743392" y="182251"/>
                    <a:pt x="735379" y="182251"/>
                  </a:cubicBezTo>
                  <a:cubicBezTo>
                    <a:pt x="720615" y="182251"/>
                    <a:pt x="713776" y="170381"/>
                    <a:pt x="713776" y="154105"/>
                  </a:cubicBezTo>
                  <a:lnTo>
                    <a:pt x="713776" y="154101"/>
                  </a:lnTo>
                  <a:cubicBezTo>
                    <a:pt x="713776" y="137468"/>
                    <a:pt x="720977" y="126136"/>
                    <a:pt x="735379" y="126136"/>
                  </a:cubicBezTo>
                  <a:cubicBezTo>
                    <a:pt x="742399" y="126136"/>
                    <a:pt x="746810" y="128831"/>
                    <a:pt x="749419" y="133149"/>
                  </a:cubicBezTo>
                  <a:lnTo>
                    <a:pt x="751578" y="133149"/>
                  </a:lnTo>
                  <a:close/>
                  <a:moveTo>
                    <a:pt x="39784" y="109234"/>
                  </a:moveTo>
                  <a:lnTo>
                    <a:pt x="54367" y="109234"/>
                  </a:lnTo>
                  <a:lnTo>
                    <a:pt x="54367" y="181170"/>
                  </a:lnTo>
                  <a:lnTo>
                    <a:pt x="40865" y="181170"/>
                  </a:lnTo>
                  <a:lnTo>
                    <a:pt x="40865" y="174157"/>
                  </a:lnTo>
                  <a:lnTo>
                    <a:pt x="38706" y="174157"/>
                  </a:lnTo>
                  <a:cubicBezTo>
                    <a:pt x="36185" y="178744"/>
                    <a:pt x="31594" y="182251"/>
                    <a:pt x="23585" y="182251"/>
                  </a:cubicBezTo>
                  <a:cubicBezTo>
                    <a:pt x="8821" y="182251"/>
                    <a:pt x="1982" y="170381"/>
                    <a:pt x="1982" y="154105"/>
                  </a:cubicBezTo>
                  <a:lnTo>
                    <a:pt x="1982" y="154101"/>
                  </a:lnTo>
                  <a:cubicBezTo>
                    <a:pt x="1982" y="137468"/>
                    <a:pt x="9183" y="126136"/>
                    <a:pt x="23585" y="126136"/>
                  </a:cubicBezTo>
                  <a:cubicBezTo>
                    <a:pt x="30605" y="126136"/>
                    <a:pt x="35015" y="128831"/>
                    <a:pt x="37625" y="133149"/>
                  </a:cubicBezTo>
                  <a:lnTo>
                    <a:pt x="39784" y="133149"/>
                  </a:lnTo>
                  <a:close/>
                  <a:moveTo>
                    <a:pt x="218765" y="109049"/>
                  </a:moveTo>
                  <a:cubicBezTo>
                    <a:pt x="220474" y="109049"/>
                    <a:pt x="222182" y="109137"/>
                    <a:pt x="223895" y="109318"/>
                  </a:cubicBezTo>
                  <a:lnTo>
                    <a:pt x="223895" y="119207"/>
                  </a:lnTo>
                  <a:cubicBezTo>
                    <a:pt x="222995" y="119026"/>
                    <a:pt x="221736" y="118938"/>
                    <a:pt x="220743" y="118938"/>
                  </a:cubicBezTo>
                  <a:cubicBezTo>
                    <a:pt x="216601" y="118938"/>
                    <a:pt x="215074" y="120557"/>
                    <a:pt x="215074" y="124513"/>
                  </a:cubicBezTo>
                  <a:lnTo>
                    <a:pt x="215074" y="127213"/>
                  </a:lnTo>
                  <a:lnTo>
                    <a:pt x="223895" y="127213"/>
                  </a:lnTo>
                  <a:lnTo>
                    <a:pt x="223895" y="137463"/>
                  </a:lnTo>
                  <a:lnTo>
                    <a:pt x="215074" y="137463"/>
                  </a:lnTo>
                  <a:lnTo>
                    <a:pt x="215074" y="181166"/>
                  </a:lnTo>
                  <a:lnTo>
                    <a:pt x="200853" y="181166"/>
                  </a:lnTo>
                  <a:lnTo>
                    <a:pt x="200853" y="137463"/>
                  </a:lnTo>
                  <a:lnTo>
                    <a:pt x="193290" y="137463"/>
                  </a:lnTo>
                  <a:lnTo>
                    <a:pt x="193290" y="127213"/>
                  </a:lnTo>
                  <a:lnTo>
                    <a:pt x="200853" y="127213"/>
                  </a:lnTo>
                  <a:lnTo>
                    <a:pt x="200853" y="123975"/>
                  </a:lnTo>
                  <a:cubicBezTo>
                    <a:pt x="200853" y="114712"/>
                    <a:pt x="205352" y="109049"/>
                    <a:pt x="218765" y="109049"/>
                  </a:cubicBezTo>
                  <a:close/>
                  <a:moveTo>
                    <a:pt x="806457" y="30753"/>
                  </a:moveTo>
                  <a:cubicBezTo>
                    <a:pt x="799887" y="30753"/>
                    <a:pt x="795838" y="36690"/>
                    <a:pt x="795838" y="48559"/>
                  </a:cubicBezTo>
                  <a:cubicBezTo>
                    <a:pt x="795838" y="60429"/>
                    <a:pt x="799887" y="66366"/>
                    <a:pt x="806457" y="66366"/>
                  </a:cubicBezTo>
                  <a:cubicBezTo>
                    <a:pt x="813746" y="66366"/>
                    <a:pt x="818514" y="59529"/>
                    <a:pt x="818514" y="48559"/>
                  </a:cubicBezTo>
                  <a:cubicBezTo>
                    <a:pt x="818514" y="37589"/>
                    <a:pt x="813746" y="30753"/>
                    <a:pt x="806457" y="30753"/>
                  </a:cubicBezTo>
                  <a:close/>
                  <a:moveTo>
                    <a:pt x="392162" y="30748"/>
                  </a:moveTo>
                  <a:cubicBezTo>
                    <a:pt x="384873" y="30748"/>
                    <a:pt x="380105" y="37584"/>
                    <a:pt x="380105" y="48554"/>
                  </a:cubicBezTo>
                  <a:cubicBezTo>
                    <a:pt x="380105" y="59524"/>
                    <a:pt x="384873" y="66361"/>
                    <a:pt x="392162" y="66361"/>
                  </a:cubicBezTo>
                  <a:cubicBezTo>
                    <a:pt x="398732" y="66361"/>
                    <a:pt x="402781" y="60424"/>
                    <a:pt x="402781" y="48554"/>
                  </a:cubicBezTo>
                  <a:cubicBezTo>
                    <a:pt x="402781" y="36685"/>
                    <a:pt x="398732" y="30748"/>
                    <a:pt x="392162" y="30748"/>
                  </a:cubicBezTo>
                  <a:close/>
                  <a:moveTo>
                    <a:pt x="745083" y="30483"/>
                  </a:moveTo>
                  <a:cubicBezTo>
                    <a:pt x="738514" y="30483"/>
                    <a:pt x="734284" y="35970"/>
                    <a:pt x="734284" y="47028"/>
                  </a:cubicBezTo>
                  <a:cubicBezTo>
                    <a:pt x="734284" y="58360"/>
                    <a:pt x="738514" y="63661"/>
                    <a:pt x="745083" y="63661"/>
                  </a:cubicBezTo>
                  <a:cubicBezTo>
                    <a:pt x="752191" y="63661"/>
                    <a:pt x="756421" y="57186"/>
                    <a:pt x="756421" y="47028"/>
                  </a:cubicBezTo>
                  <a:cubicBezTo>
                    <a:pt x="756421" y="36870"/>
                    <a:pt x="752191" y="30483"/>
                    <a:pt x="745083" y="30483"/>
                  </a:cubicBezTo>
                  <a:close/>
                  <a:moveTo>
                    <a:pt x="450653" y="29946"/>
                  </a:moveTo>
                  <a:cubicBezTo>
                    <a:pt x="442732" y="29946"/>
                    <a:pt x="439134" y="36152"/>
                    <a:pt x="439134" y="48559"/>
                  </a:cubicBezTo>
                  <a:cubicBezTo>
                    <a:pt x="439134" y="60967"/>
                    <a:pt x="442732" y="67173"/>
                    <a:pt x="450653" y="67173"/>
                  </a:cubicBezTo>
                  <a:cubicBezTo>
                    <a:pt x="458573" y="67173"/>
                    <a:pt x="462172" y="60967"/>
                    <a:pt x="462172" y="48559"/>
                  </a:cubicBezTo>
                  <a:cubicBezTo>
                    <a:pt x="462172" y="36152"/>
                    <a:pt x="458573" y="29946"/>
                    <a:pt x="450653" y="29946"/>
                  </a:cubicBezTo>
                  <a:close/>
                  <a:moveTo>
                    <a:pt x="960865" y="29945"/>
                  </a:moveTo>
                  <a:cubicBezTo>
                    <a:pt x="954295" y="29945"/>
                    <a:pt x="950065" y="34171"/>
                    <a:pt x="949165" y="42803"/>
                  </a:cubicBezTo>
                  <a:lnTo>
                    <a:pt x="971664" y="42803"/>
                  </a:lnTo>
                  <a:cubicBezTo>
                    <a:pt x="971121" y="34620"/>
                    <a:pt x="967611" y="29945"/>
                    <a:pt x="960865" y="29945"/>
                  </a:cubicBezTo>
                  <a:close/>
                  <a:moveTo>
                    <a:pt x="688752" y="29945"/>
                  </a:moveTo>
                  <a:cubicBezTo>
                    <a:pt x="682183" y="29945"/>
                    <a:pt x="677953" y="34171"/>
                    <a:pt x="677052" y="42803"/>
                  </a:cubicBezTo>
                  <a:lnTo>
                    <a:pt x="699551" y="42803"/>
                  </a:lnTo>
                  <a:cubicBezTo>
                    <a:pt x="699008" y="34620"/>
                    <a:pt x="695498" y="29945"/>
                    <a:pt x="688752" y="29945"/>
                  </a:cubicBezTo>
                  <a:close/>
                  <a:moveTo>
                    <a:pt x="874656" y="21583"/>
                  </a:moveTo>
                  <a:lnTo>
                    <a:pt x="889239" y="21583"/>
                  </a:lnTo>
                  <a:lnTo>
                    <a:pt x="889239" y="75536"/>
                  </a:lnTo>
                  <a:lnTo>
                    <a:pt x="874656" y="75536"/>
                  </a:lnTo>
                  <a:close/>
                  <a:moveTo>
                    <a:pt x="182854" y="21583"/>
                  </a:moveTo>
                  <a:lnTo>
                    <a:pt x="197437" y="21583"/>
                  </a:lnTo>
                  <a:lnTo>
                    <a:pt x="197437" y="75536"/>
                  </a:lnTo>
                  <a:lnTo>
                    <a:pt x="182854" y="75536"/>
                  </a:lnTo>
                  <a:close/>
                  <a:moveTo>
                    <a:pt x="486282" y="21578"/>
                  </a:moveTo>
                  <a:lnTo>
                    <a:pt x="500865" y="21578"/>
                  </a:lnTo>
                  <a:lnTo>
                    <a:pt x="500865" y="53411"/>
                  </a:lnTo>
                  <a:cubicBezTo>
                    <a:pt x="500865" y="60781"/>
                    <a:pt x="503381" y="65007"/>
                    <a:pt x="509236" y="65007"/>
                  </a:cubicBezTo>
                  <a:cubicBezTo>
                    <a:pt x="516344" y="65007"/>
                    <a:pt x="520304" y="58801"/>
                    <a:pt x="520304" y="50711"/>
                  </a:cubicBezTo>
                  <a:lnTo>
                    <a:pt x="520304" y="21578"/>
                  </a:lnTo>
                  <a:lnTo>
                    <a:pt x="534887" y="21578"/>
                  </a:lnTo>
                  <a:lnTo>
                    <a:pt x="534887" y="75531"/>
                  </a:lnTo>
                  <a:lnTo>
                    <a:pt x="521744" y="75531"/>
                  </a:lnTo>
                  <a:lnTo>
                    <a:pt x="521744" y="67437"/>
                  </a:lnTo>
                  <a:lnTo>
                    <a:pt x="519589" y="67437"/>
                  </a:lnTo>
                  <a:cubicBezTo>
                    <a:pt x="517788" y="72836"/>
                    <a:pt x="513196" y="76881"/>
                    <a:pt x="504463" y="76881"/>
                  </a:cubicBezTo>
                  <a:cubicBezTo>
                    <a:pt x="492406" y="76881"/>
                    <a:pt x="486286" y="68791"/>
                    <a:pt x="486286" y="55841"/>
                  </a:cubicBezTo>
                  <a:lnTo>
                    <a:pt x="486282" y="55841"/>
                  </a:lnTo>
                  <a:close/>
                  <a:moveTo>
                    <a:pt x="246024" y="21578"/>
                  </a:moveTo>
                  <a:lnTo>
                    <a:pt x="260607" y="21578"/>
                  </a:lnTo>
                  <a:lnTo>
                    <a:pt x="260607" y="53411"/>
                  </a:lnTo>
                  <a:cubicBezTo>
                    <a:pt x="260607" y="60781"/>
                    <a:pt x="263123" y="65007"/>
                    <a:pt x="268978" y="65007"/>
                  </a:cubicBezTo>
                  <a:cubicBezTo>
                    <a:pt x="276086" y="65007"/>
                    <a:pt x="280051" y="58801"/>
                    <a:pt x="280051" y="50711"/>
                  </a:cubicBezTo>
                  <a:lnTo>
                    <a:pt x="280051" y="21578"/>
                  </a:lnTo>
                  <a:lnTo>
                    <a:pt x="294634" y="21578"/>
                  </a:lnTo>
                  <a:lnTo>
                    <a:pt x="294634" y="75531"/>
                  </a:lnTo>
                  <a:lnTo>
                    <a:pt x="281490" y="75531"/>
                  </a:lnTo>
                  <a:lnTo>
                    <a:pt x="281490" y="67437"/>
                  </a:lnTo>
                  <a:lnTo>
                    <a:pt x="279331" y="67437"/>
                  </a:lnTo>
                  <a:cubicBezTo>
                    <a:pt x="277530" y="72836"/>
                    <a:pt x="272943" y="76881"/>
                    <a:pt x="264210" y="76881"/>
                  </a:cubicBezTo>
                  <a:cubicBezTo>
                    <a:pt x="252152" y="76881"/>
                    <a:pt x="246028" y="68791"/>
                    <a:pt x="246028" y="55841"/>
                  </a:cubicBezTo>
                  <a:lnTo>
                    <a:pt x="246024" y="55841"/>
                  </a:lnTo>
                  <a:close/>
                  <a:moveTo>
                    <a:pt x="578252" y="21040"/>
                  </a:moveTo>
                  <a:lnTo>
                    <a:pt x="581131" y="21040"/>
                  </a:lnTo>
                  <a:lnTo>
                    <a:pt x="581131" y="34171"/>
                  </a:lnTo>
                  <a:lnTo>
                    <a:pt x="577170" y="34171"/>
                  </a:lnTo>
                  <a:cubicBezTo>
                    <a:pt x="566914" y="34171"/>
                    <a:pt x="562592" y="39385"/>
                    <a:pt x="562592" y="49635"/>
                  </a:cubicBezTo>
                  <a:lnTo>
                    <a:pt x="562592" y="75531"/>
                  </a:lnTo>
                  <a:lnTo>
                    <a:pt x="548009" y="75531"/>
                  </a:lnTo>
                  <a:lnTo>
                    <a:pt x="548009" y="21578"/>
                  </a:lnTo>
                  <a:lnTo>
                    <a:pt x="561329" y="21578"/>
                  </a:lnTo>
                  <a:lnTo>
                    <a:pt x="561329" y="31472"/>
                  </a:lnTo>
                  <a:lnTo>
                    <a:pt x="563493" y="31472"/>
                  </a:lnTo>
                  <a:cubicBezTo>
                    <a:pt x="564570" y="26077"/>
                    <a:pt x="567992" y="21040"/>
                    <a:pt x="578252" y="21040"/>
                  </a:cubicBezTo>
                  <a:close/>
                  <a:moveTo>
                    <a:pt x="802580" y="20502"/>
                  </a:moveTo>
                  <a:cubicBezTo>
                    <a:pt x="810143" y="20502"/>
                    <a:pt x="814911" y="23740"/>
                    <a:pt x="817432" y="28596"/>
                  </a:cubicBezTo>
                  <a:lnTo>
                    <a:pt x="819591" y="28596"/>
                  </a:lnTo>
                  <a:lnTo>
                    <a:pt x="819591" y="21583"/>
                  </a:lnTo>
                  <a:lnTo>
                    <a:pt x="833093" y="21583"/>
                  </a:lnTo>
                  <a:lnTo>
                    <a:pt x="833093" y="75536"/>
                  </a:lnTo>
                  <a:lnTo>
                    <a:pt x="819591" y="75536"/>
                  </a:lnTo>
                  <a:lnTo>
                    <a:pt x="819591" y="68523"/>
                  </a:lnTo>
                  <a:lnTo>
                    <a:pt x="817432" y="68523"/>
                  </a:lnTo>
                  <a:cubicBezTo>
                    <a:pt x="814911" y="73110"/>
                    <a:pt x="810231" y="76612"/>
                    <a:pt x="802668" y="76612"/>
                  </a:cubicBezTo>
                  <a:cubicBezTo>
                    <a:pt x="787459" y="76612"/>
                    <a:pt x="780708" y="64742"/>
                    <a:pt x="780708" y="48467"/>
                  </a:cubicBezTo>
                  <a:lnTo>
                    <a:pt x="780712" y="48467"/>
                  </a:lnTo>
                  <a:cubicBezTo>
                    <a:pt x="780712" y="31833"/>
                    <a:pt x="787821" y="20502"/>
                    <a:pt x="802580" y="20502"/>
                  </a:cubicBezTo>
                  <a:close/>
                  <a:moveTo>
                    <a:pt x="396304" y="20497"/>
                  </a:moveTo>
                  <a:cubicBezTo>
                    <a:pt x="411063" y="20497"/>
                    <a:pt x="417907" y="32366"/>
                    <a:pt x="417907" y="48642"/>
                  </a:cubicBezTo>
                  <a:cubicBezTo>
                    <a:pt x="417907" y="65276"/>
                    <a:pt x="410706" y="76607"/>
                    <a:pt x="396304" y="76607"/>
                  </a:cubicBezTo>
                  <a:cubicBezTo>
                    <a:pt x="389284" y="76607"/>
                    <a:pt x="384873" y="73908"/>
                    <a:pt x="382260" y="69594"/>
                  </a:cubicBezTo>
                  <a:lnTo>
                    <a:pt x="380105" y="69594"/>
                  </a:lnTo>
                  <a:lnTo>
                    <a:pt x="380105" y="93514"/>
                  </a:lnTo>
                  <a:lnTo>
                    <a:pt x="365522" y="93514"/>
                  </a:lnTo>
                  <a:lnTo>
                    <a:pt x="365522" y="21578"/>
                  </a:lnTo>
                  <a:lnTo>
                    <a:pt x="379023" y="21578"/>
                  </a:lnTo>
                  <a:lnTo>
                    <a:pt x="379023" y="28591"/>
                  </a:lnTo>
                  <a:lnTo>
                    <a:pt x="381182" y="28591"/>
                  </a:lnTo>
                  <a:cubicBezTo>
                    <a:pt x="383699" y="24004"/>
                    <a:pt x="388290" y="20497"/>
                    <a:pt x="396304" y="20497"/>
                  </a:cubicBezTo>
                  <a:close/>
                  <a:moveTo>
                    <a:pt x="741388" y="20237"/>
                  </a:moveTo>
                  <a:cubicBezTo>
                    <a:pt x="748858" y="20237"/>
                    <a:pt x="753180" y="23294"/>
                    <a:pt x="755339" y="28062"/>
                  </a:cubicBezTo>
                  <a:lnTo>
                    <a:pt x="757498" y="28062"/>
                  </a:lnTo>
                  <a:lnTo>
                    <a:pt x="757498" y="21587"/>
                  </a:lnTo>
                  <a:lnTo>
                    <a:pt x="770999" y="21587"/>
                  </a:lnTo>
                  <a:lnTo>
                    <a:pt x="770999" y="71491"/>
                  </a:lnTo>
                  <a:cubicBezTo>
                    <a:pt x="770999" y="86329"/>
                    <a:pt x="762990" y="94868"/>
                    <a:pt x="745979" y="94868"/>
                  </a:cubicBezTo>
                  <a:cubicBezTo>
                    <a:pt x="725820" y="94868"/>
                    <a:pt x="722580" y="83360"/>
                    <a:pt x="722036" y="77692"/>
                  </a:cubicBezTo>
                  <a:lnTo>
                    <a:pt x="722041" y="77692"/>
                  </a:lnTo>
                  <a:lnTo>
                    <a:pt x="736262" y="77692"/>
                  </a:lnTo>
                  <a:cubicBezTo>
                    <a:pt x="736805" y="81199"/>
                    <a:pt x="739233" y="84617"/>
                    <a:pt x="745803" y="84617"/>
                  </a:cubicBezTo>
                  <a:cubicBezTo>
                    <a:pt x="753273" y="84617"/>
                    <a:pt x="756964" y="80030"/>
                    <a:pt x="756964" y="72029"/>
                  </a:cubicBezTo>
                  <a:lnTo>
                    <a:pt x="756964" y="65646"/>
                  </a:lnTo>
                  <a:lnTo>
                    <a:pt x="754805" y="65646"/>
                  </a:lnTo>
                  <a:cubicBezTo>
                    <a:pt x="753092" y="70860"/>
                    <a:pt x="748593" y="73917"/>
                    <a:pt x="741123" y="73917"/>
                  </a:cubicBezTo>
                  <a:cubicBezTo>
                    <a:pt x="727078" y="73917"/>
                    <a:pt x="719520" y="63397"/>
                    <a:pt x="719520" y="47033"/>
                  </a:cubicBezTo>
                  <a:cubicBezTo>
                    <a:pt x="719520" y="31388"/>
                    <a:pt x="726721" y="20237"/>
                    <a:pt x="741388" y="20237"/>
                  </a:cubicBezTo>
                  <a:close/>
                  <a:moveTo>
                    <a:pt x="450648" y="20233"/>
                  </a:moveTo>
                  <a:cubicBezTo>
                    <a:pt x="468556" y="20233"/>
                    <a:pt x="477289" y="31295"/>
                    <a:pt x="477289" y="48559"/>
                  </a:cubicBezTo>
                  <a:cubicBezTo>
                    <a:pt x="477289" y="65823"/>
                    <a:pt x="468556" y="76881"/>
                    <a:pt x="450648" y="76881"/>
                  </a:cubicBezTo>
                  <a:cubicBezTo>
                    <a:pt x="432741" y="76881"/>
                    <a:pt x="424008" y="65823"/>
                    <a:pt x="424008" y="48559"/>
                  </a:cubicBezTo>
                  <a:cubicBezTo>
                    <a:pt x="424008" y="31295"/>
                    <a:pt x="432741" y="20233"/>
                    <a:pt x="450648" y="20233"/>
                  </a:cubicBezTo>
                  <a:close/>
                  <a:moveTo>
                    <a:pt x="114288" y="20233"/>
                  </a:moveTo>
                  <a:cubicBezTo>
                    <a:pt x="128778" y="20233"/>
                    <a:pt x="135167" y="27789"/>
                    <a:pt x="135891" y="36690"/>
                  </a:cubicBezTo>
                  <a:lnTo>
                    <a:pt x="122570" y="36690"/>
                  </a:lnTo>
                  <a:cubicBezTo>
                    <a:pt x="121939" y="32372"/>
                    <a:pt x="118879" y="29946"/>
                    <a:pt x="113749" y="29946"/>
                  </a:cubicBezTo>
                  <a:cubicBezTo>
                    <a:pt x="109069" y="29946"/>
                    <a:pt x="106729" y="31922"/>
                    <a:pt x="106729" y="34983"/>
                  </a:cubicBezTo>
                  <a:cubicBezTo>
                    <a:pt x="106729" y="38128"/>
                    <a:pt x="109157" y="39927"/>
                    <a:pt x="114376" y="41634"/>
                  </a:cubicBezTo>
                  <a:lnTo>
                    <a:pt x="120857" y="43703"/>
                  </a:lnTo>
                  <a:cubicBezTo>
                    <a:pt x="130217" y="46671"/>
                    <a:pt x="138050" y="50266"/>
                    <a:pt x="138050" y="60160"/>
                  </a:cubicBezTo>
                  <a:cubicBezTo>
                    <a:pt x="138050" y="70230"/>
                    <a:pt x="130222" y="76885"/>
                    <a:pt x="115727" y="76885"/>
                  </a:cubicBezTo>
                  <a:cubicBezTo>
                    <a:pt x="97727" y="76885"/>
                    <a:pt x="91427" y="66996"/>
                    <a:pt x="90707" y="58272"/>
                  </a:cubicBezTo>
                  <a:lnTo>
                    <a:pt x="90711" y="58267"/>
                  </a:lnTo>
                  <a:lnTo>
                    <a:pt x="104575" y="58267"/>
                  </a:lnTo>
                  <a:cubicBezTo>
                    <a:pt x="105475" y="63036"/>
                    <a:pt x="109436" y="66630"/>
                    <a:pt x="116451" y="66630"/>
                  </a:cubicBezTo>
                  <a:cubicBezTo>
                    <a:pt x="122213" y="66630"/>
                    <a:pt x="124553" y="64473"/>
                    <a:pt x="124553" y="61324"/>
                  </a:cubicBezTo>
                  <a:cubicBezTo>
                    <a:pt x="124553" y="58448"/>
                    <a:pt x="122301" y="56644"/>
                    <a:pt x="117083" y="54937"/>
                  </a:cubicBezTo>
                  <a:lnTo>
                    <a:pt x="110601" y="52780"/>
                  </a:lnTo>
                  <a:cubicBezTo>
                    <a:pt x="101149" y="49635"/>
                    <a:pt x="93228" y="46036"/>
                    <a:pt x="93228" y="36328"/>
                  </a:cubicBezTo>
                  <a:cubicBezTo>
                    <a:pt x="93228" y="26708"/>
                    <a:pt x="100879" y="20233"/>
                    <a:pt x="114288" y="20233"/>
                  </a:cubicBezTo>
                  <a:close/>
                  <a:moveTo>
                    <a:pt x="960957" y="20232"/>
                  </a:moveTo>
                  <a:cubicBezTo>
                    <a:pt x="976975" y="20232"/>
                    <a:pt x="985885" y="30126"/>
                    <a:pt x="985885" y="48916"/>
                  </a:cubicBezTo>
                  <a:lnTo>
                    <a:pt x="985885" y="51973"/>
                  </a:lnTo>
                  <a:lnTo>
                    <a:pt x="949165" y="51973"/>
                  </a:lnTo>
                  <a:cubicBezTo>
                    <a:pt x="949796" y="61054"/>
                    <a:pt x="954026" y="66630"/>
                    <a:pt x="961134" y="66630"/>
                  </a:cubicBezTo>
                  <a:cubicBezTo>
                    <a:pt x="966803" y="66630"/>
                    <a:pt x="970229" y="62766"/>
                    <a:pt x="971306" y="58267"/>
                  </a:cubicBezTo>
                  <a:lnTo>
                    <a:pt x="985169" y="58267"/>
                  </a:lnTo>
                  <a:cubicBezTo>
                    <a:pt x="983549" y="68156"/>
                    <a:pt x="976256" y="76880"/>
                    <a:pt x="961138" y="76880"/>
                  </a:cubicBezTo>
                  <a:cubicBezTo>
                    <a:pt x="944039" y="76880"/>
                    <a:pt x="934948" y="65999"/>
                    <a:pt x="934948" y="48466"/>
                  </a:cubicBezTo>
                  <a:lnTo>
                    <a:pt x="934944" y="48466"/>
                  </a:lnTo>
                  <a:cubicBezTo>
                    <a:pt x="934944" y="30933"/>
                    <a:pt x="944123" y="20232"/>
                    <a:pt x="960957" y="20232"/>
                  </a:cubicBezTo>
                  <a:close/>
                  <a:moveTo>
                    <a:pt x="688845" y="20232"/>
                  </a:moveTo>
                  <a:cubicBezTo>
                    <a:pt x="704863" y="20232"/>
                    <a:pt x="713772" y="30126"/>
                    <a:pt x="713772" y="48916"/>
                  </a:cubicBezTo>
                  <a:lnTo>
                    <a:pt x="713772" y="51973"/>
                  </a:lnTo>
                  <a:lnTo>
                    <a:pt x="677052" y="51973"/>
                  </a:lnTo>
                  <a:cubicBezTo>
                    <a:pt x="677684" y="61054"/>
                    <a:pt x="681913" y="66630"/>
                    <a:pt x="689021" y="66630"/>
                  </a:cubicBezTo>
                  <a:cubicBezTo>
                    <a:pt x="694690" y="66630"/>
                    <a:pt x="698116" y="62766"/>
                    <a:pt x="699194" y="58267"/>
                  </a:cubicBezTo>
                  <a:lnTo>
                    <a:pt x="713057" y="58267"/>
                  </a:lnTo>
                  <a:cubicBezTo>
                    <a:pt x="711437" y="68156"/>
                    <a:pt x="704143" y="76880"/>
                    <a:pt x="689026" y="76880"/>
                  </a:cubicBezTo>
                  <a:cubicBezTo>
                    <a:pt x="671926" y="76880"/>
                    <a:pt x="662831" y="65999"/>
                    <a:pt x="662831" y="48466"/>
                  </a:cubicBezTo>
                  <a:lnTo>
                    <a:pt x="662827" y="48466"/>
                  </a:lnTo>
                  <a:cubicBezTo>
                    <a:pt x="662827" y="30933"/>
                    <a:pt x="672010" y="20232"/>
                    <a:pt x="688845" y="20232"/>
                  </a:cubicBezTo>
                  <a:close/>
                  <a:moveTo>
                    <a:pt x="64980" y="20228"/>
                  </a:moveTo>
                  <a:cubicBezTo>
                    <a:pt x="76949" y="20228"/>
                    <a:pt x="82980" y="28322"/>
                    <a:pt x="82980" y="41272"/>
                  </a:cubicBezTo>
                  <a:lnTo>
                    <a:pt x="82980" y="75531"/>
                  </a:lnTo>
                  <a:lnTo>
                    <a:pt x="68397" y="75531"/>
                  </a:lnTo>
                  <a:lnTo>
                    <a:pt x="68397" y="43698"/>
                  </a:lnTo>
                  <a:cubicBezTo>
                    <a:pt x="68397" y="36327"/>
                    <a:pt x="65876" y="32102"/>
                    <a:pt x="59938" y="32102"/>
                  </a:cubicBezTo>
                  <a:cubicBezTo>
                    <a:pt x="52918" y="32102"/>
                    <a:pt x="48958" y="38308"/>
                    <a:pt x="48958" y="46397"/>
                  </a:cubicBezTo>
                  <a:lnTo>
                    <a:pt x="48958" y="75531"/>
                  </a:lnTo>
                  <a:lnTo>
                    <a:pt x="34375" y="75531"/>
                  </a:lnTo>
                  <a:lnTo>
                    <a:pt x="34375" y="21578"/>
                  </a:lnTo>
                  <a:lnTo>
                    <a:pt x="34379" y="21578"/>
                  </a:lnTo>
                  <a:lnTo>
                    <a:pt x="47881" y="21578"/>
                  </a:lnTo>
                  <a:lnTo>
                    <a:pt x="47881" y="29672"/>
                  </a:lnTo>
                  <a:lnTo>
                    <a:pt x="50040" y="29672"/>
                  </a:lnTo>
                  <a:cubicBezTo>
                    <a:pt x="52198" y="24273"/>
                    <a:pt x="56252" y="20228"/>
                    <a:pt x="64980" y="20228"/>
                  </a:cubicBezTo>
                  <a:close/>
                  <a:moveTo>
                    <a:pt x="906149" y="8094"/>
                  </a:moveTo>
                  <a:lnTo>
                    <a:pt x="920458" y="8094"/>
                  </a:lnTo>
                  <a:lnTo>
                    <a:pt x="920458" y="21582"/>
                  </a:lnTo>
                  <a:lnTo>
                    <a:pt x="929191" y="21582"/>
                  </a:lnTo>
                  <a:lnTo>
                    <a:pt x="929191" y="31837"/>
                  </a:lnTo>
                  <a:lnTo>
                    <a:pt x="920458" y="31837"/>
                  </a:lnTo>
                  <a:lnTo>
                    <a:pt x="920458" y="57914"/>
                  </a:lnTo>
                  <a:cubicBezTo>
                    <a:pt x="920458" y="67446"/>
                    <a:pt x="922891" y="71760"/>
                    <a:pt x="925946" y="75002"/>
                  </a:cubicBezTo>
                  <a:lnTo>
                    <a:pt x="925946" y="75540"/>
                  </a:lnTo>
                  <a:lnTo>
                    <a:pt x="910467" y="75540"/>
                  </a:lnTo>
                  <a:cubicBezTo>
                    <a:pt x="907677" y="72302"/>
                    <a:pt x="905964" y="68527"/>
                    <a:pt x="905964" y="59445"/>
                  </a:cubicBezTo>
                  <a:lnTo>
                    <a:pt x="905968" y="59440"/>
                  </a:lnTo>
                  <a:lnTo>
                    <a:pt x="905968" y="31837"/>
                  </a:lnTo>
                  <a:lnTo>
                    <a:pt x="898586" y="31837"/>
                  </a:lnTo>
                  <a:lnTo>
                    <a:pt x="898586" y="21582"/>
                  </a:lnTo>
                  <a:lnTo>
                    <a:pt x="906149" y="21582"/>
                  </a:lnTo>
                  <a:close/>
                  <a:moveTo>
                    <a:pt x="311534" y="8094"/>
                  </a:moveTo>
                  <a:lnTo>
                    <a:pt x="325843" y="8094"/>
                  </a:lnTo>
                  <a:lnTo>
                    <a:pt x="325843" y="21582"/>
                  </a:lnTo>
                  <a:lnTo>
                    <a:pt x="334576" y="21582"/>
                  </a:lnTo>
                  <a:lnTo>
                    <a:pt x="334576" y="31837"/>
                  </a:lnTo>
                  <a:lnTo>
                    <a:pt x="325843" y="31837"/>
                  </a:lnTo>
                  <a:lnTo>
                    <a:pt x="325843" y="57914"/>
                  </a:lnTo>
                  <a:cubicBezTo>
                    <a:pt x="325843" y="67446"/>
                    <a:pt x="328271" y="71760"/>
                    <a:pt x="331331" y="75002"/>
                  </a:cubicBezTo>
                  <a:lnTo>
                    <a:pt x="331331" y="75540"/>
                  </a:lnTo>
                  <a:lnTo>
                    <a:pt x="315852" y="75540"/>
                  </a:lnTo>
                  <a:cubicBezTo>
                    <a:pt x="313062" y="72302"/>
                    <a:pt x="311349" y="68527"/>
                    <a:pt x="311349" y="59445"/>
                  </a:cubicBezTo>
                  <a:lnTo>
                    <a:pt x="311353" y="59440"/>
                  </a:lnTo>
                  <a:lnTo>
                    <a:pt x="311353" y="31837"/>
                  </a:lnTo>
                  <a:lnTo>
                    <a:pt x="303971" y="31837"/>
                  </a:lnTo>
                  <a:lnTo>
                    <a:pt x="303971" y="21582"/>
                  </a:lnTo>
                  <a:lnTo>
                    <a:pt x="311534" y="21582"/>
                  </a:lnTo>
                  <a:close/>
                  <a:moveTo>
                    <a:pt x="214351" y="8094"/>
                  </a:moveTo>
                  <a:lnTo>
                    <a:pt x="228664" y="8094"/>
                  </a:lnTo>
                  <a:lnTo>
                    <a:pt x="228664" y="21582"/>
                  </a:lnTo>
                  <a:lnTo>
                    <a:pt x="237393" y="21582"/>
                  </a:lnTo>
                  <a:lnTo>
                    <a:pt x="237393" y="31837"/>
                  </a:lnTo>
                  <a:lnTo>
                    <a:pt x="228664" y="31837"/>
                  </a:lnTo>
                  <a:lnTo>
                    <a:pt x="228664" y="57914"/>
                  </a:lnTo>
                  <a:cubicBezTo>
                    <a:pt x="228664" y="67446"/>
                    <a:pt x="231092" y="71760"/>
                    <a:pt x="234157" y="75002"/>
                  </a:cubicBezTo>
                  <a:lnTo>
                    <a:pt x="234157" y="75540"/>
                  </a:lnTo>
                  <a:lnTo>
                    <a:pt x="218673" y="75540"/>
                  </a:lnTo>
                  <a:cubicBezTo>
                    <a:pt x="215883" y="72302"/>
                    <a:pt x="214174" y="68527"/>
                    <a:pt x="214174" y="59445"/>
                  </a:cubicBezTo>
                  <a:lnTo>
                    <a:pt x="214170" y="59440"/>
                  </a:lnTo>
                  <a:lnTo>
                    <a:pt x="214170" y="31837"/>
                  </a:lnTo>
                  <a:lnTo>
                    <a:pt x="206792" y="31837"/>
                  </a:lnTo>
                  <a:lnTo>
                    <a:pt x="206792" y="21582"/>
                  </a:lnTo>
                  <a:lnTo>
                    <a:pt x="214351" y="21582"/>
                  </a:lnTo>
                  <a:close/>
                  <a:moveTo>
                    <a:pt x="150461" y="8094"/>
                  </a:moveTo>
                  <a:lnTo>
                    <a:pt x="164774" y="8094"/>
                  </a:lnTo>
                  <a:lnTo>
                    <a:pt x="164774" y="21582"/>
                  </a:lnTo>
                  <a:lnTo>
                    <a:pt x="173503" y="21582"/>
                  </a:lnTo>
                  <a:lnTo>
                    <a:pt x="173503" y="31837"/>
                  </a:lnTo>
                  <a:lnTo>
                    <a:pt x="164774" y="31837"/>
                  </a:lnTo>
                  <a:lnTo>
                    <a:pt x="164774" y="57914"/>
                  </a:lnTo>
                  <a:cubicBezTo>
                    <a:pt x="164774" y="67446"/>
                    <a:pt x="167202" y="71760"/>
                    <a:pt x="170266" y="75002"/>
                  </a:cubicBezTo>
                  <a:lnTo>
                    <a:pt x="170266" y="75540"/>
                  </a:lnTo>
                  <a:lnTo>
                    <a:pt x="154783" y="75540"/>
                  </a:lnTo>
                  <a:cubicBezTo>
                    <a:pt x="151993" y="72302"/>
                    <a:pt x="150284" y="68527"/>
                    <a:pt x="150284" y="59445"/>
                  </a:cubicBezTo>
                  <a:lnTo>
                    <a:pt x="150280" y="59440"/>
                  </a:lnTo>
                  <a:lnTo>
                    <a:pt x="150280" y="31837"/>
                  </a:lnTo>
                  <a:lnTo>
                    <a:pt x="142902" y="31837"/>
                  </a:lnTo>
                  <a:lnTo>
                    <a:pt x="142902" y="21582"/>
                  </a:lnTo>
                  <a:lnTo>
                    <a:pt x="150461" y="21582"/>
                  </a:lnTo>
                  <a:close/>
                  <a:moveTo>
                    <a:pt x="5761" y="5395"/>
                  </a:moveTo>
                  <a:lnTo>
                    <a:pt x="20883" y="5395"/>
                  </a:lnTo>
                  <a:lnTo>
                    <a:pt x="20883" y="75531"/>
                  </a:lnTo>
                  <a:lnTo>
                    <a:pt x="5761" y="75531"/>
                  </a:lnTo>
                  <a:close/>
                  <a:moveTo>
                    <a:pt x="647170" y="4856"/>
                  </a:moveTo>
                  <a:cubicBezTo>
                    <a:pt x="652663" y="4856"/>
                    <a:pt x="655811" y="8182"/>
                    <a:pt x="655811" y="14926"/>
                  </a:cubicBezTo>
                  <a:cubicBezTo>
                    <a:pt x="655811" y="20770"/>
                    <a:pt x="653475" y="28507"/>
                    <a:pt x="649868" y="35070"/>
                  </a:cubicBezTo>
                  <a:lnTo>
                    <a:pt x="638530" y="35070"/>
                  </a:lnTo>
                  <a:lnTo>
                    <a:pt x="638530" y="34532"/>
                  </a:lnTo>
                  <a:cubicBezTo>
                    <a:pt x="641590" y="29407"/>
                    <a:pt x="643572" y="25088"/>
                    <a:pt x="644742" y="21582"/>
                  </a:cubicBezTo>
                  <a:cubicBezTo>
                    <a:pt x="640512" y="20682"/>
                    <a:pt x="638530" y="17537"/>
                    <a:pt x="638530" y="13312"/>
                  </a:cubicBezTo>
                  <a:cubicBezTo>
                    <a:pt x="638530" y="8274"/>
                    <a:pt x="641590" y="4856"/>
                    <a:pt x="647170" y="4856"/>
                  </a:cubicBezTo>
                  <a:close/>
                  <a:moveTo>
                    <a:pt x="846219" y="3595"/>
                  </a:moveTo>
                  <a:lnTo>
                    <a:pt x="860802" y="3595"/>
                  </a:lnTo>
                  <a:lnTo>
                    <a:pt x="860802" y="57905"/>
                  </a:lnTo>
                  <a:cubicBezTo>
                    <a:pt x="860802" y="66987"/>
                    <a:pt x="863054" y="71482"/>
                    <a:pt x="866382" y="74993"/>
                  </a:cubicBezTo>
                  <a:lnTo>
                    <a:pt x="866382" y="75531"/>
                  </a:lnTo>
                  <a:lnTo>
                    <a:pt x="850815" y="75531"/>
                  </a:lnTo>
                  <a:cubicBezTo>
                    <a:pt x="847482" y="71755"/>
                    <a:pt x="846223" y="67349"/>
                    <a:pt x="846223" y="59436"/>
                  </a:cubicBezTo>
                  <a:lnTo>
                    <a:pt x="846219" y="59440"/>
                  </a:lnTo>
                  <a:close/>
                  <a:moveTo>
                    <a:pt x="611899" y="3595"/>
                  </a:moveTo>
                  <a:lnTo>
                    <a:pt x="626482" y="3595"/>
                  </a:lnTo>
                  <a:lnTo>
                    <a:pt x="626482" y="57905"/>
                  </a:lnTo>
                  <a:cubicBezTo>
                    <a:pt x="626482" y="66987"/>
                    <a:pt x="628734" y="71482"/>
                    <a:pt x="632062" y="74993"/>
                  </a:cubicBezTo>
                  <a:lnTo>
                    <a:pt x="632062" y="75531"/>
                  </a:lnTo>
                  <a:lnTo>
                    <a:pt x="616495" y="75531"/>
                  </a:lnTo>
                  <a:cubicBezTo>
                    <a:pt x="613162" y="71755"/>
                    <a:pt x="611903" y="67349"/>
                    <a:pt x="611903" y="59436"/>
                  </a:cubicBezTo>
                  <a:lnTo>
                    <a:pt x="611899" y="59440"/>
                  </a:lnTo>
                  <a:close/>
                  <a:moveTo>
                    <a:pt x="881945" y="812"/>
                  </a:moveTo>
                  <a:cubicBezTo>
                    <a:pt x="887076" y="812"/>
                    <a:pt x="889773" y="3780"/>
                    <a:pt x="889773" y="8094"/>
                  </a:cubicBezTo>
                  <a:cubicBezTo>
                    <a:pt x="889773" y="12408"/>
                    <a:pt x="887071" y="15376"/>
                    <a:pt x="881945" y="15376"/>
                  </a:cubicBezTo>
                  <a:cubicBezTo>
                    <a:pt x="876819" y="15376"/>
                    <a:pt x="874113" y="12412"/>
                    <a:pt x="874113" y="8094"/>
                  </a:cubicBezTo>
                  <a:cubicBezTo>
                    <a:pt x="874113" y="3776"/>
                    <a:pt x="876815" y="812"/>
                    <a:pt x="881945" y="812"/>
                  </a:cubicBezTo>
                  <a:close/>
                  <a:moveTo>
                    <a:pt x="190143" y="812"/>
                  </a:moveTo>
                  <a:cubicBezTo>
                    <a:pt x="195273" y="812"/>
                    <a:pt x="197971" y="3780"/>
                    <a:pt x="197971" y="8094"/>
                  </a:cubicBezTo>
                  <a:cubicBezTo>
                    <a:pt x="197971" y="12408"/>
                    <a:pt x="195273" y="15376"/>
                    <a:pt x="190143" y="15376"/>
                  </a:cubicBezTo>
                  <a:cubicBezTo>
                    <a:pt x="185013" y="15376"/>
                    <a:pt x="182315" y="12412"/>
                    <a:pt x="182315" y="8094"/>
                  </a:cubicBezTo>
                  <a:cubicBezTo>
                    <a:pt x="182315" y="3776"/>
                    <a:pt x="185013" y="812"/>
                    <a:pt x="190143" y="812"/>
                  </a:cubicBezTo>
                  <a:close/>
                  <a:moveTo>
                    <a:pt x="961854" y="0"/>
                  </a:moveTo>
                  <a:lnTo>
                    <a:pt x="975359" y="0"/>
                  </a:lnTo>
                  <a:lnTo>
                    <a:pt x="975359" y="538"/>
                  </a:lnTo>
                  <a:lnTo>
                    <a:pt x="967077" y="16183"/>
                  </a:lnTo>
                  <a:lnTo>
                    <a:pt x="955200" y="16183"/>
                  </a:lnTo>
                  <a:lnTo>
                    <a:pt x="955200" y="15641"/>
                  </a:lnTo>
                  <a:lnTo>
                    <a:pt x="955196" y="15645"/>
                  </a:lnTo>
                  <a:close/>
                  <a:moveTo>
                    <a:pt x="689741" y="0"/>
                  </a:moveTo>
                  <a:lnTo>
                    <a:pt x="703247" y="0"/>
                  </a:lnTo>
                  <a:lnTo>
                    <a:pt x="703247" y="538"/>
                  </a:lnTo>
                  <a:lnTo>
                    <a:pt x="694964" y="16183"/>
                  </a:lnTo>
                  <a:lnTo>
                    <a:pt x="683088" y="16183"/>
                  </a:lnTo>
                  <a:lnTo>
                    <a:pt x="683088" y="15641"/>
                  </a:lnTo>
                  <a:lnTo>
                    <a:pt x="683083" y="15645"/>
                  </a:lnTo>
                  <a:close/>
                </a:path>
              </a:pathLst>
            </a:custGeom>
            <a:solidFill>
              <a:schemeClr val="bg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dirty="0"/>
            </a:p>
          </p:txBody>
        </p:sp>
      </p:grpSp>
      <p:grpSp>
        <p:nvGrpSpPr>
          <p:cNvPr id="22" name="Formes - Vormen">
            <a:extLst>
              <a:ext uri="{FF2B5EF4-FFF2-40B4-BE49-F238E27FC236}">
                <a16:creationId xmlns:a16="http://schemas.microsoft.com/office/drawing/2014/main" id="{E5985CCB-2163-41AB-B6A1-D52D59CA6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16826" y="1"/>
            <a:ext cx="3575175" cy="6858000"/>
            <a:chOff x="8616826" y="1"/>
            <a:chExt cx="3575175" cy="6858000"/>
          </a:xfrm>
          <a:solidFill>
            <a:schemeClr val="accent1"/>
          </a:solidFill>
        </p:grpSpPr>
        <p:sp>
          <p:nvSpPr>
            <p:cNvPr id="23" name="Vrije vorm: vorm 117">
              <a:extLst>
                <a:ext uri="{FF2B5EF4-FFF2-40B4-BE49-F238E27FC236}">
                  <a16:creationId xmlns:a16="http://schemas.microsoft.com/office/drawing/2014/main" id="{453C1F80-7884-4235-93C9-6AFFB57213C9}"/>
                </a:ext>
              </a:extLst>
            </p:cNvPr>
            <p:cNvSpPr/>
            <p:nvPr userDrawn="1"/>
          </p:nvSpPr>
          <p:spPr>
            <a:xfrm>
              <a:off x="8616826" y="1"/>
              <a:ext cx="3575175" cy="2568119"/>
            </a:xfrm>
            <a:custGeom>
              <a:avLst/>
              <a:gdLst>
                <a:gd name="connsiteX0" fmla="*/ 0 w 3575175"/>
                <a:gd name="connsiteY0" fmla="*/ 0 h 2568119"/>
                <a:gd name="connsiteX1" fmla="*/ 3575175 w 3575175"/>
                <a:gd name="connsiteY1" fmla="*/ 0 h 2568119"/>
                <a:gd name="connsiteX2" fmla="*/ 3575175 w 3575175"/>
                <a:gd name="connsiteY2" fmla="*/ 2568119 h 2568119"/>
                <a:gd name="connsiteX3" fmla="*/ 2810067 w 3575175"/>
                <a:gd name="connsiteY3" fmla="*/ 2568119 h 2568119"/>
                <a:gd name="connsiteX4" fmla="*/ 1830 w 3575175"/>
                <a:gd name="connsiteY4" fmla="*/ 36166 h 256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175" h="2568119">
                  <a:moveTo>
                    <a:pt x="0" y="0"/>
                  </a:moveTo>
                  <a:lnTo>
                    <a:pt x="3575175" y="0"/>
                  </a:lnTo>
                  <a:lnTo>
                    <a:pt x="3575175" y="2568119"/>
                  </a:lnTo>
                  <a:lnTo>
                    <a:pt x="2810067" y="2568119"/>
                  </a:lnTo>
                  <a:cubicBezTo>
                    <a:pt x="1349438" y="2568119"/>
                    <a:pt x="146493" y="1457472"/>
                    <a:pt x="1830" y="3616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 dirty="0"/>
            </a:p>
          </p:txBody>
        </p:sp>
        <p:sp>
          <p:nvSpPr>
            <p:cNvPr id="24" name="Vrije vorm: vorm 118">
              <a:extLst>
                <a:ext uri="{FF2B5EF4-FFF2-40B4-BE49-F238E27FC236}">
                  <a16:creationId xmlns:a16="http://schemas.microsoft.com/office/drawing/2014/main" id="{C731B300-478B-4A66-BE70-03C19993F46B}"/>
                </a:ext>
              </a:extLst>
            </p:cNvPr>
            <p:cNvSpPr/>
            <p:nvPr userDrawn="1"/>
          </p:nvSpPr>
          <p:spPr>
            <a:xfrm>
              <a:off x="9273272" y="4168950"/>
              <a:ext cx="2918729" cy="2689051"/>
            </a:xfrm>
            <a:custGeom>
              <a:avLst/>
              <a:gdLst>
                <a:gd name="connsiteX0" fmla="*/ 0 w 2918729"/>
                <a:gd name="connsiteY0" fmla="*/ 0 h 2689051"/>
                <a:gd name="connsiteX1" fmla="*/ 2918729 w 2918729"/>
                <a:gd name="connsiteY1" fmla="*/ 0 h 2689051"/>
                <a:gd name="connsiteX2" fmla="*/ 2918729 w 2918729"/>
                <a:gd name="connsiteY2" fmla="*/ 2689051 h 2689051"/>
                <a:gd name="connsiteX3" fmla="*/ 1972325 w 2918729"/>
                <a:gd name="connsiteY3" fmla="*/ 2689051 h 2689051"/>
                <a:gd name="connsiteX4" fmla="*/ 1724476 w 2918729"/>
                <a:gd name="connsiteY4" fmla="*/ 2598351 h 2689051"/>
                <a:gd name="connsiteX5" fmla="*/ 0 w 2918729"/>
                <a:gd name="connsiteY5" fmla="*/ 0 h 268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8729" h="2689051">
                  <a:moveTo>
                    <a:pt x="0" y="0"/>
                  </a:moveTo>
                  <a:lnTo>
                    <a:pt x="2918729" y="0"/>
                  </a:lnTo>
                  <a:lnTo>
                    <a:pt x="2918729" y="2689051"/>
                  </a:lnTo>
                  <a:lnTo>
                    <a:pt x="1972325" y="2689051"/>
                  </a:lnTo>
                  <a:lnTo>
                    <a:pt x="1724476" y="2598351"/>
                  </a:lnTo>
                  <a:cubicBezTo>
                    <a:pt x="711460" y="2169986"/>
                    <a:pt x="0" y="11673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pic>
        <p:nvPicPr>
          <p:cNvPr id="13" name="Logo.be">
            <a:extLst>
              <a:ext uri="{FF2B5EF4-FFF2-40B4-BE49-F238E27FC236}">
                <a16:creationId xmlns:a16="http://schemas.microsoft.com/office/drawing/2014/main" id="{1CEF3F49-5D68-4414-92E7-7908D142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939" y="6007780"/>
            <a:ext cx="48676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8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41F9CD13-13AD-2C47-B53F-C5EA0142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37" y="736600"/>
            <a:ext cx="7390013" cy="498598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8" name="Contenu - Inhoud">
            <a:extLst>
              <a:ext uri="{FF2B5EF4-FFF2-40B4-BE49-F238E27FC236}">
                <a16:creationId xmlns:a16="http://schemas.microsoft.com/office/drawing/2014/main" id="{15E60913-625E-4A6C-572F-6BE6DD63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9037" y="2205400"/>
            <a:ext cx="7398745" cy="3802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89600" indent="-489600">
              <a:lnSpc>
                <a:spcPct val="108000"/>
              </a:lnSpc>
              <a:spcAft>
                <a:spcPts val="1800"/>
              </a:spcAft>
              <a:buFont typeface="+mj-lt"/>
              <a:buAutoNum type="arabicPeriod"/>
              <a:defRPr sz="24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3" name="Formes - Vormen">
            <a:extLst>
              <a:ext uri="{FF2B5EF4-FFF2-40B4-BE49-F238E27FC236}">
                <a16:creationId xmlns:a16="http://schemas.microsoft.com/office/drawing/2014/main" id="{C3C3845A-5ED8-4322-8B2A-E74E730ED6C8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grpSp>
          <p:nvGrpSpPr>
            <p:cNvPr id="15" name="Formes - Vormen">
              <a:extLst>
                <a:ext uri="{FF2B5EF4-FFF2-40B4-BE49-F238E27FC236}">
                  <a16:creationId xmlns:a16="http://schemas.microsoft.com/office/drawing/2014/main" id="{E3984D43-D836-D429-E492-38D7FDFA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flipH="1">
              <a:off x="0" y="1"/>
              <a:ext cx="3575175" cy="6858000"/>
              <a:chOff x="8616826" y="1"/>
              <a:chExt cx="3575175" cy="6858000"/>
            </a:xfrm>
            <a:solidFill>
              <a:schemeClr val="tx2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4407FC76-0B7D-03F5-26B7-3CF595DF4E58}"/>
                  </a:ext>
                </a:extLst>
              </p:cNvPr>
              <p:cNvSpPr/>
              <p:nvPr userDrawn="1"/>
            </p:nvSpPr>
            <p:spPr>
              <a:xfrm>
                <a:off x="8616826" y="1"/>
                <a:ext cx="3575175" cy="2568119"/>
              </a:xfrm>
              <a:custGeom>
                <a:avLst/>
                <a:gdLst>
                  <a:gd name="connsiteX0" fmla="*/ 0 w 3575175"/>
                  <a:gd name="connsiteY0" fmla="*/ 0 h 2568119"/>
                  <a:gd name="connsiteX1" fmla="*/ 3575175 w 3575175"/>
                  <a:gd name="connsiteY1" fmla="*/ 0 h 2568119"/>
                  <a:gd name="connsiteX2" fmla="*/ 3575175 w 3575175"/>
                  <a:gd name="connsiteY2" fmla="*/ 2568119 h 2568119"/>
                  <a:gd name="connsiteX3" fmla="*/ 2810067 w 3575175"/>
                  <a:gd name="connsiteY3" fmla="*/ 2568119 h 2568119"/>
                  <a:gd name="connsiteX4" fmla="*/ 1830 w 3575175"/>
                  <a:gd name="connsiteY4" fmla="*/ 36166 h 256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5175" h="2568119">
                    <a:moveTo>
                      <a:pt x="0" y="0"/>
                    </a:moveTo>
                    <a:lnTo>
                      <a:pt x="3575175" y="0"/>
                    </a:lnTo>
                    <a:lnTo>
                      <a:pt x="3575175" y="2568119"/>
                    </a:lnTo>
                    <a:lnTo>
                      <a:pt x="2810067" y="2568119"/>
                    </a:lnTo>
                    <a:cubicBezTo>
                      <a:pt x="1349438" y="2568119"/>
                      <a:pt x="146493" y="1457472"/>
                      <a:pt x="1830" y="36166"/>
                    </a:cubicBez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fr-BE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EC7BE3D-4234-6785-1320-42D63530AFB6}"/>
                  </a:ext>
                </a:extLst>
              </p:cNvPr>
              <p:cNvSpPr/>
              <p:nvPr userDrawn="1"/>
            </p:nvSpPr>
            <p:spPr>
              <a:xfrm>
                <a:off x="9273272" y="4168950"/>
                <a:ext cx="2918729" cy="2689051"/>
              </a:xfrm>
              <a:custGeom>
                <a:avLst/>
                <a:gdLst>
                  <a:gd name="connsiteX0" fmla="*/ 0 w 2918729"/>
                  <a:gd name="connsiteY0" fmla="*/ 0 h 2689051"/>
                  <a:gd name="connsiteX1" fmla="*/ 2918729 w 2918729"/>
                  <a:gd name="connsiteY1" fmla="*/ 0 h 2689051"/>
                  <a:gd name="connsiteX2" fmla="*/ 2918729 w 2918729"/>
                  <a:gd name="connsiteY2" fmla="*/ 2689051 h 2689051"/>
                  <a:gd name="connsiteX3" fmla="*/ 1972325 w 2918729"/>
                  <a:gd name="connsiteY3" fmla="*/ 2689051 h 2689051"/>
                  <a:gd name="connsiteX4" fmla="*/ 1724476 w 2918729"/>
                  <a:gd name="connsiteY4" fmla="*/ 2598351 h 2689051"/>
                  <a:gd name="connsiteX5" fmla="*/ 0 w 2918729"/>
                  <a:gd name="connsiteY5" fmla="*/ 0 h 26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8729" h="2689051">
                    <a:moveTo>
                      <a:pt x="0" y="0"/>
                    </a:moveTo>
                    <a:lnTo>
                      <a:pt x="2918729" y="0"/>
                    </a:lnTo>
                    <a:lnTo>
                      <a:pt x="2918729" y="2689051"/>
                    </a:lnTo>
                    <a:lnTo>
                      <a:pt x="1972325" y="2689051"/>
                    </a:lnTo>
                    <a:lnTo>
                      <a:pt x="1724476" y="2598351"/>
                    </a:lnTo>
                    <a:cubicBezTo>
                      <a:pt x="711460" y="2169986"/>
                      <a:pt x="0" y="116733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BE"/>
              </a:p>
            </p:txBody>
          </p:sp>
        </p:grpSp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90AAECF8-CEE8-C7E6-AC64-7DA136A97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Titel presentatie - titre présentation">
            <a:extLst>
              <a:ext uri="{FF2B5EF4-FFF2-40B4-BE49-F238E27FC236}">
                <a16:creationId xmlns:a16="http://schemas.microsoft.com/office/drawing/2014/main" id="{3C33B36B-AB72-DDCD-CCBB-43B579616C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 | Titel van de presentatie</a:t>
            </a:r>
            <a:endParaRPr lang="nl-BE" dirty="0"/>
          </a:p>
        </p:txBody>
      </p:sp>
      <p:sp>
        <p:nvSpPr>
          <p:cNvPr id="10" name="Nummer slide - Numéro de slide">
            <a:extLst>
              <a:ext uri="{FF2B5EF4-FFF2-40B4-BE49-F238E27FC236}">
                <a16:creationId xmlns:a16="http://schemas.microsoft.com/office/drawing/2014/main" id="{15125AEE-A1E0-1542-7875-5FEA6D658C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98472A-8E8F-415E-8EC1-9B3C614FAA0C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741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 Titel">
            <a:extLst>
              <a:ext uri="{FF2B5EF4-FFF2-40B4-BE49-F238E27FC236}">
                <a16:creationId xmlns:a16="http://schemas.microsoft.com/office/drawing/2014/main" id="{8F717F84-1E74-0202-1E56-B47B01D9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2463282"/>
            <a:ext cx="4629150" cy="3667518"/>
          </a:xfrm>
        </p:spPr>
        <p:txBody>
          <a:bodyPr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  <p:sp>
        <p:nvSpPr>
          <p:cNvPr id="18" name="Sous-titre - Ondertitel">
            <a:extLst>
              <a:ext uri="{FF2B5EF4-FFF2-40B4-BE49-F238E27FC236}">
                <a16:creationId xmlns:a16="http://schemas.microsoft.com/office/drawing/2014/main" id="{21A6B0AF-F9B6-1BC2-45F5-BEA99C432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4" y="727199"/>
            <a:ext cx="4629150" cy="15198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6" name="Formes - Vormen">
            <a:extLst>
              <a:ext uri="{FF2B5EF4-FFF2-40B4-BE49-F238E27FC236}">
                <a16:creationId xmlns:a16="http://schemas.microsoft.com/office/drawing/2014/main" id="{DEBEBECD-5CBB-44B2-B471-FE10DE84F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75320" y="2811781"/>
            <a:ext cx="3916680" cy="4046218"/>
            <a:chOff x="8275320" y="2811781"/>
            <a:chExt cx="3916680" cy="4046218"/>
          </a:xfrm>
        </p:grpSpPr>
        <p:sp>
          <p:nvSpPr>
            <p:cNvPr id="10" name="Forme - Vorm">
              <a:extLst>
                <a:ext uri="{FF2B5EF4-FFF2-40B4-BE49-F238E27FC236}">
                  <a16:creationId xmlns:a16="http://schemas.microsoft.com/office/drawing/2014/main" id="{464615BC-5CE3-C396-37B2-D8FDD35B4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439400" y="5612129"/>
              <a:ext cx="1752600" cy="12458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Logo Institut - Logo Instiuut">
              <a:extLst>
                <a:ext uri="{FF2B5EF4-FFF2-40B4-BE49-F238E27FC236}">
                  <a16:creationId xmlns:a16="http://schemas.microsoft.com/office/drawing/2014/main" id="{D5EE0230-6C72-ABC7-D5F6-2B0B8CF5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275320" y="2811781"/>
              <a:ext cx="1752600" cy="124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7" name="Image arrière-plan - Afbeelding background">
            <a:extLst>
              <a:ext uri="{FF2B5EF4-FFF2-40B4-BE49-F238E27FC236}">
                <a16:creationId xmlns:a16="http://schemas.microsoft.com/office/drawing/2014/main" id="{5DF743C8-0AC0-B361-EA4C-E43AD27AA7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2403401 w 6096000"/>
              <a:gd name="connsiteY0" fmla="*/ 3537240 h 6858000"/>
              <a:gd name="connsiteX1" fmla="*/ 2785129 w 6096000"/>
              <a:gd name="connsiteY1" fmla="*/ 3918601 h 6858000"/>
              <a:gd name="connsiteX2" fmla="*/ 3783104 w 6096000"/>
              <a:gd name="connsiteY2" fmla="*/ 3918601 h 6858000"/>
              <a:gd name="connsiteX3" fmla="*/ 3401376 w 6096000"/>
              <a:gd name="connsiteY3" fmla="*/ 3537240 h 6858000"/>
              <a:gd name="connsiteX4" fmla="*/ 2312906 w 6096000"/>
              <a:gd name="connsiteY4" fmla="*/ 2939400 h 6858000"/>
              <a:gd name="connsiteX5" fmla="*/ 2694632 w 6096000"/>
              <a:gd name="connsiteY5" fmla="*/ 3320761 h 6858000"/>
              <a:gd name="connsiteX6" fmla="*/ 3692599 w 6096000"/>
              <a:gd name="connsiteY6" fmla="*/ 3320761 h 6858000"/>
              <a:gd name="connsiteX7" fmla="*/ 3310871 w 6096000"/>
              <a:gd name="connsiteY7" fmla="*/ 293940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373534 h 6858000"/>
              <a:gd name="connsiteX11" fmla="*/ 6095497 w 6096000"/>
              <a:gd name="connsiteY11" fmla="*/ 6373378 h 6858000"/>
              <a:gd name="connsiteX12" fmla="*/ 6046139 w 6096000"/>
              <a:gd name="connsiteY12" fmla="*/ 6368400 h 6858000"/>
              <a:gd name="connsiteX13" fmla="*/ 5405532 w 6096000"/>
              <a:gd name="connsiteY13" fmla="*/ 6368400 h 6858000"/>
              <a:gd name="connsiteX14" fmla="*/ 5650567 w 6096000"/>
              <a:gd name="connsiteY14" fmla="*/ 6613201 h 6858000"/>
              <a:gd name="connsiteX15" fmla="*/ 6096000 w 6096000"/>
              <a:gd name="connsiteY15" fmla="*/ 6613201 h 6858000"/>
              <a:gd name="connsiteX16" fmla="*/ 6096000 w 6096000"/>
              <a:gd name="connsiteY16" fmla="*/ 6858000 h 6858000"/>
              <a:gd name="connsiteX17" fmla="*/ 0 w 6096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96000" h="6858000">
                <a:moveTo>
                  <a:pt x="2403401" y="3537240"/>
                </a:moveTo>
                <a:cubicBezTo>
                  <a:pt x="2403401" y="3747717"/>
                  <a:pt x="2574441" y="3918601"/>
                  <a:pt x="2785129" y="3918601"/>
                </a:cubicBezTo>
                <a:lnTo>
                  <a:pt x="3783104" y="3918601"/>
                </a:lnTo>
                <a:cubicBezTo>
                  <a:pt x="3783104" y="3708125"/>
                  <a:pt x="3612064" y="3537240"/>
                  <a:pt x="3401376" y="3537240"/>
                </a:cubicBezTo>
                <a:close/>
                <a:moveTo>
                  <a:pt x="2312906" y="2939400"/>
                </a:moveTo>
                <a:cubicBezTo>
                  <a:pt x="2312906" y="3149877"/>
                  <a:pt x="2483945" y="3320761"/>
                  <a:pt x="2694632" y="3320761"/>
                </a:cubicBezTo>
                <a:lnTo>
                  <a:pt x="3692599" y="3320761"/>
                </a:lnTo>
                <a:cubicBezTo>
                  <a:pt x="3692599" y="3110285"/>
                  <a:pt x="3521559" y="2939400"/>
                  <a:pt x="3310871" y="293940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373534"/>
                </a:lnTo>
                <a:lnTo>
                  <a:pt x="6095497" y="6373378"/>
                </a:lnTo>
                <a:cubicBezTo>
                  <a:pt x="6079552" y="6370114"/>
                  <a:pt x="6063044" y="6368400"/>
                  <a:pt x="6046139" y="6368400"/>
                </a:cubicBezTo>
                <a:lnTo>
                  <a:pt x="5405532" y="6368400"/>
                </a:lnTo>
                <a:cubicBezTo>
                  <a:pt x="5405532" y="6503508"/>
                  <a:pt x="5515325" y="6613201"/>
                  <a:pt x="5650567" y="6613201"/>
                </a:cubicBezTo>
                <a:lnTo>
                  <a:pt x="6096000" y="661320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fr-BE" dirty="0"/>
          </a:p>
        </p:txBody>
      </p:sp>
      <p:sp>
        <p:nvSpPr>
          <p:cNvPr id="4" name="Titre de la présentation - Titel van de presentatie">
            <a:extLst>
              <a:ext uri="{FF2B5EF4-FFF2-40B4-BE49-F238E27FC236}">
                <a16:creationId xmlns:a16="http://schemas.microsoft.com/office/drawing/2014/main" id="{347B4A04-2FC5-5014-D246-BA5AE947A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 | Titel van de presentatie</a:t>
            </a:r>
            <a:endParaRPr lang="nl-BE" dirty="0"/>
          </a:p>
        </p:txBody>
      </p:sp>
      <p:sp>
        <p:nvSpPr>
          <p:cNvPr id="5" name="Numéro slide - Slide nummer">
            <a:extLst>
              <a:ext uri="{FF2B5EF4-FFF2-40B4-BE49-F238E27FC236}">
                <a16:creationId xmlns:a16="http://schemas.microsoft.com/office/drawing/2014/main" id="{7160491A-0BE0-5D9C-7B3F-664F0935F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000" y="6368400"/>
            <a:ext cx="612000" cy="2435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94BA9B-9775-7846-BFB9-3DAB3065CFD9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17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L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- TItle">
            <a:extLst>
              <a:ext uri="{FF2B5EF4-FFF2-40B4-BE49-F238E27FC236}">
                <a16:creationId xmlns:a16="http://schemas.microsoft.com/office/drawing/2014/main" id="{AC7ED643-B714-406A-AFBB-E8222165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78" y="1070180"/>
            <a:ext cx="10811044" cy="498598"/>
          </a:xfrm>
        </p:spPr>
        <p:txBody>
          <a:bodyPr>
            <a:spAutoFit/>
          </a:bodyPr>
          <a:lstStyle>
            <a:lvl1pPr>
              <a:defRPr lang="fr-BE" dirty="0"/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  <p:sp>
        <p:nvSpPr>
          <p:cNvPr id="5" name="Titre de la présentation - Titel van de presentatie">
            <a:extLst>
              <a:ext uri="{FF2B5EF4-FFF2-40B4-BE49-F238E27FC236}">
                <a16:creationId xmlns:a16="http://schemas.microsoft.com/office/drawing/2014/main" id="{6FF20DFD-353C-C4C9-BFF9-B81BA5D5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| Titel van de presentatie</a:t>
            </a:r>
            <a:endParaRPr lang="nl-BE"/>
          </a:p>
        </p:txBody>
      </p: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  <p:grpSp>
        <p:nvGrpSpPr>
          <p:cNvPr id="2" name="Formes - Vormen">
            <a:extLst>
              <a:ext uri="{FF2B5EF4-FFF2-40B4-BE49-F238E27FC236}">
                <a16:creationId xmlns:a16="http://schemas.microsoft.com/office/drawing/2014/main" id="{0D51A002-15EE-47FA-A2CA-53AB5CED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526"/>
            <a:ext cx="12192000" cy="6857999"/>
            <a:chOff x="0" y="1"/>
            <a:chExt cx="12192000" cy="6857999"/>
          </a:xfrm>
        </p:grpSpPr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2BE3E95A-773C-9B8E-A39A-89E19AAC4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11" name="Forme - Vorm">
              <a:extLst>
                <a:ext uri="{FF2B5EF4-FFF2-40B4-BE49-F238E27FC236}">
                  <a16:creationId xmlns:a16="http://schemas.microsoft.com/office/drawing/2014/main" id="{08142D9F-9CEE-D9B9-5F35-8F854E2A8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121400"/>
              <a:ext cx="3132997" cy="736600"/>
            </a:xfrm>
            <a:custGeom>
              <a:avLst/>
              <a:gdLst>
                <a:gd name="connsiteX0" fmla="*/ 0 w 3132997"/>
                <a:gd name="connsiteY0" fmla="*/ 0 h 736600"/>
                <a:gd name="connsiteX1" fmla="*/ 1236208 w 3132997"/>
                <a:gd name="connsiteY1" fmla="*/ 0 h 736600"/>
                <a:gd name="connsiteX2" fmla="*/ 3031377 w 3132997"/>
                <a:gd name="connsiteY2" fmla="*/ 644321 h 736600"/>
                <a:gd name="connsiteX3" fmla="*/ 3132997 w 3132997"/>
                <a:gd name="connsiteY3" fmla="*/ 736600 h 736600"/>
                <a:gd name="connsiteX4" fmla="*/ 0 w 3132997"/>
                <a:gd name="connsiteY4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2997" h="736600">
                  <a:moveTo>
                    <a:pt x="0" y="0"/>
                  </a:moveTo>
                  <a:lnTo>
                    <a:pt x="1236208" y="0"/>
                  </a:lnTo>
                  <a:cubicBezTo>
                    <a:pt x="1917838" y="0"/>
                    <a:pt x="2543349" y="241875"/>
                    <a:pt x="3031377" y="644321"/>
                  </a:cubicBezTo>
                  <a:lnTo>
                    <a:pt x="3132997" y="736600"/>
                  </a:lnTo>
                  <a:lnTo>
                    <a:pt x="0" y="736600"/>
                  </a:lnTo>
                  <a:close/>
                </a:path>
              </a:pathLst>
            </a:custGeom>
            <a:solidFill>
              <a:schemeClr val="tx2"/>
            </a:solidFill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/>
            </a:p>
          </p:txBody>
        </p:sp>
        <p:sp>
          <p:nvSpPr>
            <p:cNvPr id="10" name="Forme - Vorm">
              <a:extLst>
                <a:ext uri="{FF2B5EF4-FFF2-40B4-BE49-F238E27FC236}">
                  <a16:creationId xmlns:a16="http://schemas.microsoft.com/office/drawing/2014/main" id="{E6CA2C7D-493B-4895-86F8-1C6287DA9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49539" y="1"/>
              <a:ext cx="3142460" cy="736607"/>
            </a:xfrm>
            <a:custGeom>
              <a:avLst/>
              <a:gdLst>
                <a:gd name="connsiteX0" fmla="*/ 0 w 3142460"/>
                <a:gd name="connsiteY0" fmla="*/ 0 h 736607"/>
                <a:gd name="connsiteX1" fmla="*/ 3142460 w 3142460"/>
                <a:gd name="connsiteY1" fmla="*/ 0 h 736607"/>
                <a:gd name="connsiteX2" fmla="*/ 3142460 w 3142460"/>
                <a:gd name="connsiteY2" fmla="*/ 736607 h 736607"/>
                <a:gd name="connsiteX3" fmla="*/ 1896790 w 3142460"/>
                <a:gd name="connsiteY3" fmla="*/ 736607 h 736607"/>
                <a:gd name="connsiteX4" fmla="*/ 101628 w 3142460"/>
                <a:gd name="connsiteY4" fmla="*/ 92287 h 73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2460" h="736607">
                  <a:moveTo>
                    <a:pt x="0" y="0"/>
                  </a:moveTo>
                  <a:lnTo>
                    <a:pt x="3142460" y="0"/>
                  </a:lnTo>
                  <a:lnTo>
                    <a:pt x="3142460" y="736607"/>
                  </a:lnTo>
                  <a:lnTo>
                    <a:pt x="1896790" y="736607"/>
                  </a:lnTo>
                  <a:cubicBezTo>
                    <a:pt x="1215163" y="736607"/>
                    <a:pt x="589654" y="494733"/>
                    <a:pt x="101628" y="922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8AD0CC5-1562-7D05-B11F-C2382E03A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478" y="1816100"/>
            <a:ext cx="10811044" cy="431482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L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 - Titel">
            <a:extLst>
              <a:ext uri="{FF2B5EF4-FFF2-40B4-BE49-F238E27FC236}">
                <a16:creationId xmlns:a16="http://schemas.microsoft.com/office/drawing/2014/main" id="{AC7ED643-B714-406A-AFBB-E8222165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78" y="1070180"/>
            <a:ext cx="10811044" cy="498598"/>
          </a:xfrm>
        </p:spPr>
        <p:txBody>
          <a:bodyPr/>
          <a:lstStyle>
            <a:lvl1pPr>
              <a:defRPr lang="fr-BE" dirty="0"/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  <p:sp>
        <p:nvSpPr>
          <p:cNvPr id="9" name="Contenu - Inhoud">
            <a:extLst>
              <a:ext uri="{FF2B5EF4-FFF2-40B4-BE49-F238E27FC236}">
                <a16:creationId xmlns:a16="http://schemas.microsoft.com/office/drawing/2014/main" id="{57F6A6AD-6A24-4016-BACB-A8F346658A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475" y="1781175"/>
            <a:ext cx="5160963" cy="4340225"/>
          </a:xfrm>
          <a:prstGeom prst="rect">
            <a:avLst/>
          </a:prstGeo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/>
            </a:lvl3pPr>
            <a:lvl4pPr marL="587700" indent="-342900">
              <a:buFont typeface="Arial" panose="020B0604020202020204" pitchFamily="34" charset="0"/>
              <a:buChar char="•"/>
              <a:defRPr lang="fr-FR" dirty="0"/>
            </a:lvl4pPr>
            <a:lvl5pPr marL="832500" indent="-342900">
              <a:buFont typeface="Arial" panose="020B0604020202020204" pitchFamily="34" charset="0"/>
              <a:buChar char="•"/>
              <a:defRPr lang="fr-FR" dirty="0"/>
            </a:lvl5pPr>
            <a:lvl6pPr marL="844550" indent="0">
              <a:buNone/>
              <a:defRPr lang="fr-BE" dirty="0"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 dirty="0"/>
          </a:p>
        </p:txBody>
      </p:sp>
      <p:sp>
        <p:nvSpPr>
          <p:cNvPr id="6" name="Numéro slide - Slide nummer">
            <a:extLst>
              <a:ext uri="{FF2B5EF4-FFF2-40B4-BE49-F238E27FC236}">
                <a16:creationId xmlns:a16="http://schemas.microsoft.com/office/drawing/2014/main" id="{6186F953-0E40-6949-0B08-B38BE032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‹#›</a:t>
            </a:fld>
            <a:endParaRPr lang="nl-BE"/>
          </a:p>
        </p:txBody>
      </p:sp>
      <p:sp>
        <p:nvSpPr>
          <p:cNvPr id="5" name="Titre de la présentation - Titel van de presentatie">
            <a:extLst>
              <a:ext uri="{FF2B5EF4-FFF2-40B4-BE49-F238E27FC236}">
                <a16:creationId xmlns:a16="http://schemas.microsoft.com/office/drawing/2014/main" id="{6FF20DFD-353C-C4C9-BFF9-B81BA5D5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| Titel van de presentatie</a:t>
            </a:r>
            <a:endParaRPr lang="nl-BE"/>
          </a:p>
        </p:txBody>
      </p:sp>
      <p:grpSp>
        <p:nvGrpSpPr>
          <p:cNvPr id="2" name="Formes - Vormen">
            <a:extLst>
              <a:ext uri="{FF2B5EF4-FFF2-40B4-BE49-F238E27FC236}">
                <a16:creationId xmlns:a16="http://schemas.microsoft.com/office/drawing/2014/main" id="{F6B78262-A0DA-490F-A0E6-3C8695777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9051"/>
            <a:ext cx="12192000" cy="6857999"/>
            <a:chOff x="0" y="1"/>
            <a:chExt cx="12192000" cy="6857999"/>
          </a:xfrm>
        </p:grpSpPr>
        <p:sp>
          <p:nvSpPr>
            <p:cNvPr id="11" name="Forme - Vorm">
              <a:extLst>
                <a:ext uri="{FF2B5EF4-FFF2-40B4-BE49-F238E27FC236}">
                  <a16:creationId xmlns:a16="http://schemas.microsoft.com/office/drawing/2014/main" id="{08142D9F-9CEE-D9B9-5F35-8F854E2A8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121400"/>
              <a:ext cx="3132997" cy="736600"/>
            </a:xfrm>
            <a:custGeom>
              <a:avLst/>
              <a:gdLst>
                <a:gd name="connsiteX0" fmla="*/ 0 w 3132997"/>
                <a:gd name="connsiteY0" fmla="*/ 0 h 736600"/>
                <a:gd name="connsiteX1" fmla="*/ 1236208 w 3132997"/>
                <a:gd name="connsiteY1" fmla="*/ 0 h 736600"/>
                <a:gd name="connsiteX2" fmla="*/ 3031377 w 3132997"/>
                <a:gd name="connsiteY2" fmla="*/ 644321 h 736600"/>
                <a:gd name="connsiteX3" fmla="*/ 3132997 w 3132997"/>
                <a:gd name="connsiteY3" fmla="*/ 736600 h 736600"/>
                <a:gd name="connsiteX4" fmla="*/ 0 w 3132997"/>
                <a:gd name="connsiteY4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2997" h="736600">
                  <a:moveTo>
                    <a:pt x="0" y="0"/>
                  </a:moveTo>
                  <a:lnTo>
                    <a:pt x="1236208" y="0"/>
                  </a:lnTo>
                  <a:cubicBezTo>
                    <a:pt x="1917838" y="0"/>
                    <a:pt x="2543349" y="241875"/>
                    <a:pt x="3031377" y="644321"/>
                  </a:cubicBezTo>
                  <a:lnTo>
                    <a:pt x="3132997" y="736600"/>
                  </a:lnTo>
                  <a:lnTo>
                    <a:pt x="0" y="736600"/>
                  </a:lnTo>
                  <a:close/>
                </a:path>
              </a:pathLst>
            </a:custGeom>
            <a:solidFill>
              <a:schemeClr val="tx2"/>
            </a:solidFill>
            <a:ln w="95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BE"/>
            </a:p>
          </p:txBody>
        </p:sp>
        <p:sp>
          <p:nvSpPr>
            <p:cNvPr id="4" name="Forme - Vorm">
              <a:extLst>
                <a:ext uri="{FF2B5EF4-FFF2-40B4-BE49-F238E27FC236}">
                  <a16:creationId xmlns:a16="http://schemas.microsoft.com/office/drawing/2014/main" id="{2BE3E95A-773C-9B8E-A39A-89E19AAC4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501532" y="6368401"/>
              <a:ext cx="690468" cy="244801"/>
            </a:xfrm>
            <a:custGeom>
              <a:avLst/>
              <a:gdLst>
                <a:gd name="connsiteX0" fmla="*/ 0 w 690468"/>
                <a:gd name="connsiteY0" fmla="*/ 0 h 244801"/>
                <a:gd name="connsiteX1" fmla="*/ 640607 w 690468"/>
                <a:gd name="connsiteY1" fmla="*/ 0 h 244801"/>
                <a:gd name="connsiteX2" fmla="*/ 689965 w 690468"/>
                <a:gd name="connsiteY2" fmla="*/ 4978 h 244801"/>
                <a:gd name="connsiteX3" fmla="*/ 690468 w 690468"/>
                <a:gd name="connsiteY3" fmla="*/ 5134 h 244801"/>
                <a:gd name="connsiteX4" fmla="*/ 690468 w 690468"/>
                <a:gd name="connsiteY4" fmla="*/ 244801 h 244801"/>
                <a:gd name="connsiteX5" fmla="*/ 245035 w 690468"/>
                <a:gd name="connsiteY5" fmla="*/ 244801 h 244801"/>
                <a:gd name="connsiteX6" fmla="*/ 0 w 690468"/>
                <a:gd name="connsiteY6" fmla="*/ 0 h 2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68" h="244801">
                  <a:moveTo>
                    <a:pt x="0" y="0"/>
                  </a:moveTo>
                  <a:lnTo>
                    <a:pt x="640607" y="0"/>
                  </a:lnTo>
                  <a:cubicBezTo>
                    <a:pt x="657512" y="0"/>
                    <a:pt x="674020" y="1714"/>
                    <a:pt x="689965" y="4978"/>
                  </a:cubicBezTo>
                  <a:lnTo>
                    <a:pt x="690468" y="5134"/>
                  </a:lnTo>
                  <a:lnTo>
                    <a:pt x="690468" y="244801"/>
                  </a:lnTo>
                  <a:lnTo>
                    <a:pt x="245035" y="244801"/>
                  </a:lnTo>
                  <a:cubicBezTo>
                    <a:pt x="109793" y="244801"/>
                    <a:pt x="0" y="13510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10" name="Forme - Vorm">
              <a:extLst>
                <a:ext uri="{FF2B5EF4-FFF2-40B4-BE49-F238E27FC236}">
                  <a16:creationId xmlns:a16="http://schemas.microsoft.com/office/drawing/2014/main" id="{E6CA2C7D-493B-4895-86F8-1C6287DA9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49539" y="1"/>
              <a:ext cx="3142460" cy="736607"/>
            </a:xfrm>
            <a:custGeom>
              <a:avLst/>
              <a:gdLst>
                <a:gd name="connsiteX0" fmla="*/ 0 w 3142460"/>
                <a:gd name="connsiteY0" fmla="*/ 0 h 736607"/>
                <a:gd name="connsiteX1" fmla="*/ 3142460 w 3142460"/>
                <a:gd name="connsiteY1" fmla="*/ 0 h 736607"/>
                <a:gd name="connsiteX2" fmla="*/ 3142460 w 3142460"/>
                <a:gd name="connsiteY2" fmla="*/ 736607 h 736607"/>
                <a:gd name="connsiteX3" fmla="*/ 1896790 w 3142460"/>
                <a:gd name="connsiteY3" fmla="*/ 736607 h 736607"/>
                <a:gd name="connsiteX4" fmla="*/ 101628 w 3142460"/>
                <a:gd name="connsiteY4" fmla="*/ 92287 h 73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2460" h="736607">
                  <a:moveTo>
                    <a:pt x="0" y="0"/>
                  </a:moveTo>
                  <a:lnTo>
                    <a:pt x="3142460" y="0"/>
                  </a:lnTo>
                  <a:lnTo>
                    <a:pt x="3142460" y="736607"/>
                  </a:lnTo>
                  <a:lnTo>
                    <a:pt x="1896790" y="736607"/>
                  </a:lnTo>
                  <a:cubicBezTo>
                    <a:pt x="1215163" y="736607"/>
                    <a:pt x="589654" y="494733"/>
                    <a:pt x="101628" y="922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99B2F5D-C97F-B47D-D4ED-570FEB1F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78" y="1825625"/>
            <a:ext cx="5160963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132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-Titel">
            <a:extLst>
              <a:ext uri="{FF2B5EF4-FFF2-40B4-BE49-F238E27FC236}">
                <a16:creationId xmlns:a16="http://schemas.microsoft.com/office/drawing/2014/main" id="{AABAE72E-A678-0600-4AA9-74C63A17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78" y="959580"/>
            <a:ext cx="10811044" cy="4985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6" name="Numéro de slide - Slide nummer">
            <a:extLst>
              <a:ext uri="{FF2B5EF4-FFF2-40B4-BE49-F238E27FC236}">
                <a16:creationId xmlns:a16="http://schemas.microsoft.com/office/drawing/2014/main" id="{6981E62D-BF05-7765-8595-EBC490657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1905" y="6368400"/>
            <a:ext cx="612000" cy="2435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798472A-8E8F-415E-8EC1-9B3C614FAA0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Titre présentation - Titel presentatie">
            <a:extLst>
              <a:ext uri="{FF2B5EF4-FFF2-40B4-BE49-F238E27FC236}">
                <a16:creationId xmlns:a16="http://schemas.microsoft.com/office/drawing/2014/main" id="{5731E73E-CC80-9842-E2B0-56D042375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370205"/>
            <a:ext cx="5405523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b="0" spc="20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 | </a:t>
            </a:r>
            <a:r>
              <a:rPr lang="fr-FR" dirty="0" err="1"/>
              <a:t>Titel</a:t>
            </a:r>
            <a:r>
              <a:rPr lang="fr-FR" dirty="0"/>
              <a:t> van de </a:t>
            </a:r>
            <a:r>
              <a:rPr lang="fr-FR" dirty="0" err="1"/>
              <a:t>presentatie</a:t>
            </a:r>
            <a:endParaRPr lang="nl-BE" dirty="0"/>
          </a:p>
        </p:txBody>
      </p:sp>
      <p:sp>
        <p:nvSpPr>
          <p:cNvPr id="4" name="Date - Datum">
            <a:extLst>
              <a:ext uri="{FF2B5EF4-FFF2-40B4-BE49-F238E27FC236}">
                <a16:creationId xmlns:a16="http://schemas.microsoft.com/office/drawing/2014/main" id="{0631CD8E-DA33-B9A6-DBAF-7672EFE74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478" y="6368400"/>
            <a:ext cx="2780169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A0D915-54E2-85C9-2522-976791D3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478" y="1825625"/>
            <a:ext cx="108110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95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6" r:id="rId2"/>
    <p:sldLayoutId id="2147483687" r:id="rId3"/>
    <p:sldLayoutId id="2147483649" r:id="rId4"/>
    <p:sldLayoutId id="2147483661" r:id="rId5"/>
    <p:sldLayoutId id="2147483673" r:id="rId6"/>
    <p:sldLayoutId id="2147483671" r:id="rId7"/>
    <p:sldLayoutId id="2147483682" r:id="rId8"/>
    <p:sldLayoutId id="2147483650" r:id="rId9"/>
    <p:sldLayoutId id="2147483665" r:id="rId10"/>
    <p:sldLayoutId id="2147483688" r:id="rId11"/>
    <p:sldLayoutId id="2147483669" r:id="rId12"/>
    <p:sldLayoutId id="2147483670" r:id="rId13"/>
    <p:sldLayoutId id="2147483663" r:id="rId14"/>
    <p:sldLayoutId id="2147483679" r:id="rId15"/>
    <p:sldLayoutId id="2147483676" r:id="rId16"/>
    <p:sldLayoutId id="2147483678" r:id="rId17"/>
    <p:sldLayoutId id="2147483675" r:id="rId18"/>
    <p:sldLayoutId id="2147483684" r:id="rId19"/>
    <p:sldLayoutId id="214748368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lang="fr-FR" sz="2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244475" algn="l" defTabSz="914400" rtl="0" eaLnBrk="1" latinLnBrk="0" hangingPunct="1">
        <a:lnSpc>
          <a:spcPct val="112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87700" indent="-342900" algn="l" defTabSz="914400" rtl="0" eaLnBrk="1" latinLnBrk="0" hangingPunct="1">
        <a:lnSpc>
          <a:spcPct val="112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832500" indent="-342900" algn="l" defTabSz="914400" rtl="0" eaLnBrk="1" latinLnBrk="0" hangingPunct="1">
        <a:lnSpc>
          <a:spcPct val="112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1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55">
          <p15:clr>
            <a:srgbClr val="F26B43"/>
          </p15:clr>
        </p15:guide>
        <p15:guide id="4" pos="7525">
          <p15:clr>
            <a:srgbClr val="F26B43"/>
          </p15:clr>
        </p15:guide>
        <p15:guide id="5" orient="horz" pos="155">
          <p15:clr>
            <a:srgbClr val="F26B43"/>
          </p15:clr>
        </p15:guide>
        <p15:guide id="6" orient="horz" pos="4165">
          <p15:clr>
            <a:srgbClr val="F26B43"/>
          </p15:clr>
        </p15:guide>
        <p15:guide id="7" orient="horz" pos="310">
          <p15:clr>
            <a:srgbClr val="F26B43"/>
          </p15:clr>
        </p15:guide>
        <p15:guide id="8" pos="308">
          <p15:clr>
            <a:srgbClr val="F26B43"/>
          </p15:clr>
        </p15:guide>
        <p15:guide id="9" orient="horz" pos="4010">
          <p15:clr>
            <a:srgbClr val="F26B43"/>
          </p15:clr>
        </p15:guide>
        <p15:guide id="10" pos="7368">
          <p15:clr>
            <a:srgbClr val="F26B43"/>
          </p15:clr>
        </p15:guide>
        <p15:guide id="11" pos="462">
          <p15:clr>
            <a:srgbClr val="F26B43"/>
          </p15:clr>
        </p15:guide>
        <p15:guide id="12" orient="horz" pos="464">
          <p15:clr>
            <a:srgbClr val="F26B43"/>
          </p15:clr>
        </p15:guide>
        <p15:guide id="13" pos="7212">
          <p15:clr>
            <a:srgbClr val="F26B43"/>
          </p15:clr>
        </p15:guide>
        <p15:guide id="14" orient="horz" pos="38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resentation">
            <a:extLst>
              <a:ext uri="{FF2B5EF4-FFF2-40B4-BE49-F238E27FC236}">
                <a16:creationId xmlns:a16="http://schemas.microsoft.com/office/drawing/2014/main" id="{A562C249-90ED-4076-A644-A6C2520E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2" y="2862899"/>
            <a:ext cx="7883404" cy="886397"/>
          </a:xfrm>
        </p:spPr>
        <p:txBody>
          <a:bodyPr/>
          <a:lstStyle/>
          <a:p>
            <a:pPr algn="l"/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>
                <a:latin typeface="+mn-lt"/>
                <a:ea typeface="+mn-ea"/>
                <a:cs typeface="+mn-cs"/>
              </a:rPr>
              <a:t>Advancing LGBTIQ+ Equality in Europe: </a:t>
            </a:r>
            <a:br>
              <a:rPr lang="en-US" sz="3200" dirty="0">
                <a:latin typeface="+mn-lt"/>
                <a:ea typeface="+mn-ea"/>
                <a:cs typeface="+mn-cs"/>
              </a:rPr>
            </a:br>
            <a:r>
              <a:rPr lang="en-US" sz="3200" dirty="0">
                <a:latin typeface="+mn-lt"/>
                <a:ea typeface="+mn-ea"/>
                <a:cs typeface="+mn-cs"/>
              </a:rPr>
              <a:t>The role of Equality Bodies  </a:t>
            </a:r>
            <a:endParaRPr lang="fr-BE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presentation">
            <a:extLst>
              <a:ext uri="{FF2B5EF4-FFF2-40B4-BE49-F238E27FC236}">
                <a16:creationId xmlns:a16="http://schemas.microsoft.com/office/drawing/2014/main" id="{CA4591B8-1FC8-494A-9086-B7BB16966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BE" sz="2400" dirty="0">
                <a:solidFill>
                  <a:schemeClr val="bg1"/>
                </a:solidFill>
              </a:rPr>
              <a:t>Equality Bodies in Action </a:t>
            </a:r>
            <a:br>
              <a:rPr lang="fr-BE" sz="2400" dirty="0">
                <a:solidFill>
                  <a:schemeClr val="bg1"/>
                </a:solidFill>
              </a:rPr>
            </a:br>
            <a:r>
              <a:rPr lang="fr-BE" sz="2400" dirty="0">
                <a:solidFill>
                  <a:schemeClr val="bg1"/>
                </a:solidFill>
              </a:rPr>
              <a:t>Institute for the Equality </a:t>
            </a:r>
            <a:r>
              <a:rPr lang="fr-BE" sz="2400" dirty="0" err="1">
                <a:solidFill>
                  <a:schemeClr val="bg1"/>
                </a:solidFill>
              </a:rPr>
              <a:t>between</a:t>
            </a:r>
            <a:r>
              <a:rPr lang="fr-BE" sz="2400" dirty="0">
                <a:solidFill>
                  <a:schemeClr val="bg1"/>
                </a:solidFill>
              </a:rPr>
              <a:t> </a:t>
            </a:r>
            <a:r>
              <a:rPr lang="fr-BE" sz="2400" dirty="0" err="1">
                <a:solidFill>
                  <a:schemeClr val="bg1"/>
                </a:solidFill>
              </a:rPr>
              <a:t>Women</a:t>
            </a:r>
            <a:r>
              <a:rPr lang="fr-BE" sz="2400" dirty="0">
                <a:solidFill>
                  <a:schemeClr val="bg1"/>
                </a:solidFill>
              </a:rPr>
              <a:t> and Men (Belgium)</a:t>
            </a:r>
          </a:p>
        </p:txBody>
      </p:sp>
    </p:spTree>
    <p:extLst>
      <p:ext uri="{BB962C8B-B14F-4D97-AF65-F5344CB8AC3E}">
        <p14:creationId xmlns:p14="http://schemas.microsoft.com/office/powerpoint/2010/main" val="12092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0516360-BEA7-8915-EC4D-94D5C3BB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78" y="1070180"/>
            <a:ext cx="10811044" cy="498598"/>
          </a:xfrm>
        </p:spPr>
        <p:txBody>
          <a:bodyPr/>
          <a:lstStyle/>
          <a:p>
            <a:r>
              <a:rPr lang="fr-BE" dirty="0"/>
              <a:t>Introduction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FB6B48-676E-7489-CB96-404113396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Equality Bodies in Action </a:t>
            </a:r>
            <a:endParaRPr lang="nl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C7F1C-EC49-6477-4DA0-52D70F17C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472A-8E8F-415E-8EC1-9B3C614FAA0C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2F68A57-FAB1-F1B8-E663-3498846D9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BE" dirty="0"/>
              <a:t>Institute for the Equality of </a:t>
            </a:r>
            <a:r>
              <a:rPr lang="fr-BE" dirty="0" err="1"/>
              <a:t>Women</a:t>
            </a:r>
            <a:r>
              <a:rPr lang="fr-BE" dirty="0"/>
              <a:t> and Men</a:t>
            </a:r>
          </a:p>
          <a:p>
            <a:pPr marL="457200" indent="-457200">
              <a:buFontTx/>
              <a:buChar char="-"/>
            </a:pP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Federal</a:t>
            </a:r>
            <a:r>
              <a:rPr lang="fr-BE" dirty="0"/>
              <a:t> Equality Body</a:t>
            </a:r>
          </a:p>
          <a:p>
            <a:pPr marL="457200" indent="-457200">
              <a:buFontTx/>
              <a:buChar char="-"/>
            </a:pPr>
            <a:r>
              <a:rPr lang="fr-BE" dirty="0"/>
              <a:t>Gender Equality (</a:t>
            </a:r>
            <a:r>
              <a:rPr lang="fr-BE" dirty="0" err="1"/>
              <a:t>including</a:t>
            </a:r>
            <a:r>
              <a:rPr lang="fr-BE" dirty="0"/>
              <a:t> </a:t>
            </a:r>
            <a:r>
              <a:rPr lang="fr-BE" dirty="0" err="1"/>
              <a:t>transgender</a:t>
            </a:r>
            <a:r>
              <a:rPr lang="fr-BE" dirty="0"/>
              <a:t>, </a:t>
            </a:r>
            <a:r>
              <a:rPr lang="fr-BE" dirty="0" err="1"/>
              <a:t>intersex</a:t>
            </a:r>
            <a:r>
              <a:rPr lang="fr-BE" dirty="0"/>
              <a:t>)</a:t>
            </a:r>
          </a:p>
          <a:p>
            <a:pPr marL="457200" indent="-457200">
              <a:buFontTx/>
              <a:buChar char="-"/>
            </a:pPr>
            <a:endParaRPr lang="fr-BE" dirty="0"/>
          </a:p>
          <a:p>
            <a:r>
              <a:rPr lang="fr-BE" dirty="0"/>
              <a:t>Jonas Deweer-Vanmeerhaeghe (</a:t>
            </a:r>
            <a:r>
              <a:rPr lang="fr-BE" dirty="0" err="1"/>
              <a:t>they</a:t>
            </a:r>
            <a:r>
              <a:rPr lang="fr-BE" dirty="0"/>
              <a:t>/</a:t>
            </a:r>
            <a:r>
              <a:rPr lang="fr-BE" dirty="0" err="1"/>
              <a:t>them</a:t>
            </a:r>
            <a:r>
              <a:rPr lang="fr-BE" dirty="0"/>
              <a:t>)</a:t>
            </a:r>
          </a:p>
          <a:p>
            <a:pPr marL="457200" indent="-457200">
              <a:buFontTx/>
              <a:buChar char="-"/>
            </a:pPr>
            <a:r>
              <a:rPr lang="fr-BE" dirty="0"/>
              <a:t>Policy </a:t>
            </a:r>
            <a:r>
              <a:rPr lang="fr-BE" dirty="0" err="1"/>
              <a:t>Officer</a:t>
            </a:r>
            <a:r>
              <a:rPr lang="fr-BE" dirty="0"/>
              <a:t>: </a:t>
            </a:r>
            <a:r>
              <a:rPr lang="fr-BE" dirty="0" err="1"/>
              <a:t>Transgender</a:t>
            </a:r>
            <a:r>
              <a:rPr lang="fr-BE" dirty="0"/>
              <a:t> &amp; </a:t>
            </a:r>
            <a:r>
              <a:rPr lang="fr-BE" dirty="0" err="1"/>
              <a:t>Intersex</a:t>
            </a:r>
            <a:r>
              <a:rPr lang="fr-BE" dirty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876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47F8654-72ED-4B2C-BDEC-9AFABF84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Practise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Recurring</a:t>
            </a:r>
            <a:r>
              <a:rPr lang="nl-BE" dirty="0"/>
              <a:t> Data Collection</a:t>
            </a:r>
            <a:endParaRPr lang="fr-BE" dirty="0"/>
          </a:p>
        </p:txBody>
      </p:sp>
      <p:pic>
        <p:nvPicPr>
          <p:cNvPr id="3" name="Espace réservé pour une image  2" descr="Une image contenant habits, personne, plein air, jeans&#10;&#10;Description générée automatiquement">
            <a:extLst>
              <a:ext uri="{FF2B5EF4-FFF2-40B4-BE49-F238E27FC236}">
                <a16:creationId xmlns:a16="http://schemas.microsoft.com/office/drawing/2014/main" id="{B0DDB7AE-DEF2-4767-8D82-C3152DB415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DCF20-0787-4365-BA1F-76347994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Equality Bodies in Action </a:t>
            </a:r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6F9276-885D-4F1C-BEB8-F39793C9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721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0C4B1-CAC7-FD5C-BEC8-0C5DD279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Recurring</a:t>
            </a:r>
            <a:r>
              <a:rPr lang="nl-BE" dirty="0"/>
              <a:t> Data Collection (1)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BD4988-54D9-854D-8B45-E9B1B785B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Equality Bodies in Action 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246330-DBDB-2466-F2DE-D99AA0BB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4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E41D0D-E43C-6667-FC08-867476FD6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/>
              <a:t> ‘</a:t>
            </a:r>
            <a:r>
              <a:rPr lang="nl-BE" b="1" dirty="0" err="1"/>
              <a:t>Being</a:t>
            </a:r>
            <a:r>
              <a:rPr lang="nl-BE" b="1" dirty="0"/>
              <a:t> transgender in Belgium’ (2007, 2017, 2025)</a:t>
            </a:r>
          </a:p>
          <a:p>
            <a:pPr marL="742950" lvl="1" indent="-457200"/>
            <a:r>
              <a:rPr lang="nl-BE" dirty="0" err="1"/>
              <a:t>Demographics</a:t>
            </a:r>
            <a:r>
              <a:rPr lang="nl-BE" dirty="0"/>
              <a:t> (</a:t>
            </a:r>
            <a:r>
              <a:rPr lang="nl-BE" dirty="0" err="1"/>
              <a:t>age</a:t>
            </a:r>
            <a:r>
              <a:rPr lang="nl-BE" dirty="0"/>
              <a:t>, </a:t>
            </a:r>
            <a:r>
              <a:rPr lang="nl-BE" dirty="0" err="1"/>
              <a:t>migation</a:t>
            </a:r>
            <a:r>
              <a:rPr lang="nl-BE" dirty="0"/>
              <a:t>, </a:t>
            </a:r>
            <a:r>
              <a:rPr lang="nl-BE" dirty="0" err="1"/>
              <a:t>education</a:t>
            </a:r>
            <a:r>
              <a:rPr lang="nl-BE" dirty="0"/>
              <a:t>, </a:t>
            </a:r>
            <a:r>
              <a:rPr lang="nl-BE" dirty="0" err="1"/>
              <a:t>employment</a:t>
            </a:r>
            <a:r>
              <a:rPr lang="nl-BE" dirty="0"/>
              <a:t>, </a:t>
            </a:r>
            <a:r>
              <a:rPr lang="nl-BE" dirty="0" err="1"/>
              <a:t>housing</a:t>
            </a:r>
            <a:r>
              <a:rPr lang="nl-BE" dirty="0"/>
              <a:t>,…)</a:t>
            </a:r>
          </a:p>
          <a:p>
            <a:pPr marL="742950" lvl="1" indent="-457200"/>
            <a:r>
              <a:rPr lang="nl-BE" dirty="0" err="1"/>
              <a:t>Openness</a:t>
            </a:r>
            <a:r>
              <a:rPr lang="nl-BE" dirty="0"/>
              <a:t>, </a:t>
            </a:r>
            <a:r>
              <a:rPr lang="nl-BE" dirty="0" err="1"/>
              <a:t>wellbeing</a:t>
            </a:r>
            <a:r>
              <a:rPr lang="nl-BE" dirty="0"/>
              <a:t>, </a:t>
            </a:r>
            <a:r>
              <a:rPr lang="nl-BE" dirty="0" err="1"/>
              <a:t>discrimination</a:t>
            </a:r>
            <a:r>
              <a:rPr lang="nl-BE" dirty="0"/>
              <a:t>, gender care,… </a:t>
            </a:r>
          </a:p>
          <a:p>
            <a:pPr marL="742950" lvl="1" indent="-457200"/>
            <a:r>
              <a:rPr lang="nl-BE" dirty="0" err="1"/>
              <a:t>Conclusions</a:t>
            </a:r>
            <a:r>
              <a:rPr lang="nl-BE" dirty="0"/>
              <a:t> &amp; policy </a:t>
            </a:r>
            <a:r>
              <a:rPr lang="nl-BE" dirty="0" err="1"/>
              <a:t>recommendations</a:t>
            </a:r>
            <a:r>
              <a:rPr lang="nl-BE" dirty="0"/>
              <a:t> 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Steering </a:t>
            </a:r>
            <a:r>
              <a:rPr lang="nl-BE" dirty="0" err="1"/>
              <a:t>committee</a:t>
            </a:r>
            <a:r>
              <a:rPr lang="nl-BE" dirty="0"/>
              <a:t>: </a:t>
            </a:r>
            <a:r>
              <a:rPr lang="nl-BE" dirty="0" err="1"/>
              <a:t>civil</a:t>
            </a:r>
            <a:r>
              <a:rPr lang="nl-BE" dirty="0"/>
              <a:t> society </a:t>
            </a:r>
          </a:p>
          <a:p>
            <a:pPr marL="742950" lvl="1" indent="-457200"/>
            <a:r>
              <a:rPr lang="nl-BE" dirty="0"/>
              <a:t>Relevant </a:t>
            </a:r>
            <a:r>
              <a:rPr lang="nl-BE" dirty="0" err="1"/>
              <a:t>questions</a:t>
            </a:r>
            <a:endParaRPr lang="nl-BE" dirty="0"/>
          </a:p>
          <a:p>
            <a:pPr marL="742950" lvl="1" indent="-457200"/>
            <a:r>
              <a:rPr lang="nl-BE" dirty="0"/>
              <a:t>Promotion survey , </a:t>
            </a:r>
            <a:r>
              <a:rPr lang="nl-BE" dirty="0" err="1"/>
              <a:t>targeted</a:t>
            </a:r>
            <a:endParaRPr lang="nl-BE" dirty="0"/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Survey</a:t>
            </a:r>
          </a:p>
          <a:p>
            <a:pPr marL="742950" lvl="1" indent="-457200"/>
            <a:r>
              <a:rPr lang="nl-BE" dirty="0"/>
              <a:t>Online, on paper</a:t>
            </a:r>
          </a:p>
          <a:p>
            <a:pPr marL="742950" lvl="1" indent="-457200"/>
            <a:r>
              <a:rPr lang="nl-BE" dirty="0"/>
              <a:t>NL, FR, ENG, GER</a:t>
            </a:r>
          </a:p>
          <a:p>
            <a:pPr marL="742950" lvl="1" indent="-457200"/>
            <a:r>
              <a:rPr lang="nl-BE" dirty="0"/>
              <a:t>Compatible question format (FRA,…)</a:t>
            </a:r>
          </a:p>
        </p:txBody>
      </p:sp>
      <p:pic>
        <p:nvPicPr>
          <p:cNvPr id="7" name="Afbeelding 6" descr="Being transgender in Belgium. Ten years later report.">
            <a:extLst>
              <a:ext uri="{FF2B5EF4-FFF2-40B4-BE49-F238E27FC236}">
                <a16:creationId xmlns:a16="http://schemas.microsoft.com/office/drawing/2014/main" id="{41B77985-9804-6B9E-ADD7-3F66DBAE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760" y="1808059"/>
            <a:ext cx="3033700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9028F-B01E-1B84-3408-D2D733D0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Recurring</a:t>
            </a:r>
            <a:r>
              <a:rPr lang="nl-BE" dirty="0"/>
              <a:t> Data Collection (2)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98DBC9-7E78-93C8-267F-0FDC149C8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Equality Bodies in Action 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A4F917-7066-04D8-DBAC-0FD52A77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5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0B3D88-9D0D-5E61-E3DD-29AF44C49B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Report: NL, FR, ENG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Impact</a:t>
            </a:r>
          </a:p>
          <a:p>
            <a:pPr marL="742950" lvl="1" indent="-457200"/>
            <a:r>
              <a:rPr lang="nl-BE" dirty="0" err="1"/>
              <a:t>Main</a:t>
            </a:r>
            <a:r>
              <a:rPr lang="nl-BE" dirty="0"/>
              <a:t> source of data </a:t>
            </a:r>
            <a:r>
              <a:rPr lang="nl-BE" dirty="0" err="1"/>
              <a:t>for</a:t>
            </a:r>
            <a:r>
              <a:rPr lang="nl-BE" dirty="0"/>
              <a:t> policy makers and </a:t>
            </a:r>
            <a:r>
              <a:rPr lang="nl-BE" dirty="0" err="1"/>
              <a:t>CSO’s</a:t>
            </a:r>
            <a:endParaRPr lang="nl-BE" dirty="0"/>
          </a:p>
          <a:p>
            <a:pPr marL="742950" lvl="1" indent="-457200"/>
            <a:r>
              <a:rPr lang="nl-BE" dirty="0" err="1"/>
              <a:t>Often</a:t>
            </a:r>
            <a:r>
              <a:rPr lang="nl-BE" dirty="0"/>
              <a:t> </a:t>
            </a:r>
            <a:r>
              <a:rPr lang="nl-BE" dirty="0" err="1"/>
              <a:t>referenced</a:t>
            </a:r>
            <a:r>
              <a:rPr lang="nl-BE" dirty="0"/>
              <a:t> in studies, </a:t>
            </a:r>
            <a:r>
              <a:rPr lang="nl-BE" dirty="0" err="1"/>
              <a:t>articles</a:t>
            </a:r>
            <a:endParaRPr lang="nl-BE" dirty="0"/>
          </a:p>
          <a:p>
            <a:pPr marL="742950" lvl="1" indent="-457200"/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‘</a:t>
            </a:r>
            <a:r>
              <a:rPr lang="nl-BE" dirty="0" err="1"/>
              <a:t>Being</a:t>
            </a:r>
            <a:r>
              <a:rPr lang="nl-BE" dirty="0"/>
              <a:t> </a:t>
            </a:r>
            <a:r>
              <a:rPr lang="nl-BE" dirty="0" err="1"/>
              <a:t>intersex</a:t>
            </a:r>
            <a:r>
              <a:rPr lang="nl-BE" dirty="0"/>
              <a:t> in Belgium’</a:t>
            </a:r>
          </a:p>
          <a:p>
            <a:pPr marL="742950" lvl="1" indent="-45720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207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47F8654-72ED-4B2C-BDEC-9AFABF84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Practise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Degendering</a:t>
            </a:r>
            <a:r>
              <a:rPr lang="nl-BE" dirty="0"/>
              <a:t> </a:t>
            </a:r>
            <a:r>
              <a:rPr lang="nl-BE" dirty="0" err="1"/>
              <a:t>Reimbursement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endParaRPr lang="fr-BE" dirty="0"/>
          </a:p>
        </p:txBody>
      </p:sp>
      <p:pic>
        <p:nvPicPr>
          <p:cNvPr id="3" name="Espace réservé pour une image  2" descr="Une image contenant habits, personne, plein air, jeans&#10;&#10;Description générée automatiquement">
            <a:extLst>
              <a:ext uri="{FF2B5EF4-FFF2-40B4-BE49-F238E27FC236}">
                <a16:creationId xmlns:a16="http://schemas.microsoft.com/office/drawing/2014/main" id="{B0DDB7AE-DEF2-4767-8D82-C3152DB415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DCF20-0787-4365-BA1F-76347994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Equality Bodies in Action </a:t>
            </a:r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6F9276-885D-4F1C-BEB8-F39793C9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857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B364C-997F-622D-A99C-8294F114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78" y="1070180"/>
            <a:ext cx="10811044" cy="498598"/>
          </a:xfrm>
        </p:spPr>
        <p:txBody>
          <a:bodyPr/>
          <a:lstStyle/>
          <a:p>
            <a:r>
              <a:rPr lang="nl-BE" dirty="0" err="1"/>
              <a:t>Degendering</a:t>
            </a:r>
            <a:r>
              <a:rPr lang="nl-BE" dirty="0"/>
              <a:t> </a:t>
            </a:r>
            <a:r>
              <a:rPr lang="nl-BE" dirty="0" err="1"/>
              <a:t>Reimbursement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 (1)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083626-A1CB-DE42-477F-E780966DF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Equality Bodies in Action 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D1D6E1-5410-1584-D65D-C0FDE4901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7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7DDEF9-60C3-5666-F88C-F1AB099B3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Cases</a:t>
            </a:r>
          </a:p>
          <a:p>
            <a:pPr marL="457200" indent="-457200">
              <a:buFontTx/>
              <a:buChar char="-"/>
            </a:pPr>
            <a:r>
              <a:rPr lang="nl-BE" dirty="0"/>
              <a:t>Trans man </a:t>
            </a:r>
            <a:r>
              <a:rPr lang="nl-BE" dirty="0" err="1"/>
              <a:t>denied</a:t>
            </a:r>
            <a:r>
              <a:rPr lang="nl-BE" dirty="0"/>
              <a:t> </a:t>
            </a:r>
            <a:r>
              <a:rPr lang="nl-BE" dirty="0" err="1"/>
              <a:t>reimbursement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IVF</a:t>
            </a:r>
          </a:p>
          <a:p>
            <a:pPr marL="457200" indent="-457200">
              <a:buFontTx/>
              <a:buChar char="-"/>
            </a:pPr>
            <a:r>
              <a:rPr lang="nl-BE" dirty="0"/>
              <a:t>Trans man </a:t>
            </a:r>
            <a:r>
              <a:rPr lang="nl-BE" dirty="0" err="1"/>
              <a:t>denied</a:t>
            </a:r>
            <a:r>
              <a:rPr lang="nl-BE" dirty="0"/>
              <a:t> </a:t>
            </a:r>
            <a:r>
              <a:rPr lang="nl-BE" dirty="0" err="1"/>
              <a:t>reimbursement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contraceptive</a:t>
            </a:r>
            <a:r>
              <a:rPr lang="nl-BE" dirty="0"/>
              <a:t> </a:t>
            </a:r>
            <a:r>
              <a:rPr lang="nl-BE" dirty="0" err="1"/>
              <a:t>products</a:t>
            </a:r>
            <a:endParaRPr lang="nl-BE" dirty="0"/>
          </a:p>
          <a:p>
            <a:pPr marL="457200" indent="-457200">
              <a:buFontTx/>
              <a:buChar char="-"/>
            </a:pPr>
            <a:endParaRPr lang="nl-BE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gendered</a:t>
            </a:r>
            <a:r>
              <a:rPr lang="nl-BE" dirty="0"/>
              <a:t> </a:t>
            </a:r>
            <a:r>
              <a:rPr lang="nl-BE" dirty="0" err="1"/>
              <a:t>reimbursement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endParaRPr lang="nl-BE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BE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BE" dirty="0" err="1"/>
              <a:t>Individual</a:t>
            </a:r>
            <a:r>
              <a:rPr lang="nl-BE" dirty="0"/>
              <a:t> + </a:t>
            </a:r>
            <a:r>
              <a:rPr lang="nl-BE" dirty="0" err="1"/>
              <a:t>structural</a:t>
            </a:r>
            <a:r>
              <a:rPr lang="nl-BE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71836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80EA1-D582-051F-E137-38EDB41E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Degendering</a:t>
            </a:r>
            <a:r>
              <a:rPr lang="nl-BE" dirty="0"/>
              <a:t> </a:t>
            </a:r>
            <a:r>
              <a:rPr lang="nl-BE" dirty="0" err="1"/>
              <a:t>Reimbursement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 (2)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48D202-3981-E4D4-D15F-0A24992BA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Equality Bodies in Action 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DFB4CC-6BB5-8EC4-B785-B08CAAA3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A9B-9775-7846-BFB9-3DAB3065CFD9}" type="slidenum">
              <a:rPr lang="nl-BE" smtClean="0"/>
              <a:t>8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010A63-7BC9-7DC5-1566-CB94F9FA8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Cooperation </a:t>
            </a:r>
            <a:r>
              <a:rPr lang="nl-BE" dirty="0" err="1"/>
              <a:t>with</a:t>
            </a:r>
            <a:r>
              <a:rPr lang="nl-BE" dirty="0"/>
              <a:t> </a:t>
            </a:r>
          </a:p>
          <a:p>
            <a:pPr marL="742950" lvl="1" indent="-457200"/>
            <a:r>
              <a:rPr lang="nl-BE" dirty="0" err="1"/>
              <a:t>Civil</a:t>
            </a:r>
            <a:r>
              <a:rPr lang="nl-BE" dirty="0"/>
              <a:t> Society (</a:t>
            </a:r>
            <a:r>
              <a:rPr lang="nl-BE" dirty="0" err="1"/>
              <a:t>mapping</a:t>
            </a:r>
            <a:r>
              <a:rPr lang="nl-BE" dirty="0"/>
              <a:t>) </a:t>
            </a:r>
          </a:p>
          <a:p>
            <a:pPr marL="742950" lvl="1" indent="-457200"/>
            <a:r>
              <a:rPr lang="nl-BE" dirty="0"/>
              <a:t>Health Minister (</a:t>
            </a:r>
            <a:r>
              <a:rPr lang="nl-BE" dirty="0" err="1"/>
              <a:t>legal</a:t>
            </a:r>
            <a:r>
              <a:rPr lang="nl-BE" dirty="0"/>
              <a:t> changes)</a:t>
            </a:r>
          </a:p>
          <a:p>
            <a:pPr marL="742950" lvl="1" indent="-457200"/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Changes </a:t>
            </a:r>
            <a:r>
              <a:rPr lang="nl-BE" dirty="0" err="1"/>
              <a:t>to</a:t>
            </a:r>
            <a:r>
              <a:rPr lang="nl-BE" dirty="0"/>
              <a:t> royal </a:t>
            </a:r>
            <a:r>
              <a:rPr lang="nl-BE" dirty="0" err="1"/>
              <a:t>decrees</a:t>
            </a:r>
            <a:endParaRPr lang="nl-BE" dirty="0"/>
          </a:p>
          <a:p>
            <a:pPr marL="742950" lvl="1" indent="-457200"/>
            <a:r>
              <a:rPr lang="nl-BE" dirty="0"/>
              <a:t>‘</a:t>
            </a:r>
            <a:r>
              <a:rPr lang="nl-BE" dirty="0" err="1"/>
              <a:t>Woman</a:t>
            </a:r>
            <a:r>
              <a:rPr lang="nl-BE" dirty="0"/>
              <a:t>’ -&gt; ‘</a:t>
            </a:r>
            <a:r>
              <a:rPr lang="nl-BE" dirty="0" err="1"/>
              <a:t>Claimant</a:t>
            </a:r>
            <a:r>
              <a:rPr lang="nl-BE" dirty="0"/>
              <a:t>’</a:t>
            </a:r>
          </a:p>
          <a:p>
            <a:pPr lvl="1" indent="0">
              <a:buNone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LGBTQI+ National Action Plan </a:t>
            </a:r>
          </a:p>
        </p:txBody>
      </p:sp>
    </p:spTree>
    <p:extLst>
      <p:ext uri="{BB962C8B-B14F-4D97-AF65-F5344CB8AC3E}">
        <p14:creationId xmlns:p14="http://schemas.microsoft.com/office/powerpoint/2010/main" val="310393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1072F0-2A84-2850-F8BF-8D967F8E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BE" dirty="0"/>
              <a:t>Jonas.deweer@igvm.be · igvm.be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BC9161-D475-ED94-8FF3-3E53489D24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950" y="3121025"/>
            <a:ext cx="8783638" cy="595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455232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IGVM-IEFH 2025">
      <a:dk1>
        <a:srgbClr val="000000"/>
      </a:dk1>
      <a:lt1>
        <a:srgbClr val="FFFFFF"/>
      </a:lt1>
      <a:dk2>
        <a:srgbClr val="00857F"/>
      </a:dk2>
      <a:lt2>
        <a:srgbClr val="A16196"/>
      </a:lt2>
      <a:accent1>
        <a:srgbClr val="B2DAD9"/>
      </a:accent1>
      <a:accent2>
        <a:srgbClr val="C6A0C0"/>
      </a:accent2>
      <a:accent3>
        <a:srgbClr val="2A407F"/>
      </a:accent3>
      <a:accent4>
        <a:srgbClr val="C8395E"/>
      </a:accent4>
      <a:accent5>
        <a:srgbClr val="EEC128"/>
      </a:accent5>
      <a:accent6>
        <a:srgbClr val="CF6431"/>
      </a:accent6>
      <a:hlink>
        <a:srgbClr val="00857F"/>
      </a:hlink>
      <a:folHlink>
        <a:srgbClr val="794274"/>
      </a:folHlink>
    </a:clrScheme>
    <a:fontScheme name="IGVM-IEFH">
      <a:majorFont>
        <a:latin typeface="Familjen Grotesk Medium"/>
        <a:ea typeface=""/>
        <a:cs typeface=""/>
      </a:majorFont>
      <a:minorFont>
        <a:latin typeface="Familjen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owerpoint_simple" id="{87FFAA11-8CA4-46F7-A56C-279869CDD0E0}" vid="{9498ACA3-8EC6-46C6-BE87-5CEF5F17407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bf4851-1fe8-4378-a6d9-5967d98f316b" xsi:nil="true"/>
    <lcf76f155ced4ddcb4097134ff3c332f xmlns="5dcaf206-b009-4658-99e1-4d638e44d8f5">
      <Terms xmlns="http://schemas.microsoft.com/office/infopath/2007/PartnerControls"/>
    </lcf76f155ced4ddcb4097134ff3c332f>
    <URL xmlns="5dcaf206-b009-4658-99e1-4d638e44d8f5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9" ma:contentTypeDescription="Create a new document." ma:contentTypeScope="" ma:versionID="24c4f0fb971506cb32eded772314e1fc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6de88571e738abf75a08d6972eb71fed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F3C7D-D880-4476-8CE9-70EE965FB89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1fbf4851-1fe8-4378-a6d9-5967d98f316b"/>
    <ds:schemaRef ds:uri="5dcaf206-b009-4658-99e1-4d638e44d8f5"/>
  </ds:schemaRefs>
</ds:datastoreItem>
</file>

<file path=customXml/itemProps2.xml><?xml version="1.0" encoding="utf-8"?>
<ds:datastoreItem xmlns:ds="http://schemas.openxmlformats.org/officeDocument/2006/customXml" ds:itemID="{D8A1C477-00BE-4981-8F1A-2F20F41CF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40967-D524-4FF3-B50D-7860E88C9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af206-b009-4658-99e1-4d638e44d8f5"/>
    <ds:schemaRef ds:uri="1fbf4851-1fe8-4378-a6d9-5967d98f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c9ba341-9334-4450-911f-7eecb077d88c}" enabled="0" method="" siteId="{1c9ba341-9334-4450-911f-7eecb077d8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Template_Powerpoint_simple_</Template>
  <TotalTime>444</TotalTime>
  <Words>300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Wingdings</vt:lpstr>
      <vt:lpstr>Arial</vt:lpstr>
      <vt:lpstr>Familjen Grotesk Medium</vt:lpstr>
      <vt:lpstr>Calibri</vt:lpstr>
      <vt:lpstr>Familjen Grotesk</vt:lpstr>
      <vt:lpstr>Base</vt:lpstr>
      <vt:lpstr> Advancing LGBTIQ+ Equality in Europe:  The role of Equality Bodies  </vt:lpstr>
      <vt:lpstr>Introduction </vt:lpstr>
      <vt:lpstr>Good Practise  Recurring Data Collection</vt:lpstr>
      <vt:lpstr>Recurring Data Collection (1)</vt:lpstr>
      <vt:lpstr>Recurring Data Collection (2)</vt:lpstr>
      <vt:lpstr>Good Practise  Degendering Reimbursement Requirements</vt:lpstr>
      <vt:lpstr>Degendering Reimbursement Requirements (1)</vt:lpstr>
      <vt:lpstr>Degendering Reimbursement Requirements (2)</vt:lpstr>
      <vt:lpstr>Thank you!</vt:lpstr>
    </vt:vector>
  </TitlesOfParts>
  <Company>SPF ETCS FOD WASO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– Titel </dc:title>
  <dc:creator>Jonas Deweer (Instituut voor de gelijkheid - Institut pour l'égalité)</dc:creator>
  <cp:lastModifiedBy>Tamas Kadar</cp:lastModifiedBy>
  <cp:revision>5</cp:revision>
  <dcterms:created xsi:type="dcterms:W3CDTF">2025-05-06T11:11:00Z</dcterms:created>
  <dcterms:modified xsi:type="dcterms:W3CDTF">2025-05-14T14:26:26Z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  <property fmtid="{D5CDD505-2E9C-101B-9397-08002B2CF9AE}" pid="3" name="MediaServiceImageTags">
    <vt:lpwstr/>
  </property>
</Properties>
</file>