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13" r:id="rId5"/>
    <p:sldMasterId id="2147483689" r:id="rId6"/>
    <p:sldMasterId id="2147483738" r:id="rId7"/>
    <p:sldMasterId id="2147483750" r:id="rId8"/>
    <p:sldMasterId id="2147483717" r:id="rId9"/>
    <p:sldMasterId id="2147483762" r:id="rId10"/>
  </p:sldMasterIdLst>
  <p:notesMasterIdLst>
    <p:notesMasterId r:id="rId25"/>
  </p:notesMasterIdLst>
  <p:sldIdLst>
    <p:sldId id="256" r:id="rId11"/>
    <p:sldId id="257" r:id="rId12"/>
    <p:sldId id="258" r:id="rId13"/>
    <p:sldId id="259" r:id="rId14"/>
    <p:sldId id="262" r:id="rId15"/>
    <p:sldId id="271" r:id="rId16"/>
    <p:sldId id="265" r:id="rId17"/>
    <p:sldId id="266" r:id="rId18"/>
    <p:sldId id="261" r:id="rId19"/>
    <p:sldId id="272" r:id="rId20"/>
    <p:sldId id="273" r:id="rId21"/>
    <p:sldId id="268" r:id="rId22"/>
    <p:sldId id="269"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DFF"/>
    <a:srgbClr val="2B3D91"/>
    <a:srgbClr val="264E9A"/>
    <a:srgbClr val="848475"/>
    <a:srgbClr val="264D99"/>
    <a:srgbClr val="F7C848"/>
    <a:srgbClr val="274F9D"/>
    <a:srgbClr val="FFCF4B"/>
    <a:srgbClr val="273E90"/>
    <a:srgbClr val="547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ia Concas" userId="baa99bd3-9e61-4891-96dc-85b4c111647b" providerId="ADAL" clId="{DE7D510D-CEFF-4D34-B278-768DA239980F}"/>
    <pc:docChg chg="custSel modSld">
      <pc:chgData name="Mattia Concas" userId="baa99bd3-9e61-4891-96dc-85b4c111647b" providerId="ADAL" clId="{DE7D510D-CEFF-4D34-B278-768DA239980F}" dt="2025-05-14T14:20:54.881" v="130" actId="962"/>
      <pc:docMkLst>
        <pc:docMk/>
      </pc:docMkLst>
      <pc:sldChg chg="modSp mod">
        <pc:chgData name="Mattia Concas" userId="baa99bd3-9e61-4891-96dc-85b4c111647b" providerId="ADAL" clId="{DE7D510D-CEFF-4D34-B278-768DA239980F}" dt="2025-05-14T14:11:18.124" v="1" actId="962"/>
        <pc:sldMkLst>
          <pc:docMk/>
          <pc:sldMk cId="154286189" sldId="256"/>
        </pc:sldMkLst>
        <pc:spChg chg="mod">
          <ac:chgData name="Mattia Concas" userId="baa99bd3-9e61-4891-96dc-85b4c111647b" providerId="ADAL" clId="{DE7D510D-CEFF-4D34-B278-768DA239980F}" dt="2025-05-14T14:11:18.124" v="1" actId="962"/>
          <ac:spMkLst>
            <pc:docMk/>
            <pc:sldMk cId="154286189" sldId="256"/>
            <ac:spMk id="2" creationId="{FDFEC106-1596-19C6-FB4A-6B4378317117}"/>
          </ac:spMkLst>
        </pc:spChg>
      </pc:sldChg>
      <pc:sldChg chg="modSp mod">
        <pc:chgData name="Mattia Concas" userId="baa99bd3-9e61-4891-96dc-85b4c111647b" providerId="ADAL" clId="{DE7D510D-CEFF-4D34-B278-768DA239980F}" dt="2025-05-14T14:11:25.924" v="5" actId="962"/>
        <pc:sldMkLst>
          <pc:docMk/>
          <pc:sldMk cId="4145901616" sldId="257"/>
        </pc:sldMkLst>
        <pc:spChg chg="mod">
          <ac:chgData name="Mattia Concas" userId="baa99bd3-9e61-4891-96dc-85b4c111647b" providerId="ADAL" clId="{DE7D510D-CEFF-4D34-B278-768DA239980F}" dt="2025-05-14T14:11:23.109" v="2" actId="962"/>
          <ac:spMkLst>
            <pc:docMk/>
            <pc:sldMk cId="4145901616" sldId="257"/>
            <ac:spMk id="2" creationId="{87269C1B-7697-5CA7-D90E-6BD2EFB921C4}"/>
          </ac:spMkLst>
        </pc:spChg>
        <pc:spChg chg="mod">
          <ac:chgData name="Mattia Concas" userId="baa99bd3-9e61-4891-96dc-85b4c111647b" providerId="ADAL" clId="{DE7D510D-CEFF-4D34-B278-768DA239980F}" dt="2025-05-14T14:11:25.924" v="5" actId="962"/>
          <ac:spMkLst>
            <pc:docMk/>
            <pc:sldMk cId="4145901616" sldId="257"/>
            <ac:spMk id="3" creationId="{B20AE7FD-3F17-78F2-995B-325823693812}"/>
          </ac:spMkLst>
        </pc:spChg>
      </pc:sldChg>
      <pc:sldChg chg="modSp mod">
        <pc:chgData name="Mattia Concas" userId="baa99bd3-9e61-4891-96dc-85b4c111647b" providerId="ADAL" clId="{DE7D510D-CEFF-4D34-B278-768DA239980F}" dt="2025-05-14T14:17:22.237" v="89" actId="13244"/>
        <pc:sldMkLst>
          <pc:docMk/>
          <pc:sldMk cId="3825885211" sldId="258"/>
        </pc:sldMkLst>
        <pc:spChg chg="mod">
          <ac:chgData name="Mattia Concas" userId="baa99bd3-9e61-4891-96dc-85b4c111647b" providerId="ADAL" clId="{DE7D510D-CEFF-4D34-B278-768DA239980F}" dt="2025-05-14T14:12:01.537" v="13" actId="1036"/>
          <ac:spMkLst>
            <pc:docMk/>
            <pc:sldMk cId="3825885211" sldId="258"/>
            <ac:spMk id="3" creationId="{FEE07D9C-24D0-87BD-B8CF-984CC0A737EF}"/>
          </ac:spMkLst>
        </pc:spChg>
        <pc:spChg chg="mod">
          <ac:chgData name="Mattia Concas" userId="baa99bd3-9e61-4891-96dc-85b4c111647b" providerId="ADAL" clId="{DE7D510D-CEFF-4D34-B278-768DA239980F}" dt="2025-05-14T14:11:50.588" v="7" actId="962"/>
          <ac:spMkLst>
            <pc:docMk/>
            <pc:sldMk cId="3825885211" sldId="258"/>
            <ac:spMk id="4" creationId="{72831902-7036-CA7B-6FCE-6C9112290A37}"/>
          </ac:spMkLst>
        </pc:spChg>
        <pc:spChg chg="mod ord">
          <ac:chgData name="Mattia Concas" userId="baa99bd3-9e61-4891-96dc-85b4c111647b" providerId="ADAL" clId="{DE7D510D-CEFF-4D34-B278-768DA239980F}" dt="2025-05-14T14:17:22.237" v="89" actId="13244"/>
          <ac:spMkLst>
            <pc:docMk/>
            <pc:sldMk cId="3825885211" sldId="258"/>
            <ac:spMk id="5" creationId="{D02E4C6C-D286-0A45-5536-077B1E1869CF}"/>
          </ac:spMkLst>
        </pc:spChg>
      </pc:sldChg>
      <pc:sldChg chg="modSp mod">
        <pc:chgData name="Mattia Concas" userId="baa99bd3-9e61-4891-96dc-85b4c111647b" providerId="ADAL" clId="{DE7D510D-CEFF-4D34-B278-768DA239980F}" dt="2025-05-14T14:17:43.978" v="92" actId="13244"/>
        <pc:sldMkLst>
          <pc:docMk/>
          <pc:sldMk cId="1931411479" sldId="259"/>
        </pc:sldMkLst>
        <pc:spChg chg="mod">
          <ac:chgData name="Mattia Concas" userId="baa99bd3-9e61-4891-96dc-85b4c111647b" providerId="ADAL" clId="{DE7D510D-CEFF-4D34-B278-768DA239980F}" dt="2025-05-14T14:12:22.098" v="23" actId="962"/>
          <ac:spMkLst>
            <pc:docMk/>
            <pc:sldMk cId="1931411479" sldId="259"/>
            <ac:spMk id="2" creationId="{BA262096-C5B2-0192-3D5F-8AF2A93CE6F6}"/>
          </ac:spMkLst>
        </pc:spChg>
        <pc:spChg chg="mod">
          <ac:chgData name="Mattia Concas" userId="baa99bd3-9e61-4891-96dc-85b4c111647b" providerId="ADAL" clId="{DE7D510D-CEFF-4D34-B278-768DA239980F}" dt="2025-05-14T14:12:25.035" v="25" actId="962"/>
          <ac:spMkLst>
            <pc:docMk/>
            <pc:sldMk cId="1931411479" sldId="259"/>
            <ac:spMk id="3" creationId="{FF9ADD86-EB40-F4FB-181C-29FD7CF890C5}"/>
          </ac:spMkLst>
        </pc:spChg>
        <pc:spChg chg="mod">
          <ac:chgData name="Mattia Concas" userId="baa99bd3-9e61-4891-96dc-85b4c111647b" providerId="ADAL" clId="{DE7D510D-CEFF-4D34-B278-768DA239980F}" dt="2025-05-14T14:12:10.895" v="16" actId="962"/>
          <ac:spMkLst>
            <pc:docMk/>
            <pc:sldMk cId="1931411479" sldId="259"/>
            <ac:spMk id="4" creationId="{3AABAB81-C340-8C07-C865-AA1291E9C7E1}"/>
          </ac:spMkLst>
        </pc:spChg>
        <pc:spChg chg="mod ord">
          <ac:chgData name="Mattia Concas" userId="baa99bd3-9e61-4891-96dc-85b4c111647b" providerId="ADAL" clId="{DE7D510D-CEFF-4D34-B278-768DA239980F}" dt="2025-05-14T14:17:28.974" v="90" actId="13244"/>
          <ac:spMkLst>
            <pc:docMk/>
            <pc:sldMk cId="1931411479" sldId="259"/>
            <ac:spMk id="5" creationId="{3BFE7BFC-EBA0-C12D-02BD-FFC29B99228F}"/>
          </ac:spMkLst>
        </pc:spChg>
        <pc:spChg chg="mod ord">
          <ac:chgData name="Mattia Concas" userId="baa99bd3-9e61-4891-96dc-85b4c111647b" providerId="ADAL" clId="{DE7D510D-CEFF-4D34-B278-768DA239980F}" dt="2025-05-14T14:17:36.458" v="91" actId="13244"/>
          <ac:spMkLst>
            <pc:docMk/>
            <pc:sldMk cId="1931411479" sldId="259"/>
            <ac:spMk id="6" creationId="{7E397C3B-CFE4-AD65-E725-1B6436BC990B}"/>
          </ac:spMkLst>
        </pc:spChg>
        <pc:spChg chg="mod ord">
          <ac:chgData name="Mattia Concas" userId="baa99bd3-9e61-4891-96dc-85b4c111647b" providerId="ADAL" clId="{DE7D510D-CEFF-4D34-B278-768DA239980F}" dt="2025-05-14T14:17:43.978" v="92" actId="13244"/>
          <ac:spMkLst>
            <pc:docMk/>
            <pc:sldMk cId="1931411479" sldId="259"/>
            <ac:spMk id="7" creationId="{BACBC5A6-ED12-2505-D92C-398DB6D78B2F}"/>
          </ac:spMkLst>
        </pc:spChg>
      </pc:sldChg>
      <pc:sldChg chg="addSp delSp modSp mod">
        <pc:chgData name="Mattia Concas" userId="baa99bd3-9e61-4891-96dc-85b4c111647b" providerId="ADAL" clId="{DE7D510D-CEFF-4D34-B278-768DA239980F}" dt="2025-05-14T14:16:19.216" v="86" actId="33553"/>
        <pc:sldMkLst>
          <pc:docMk/>
          <pc:sldMk cId="2589925446" sldId="261"/>
        </pc:sldMkLst>
        <pc:spChg chg="add del mod">
          <ac:chgData name="Mattia Concas" userId="baa99bd3-9e61-4891-96dc-85b4c111647b" providerId="ADAL" clId="{DE7D510D-CEFF-4D34-B278-768DA239980F}" dt="2025-05-14T14:13:44.980" v="69" actId="478"/>
          <ac:spMkLst>
            <pc:docMk/>
            <pc:sldMk cId="2589925446" sldId="261"/>
            <ac:spMk id="2" creationId="{001CDE9A-44AE-4014-CD33-094FF7DB46D2}"/>
          </ac:spMkLst>
        </pc:spChg>
        <pc:spChg chg="mod">
          <ac:chgData name="Mattia Concas" userId="baa99bd3-9e61-4891-96dc-85b4c111647b" providerId="ADAL" clId="{DE7D510D-CEFF-4D34-B278-768DA239980F}" dt="2025-05-14T14:13:22.529" v="54" actId="962"/>
          <ac:spMkLst>
            <pc:docMk/>
            <pc:sldMk cId="2589925446" sldId="261"/>
            <ac:spMk id="4" creationId="{42B81E7B-C4FA-C5BC-16AC-D16FA1CDF3D3}"/>
          </ac:spMkLst>
        </pc:spChg>
        <pc:spChg chg="mod">
          <ac:chgData name="Mattia Concas" userId="baa99bd3-9e61-4891-96dc-85b4c111647b" providerId="ADAL" clId="{DE7D510D-CEFF-4D34-B278-768DA239980F}" dt="2025-05-14T14:13:31.838" v="63" actId="962"/>
          <ac:spMkLst>
            <pc:docMk/>
            <pc:sldMk cId="2589925446" sldId="261"/>
            <ac:spMk id="6" creationId="{099A2428-D430-6073-CB8C-6AC8AF15DE9A}"/>
          </ac:spMkLst>
        </pc:spChg>
        <pc:spChg chg="mod">
          <ac:chgData name="Mattia Concas" userId="baa99bd3-9e61-4891-96dc-85b4c111647b" providerId="ADAL" clId="{DE7D510D-CEFF-4D34-B278-768DA239980F}" dt="2025-05-14T14:13:34.069" v="65" actId="962"/>
          <ac:spMkLst>
            <pc:docMk/>
            <pc:sldMk cId="2589925446" sldId="261"/>
            <ac:spMk id="7" creationId="{103EB993-DF33-DB8D-1D9C-3D2A081DADA9}"/>
          </ac:spMkLst>
        </pc:spChg>
        <pc:spChg chg="mod">
          <ac:chgData name="Mattia Concas" userId="baa99bd3-9e61-4891-96dc-85b4c111647b" providerId="ADAL" clId="{DE7D510D-CEFF-4D34-B278-768DA239980F}" dt="2025-05-14T14:13:36.114" v="67" actId="962"/>
          <ac:spMkLst>
            <pc:docMk/>
            <pc:sldMk cId="2589925446" sldId="261"/>
            <ac:spMk id="8" creationId="{135708C3-A253-4EAE-9769-40098D3A0241}"/>
          </ac:spMkLst>
        </pc:spChg>
        <pc:spChg chg="mod ord">
          <ac:chgData name="Mattia Concas" userId="baa99bd3-9e61-4891-96dc-85b4c111647b" providerId="ADAL" clId="{DE7D510D-CEFF-4D34-B278-768DA239980F}" dt="2025-05-14T14:16:19.216" v="86" actId="33553"/>
          <ac:spMkLst>
            <pc:docMk/>
            <pc:sldMk cId="2589925446" sldId="261"/>
            <ac:spMk id="9" creationId="{8B74EE5E-3E65-14AF-E30B-191862B064F5}"/>
          </ac:spMkLst>
        </pc:spChg>
      </pc:sldChg>
      <pc:sldChg chg="modSp mod">
        <pc:chgData name="Mattia Concas" userId="baa99bd3-9e61-4891-96dc-85b4c111647b" providerId="ADAL" clId="{DE7D510D-CEFF-4D34-B278-768DA239980F}" dt="2025-05-14T14:12:34.994" v="30" actId="962"/>
        <pc:sldMkLst>
          <pc:docMk/>
          <pc:sldMk cId="3747247723" sldId="262"/>
        </pc:sldMkLst>
        <pc:spChg chg="mod">
          <ac:chgData name="Mattia Concas" userId="baa99bd3-9e61-4891-96dc-85b4c111647b" providerId="ADAL" clId="{DE7D510D-CEFF-4D34-B278-768DA239980F}" dt="2025-05-14T14:12:34.994" v="30" actId="962"/>
          <ac:spMkLst>
            <pc:docMk/>
            <pc:sldMk cId="3747247723" sldId="262"/>
            <ac:spMk id="2" creationId="{4068934F-0943-238D-D0B0-6FCABCCA50E5}"/>
          </ac:spMkLst>
        </pc:spChg>
      </pc:sldChg>
      <pc:sldChg chg="modSp mod">
        <pc:chgData name="Mattia Concas" userId="baa99bd3-9e61-4891-96dc-85b4c111647b" providerId="ADAL" clId="{DE7D510D-CEFF-4D34-B278-768DA239980F}" dt="2025-05-14T14:19:33.387" v="94" actId="13244"/>
        <pc:sldMkLst>
          <pc:docMk/>
          <pc:sldMk cId="1696597020" sldId="265"/>
        </pc:sldMkLst>
        <pc:spChg chg="mod ord">
          <ac:chgData name="Mattia Concas" userId="baa99bd3-9e61-4891-96dc-85b4c111647b" providerId="ADAL" clId="{DE7D510D-CEFF-4D34-B278-768DA239980F}" dt="2025-05-14T14:19:33.387" v="94" actId="13244"/>
          <ac:spMkLst>
            <pc:docMk/>
            <pc:sldMk cId="1696597020" sldId="265"/>
            <ac:spMk id="3" creationId="{8B6203C6-AB93-2E08-1C7A-D514A791F38D}"/>
          </ac:spMkLst>
        </pc:spChg>
        <pc:spChg chg="mod">
          <ac:chgData name="Mattia Concas" userId="baa99bd3-9e61-4891-96dc-85b4c111647b" providerId="ADAL" clId="{DE7D510D-CEFF-4D34-B278-768DA239980F}" dt="2025-05-14T14:12:56.104" v="43" actId="962"/>
          <ac:spMkLst>
            <pc:docMk/>
            <pc:sldMk cId="1696597020" sldId="265"/>
            <ac:spMk id="4" creationId="{81CB6E38-8620-3C49-EB9D-80CB6BD42EDC}"/>
          </ac:spMkLst>
        </pc:spChg>
        <pc:spChg chg="mod">
          <ac:chgData name="Mattia Concas" userId="baa99bd3-9e61-4891-96dc-85b4c111647b" providerId="ADAL" clId="{DE7D510D-CEFF-4D34-B278-768DA239980F}" dt="2025-05-14T14:13:05.141" v="49" actId="962"/>
          <ac:spMkLst>
            <pc:docMk/>
            <pc:sldMk cId="1696597020" sldId="265"/>
            <ac:spMk id="5" creationId="{A2C4A2F1-15D5-2BF1-75D1-73A37C011678}"/>
          </ac:spMkLst>
        </pc:spChg>
      </pc:sldChg>
      <pc:sldChg chg="modSp mod">
        <pc:chgData name="Mattia Concas" userId="baa99bd3-9e61-4891-96dc-85b4c111647b" providerId="ADAL" clId="{DE7D510D-CEFF-4D34-B278-768DA239980F}" dt="2025-05-14T14:13:14.189" v="53" actId="1036"/>
        <pc:sldMkLst>
          <pc:docMk/>
          <pc:sldMk cId="2530854535" sldId="266"/>
        </pc:sldMkLst>
        <pc:spChg chg="mod">
          <ac:chgData name="Mattia Concas" userId="baa99bd3-9e61-4891-96dc-85b4c111647b" providerId="ADAL" clId="{DE7D510D-CEFF-4D34-B278-768DA239980F}" dt="2025-05-14T14:13:14.189" v="53" actId="1036"/>
          <ac:spMkLst>
            <pc:docMk/>
            <pc:sldMk cId="2530854535" sldId="266"/>
            <ac:spMk id="2" creationId="{8E330930-BA68-15D6-FBE9-5D8A3EBF06D3}"/>
          </ac:spMkLst>
        </pc:spChg>
      </pc:sldChg>
      <pc:sldChg chg="modSp mod">
        <pc:chgData name="Mattia Concas" userId="baa99bd3-9e61-4891-96dc-85b4c111647b" providerId="ADAL" clId="{DE7D510D-CEFF-4D34-B278-768DA239980F}" dt="2025-05-14T14:15:41.281" v="81" actId="962"/>
        <pc:sldMkLst>
          <pc:docMk/>
          <pc:sldMk cId="4211418706" sldId="268"/>
        </pc:sldMkLst>
        <pc:spChg chg="mod">
          <ac:chgData name="Mattia Concas" userId="baa99bd3-9e61-4891-96dc-85b4c111647b" providerId="ADAL" clId="{DE7D510D-CEFF-4D34-B278-768DA239980F}" dt="2025-05-14T14:15:41.281" v="81" actId="962"/>
          <ac:spMkLst>
            <pc:docMk/>
            <pc:sldMk cId="4211418706" sldId="268"/>
            <ac:spMk id="4" creationId="{B277995B-0060-D6AD-C5C8-24303C53BA71}"/>
          </ac:spMkLst>
        </pc:spChg>
        <pc:spChg chg="ord">
          <ac:chgData name="Mattia Concas" userId="baa99bd3-9e61-4891-96dc-85b4c111647b" providerId="ADAL" clId="{DE7D510D-CEFF-4D34-B278-768DA239980F}" dt="2025-05-14T14:15:40.131" v="80" actId="13244"/>
          <ac:spMkLst>
            <pc:docMk/>
            <pc:sldMk cId="4211418706" sldId="268"/>
            <ac:spMk id="5" creationId="{DB206A22-B765-38BF-678F-156E86205CDF}"/>
          </ac:spMkLst>
        </pc:spChg>
        <pc:spChg chg="ord">
          <ac:chgData name="Mattia Concas" userId="baa99bd3-9e61-4891-96dc-85b4c111647b" providerId="ADAL" clId="{DE7D510D-CEFF-4D34-B278-768DA239980F}" dt="2025-05-14T14:15:33.284" v="79" actId="13244"/>
          <ac:spMkLst>
            <pc:docMk/>
            <pc:sldMk cId="4211418706" sldId="268"/>
            <ac:spMk id="7" creationId="{E6C2D4BF-C699-693D-D25C-5E6FEECF8837}"/>
          </ac:spMkLst>
        </pc:spChg>
      </pc:sldChg>
      <pc:sldChg chg="modSp mod">
        <pc:chgData name="Mattia Concas" userId="baa99bd3-9e61-4891-96dc-85b4c111647b" providerId="ADAL" clId="{DE7D510D-CEFF-4D34-B278-768DA239980F}" dt="2025-05-14T14:15:56.155" v="84" actId="962"/>
        <pc:sldMkLst>
          <pc:docMk/>
          <pc:sldMk cId="336864035" sldId="269"/>
        </pc:sldMkLst>
        <pc:spChg chg="mod">
          <ac:chgData name="Mattia Concas" userId="baa99bd3-9e61-4891-96dc-85b4c111647b" providerId="ADAL" clId="{DE7D510D-CEFF-4D34-B278-768DA239980F}" dt="2025-05-14T14:15:56.155" v="84" actId="962"/>
          <ac:spMkLst>
            <pc:docMk/>
            <pc:sldMk cId="336864035" sldId="269"/>
            <ac:spMk id="4" creationId="{50736C90-C954-AD45-DDC0-82BBE10F483C}"/>
          </ac:spMkLst>
        </pc:spChg>
        <pc:spChg chg="ord">
          <ac:chgData name="Mattia Concas" userId="baa99bd3-9e61-4891-96dc-85b4c111647b" providerId="ADAL" clId="{DE7D510D-CEFF-4D34-B278-768DA239980F}" dt="2025-05-14T14:15:47.671" v="82" actId="13244"/>
          <ac:spMkLst>
            <pc:docMk/>
            <pc:sldMk cId="336864035" sldId="269"/>
            <ac:spMk id="7" creationId="{00080EF5-19F7-D2AA-7D72-C6DEFD966EE0}"/>
          </ac:spMkLst>
        </pc:spChg>
        <pc:spChg chg="ord">
          <ac:chgData name="Mattia Concas" userId="baa99bd3-9e61-4891-96dc-85b4c111647b" providerId="ADAL" clId="{DE7D510D-CEFF-4D34-B278-768DA239980F}" dt="2025-05-14T14:15:54.076" v="83" actId="13244"/>
          <ac:spMkLst>
            <pc:docMk/>
            <pc:sldMk cId="336864035" sldId="269"/>
            <ac:spMk id="11" creationId="{4DD0A1F9-E83A-BBBB-FEE7-2A759439CF88}"/>
          </ac:spMkLst>
        </pc:spChg>
      </pc:sldChg>
      <pc:sldChg chg="modSp mod">
        <pc:chgData name="Mattia Concas" userId="baa99bd3-9e61-4891-96dc-85b4c111647b" providerId="ADAL" clId="{DE7D510D-CEFF-4D34-B278-768DA239980F}" dt="2025-05-14T14:18:11.207" v="93" actId="13244"/>
        <pc:sldMkLst>
          <pc:docMk/>
          <pc:sldMk cId="1481381208" sldId="271"/>
        </pc:sldMkLst>
        <pc:spChg chg="mod">
          <ac:chgData name="Mattia Concas" userId="baa99bd3-9e61-4891-96dc-85b4c111647b" providerId="ADAL" clId="{DE7D510D-CEFF-4D34-B278-768DA239980F}" dt="2025-05-14T14:12:47.751" v="39" actId="962"/>
          <ac:spMkLst>
            <pc:docMk/>
            <pc:sldMk cId="1481381208" sldId="271"/>
            <ac:spMk id="2" creationId="{A0FAD0C6-B20B-F501-FFD3-0B9BF830E212}"/>
          </ac:spMkLst>
        </pc:spChg>
        <pc:spChg chg="mod">
          <ac:chgData name="Mattia Concas" userId="baa99bd3-9e61-4891-96dc-85b4c111647b" providerId="ADAL" clId="{DE7D510D-CEFF-4D34-B278-768DA239980F}" dt="2025-05-14T14:12:42.354" v="34" actId="962"/>
          <ac:spMkLst>
            <pc:docMk/>
            <pc:sldMk cId="1481381208" sldId="271"/>
            <ac:spMk id="4" creationId="{4353B4EA-07FA-949B-3A29-652501583B06}"/>
          </ac:spMkLst>
        </pc:spChg>
        <pc:spChg chg="mod">
          <ac:chgData name="Mattia Concas" userId="baa99bd3-9e61-4891-96dc-85b4c111647b" providerId="ADAL" clId="{DE7D510D-CEFF-4D34-B278-768DA239980F}" dt="2025-05-14T14:12:49.985" v="41" actId="962"/>
          <ac:spMkLst>
            <pc:docMk/>
            <pc:sldMk cId="1481381208" sldId="271"/>
            <ac:spMk id="6" creationId="{CF800099-8D3A-EF73-A2CA-5C1F1B92292A}"/>
          </ac:spMkLst>
        </pc:spChg>
        <pc:spChg chg="mod ord">
          <ac:chgData name="Mattia Concas" userId="baa99bd3-9e61-4891-96dc-85b4c111647b" providerId="ADAL" clId="{DE7D510D-CEFF-4D34-B278-768DA239980F}" dt="2025-05-14T14:18:11.207" v="93" actId="13244"/>
          <ac:spMkLst>
            <pc:docMk/>
            <pc:sldMk cId="1481381208" sldId="271"/>
            <ac:spMk id="9" creationId="{D61B0E59-46EC-E32D-1064-8DD5E4118255}"/>
          </ac:spMkLst>
        </pc:spChg>
      </pc:sldChg>
      <pc:sldChg chg="modSp mod">
        <pc:chgData name="Mattia Concas" userId="baa99bd3-9e61-4891-96dc-85b4c111647b" providerId="ADAL" clId="{DE7D510D-CEFF-4D34-B278-768DA239980F}" dt="2025-05-14T14:15:04.822" v="75" actId="962"/>
        <pc:sldMkLst>
          <pc:docMk/>
          <pc:sldMk cId="4258681830" sldId="272"/>
        </pc:sldMkLst>
        <pc:spChg chg="mod">
          <ac:chgData name="Mattia Concas" userId="baa99bd3-9e61-4891-96dc-85b4c111647b" providerId="ADAL" clId="{DE7D510D-CEFF-4D34-B278-768DA239980F}" dt="2025-05-14T14:15:04.822" v="75" actId="962"/>
          <ac:spMkLst>
            <pc:docMk/>
            <pc:sldMk cId="4258681830" sldId="272"/>
            <ac:spMk id="4" creationId="{A2F6B5E5-CA79-32F1-FC3E-5AF6B1C11F35}"/>
          </ac:spMkLst>
        </pc:spChg>
        <pc:spChg chg="ord">
          <ac:chgData name="Mattia Concas" userId="baa99bd3-9e61-4891-96dc-85b4c111647b" providerId="ADAL" clId="{DE7D510D-CEFF-4D34-B278-768DA239980F}" dt="2025-05-14T14:14:56.436" v="73" actId="13244"/>
          <ac:spMkLst>
            <pc:docMk/>
            <pc:sldMk cId="4258681830" sldId="272"/>
            <ac:spMk id="5" creationId="{738A2773-4E4B-A5B6-2E9C-13C94A53379E}"/>
          </ac:spMkLst>
        </pc:spChg>
        <pc:spChg chg="ord">
          <ac:chgData name="Mattia Concas" userId="baa99bd3-9e61-4891-96dc-85b4c111647b" providerId="ADAL" clId="{DE7D510D-CEFF-4D34-B278-768DA239980F}" dt="2025-05-14T14:15:00.982" v="74" actId="13244"/>
          <ac:spMkLst>
            <pc:docMk/>
            <pc:sldMk cId="4258681830" sldId="272"/>
            <ac:spMk id="6" creationId="{AA32A5A0-66FD-2A1F-26E5-55ACD55BE3C3}"/>
          </ac:spMkLst>
        </pc:spChg>
      </pc:sldChg>
      <pc:sldChg chg="modSp mod">
        <pc:chgData name="Mattia Concas" userId="baa99bd3-9e61-4891-96dc-85b4c111647b" providerId="ADAL" clId="{DE7D510D-CEFF-4D34-B278-768DA239980F}" dt="2025-05-14T14:15:26.166" v="78" actId="962"/>
        <pc:sldMkLst>
          <pc:docMk/>
          <pc:sldMk cId="334098679" sldId="273"/>
        </pc:sldMkLst>
        <pc:spChg chg="mod">
          <ac:chgData name="Mattia Concas" userId="baa99bd3-9e61-4891-96dc-85b4c111647b" providerId="ADAL" clId="{DE7D510D-CEFF-4D34-B278-768DA239980F}" dt="2025-05-14T14:15:26.166" v="78" actId="962"/>
          <ac:spMkLst>
            <pc:docMk/>
            <pc:sldMk cId="334098679" sldId="273"/>
            <ac:spMk id="4" creationId="{21DDCCF6-C6CD-F586-1FD7-721F841E59DF}"/>
          </ac:spMkLst>
        </pc:spChg>
        <pc:spChg chg="ord">
          <ac:chgData name="Mattia Concas" userId="baa99bd3-9e61-4891-96dc-85b4c111647b" providerId="ADAL" clId="{DE7D510D-CEFF-4D34-B278-768DA239980F}" dt="2025-05-14T14:15:17.796" v="76" actId="13244"/>
          <ac:spMkLst>
            <pc:docMk/>
            <pc:sldMk cId="334098679" sldId="273"/>
            <ac:spMk id="5" creationId="{D8ACB7F8-FDEB-E504-D13C-220975770729}"/>
          </ac:spMkLst>
        </pc:spChg>
        <pc:spChg chg="ord">
          <ac:chgData name="Mattia Concas" userId="baa99bd3-9e61-4891-96dc-85b4c111647b" providerId="ADAL" clId="{DE7D510D-CEFF-4D34-B278-768DA239980F}" dt="2025-05-14T14:15:24.865" v="77" actId="13244"/>
          <ac:spMkLst>
            <pc:docMk/>
            <pc:sldMk cId="334098679" sldId="273"/>
            <ac:spMk id="6" creationId="{85ED2582-F59D-C357-6005-AD680808B722}"/>
          </ac:spMkLst>
        </pc:spChg>
      </pc:sldChg>
      <pc:sldChg chg="addSp delSp modSp mod">
        <pc:chgData name="Mattia Concas" userId="baa99bd3-9e61-4891-96dc-85b4c111647b" providerId="ADAL" clId="{DE7D510D-CEFF-4D34-B278-768DA239980F}" dt="2025-05-14T14:20:54.881" v="130" actId="962"/>
        <pc:sldMkLst>
          <pc:docMk/>
          <pc:sldMk cId="3048149422" sldId="274"/>
        </pc:sldMkLst>
        <pc:spChg chg="mod">
          <ac:chgData name="Mattia Concas" userId="baa99bd3-9e61-4891-96dc-85b4c111647b" providerId="ADAL" clId="{DE7D510D-CEFF-4D34-B278-768DA239980F}" dt="2025-05-14T14:20:54.881" v="130" actId="962"/>
          <ac:spMkLst>
            <pc:docMk/>
            <pc:sldMk cId="3048149422" sldId="274"/>
            <ac:spMk id="2" creationId="{16497734-0415-904E-1824-020890CEB6CC}"/>
          </ac:spMkLst>
        </pc:spChg>
        <pc:spChg chg="add del mod">
          <ac:chgData name="Mattia Concas" userId="baa99bd3-9e61-4891-96dc-85b4c111647b" providerId="ADAL" clId="{DE7D510D-CEFF-4D34-B278-768DA239980F}" dt="2025-05-14T14:16:57.202" v="88" actId="478"/>
          <ac:spMkLst>
            <pc:docMk/>
            <pc:sldMk cId="3048149422" sldId="274"/>
            <ac:spMk id="3" creationId="{7E029182-ADF3-D5E6-53B0-C6BBB7C48D79}"/>
          </ac:spMkLst>
        </pc:spChg>
        <pc:spChg chg="add mod">
          <ac:chgData name="Mattia Concas" userId="baa99bd3-9e61-4891-96dc-85b4c111647b" providerId="ADAL" clId="{DE7D510D-CEFF-4D34-B278-768DA239980F}" dt="2025-05-14T14:20:29.750" v="129" actId="1076"/>
          <ac:spMkLst>
            <pc:docMk/>
            <pc:sldMk cId="3048149422" sldId="274"/>
            <ac:spMk id="4" creationId="{FE0473BA-48D1-E570-689F-17EAC0DC7D00}"/>
          </ac:spMkLst>
        </pc:spChg>
      </pc:sldChg>
    </pc:docChg>
  </pc:docChgLst>
  <pc:docChgLst>
    <pc:chgData name="Chiara d'Agni" userId="S::chag@equineteurope.org::03f76273-879d-4113-92d8-e575004433e4" providerId="AD" clId="Web-{4F15878F-F649-5463-0716-BB0D33EBE50B}"/>
    <pc:docChg chg="modSld">
      <pc:chgData name="Chiara d'Agni" userId="S::chag@equineteurope.org::03f76273-879d-4113-92d8-e575004433e4" providerId="AD" clId="Web-{4F15878F-F649-5463-0716-BB0D33EBE50B}" dt="2025-05-05T15:58:38.031" v="2"/>
      <pc:docMkLst>
        <pc:docMk/>
      </pc:docMkLst>
      <pc:sldChg chg="modNotes">
        <pc:chgData name="Chiara d'Agni" userId="S::chag@equineteurope.org::03f76273-879d-4113-92d8-e575004433e4" providerId="AD" clId="Web-{4F15878F-F649-5463-0716-BB0D33EBE50B}" dt="2025-05-05T15:58:38.031" v="2"/>
        <pc:sldMkLst>
          <pc:docMk/>
          <pc:sldMk cId="4211418706" sldId="268"/>
        </pc:sldMkLst>
      </pc:sldChg>
    </pc:docChg>
  </pc:docChgLst>
  <pc:docChgLst>
    <pc:chgData name="Marta Pompili" userId="S::mapo@equineteurope.org::9510bfe0-5b54-409f-9688-79f3002a5c0f" providerId="AD" clId="Web-{D559BD02-BAEA-9A58-B035-59F43368F1E3}"/>
    <pc:docChg chg="modSld">
      <pc:chgData name="Marta Pompili" userId="S::mapo@equineteurope.org::9510bfe0-5b54-409f-9688-79f3002a5c0f" providerId="AD" clId="Web-{D559BD02-BAEA-9A58-B035-59F43368F1E3}" dt="2025-05-07T13:31:42.436" v="3" actId="20577"/>
      <pc:docMkLst>
        <pc:docMk/>
      </pc:docMkLst>
      <pc:sldChg chg="modSp">
        <pc:chgData name="Marta Pompili" userId="S::mapo@equineteurope.org::9510bfe0-5b54-409f-9688-79f3002a5c0f" providerId="AD" clId="Web-{D559BD02-BAEA-9A58-B035-59F43368F1E3}" dt="2025-05-07T13:31:42.436" v="3" actId="20577"/>
        <pc:sldMkLst>
          <pc:docMk/>
          <pc:sldMk cId="154286189" sldId="256"/>
        </pc:sldMkLst>
        <pc:spChg chg="mod">
          <ac:chgData name="Marta Pompili" userId="S::mapo@equineteurope.org::9510bfe0-5b54-409f-9688-79f3002a5c0f" providerId="AD" clId="Web-{D559BD02-BAEA-9A58-B035-59F43368F1E3}" dt="2025-05-07T13:31:42.436" v="3" actId="20577"/>
          <ac:spMkLst>
            <pc:docMk/>
            <pc:sldMk cId="154286189" sldId="256"/>
            <ac:spMk id="4" creationId="{B194B8D9-75D1-F074-A009-DF2B7A476680}"/>
          </ac:spMkLst>
        </pc:spChg>
      </pc:sldChg>
    </pc:docChg>
  </pc:docChgLst>
  <pc:docChgLst>
    <pc:chgData name="Chiara d'Agni" userId="03f76273-879d-4113-92d8-e575004433e4" providerId="ADAL" clId="{37712F60-EC5B-4536-9E08-61B012597F63}"/>
    <pc:docChg chg="undo custSel modSld">
      <pc:chgData name="Chiara d'Agni" userId="03f76273-879d-4113-92d8-e575004433e4" providerId="ADAL" clId="{37712F60-EC5B-4536-9E08-61B012597F63}" dt="2025-05-12T07:11:47.678" v="1090" actId="20577"/>
      <pc:docMkLst>
        <pc:docMk/>
      </pc:docMkLst>
      <pc:sldChg chg="modNotesTx">
        <pc:chgData name="Chiara d'Agni" userId="03f76273-879d-4113-92d8-e575004433e4" providerId="ADAL" clId="{37712F60-EC5B-4536-9E08-61B012597F63}" dt="2025-05-07T14:52:40.811" v="290" actId="5793"/>
        <pc:sldMkLst>
          <pc:docMk/>
          <pc:sldMk cId="154286189" sldId="256"/>
        </pc:sldMkLst>
      </pc:sldChg>
      <pc:sldChg chg="modSp mod modNotesTx">
        <pc:chgData name="Chiara d'Agni" userId="03f76273-879d-4113-92d8-e575004433e4" providerId="ADAL" clId="{37712F60-EC5B-4536-9E08-61B012597F63}" dt="2025-05-12T07:11:47.678" v="1090" actId="20577"/>
        <pc:sldMkLst>
          <pc:docMk/>
          <pc:sldMk cId="3825885211" sldId="258"/>
        </pc:sldMkLst>
        <pc:spChg chg="mod">
          <ac:chgData name="Chiara d'Agni" userId="03f76273-879d-4113-92d8-e575004433e4" providerId="ADAL" clId="{37712F60-EC5B-4536-9E08-61B012597F63}" dt="2025-05-12T07:11:47.678" v="1090" actId="20577"/>
          <ac:spMkLst>
            <pc:docMk/>
            <pc:sldMk cId="3825885211" sldId="258"/>
            <ac:spMk id="3" creationId="{FEE07D9C-24D0-87BD-B8CF-984CC0A737EF}"/>
          </ac:spMkLst>
        </pc:spChg>
        <pc:spChg chg="mod">
          <ac:chgData name="Chiara d'Agni" userId="03f76273-879d-4113-92d8-e575004433e4" providerId="ADAL" clId="{37712F60-EC5B-4536-9E08-61B012597F63}" dt="2025-05-06T09:49:56.536" v="7" actId="1076"/>
          <ac:spMkLst>
            <pc:docMk/>
            <pc:sldMk cId="3825885211" sldId="258"/>
            <ac:spMk id="5" creationId="{D02E4C6C-D286-0A45-5536-077B1E1869CF}"/>
          </ac:spMkLst>
        </pc:spChg>
      </pc:sldChg>
      <pc:sldChg chg="modSp mod modNotesTx">
        <pc:chgData name="Chiara d'Agni" userId="03f76273-879d-4113-92d8-e575004433e4" providerId="ADAL" clId="{37712F60-EC5B-4536-9E08-61B012597F63}" dt="2025-05-07T14:55:27.243" v="309" actId="20577"/>
        <pc:sldMkLst>
          <pc:docMk/>
          <pc:sldMk cId="1931411479" sldId="259"/>
        </pc:sldMkLst>
        <pc:spChg chg="mod">
          <ac:chgData name="Chiara d'Agni" userId="03f76273-879d-4113-92d8-e575004433e4" providerId="ADAL" clId="{37712F60-EC5B-4536-9E08-61B012597F63}" dt="2025-05-06T09:50:42.606" v="14" actId="1076"/>
          <ac:spMkLst>
            <pc:docMk/>
            <pc:sldMk cId="1931411479" sldId="259"/>
            <ac:spMk id="2" creationId="{BA262096-C5B2-0192-3D5F-8AF2A93CE6F6}"/>
          </ac:spMkLst>
        </pc:spChg>
        <pc:spChg chg="mod">
          <ac:chgData name="Chiara d'Agni" userId="03f76273-879d-4113-92d8-e575004433e4" providerId="ADAL" clId="{37712F60-EC5B-4536-9E08-61B012597F63}" dt="2025-05-06T09:50:44.661" v="15" actId="1076"/>
          <ac:spMkLst>
            <pc:docMk/>
            <pc:sldMk cId="1931411479" sldId="259"/>
            <ac:spMk id="3" creationId="{FF9ADD86-EB40-F4FB-181C-29FD7CF890C5}"/>
          </ac:spMkLst>
        </pc:spChg>
        <pc:spChg chg="mod">
          <ac:chgData name="Chiara d'Agni" userId="03f76273-879d-4113-92d8-e575004433e4" providerId="ADAL" clId="{37712F60-EC5B-4536-9E08-61B012597F63}" dt="2025-05-06T09:50:25.645" v="10" actId="1076"/>
          <ac:spMkLst>
            <pc:docMk/>
            <pc:sldMk cId="1931411479" sldId="259"/>
            <ac:spMk id="5" creationId="{3BFE7BFC-EBA0-C12D-02BD-FFC29B99228F}"/>
          </ac:spMkLst>
        </pc:spChg>
        <pc:spChg chg="mod">
          <ac:chgData name="Chiara d'Agni" userId="03f76273-879d-4113-92d8-e575004433e4" providerId="ADAL" clId="{37712F60-EC5B-4536-9E08-61B012597F63}" dt="2025-05-06T09:50:46.435" v="16" actId="1076"/>
          <ac:spMkLst>
            <pc:docMk/>
            <pc:sldMk cId="1931411479" sldId="259"/>
            <ac:spMk id="6" creationId="{7E397C3B-CFE4-AD65-E725-1B6436BC990B}"/>
          </ac:spMkLst>
        </pc:spChg>
        <pc:spChg chg="mod">
          <ac:chgData name="Chiara d'Agni" userId="03f76273-879d-4113-92d8-e575004433e4" providerId="ADAL" clId="{37712F60-EC5B-4536-9E08-61B012597F63}" dt="2025-05-06T09:50:48.342" v="17" actId="1076"/>
          <ac:spMkLst>
            <pc:docMk/>
            <pc:sldMk cId="1931411479" sldId="259"/>
            <ac:spMk id="7" creationId="{BACBC5A6-ED12-2505-D92C-398DB6D78B2F}"/>
          </ac:spMkLst>
        </pc:spChg>
      </pc:sldChg>
      <pc:sldChg chg="modSp mod modNotesTx">
        <pc:chgData name="Chiara d'Agni" userId="03f76273-879d-4113-92d8-e575004433e4" providerId="ADAL" clId="{37712F60-EC5B-4536-9E08-61B012597F63}" dt="2025-05-09T15:20:55.385" v="985" actId="20577"/>
        <pc:sldMkLst>
          <pc:docMk/>
          <pc:sldMk cId="2589925446" sldId="261"/>
        </pc:sldMkLst>
        <pc:spChg chg="mod">
          <ac:chgData name="Chiara d'Agni" userId="03f76273-879d-4113-92d8-e575004433e4" providerId="ADAL" clId="{37712F60-EC5B-4536-9E08-61B012597F63}" dt="2025-05-06T10:03:43.962" v="248" actId="20577"/>
          <ac:spMkLst>
            <pc:docMk/>
            <pc:sldMk cId="2589925446" sldId="261"/>
            <ac:spMk id="6" creationId="{099A2428-D430-6073-CB8C-6AC8AF15DE9A}"/>
          </ac:spMkLst>
        </pc:spChg>
        <pc:spChg chg="mod">
          <ac:chgData name="Chiara d'Agni" userId="03f76273-879d-4113-92d8-e575004433e4" providerId="ADAL" clId="{37712F60-EC5B-4536-9E08-61B012597F63}" dt="2025-05-06T10:04:11.218" v="266" actId="14100"/>
          <ac:spMkLst>
            <pc:docMk/>
            <pc:sldMk cId="2589925446" sldId="261"/>
            <ac:spMk id="7" creationId="{103EB993-DF33-DB8D-1D9C-3D2A081DADA9}"/>
          </ac:spMkLst>
        </pc:spChg>
        <pc:spChg chg="mod">
          <ac:chgData name="Chiara d'Agni" userId="03f76273-879d-4113-92d8-e575004433e4" providerId="ADAL" clId="{37712F60-EC5B-4536-9E08-61B012597F63}" dt="2025-05-06T10:04:13.174" v="267" actId="14100"/>
          <ac:spMkLst>
            <pc:docMk/>
            <pc:sldMk cId="2589925446" sldId="261"/>
            <ac:spMk id="8" creationId="{135708C3-A253-4EAE-9769-40098D3A0241}"/>
          </ac:spMkLst>
        </pc:spChg>
      </pc:sldChg>
      <pc:sldChg chg="addSp delSp mod modNotesTx">
        <pc:chgData name="Chiara d'Agni" userId="03f76273-879d-4113-92d8-e575004433e4" providerId="ADAL" clId="{37712F60-EC5B-4536-9E08-61B012597F63}" dt="2025-05-07T14:55:39.828" v="314" actId="20577"/>
        <pc:sldMkLst>
          <pc:docMk/>
          <pc:sldMk cId="3747247723" sldId="262"/>
        </pc:sldMkLst>
      </pc:sldChg>
      <pc:sldChg chg="modNotesTx">
        <pc:chgData name="Chiara d'Agni" userId="03f76273-879d-4113-92d8-e575004433e4" providerId="ADAL" clId="{37712F60-EC5B-4536-9E08-61B012597F63}" dt="2025-05-07T14:56:22.504" v="321" actId="20577"/>
        <pc:sldMkLst>
          <pc:docMk/>
          <pc:sldMk cId="1696597020" sldId="265"/>
        </pc:sldMkLst>
      </pc:sldChg>
      <pc:sldChg chg="modNotesTx">
        <pc:chgData name="Chiara d'Agni" userId="03f76273-879d-4113-92d8-e575004433e4" providerId="ADAL" clId="{37712F60-EC5B-4536-9E08-61B012597F63}" dt="2025-05-07T14:56:29.123" v="322"/>
        <pc:sldMkLst>
          <pc:docMk/>
          <pc:sldMk cId="2530854535" sldId="266"/>
        </pc:sldMkLst>
      </pc:sldChg>
      <pc:sldChg chg="modSp mod modNotesTx">
        <pc:chgData name="Chiara d'Agni" userId="03f76273-879d-4113-92d8-e575004433e4" providerId="ADAL" clId="{37712F60-EC5B-4536-9E08-61B012597F63}" dt="2025-05-10T18:18:27.495" v="1054" actId="20577"/>
        <pc:sldMkLst>
          <pc:docMk/>
          <pc:sldMk cId="4211418706" sldId="268"/>
        </pc:sldMkLst>
        <pc:spChg chg="mod">
          <ac:chgData name="Chiara d'Agni" userId="03f76273-879d-4113-92d8-e575004433e4" providerId="ADAL" clId="{37712F60-EC5B-4536-9E08-61B012597F63}" dt="2025-05-09T15:34:06.110" v="991" actId="20577"/>
          <ac:spMkLst>
            <pc:docMk/>
            <pc:sldMk cId="4211418706" sldId="268"/>
            <ac:spMk id="2" creationId="{79D7167E-7D18-D5D7-5DA7-1741E6E4577A}"/>
          </ac:spMkLst>
        </pc:spChg>
        <pc:spChg chg="mod">
          <ac:chgData name="Chiara d'Agni" userId="03f76273-879d-4113-92d8-e575004433e4" providerId="ADAL" clId="{37712F60-EC5B-4536-9E08-61B012597F63}" dt="2025-05-10T18:18:27.495" v="1054" actId="20577"/>
          <ac:spMkLst>
            <pc:docMk/>
            <pc:sldMk cId="4211418706" sldId="268"/>
            <ac:spMk id="3" creationId="{3820A5BF-CCD9-964A-B58E-26A6A9D27E0C}"/>
          </ac:spMkLst>
        </pc:spChg>
        <pc:spChg chg="mod">
          <ac:chgData name="Chiara d'Agni" userId="03f76273-879d-4113-92d8-e575004433e4" providerId="ADAL" clId="{37712F60-EC5B-4536-9E08-61B012597F63}" dt="2025-05-10T18:18:22.775" v="1052" actId="20577"/>
          <ac:spMkLst>
            <pc:docMk/>
            <pc:sldMk cId="4211418706" sldId="268"/>
            <ac:spMk id="5" creationId="{DB206A22-B765-38BF-678F-156E86205CDF}"/>
          </ac:spMkLst>
        </pc:spChg>
        <pc:spChg chg="mod">
          <ac:chgData name="Chiara d'Agni" userId="03f76273-879d-4113-92d8-e575004433e4" providerId="ADAL" clId="{37712F60-EC5B-4536-9E08-61B012597F63}" dt="2025-05-09T15:34:23.605" v="1002" actId="1038"/>
          <ac:spMkLst>
            <pc:docMk/>
            <pc:sldMk cId="4211418706" sldId="268"/>
            <ac:spMk id="7" creationId="{E6C2D4BF-C699-693D-D25C-5E6FEECF8837}"/>
          </ac:spMkLst>
        </pc:spChg>
      </pc:sldChg>
      <pc:sldChg chg="addSp delSp modSp mod modNotesTx">
        <pc:chgData name="Chiara d'Agni" userId="03f76273-879d-4113-92d8-e575004433e4" providerId="ADAL" clId="{37712F60-EC5B-4536-9E08-61B012597F63}" dt="2025-05-09T15:14:33.536" v="495" actId="1076"/>
        <pc:sldMkLst>
          <pc:docMk/>
          <pc:sldMk cId="336864035" sldId="269"/>
        </pc:sldMkLst>
        <pc:spChg chg="add del mod">
          <ac:chgData name="Chiara d'Agni" userId="03f76273-879d-4113-92d8-e575004433e4" providerId="ADAL" clId="{37712F60-EC5B-4536-9E08-61B012597F63}" dt="2025-05-09T15:14:33.536" v="495" actId="1076"/>
          <ac:spMkLst>
            <pc:docMk/>
            <pc:sldMk cId="336864035" sldId="269"/>
            <ac:spMk id="11" creationId="{4DD0A1F9-E83A-BBBB-FEE7-2A759439CF88}"/>
          </ac:spMkLst>
        </pc:spChg>
      </pc:sldChg>
      <pc:sldChg chg="modNotesTx">
        <pc:chgData name="Chiara d'Agni" userId="03f76273-879d-4113-92d8-e575004433e4" providerId="ADAL" clId="{37712F60-EC5B-4536-9E08-61B012597F63}" dt="2025-05-07T14:55:56.611" v="318" actId="113"/>
        <pc:sldMkLst>
          <pc:docMk/>
          <pc:sldMk cId="1481381208" sldId="271"/>
        </pc:sldMkLst>
      </pc:sldChg>
      <pc:sldChg chg="modSp mod modNotesTx">
        <pc:chgData name="Chiara d'Agni" userId="03f76273-879d-4113-92d8-e575004433e4" providerId="ADAL" clId="{37712F60-EC5B-4536-9E08-61B012597F63}" dt="2025-05-07T14:57:40.124" v="387" actId="20577"/>
        <pc:sldMkLst>
          <pc:docMk/>
          <pc:sldMk cId="4258681830" sldId="272"/>
        </pc:sldMkLst>
        <pc:spChg chg="mod">
          <ac:chgData name="Chiara d'Agni" userId="03f76273-879d-4113-92d8-e575004433e4" providerId="ADAL" clId="{37712F60-EC5B-4536-9E08-61B012597F63}" dt="2025-05-06T10:04:46.661" v="281" actId="6549"/>
          <ac:spMkLst>
            <pc:docMk/>
            <pc:sldMk cId="4258681830" sldId="272"/>
            <ac:spMk id="6" creationId="{AA32A5A0-66FD-2A1F-26E5-55ACD55BE3C3}"/>
          </ac:spMkLst>
        </pc:spChg>
      </pc:sldChg>
      <pc:sldChg chg="modSp mod modNotesTx">
        <pc:chgData name="Chiara d'Agni" userId="03f76273-879d-4113-92d8-e575004433e4" providerId="ADAL" clId="{37712F60-EC5B-4536-9E08-61B012597F63}" dt="2025-05-07T14:57:54.653" v="391" actId="5793"/>
        <pc:sldMkLst>
          <pc:docMk/>
          <pc:sldMk cId="334098679" sldId="273"/>
        </pc:sldMkLst>
        <pc:spChg chg="mod">
          <ac:chgData name="Chiara d'Agni" userId="03f76273-879d-4113-92d8-e575004433e4" providerId="ADAL" clId="{37712F60-EC5B-4536-9E08-61B012597F63}" dt="2025-05-06T09:54:29.799" v="157" actId="1076"/>
          <ac:spMkLst>
            <pc:docMk/>
            <pc:sldMk cId="334098679" sldId="273"/>
            <ac:spMk id="6" creationId="{85ED2582-F59D-C357-6005-AD680808B7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E7519-E46E-4C8F-B65B-FCCB37106055}"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C0510-78EC-497B-97F1-B2DD5A19017C}" type="slidenum">
              <a:rPr lang="en-GB" smtClean="0"/>
              <a:t>‹#›</a:t>
            </a:fld>
            <a:endParaRPr lang="en-GB"/>
          </a:p>
        </p:txBody>
      </p:sp>
    </p:spTree>
    <p:extLst>
      <p:ext uri="{BB962C8B-B14F-4D97-AF65-F5344CB8AC3E}">
        <p14:creationId xmlns:p14="http://schemas.microsoft.com/office/powerpoint/2010/main" val="26496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Today I’ll be speaking about:</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BE" sz="1800" kern="100">
                <a:effectLst/>
                <a:latin typeface="Calibri" panose="020F0502020204030204" pitchFamily="34" charset="0"/>
                <a:ea typeface="Aptos" panose="020B0004020202020204" pitchFamily="34" charset="0"/>
                <a:cs typeface="Arial" panose="020B0604020202020204" pitchFamily="34" charset="0"/>
              </a:rPr>
              <a:t>The </a:t>
            </a:r>
            <a:r>
              <a:rPr lang="en-BE" sz="1800" b="1" kern="100">
                <a:effectLst/>
                <a:latin typeface="Calibri" panose="020F0502020204030204" pitchFamily="34" charset="0"/>
                <a:ea typeface="Aptos" panose="020B0004020202020204" pitchFamily="34" charset="0"/>
                <a:cs typeface="Arial" panose="020B0604020202020204" pitchFamily="34" charset="0"/>
              </a:rPr>
              <a:t>mandate of Equality Bodies</a:t>
            </a:r>
            <a:r>
              <a:rPr lang="en-BE" sz="1800" kern="100">
                <a:effectLst/>
                <a:latin typeface="Calibri" panose="020F0502020204030204" pitchFamily="34" charset="0"/>
                <a:ea typeface="Aptos" panose="020B0004020202020204" pitchFamily="34" charset="0"/>
                <a:cs typeface="Arial" panose="020B0604020202020204" pitchFamily="34" charset="0"/>
              </a:rPr>
              <a:t> concerning SOGIESC grounds,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BE" sz="1800" kern="100">
                <a:effectLst/>
                <a:latin typeface="Calibri" panose="020F0502020204030204" pitchFamily="34" charset="0"/>
                <a:ea typeface="Aptos" panose="020B0004020202020204" pitchFamily="34" charset="0"/>
                <a:cs typeface="Arial" panose="020B0604020202020204" pitchFamily="34" charset="0"/>
              </a:rPr>
              <a:t>The </a:t>
            </a:r>
            <a:r>
              <a:rPr lang="en-BE" sz="1800" b="1" kern="100">
                <a:effectLst/>
                <a:latin typeface="Calibri" panose="020F0502020204030204" pitchFamily="34" charset="0"/>
                <a:ea typeface="Aptos" panose="020B0004020202020204" pitchFamily="34" charset="0"/>
                <a:cs typeface="Arial" panose="020B0604020202020204" pitchFamily="34" charset="0"/>
              </a:rPr>
              <a:t>challenges</a:t>
            </a:r>
            <a:r>
              <a:rPr lang="en-BE" sz="1800" kern="100">
                <a:effectLst/>
                <a:latin typeface="Calibri" panose="020F0502020204030204" pitchFamily="34" charset="0"/>
                <a:ea typeface="Aptos" panose="020B0004020202020204" pitchFamily="34" charset="0"/>
                <a:cs typeface="Arial" panose="020B0604020202020204" pitchFamily="34" charset="0"/>
              </a:rPr>
              <a:t> they face,</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BE" sz="1800" kern="100">
                <a:effectLst/>
                <a:latin typeface="Calibri" panose="020F0502020204030204" pitchFamily="34" charset="0"/>
                <a:ea typeface="Aptos" panose="020B0004020202020204" pitchFamily="34" charset="0"/>
                <a:cs typeface="Arial" panose="020B0604020202020204" pitchFamily="34" charset="0"/>
              </a:rPr>
              <a:t>And the </a:t>
            </a:r>
            <a:r>
              <a:rPr lang="en-BE" sz="1800" b="1" kern="100">
                <a:effectLst/>
                <a:latin typeface="Calibri" panose="020F0502020204030204" pitchFamily="34" charset="0"/>
                <a:ea typeface="Aptos" panose="020B0004020202020204" pitchFamily="34" charset="0"/>
                <a:cs typeface="Arial" panose="020B0604020202020204" pitchFamily="34" charset="0"/>
              </a:rPr>
              <a:t>opportunities</a:t>
            </a:r>
            <a:r>
              <a:rPr lang="en-BE" sz="1800" kern="100">
                <a:effectLst/>
                <a:latin typeface="Calibri" panose="020F0502020204030204" pitchFamily="34" charset="0"/>
                <a:ea typeface="Aptos" panose="020B0004020202020204" pitchFamily="34" charset="0"/>
                <a:cs typeface="Arial" panose="020B0604020202020204" pitchFamily="34" charset="0"/>
              </a:rPr>
              <a:t> to enhance their role in advancing LGBTIQ+ equality in Europe.</a:t>
            </a:r>
          </a:p>
          <a:p>
            <a:pPr marL="0" lvl="0" indent="0">
              <a:lnSpc>
                <a:spcPct val="115000"/>
              </a:lnSpc>
              <a:spcAft>
                <a:spcPts val="800"/>
              </a:spcAft>
              <a:buSzPts val="1000"/>
              <a:buFont typeface="Symbol" panose="05050102010706020507" pitchFamily="18" charset="2"/>
              <a:buNone/>
              <a:tabLst>
                <a:tab pos="457200" algn="l"/>
              </a:tabLst>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BE" sz="1800" kern="100">
                <a:effectLst/>
                <a:latin typeface="Calibri" panose="020F0502020204030204" pitchFamily="34" charset="0"/>
                <a:ea typeface="Aptos" panose="020B0004020202020204" pitchFamily="34" charset="0"/>
                <a:cs typeface="Arial" panose="020B0604020202020204" pitchFamily="34" charset="0"/>
              </a:rPr>
              <a:t>Most of the data comes from our Equinet report. </a:t>
            </a:r>
            <a:endParaRPr lang="en-BE"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DC0510-78EC-497B-97F1-B2DD5A19017C}" type="slidenum">
              <a:rPr lang="en-GB" smtClean="0"/>
              <a:t>1</a:t>
            </a:fld>
            <a:endParaRPr lang="en-GB"/>
          </a:p>
        </p:txBody>
      </p:sp>
    </p:spTree>
    <p:extLst>
      <p:ext uri="{BB962C8B-B14F-4D97-AF65-F5344CB8AC3E}">
        <p14:creationId xmlns:p14="http://schemas.microsoft.com/office/powerpoint/2010/main" val="210562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D454-122E-4165-4145-5F3C3139F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07944-BE1A-CC10-EF48-18B7EAA36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0666E-E12A-A750-A972-4B451A691445}"/>
              </a:ext>
            </a:extLst>
          </p:cNvPr>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Other common activities carried out by Equality Bodies to advance LGBTIQ+ equality are:</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US" sz="1800" kern="100">
                <a:effectLst/>
                <a:latin typeface="Calibri" panose="020F0502020204030204" pitchFamily="34" charset="0"/>
                <a:ea typeface="Aptos" panose="020B0004020202020204" pitchFamily="34" charset="0"/>
                <a:cs typeface="Times New Roman" panose="02020603050405020304" pitchFamily="18" charset="0"/>
              </a:rPr>
              <a:t>Carrying out trainings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BE" sz="1800" kern="100">
                <a:effectLst/>
                <a:latin typeface="Calibri" panose="020F0502020204030204" pitchFamily="34" charset="0"/>
                <a:ea typeface="Aptos" panose="020B0004020202020204" pitchFamily="34" charset="0"/>
                <a:cs typeface="Times New Roman" panose="02020603050405020304" pitchFamily="18" charset="0"/>
              </a:rPr>
              <a:t>M</a:t>
            </a:r>
            <a:r>
              <a:rPr lang="en-US" sz="1800" kern="100" err="1">
                <a:effectLst/>
                <a:latin typeface="Calibri" panose="020F0502020204030204" pitchFamily="34" charset="0"/>
                <a:ea typeface="Aptos" panose="020B0004020202020204" pitchFamily="34" charset="0"/>
                <a:cs typeface="Times New Roman" panose="02020603050405020304" pitchFamily="18" charset="0"/>
              </a:rPr>
              <a:t>aking</a:t>
            </a:r>
            <a:r>
              <a:rPr lang="en-US" sz="1800" kern="100">
                <a:effectLst/>
                <a:latin typeface="Calibri" panose="020F0502020204030204" pitchFamily="34" charset="0"/>
                <a:ea typeface="Aptos" panose="020B0004020202020204" pitchFamily="34" charset="0"/>
                <a:cs typeface="Times New Roman" panose="02020603050405020304" pitchFamily="18" charset="0"/>
              </a:rPr>
              <a:t> recommendations in individual cases of discrimination </a:t>
            </a:r>
            <a:endParaRPr lang="en-BE" sz="1800" kern="10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And less commonly:</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BE" sz="1800" kern="100">
                <a:effectLst/>
                <a:latin typeface="Calibri" panose="020F0502020204030204" pitchFamily="34" charset="0"/>
                <a:ea typeface="Aptos" panose="020B0004020202020204" pitchFamily="34" charset="0"/>
                <a:cs typeface="Times New Roman" panose="02020603050405020304" pitchFamily="18" charset="0"/>
              </a:rPr>
              <a:t>L</a:t>
            </a:r>
            <a:r>
              <a:rPr lang="en-US" sz="1800" kern="100" err="1">
                <a:effectLst/>
                <a:latin typeface="Calibri" panose="020F0502020204030204" pitchFamily="34" charset="0"/>
                <a:ea typeface="Aptos" panose="020B0004020202020204" pitchFamily="34" charset="0"/>
                <a:cs typeface="Times New Roman" panose="02020603050405020304" pitchFamily="18" charset="0"/>
              </a:rPr>
              <a:t>itigating</a:t>
            </a:r>
            <a:r>
              <a:rPr lang="en-US" sz="1800" kern="100">
                <a:effectLst/>
                <a:latin typeface="Calibri" panose="020F0502020204030204" pitchFamily="34" charset="0"/>
                <a:ea typeface="Aptos" panose="020B0004020202020204" pitchFamily="34" charset="0"/>
                <a:cs typeface="Times New Roman" panose="02020603050405020304" pitchFamily="18" charset="0"/>
              </a:rPr>
              <a:t> before courts or tribunals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BE" sz="1800" kern="100">
                <a:effectLst/>
                <a:latin typeface="Calibri" panose="020F0502020204030204" pitchFamily="34" charset="0"/>
                <a:ea typeface="Aptos" panose="020B0004020202020204" pitchFamily="34" charset="0"/>
                <a:cs typeface="Times New Roman" panose="02020603050405020304" pitchFamily="18" charset="0"/>
              </a:rPr>
              <a:t>C</a:t>
            </a:r>
            <a:r>
              <a:rPr lang="en-US" sz="1800" kern="100" err="1">
                <a:effectLst/>
                <a:latin typeface="Calibri" panose="020F0502020204030204" pitchFamily="34" charset="0"/>
                <a:ea typeface="Aptos" panose="020B0004020202020204" pitchFamily="34" charset="0"/>
                <a:cs typeface="Times New Roman" panose="02020603050405020304" pitchFamily="18" charset="0"/>
              </a:rPr>
              <a:t>arrying</a:t>
            </a:r>
            <a:r>
              <a:rPr lang="en-US" sz="1800" kern="100">
                <a:effectLst/>
                <a:latin typeface="Calibri" panose="020F0502020204030204" pitchFamily="34" charset="0"/>
                <a:ea typeface="Aptos" panose="020B0004020202020204" pitchFamily="34" charset="0"/>
                <a:cs typeface="Times New Roman" panose="02020603050405020304" pitchFamily="18" charset="0"/>
              </a:rPr>
              <a:t> out investigations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BE" sz="1800" kern="100">
                <a:effectLst/>
                <a:latin typeface="Calibri" panose="020F0502020204030204" pitchFamily="34" charset="0"/>
                <a:ea typeface="Aptos" panose="020B0004020202020204" pitchFamily="34" charset="0"/>
                <a:cs typeface="Times New Roman" panose="02020603050405020304" pitchFamily="18" charset="0"/>
              </a:rPr>
              <a:t>M</a:t>
            </a:r>
            <a:r>
              <a:rPr lang="en-US" sz="1800" kern="100" err="1">
                <a:effectLst/>
                <a:latin typeface="Calibri" panose="020F0502020204030204" pitchFamily="34" charset="0"/>
                <a:ea typeface="Aptos" panose="020B0004020202020204" pitchFamily="34" charset="0"/>
                <a:cs typeface="Times New Roman" panose="02020603050405020304" pitchFamily="18" charset="0"/>
              </a:rPr>
              <a:t>aking</a:t>
            </a:r>
            <a:r>
              <a:rPr lang="en-US" sz="1800" kern="100">
                <a:effectLst/>
                <a:latin typeface="Calibri" panose="020F0502020204030204" pitchFamily="34" charset="0"/>
                <a:ea typeface="Aptos" panose="020B0004020202020204" pitchFamily="34" charset="0"/>
                <a:cs typeface="Times New Roman" panose="02020603050405020304" pitchFamily="18" charset="0"/>
              </a:rPr>
              <a:t> binding decisions</a:t>
            </a:r>
            <a:endParaRPr lang="en-BE" sz="1800" kern="100">
              <a:effectLst/>
              <a:latin typeface="Calibri" panose="020F050202020403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Arial" panose="020B0604020202020204" pitchFamily="34" charset="0"/>
              <a:buNone/>
              <a:tabLst>
                <a:tab pos="457200" algn="l"/>
              </a:tabLst>
            </a:pP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Arial" panose="020B0604020202020204" pitchFamily="34" charset="0"/>
              </a:rPr>
              <a:t>The Directives once again strengthen such functions for Equality Bodies in Europe and they empower them to investigate discrimination cases, issue opinions or binding decisions, act in Courts, and propose an alternative dispute resolution mechanism.</a:t>
            </a:r>
            <a:endParaRPr lang="en-BE"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F980CB-14C4-5655-5804-2DB1B971A0A2}"/>
              </a:ext>
            </a:extLst>
          </p:cNvPr>
          <p:cNvSpPr>
            <a:spLocks noGrp="1"/>
          </p:cNvSpPr>
          <p:nvPr>
            <p:ph type="sldNum" sz="quarter" idx="5"/>
          </p:nvPr>
        </p:nvSpPr>
        <p:spPr/>
        <p:txBody>
          <a:bodyPr/>
          <a:lstStyle/>
          <a:p>
            <a:fld id="{EDDC0510-78EC-497B-97F1-B2DD5A19017C}" type="slidenum">
              <a:rPr lang="en-GB" smtClean="0"/>
              <a:t>11</a:t>
            </a:fld>
            <a:endParaRPr lang="en-GB"/>
          </a:p>
        </p:txBody>
      </p:sp>
    </p:spTree>
    <p:extLst>
      <p:ext uri="{BB962C8B-B14F-4D97-AF65-F5344CB8AC3E}">
        <p14:creationId xmlns:p14="http://schemas.microsoft.com/office/powerpoint/2010/main" val="408210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Another key opportunity for Equality Bodies is their cross-ground expertise and mandate on other grounds than those of SOGIESC. This enables them to </a:t>
            </a:r>
            <a:r>
              <a:rPr lang="en-US" sz="1800" kern="100">
                <a:effectLst/>
                <a:latin typeface="Calibri" panose="020F0502020204030204" pitchFamily="34" charset="0"/>
                <a:ea typeface="Aptos" panose="020B0004020202020204" pitchFamily="34" charset="0"/>
                <a:cs typeface="Arial" panose="020B0604020202020204" pitchFamily="34" charset="0"/>
              </a:rPr>
              <a:t>consider the intersection of SOGIESC with other grounds of discrimination</a:t>
            </a:r>
            <a:r>
              <a:rPr lang="en-BE" sz="1800" kern="100">
                <a:effectLst/>
                <a:latin typeface="Calibri" panose="020F0502020204030204" pitchFamily="34" charset="0"/>
                <a:ea typeface="Aptos" panose="020B0004020202020204" pitchFamily="34" charset="0"/>
                <a:cs typeface="Arial" panose="020B0604020202020204" pitchFamily="34" charset="0"/>
              </a:rPr>
              <a:t>.</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And this is fundamental, since, as we saw in the first session of today’s webinar, according to the FRA survey, </a:t>
            </a:r>
            <a:r>
              <a:rPr lang="en-US" sz="1800" kern="100">
                <a:effectLst/>
                <a:latin typeface="Calibri" panose="020F0502020204030204" pitchFamily="34" charset="0"/>
                <a:ea typeface="Aptos" panose="020B0004020202020204" pitchFamily="34" charset="0"/>
                <a:cs typeface="Arial" panose="020B0604020202020204" pitchFamily="34" charset="0"/>
              </a:rPr>
              <a:t>LGBTIQ+ people often feel discriminated against based on multiple and intersecting characteristics.</a:t>
            </a: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a:effectLst/>
                <a:latin typeface="Calibri" panose="020F0502020204030204" pitchFamily="34" charset="0"/>
                <a:ea typeface="Aptos" panose="020B0004020202020204" pitchFamily="34" charset="0"/>
                <a:cs typeface="Arial" panose="020B0604020202020204" pitchFamily="34" charset="0"/>
              </a:rPr>
              <a:t>And here are 2 good practices by Equinet Members in this regard;</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mj-lt"/>
              <a:buAutoNum type="arabicPeriod"/>
            </a:pPr>
            <a:r>
              <a:rPr lang="en-US" sz="1800" kern="100">
                <a:effectLst/>
                <a:latin typeface="Calibri" panose="020F0502020204030204" pitchFamily="34" charset="0"/>
                <a:ea typeface="Aptos" panose="020B0004020202020204" pitchFamily="34" charset="0"/>
                <a:cs typeface="Arial" panose="020B0604020202020204" pitchFamily="34" charset="0"/>
              </a:rPr>
              <a:t>The Equality and Anti-discrimination Ombud, Norway carried out a project focused on older LGBTI individuals in the health and care sector. </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eriod"/>
            </a:pPr>
            <a:r>
              <a:rPr lang="en-BE" sz="1800" kern="100">
                <a:effectLst/>
                <a:latin typeface="Calibri" panose="020F0502020204030204" pitchFamily="34" charset="0"/>
                <a:ea typeface="Aptos" panose="020B0004020202020204" pitchFamily="34" charset="0"/>
                <a:cs typeface="Arial" panose="020B0604020202020204" pitchFamily="34" charset="0"/>
              </a:rPr>
              <a:t>The </a:t>
            </a:r>
            <a:r>
              <a:rPr lang="en-US" sz="1800" kern="100">
                <a:effectLst/>
                <a:latin typeface="Calibri" panose="020F0502020204030204" pitchFamily="34" charset="0"/>
                <a:ea typeface="Aptos" panose="020B0004020202020204" pitchFamily="34" charset="0"/>
                <a:cs typeface="Arial" panose="020B0604020202020204" pitchFamily="34" charset="0"/>
              </a:rPr>
              <a:t>C</a:t>
            </a:r>
            <a:r>
              <a:rPr lang="en-BE" sz="1800" kern="100" err="1">
                <a:effectLst/>
                <a:latin typeface="Calibri" panose="020F0502020204030204" pitchFamily="34" charset="0"/>
                <a:ea typeface="Aptos" panose="020B0004020202020204" pitchFamily="34" charset="0"/>
                <a:cs typeface="Arial" panose="020B0604020202020204" pitchFamily="34" charset="0"/>
              </a:rPr>
              <a:t>ommission</a:t>
            </a:r>
            <a:r>
              <a:rPr lang="en-BE" sz="1800" kern="100">
                <a:effectLst/>
                <a:latin typeface="Calibri" panose="020F0502020204030204" pitchFamily="34" charset="0"/>
                <a:ea typeface="Aptos" panose="020B0004020202020204" pitchFamily="34" charset="0"/>
                <a:cs typeface="Arial" panose="020B0604020202020204" pitchFamily="34" charset="0"/>
              </a:rPr>
              <a:t> for the </a:t>
            </a:r>
            <a:r>
              <a:rPr lang="en-US" sz="1800" kern="100">
                <a:effectLst/>
                <a:latin typeface="Calibri" panose="020F0502020204030204" pitchFamily="34" charset="0"/>
                <a:ea typeface="Aptos" panose="020B0004020202020204" pitchFamily="34" charset="0"/>
                <a:cs typeface="Arial" panose="020B0604020202020204" pitchFamily="34" charset="0"/>
              </a:rPr>
              <a:t>R</a:t>
            </a:r>
            <a:r>
              <a:rPr lang="en-BE" sz="1800" kern="100" err="1">
                <a:effectLst/>
                <a:latin typeface="Calibri" panose="020F0502020204030204" pitchFamily="34" charset="0"/>
                <a:ea typeface="Aptos" panose="020B0004020202020204" pitchFamily="34" charset="0"/>
                <a:cs typeface="Arial" panose="020B0604020202020204" pitchFamily="34" charset="0"/>
              </a:rPr>
              <a:t>ights</a:t>
            </a:r>
            <a:r>
              <a:rPr lang="en-BE" sz="1800" kern="100">
                <a:effectLst/>
                <a:latin typeface="Calibri" panose="020F0502020204030204" pitchFamily="34" charset="0"/>
                <a:ea typeface="Aptos" panose="020B0004020202020204" pitchFamily="34" charset="0"/>
                <a:cs typeface="Arial" panose="020B0604020202020204" pitchFamily="34" charset="0"/>
              </a:rPr>
              <a:t> of </a:t>
            </a:r>
            <a:r>
              <a:rPr lang="en-US" sz="1800" kern="100">
                <a:effectLst/>
                <a:latin typeface="Calibri" panose="020F0502020204030204" pitchFamily="34" charset="0"/>
                <a:ea typeface="Aptos" panose="020B0004020202020204" pitchFamily="34" charset="0"/>
                <a:cs typeface="Arial" panose="020B0604020202020204" pitchFamily="34" charset="0"/>
              </a:rPr>
              <a:t>P</a:t>
            </a:r>
            <a:r>
              <a:rPr lang="en-BE" sz="1800" kern="100" err="1">
                <a:effectLst/>
                <a:latin typeface="Calibri" panose="020F0502020204030204" pitchFamily="34" charset="0"/>
                <a:ea typeface="Aptos" panose="020B0004020202020204" pitchFamily="34" charset="0"/>
                <a:cs typeface="Arial" panose="020B0604020202020204" pitchFamily="34" charset="0"/>
              </a:rPr>
              <a:t>ersons</a:t>
            </a:r>
            <a:r>
              <a:rPr lang="en-BE" sz="1800" kern="100">
                <a:effectLst/>
                <a:latin typeface="Calibri" panose="020F0502020204030204" pitchFamily="34" charset="0"/>
                <a:ea typeface="Aptos" panose="020B0004020202020204" pitchFamily="34" charset="0"/>
                <a:cs typeface="Arial" panose="020B0604020202020204" pitchFamily="34" charset="0"/>
              </a:rPr>
              <a:t> with </a:t>
            </a:r>
            <a:r>
              <a:rPr lang="en-US" sz="1800" kern="100">
                <a:effectLst/>
                <a:latin typeface="Calibri" panose="020F0502020204030204" pitchFamily="34" charset="0"/>
                <a:ea typeface="Aptos" panose="020B0004020202020204" pitchFamily="34" charset="0"/>
                <a:cs typeface="Arial" panose="020B0604020202020204" pitchFamily="34" charset="0"/>
              </a:rPr>
              <a:t>D</a:t>
            </a:r>
            <a:r>
              <a:rPr lang="en-BE" sz="1800" kern="100" err="1">
                <a:effectLst/>
                <a:latin typeface="Calibri" panose="020F0502020204030204" pitchFamily="34" charset="0"/>
                <a:ea typeface="Aptos" panose="020B0004020202020204" pitchFamily="34" charset="0"/>
                <a:cs typeface="Arial" panose="020B0604020202020204" pitchFamily="34" charset="0"/>
              </a:rPr>
              <a:t>isabilities</a:t>
            </a:r>
            <a:r>
              <a:rPr lang="en-US" sz="1800" kern="100">
                <a:effectLst/>
                <a:latin typeface="Calibri" panose="020F0502020204030204" pitchFamily="34" charset="0"/>
                <a:ea typeface="Aptos" panose="020B0004020202020204" pitchFamily="34" charset="0"/>
                <a:cs typeface="Arial" panose="020B0604020202020204" pitchFamily="34" charset="0"/>
              </a:rPr>
              <a:t> in Malta developed a set of videos zooming in on the experience of LGBTIQ+ persons with disabilities. </a:t>
            </a:r>
            <a:endParaRPr lang="en-BE" sz="1800" kern="100">
              <a:effectLst/>
              <a:latin typeface="Aptos" panose="020B0004020202020204" pitchFamily="34" charset="0"/>
              <a:ea typeface="Aptos" panose="020B00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DDC0510-78EC-497B-97F1-B2DD5A19017C}" type="slidenum">
              <a:rPr lang="en-GB" smtClean="0"/>
              <a:t>12</a:t>
            </a:fld>
            <a:endParaRPr lang="en-GB"/>
          </a:p>
        </p:txBody>
      </p:sp>
    </p:spTree>
    <p:extLst>
      <p:ext uri="{BB962C8B-B14F-4D97-AF65-F5344CB8AC3E}">
        <p14:creationId xmlns:p14="http://schemas.microsoft.com/office/powerpoint/2010/main" val="171070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Finally, another key opportunity for Equality Bodies to advance LGBTIQ+ equality is forging alliances and cooperations, and this afternoon we will have a session discussing precisely this.</a:t>
            </a:r>
          </a:p>
          <a:p>
            <a:endParaRPr lang="en-BE"/>
          </a:p>
        </p:txBody>
      </p:sp>
      <p:sp>
        <p:nvSpPr>
          <p:cNvPr id="4" name="Slide Number Placeholder 3"/>
          <p:cNvSpPr>
            <a:spLocks noGrp="1"/>
          </p:cNvSpPr>
          <p:nvPr>
            <p:ph type="sldNum" sz="quarter" idx="5"/>
          </p:nvPr>
        </p:nvSpPr>
        <p:spPr/>
        <p:txBody>
          <a:bodyPr/>
          <a:lstStyle/>
          <a:p>
            <a:fld id="{EDDC0510-78EC-497B-97F1-B2DD5A19017C}" type="slidenum">
              <a:rPr lang="en-GB" smtClean="0"/>
              <a:t>13</a:t>
            </a:fld>
            <a:endParaRPr lang="en-GB"/>
          </a:p>
        </p:txBody>
      </p:sp>
    </p:spTree>
    <p:extLst>
      <p:ext uri="{BB962C8B-B14F-4D97-AF65-F5344CB8AC3E}">
        <p14:creationId xmlns:p14="http://schemas.microsoft.com/office/powerpoint/2010/main" val="97678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The </a:t>
            </a:r>
            <a:r>
              <a:rPr lang="en-US" sz="1800" kern="100">
                <a:effectLst/>
                <a:latin typeface="Calibri" panose="020F0502020204030204" pitchFamily="34" charset="0"/>
                <a:ea typeface="Aptos" panose="020B0004020202020204" pitchFamily="34" charset="0"/>
                <a:cs typeface="Arial" panose="020B0604020202020204" pitchFamily="34" charset="0"/>
              </a:rPr>
              <a:t>EU anti-discrimination legislative framework offers </a:t>
            </a:r>
            <a:r>
              <a:rPr lang="en-US" sz="1800" b="1" kern="100">
                <a:effectLst/>
                <a:latin typeface="Calibri" panose="020F0502020204030204" pitchFamily="34" charset="0"/>
                <a:ea typeface="Aptos" panose="020B0004020202020204" pitchFamily="34" charset="0"/>
                <a:cs typeface="Arial" panose="020B0604020202020204" pitchFamily="34" charset="0"/>
              </a:rPr>
              <a:t>limited protection</a:t>
            </a:r>
            <a:r>
              <a:rPr lang="en-US" sz="1800" kern="100">
                <a:effectLst/>
                <a:latin typeface="Calibri" panose="020F0502020204030204" pitchFamily="34" charset="0"/>
                <a:ea typeface="Aptos" panose="020B0004020202020204" pitchFamily="34" charset="0"/>
                <a:cs typeface="Arial" panose="020B0604020202020204" pitchFamily="34" charset="0"/>
              </a:rPr>
              <a:t> to LGBTIQ+ persons. </a:t>
            </a:r>
            <a:r>
              <a:rPr lang="en-BE" sz="1800" kern="100">
                <a:effectLst/>
                <a:latin typeface="Calibri" panose="020F0502020204030204" pitchFamily="34" charset="0"/>
                <a:ea typeface="Aptos" panose="020B0004020202020204" pitchFamily="34" charset="0"/>
                <a:cs typeface="Arial" panose="020B0604020202020204" pitchFamily="34" charset="0"/>
              </a:rPr>
              <a:t>As a result, there’s </a:t>
            </a:r>
            <a:r>
              <a:rPr lang="en-BE" sz="1800" b="1" kern="100">
                <a:effectLst/>
                <a:latin typeface="Calibri" panose="020F0502020204030204" pitchFamily="34" charset="0"/>
                <a:ea typeface="Aptos" panose="020B0004020202020204" pitchFamily="34" charset="0"/>
                <a:cs typeface="Arial" panose="020B0604020202020204" pitchFamily="34" charset="0"/>
              </a:rPr>
              <a:t>wide variation</a:t>
            </a:r>
            <a:r>
              <a:rPr lang="en-BE" sz="1800" kern="100">
                <a:effectLst/>
                <a:latin typeface="Calibri" panose="020F0502020204030204" pitchFamily="34" charset="0"/>
                <a:ea typeface="Aptos" panose="020B0004020202020204" pitchFamily="34" charset="0"/>
                <a:cs typeface="Arial" panose="020B0604020202020204" pitchFamily="34" charset="0"/>
              </a:rPr>
              <a:t> across countries in how SOGIESC grounds are protected and in the mandate Equality Bodies have.</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Various EU and non-EU countries have gone </a:t>
            </a:r>
            <a:r>
              <a:rPr lang="en-BE" sz="1800" b="1" kern="100">
                <a:effectLst/>
                <a:latin typeface="Calibri" panose="020F0502020204030204" pitchFamily="34" charset="0"/>
                <a:ea typeface="Aptos" panose="020B0004020202020204" pitchFamily="34" charset="0"/>
                <a:cs typeface="Arial" panose="020B0604020202020204" pitchFamily="34" charset="0"/>
              </a:rPr>
              <a:t>beyond the EU’s minimum requirements</a:t>
            </a:r>
            <a:r>
              <a:rPr lang="en-BE" sz="1800" kern="100">
                <a:effectLst/>
                <a:latin typeface="Calibri" panose="020F0502020204030204" pitchFamily="34" charset="0"/>
                <a:ea typeface="Aptos" panose="020B0004020202020204" pitchFamily="34" charset="0"/>
                <a:cs typeface="Arial" panose="020B0604020202020204" pitchFamily="34" charset="0"/>
              </a:rPr>
              <a:t>, giving their Equality Bodies a broader mandate to address </a:t>
            </a:r>
            <a:r>
              <a:rPr lang="en-BE" sz="1800" b="1" kern="100">
                <a:effectLst/>
                <a:latin typeface="Calibri" panose="020F0502020204030204" pitchFamily="34" charset="0"/>
                <a:ea typeface="Aptos" panose="020B0004020202020204" pitchFamily="34" charset="0"/>
                <a:cs typeface="Arial" panose="020B0604020202020204" pitchFamily="34" charset="0"/>
              </a:rPr>
              <a:t>some or all</a:t>
            </a:r>
            <a:r>
              <a:rPr lang="en-BE" sz="1800" kern="100">
                <a:effectLst/>
                <a:latin typeface="Calibri" panose="020F0502020204030204" pitchFamily="34" charset="0"/>
                <a:ea typeface="Aptos" panose="020B0004020202020204" pitchFamily="34" charset="0"/>
                <a:cs typeface="Arial" panose="020B0604020202020204" pitchFamily="34" charset="0"/>
              </a:rPr>
              <a:t> SOGIESC-related discrimination.</a:t>
            </a: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In this slide, I included some numbers on the mandate of </a:t>
            </a:r>
            <a:r>
              <a:rPr lang="en-BE" sz="1800" b="1" kern="100">
                <a:effectLst/>
                <a:latin typeface="Calibri" panose="020F0502020204030204" pitchFamily="34" charset="0"/>
                <a:ea typeface="Aptos" panose="020B0004020202020204" pitchFamily="34" charset="0"/>
                <a:cs typeface="Arial" panose="020B0604020202020204" pitchFamily="34" charset="0"/>
              </a:rPr>
              <a:t>the 29 National Equality Bodies</a:t>
            </a:r>
            <a:r>
              <a:rPr lang="en-BE" sz="1800" kern="100">
                <a:effectLst/>
                <a:latin typeface="Calibri" panose="020F0502020204030204" pitchFamily="34" charset="0"/>
                <a:ea typeface="Aptos" panose="020B0004020202020204" pitchFamily="34" charset="0"/>
                <a:cs typeface="Arial" panose="020B0604020202020204" pitchFamily="34" charset="0"/>
              </a:rPr>
              <a:t> surveyed for the Equinet report.</a:t>
            </a: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The main takeaways are:</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Times New Roman" panose="02020603050405020304" pitchFamily="18" charset="0"/>
              <a:buChar char="-"/>
              <a:tabLst>
                <a:tab pos="457200" algn="l"/>
              </a:tabLst>
            </a:pPr>
            <a:r>
              <a:rPr lang="en-BE" sz="1800" kern="100">
                <a:effectLst/>
                <a:latin typeface="Calibri" panose="020F0502020204030204" pitchFamily="34" charset="0"/>
                <a:ea typeface="Aptos" panose="020B0004020202020204" pitchFamily="34" charset="0"/>
                <a:cs typeface="Arial" panose="020B0604020202020204" pitchFamily="34" charset="0"/>
              </a:rPr>
              <a:t>Still few n</a:t>
            </a:r>
            <a:r>
              <a:rPr lang="en-US" sz="1800" kern="100" err="1">
                <a:effectLst/>
                <a:latin typeface="Calibri" panose="020F0502020204030204" pitchFamily="34" charset="0"/>
                <a:ea typeface="Aptos" panose="020B0004020202020204" pitchFamily="34" charset="0"/>
                <a:cs typeface="Arial" panose="020B0604020202020204" pitchFamily="34" charset="0"/>
              </a:rPr>
              <a:t>ational</a:t>
            </a:r>
            <a:r>
              <a:rPr lang="en-US" sz="1800" kern="100">
                <a:effectLst/>
                <a:latin typeface="Calibri" panose="020F0502020204030204" pitchFamily="34" charset="0"/>
                <a:ea typeface="Aptos" panose="020B0004020202020204" pitchFamily="34" charset="0"/>
                <a:cs typeface="Arial" panose="020B0604020202020204" pitchFamily="34" charset="0"/>
              </a:rPr>
              <a:t> anti-discrimination frameworks explicitly recognize all SOGIESC grounds and provide for National Equality Bodies to address discrimination based on these protected characteristics</a:t>
            </a:r>
            <a:r>
              <a:rPr lang="en-BE" sz="1800" kern="100">
                <a:effectLst/>
                <a:latin typeface="Calibri" panose="020F0502020204030204" pitchFamily="34" charset="0"/>
                <a:ea typeface="Aptos" panose="020B0004020202020204" pitchFamily="34" charset="0"/>
                <a:cs typeface="Arial" panose="020B0604020202020204" pitchFamily="34" charset="0"/>
              </a:rPr>
              <a:t>.</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Times New Roman" panose="02020603050405020304" pitchFamily="18" charset="0"/>
              <a:buChar char="-"/>
              <a:tabLst>
                <a:tab pos="457200" algn="l"/>
              </a:tabLst>
            </a:pPr>
            <a:r>
              <a:rPr lang="en-BE" sz="1800" kern="100">
                <a:effectLst/>
                <a:latin typeface="Calibri" panose="020F0502020204030204" pitchFamily="34" charset="0"/>
                <a:ea typeface="Aptos" panose="020B0004020202020204" pitchFamily="34" charset="0"/>
                <a:cs typeface="Arial" panose="020B0604020202020204" pitchFamily="34" charset="0"/>
              </a:rPr>
              <a:t>T</a:t>
            </a:r>
            <a:r>
              <a:rPr lang="en-US" sz="1800" kern="100">
                <a:effectLst/>
                <a:latin typeface="Calibri" panose="020F0502020204030204" pitchFamily="34" charset="0"/>
                <a:ea typeface="Aptos" panose="020B0004020202020204" pitchFamily="34" charset="0"/>
                <a:cs typeface="Arial" panose="020B0604020202020204" pitchFamily="34" charset="0"/>
              </a:rPr>
              <a:t>he least explicitly recognized grounds of discrimination are </a:t>
            </a:r>
            <a:r>
              <a:rPr lang="en-BE" sz="1800" kern="100">
                <a:effectLst/>
                <a:latin typeface="Calibri" panose="020F0502020204030204" pitchFamily="34" charset="0"/>
                <a:ea typeface="Aptos" panose="020B0004020202020204" pitchFamily="34" charset="0"/>
                <a:cs typeface="Arial" panose="020B0604020202020204" pitchFamily="34" charset="0"/>
              </a:rPr>
              <a:t>GE &amp; SC. When they are covered, </a:t>
            </a:r>
            <a:r>
              <a:rPr lang="en-US" sz="1800" kern="100">
                <a:effectLst/>
                <a:latin typeface="Calibri" panose="020F0502020204030204" pitchFamily="34" charset="0"/>
                <a:ea typeface="Aptos" panose="020B0004020202020204" pitchFamily="34" charset="0"/>
                <a:cs typeface="Arial" panose="020B0604020202020204" pitchFamily="34" charset="0"/>
              </a:rPr>
              <a:t>such recognition is recent</a:t>
            </a:r>
            <a:r>
              <a:rPr lang="en-BE" sz="1800" kern="100">
                <a:effectLst/>
                <a:latin typeface="Calibri" panose="020F0502020204030204" pitchFamily="34" charset="0"/>
                <a:ea typeface="Aptos" panose="020B0004020202020204" pitchFamily="34" charset="0"/>
                <a:cs typeface="Arial" panose="020B0604020202020204" pitchFamily="34" charset="0"/>
              </a:rPr>
              <a:t> (in the report there are examples of Belgium and Greece)</a:t>
            </a:r>
            <a:endParaRPr lang="en-BE"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DC0510-78EC-497B-97F1-B2DD5A19017C}" type="slidenum">
              <a:rPr lang="en-GB" smtClean="0"/>
              <a:t>3</a:t>
            </a:fld>
            <a:endParaRPr lang="en-GB"/>
          </a:p>
        </p:txBody>
      </p:sp>
    </p:spTree>
    <p:extLst>
      <p:ext uri="{BB962C8B-B14F-4D97-AF65-F5344CB8AC3E}">
        <p14:creationId xmlns:p14="http://schemas.microsoft.com/office/powerpoint/2010/main" val="105594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In various cases, while certain SOGIESC grounds of discrimination are not explicitly recognized in national legislation and Equality Bodies do not have an explicit mandate on them, they still provide protection for affected groups.</a:t>
            </a: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In some states, </a:t>
            </a:r>
            <a:r>
              <a:rPr lang="en-US" sz="1800" b="1" kern="100">
                <a:effectLst/>
                <a:latin typeface="Calibri" panose="020F0502020204030204" pitchFamily="34" charset="0"/>
                <a:ea typeface="Aptos" panose="020B0004020202020204" pitchFamily="34" charset="0"/>
                <a:cs typeface="Arial" panose="020B0604020202020204" pitchFamily="34" charset="0"/>
              </a:rPr>
              <a:t>the legislation expands the interpretation of existent protected characteristics to encompass the protection of other groups</a:t>
            </a:r>
            <a:r>
              <a:rPr lang="en-US" sz="1800" kern="100">
                <a:effectLst/>
                <a:latin typeface="Calibri" panose="020F0502020204030204" pitchFamily="34" charset="0"/>
                <a:ea typeface="Aptos" panose="020B0004020202020204" pitchFamily="34" charset="0"/>
                <a:cs typeface="Arial" panose="020B0604020202020204" pitchFamily="34" charset="0"/>
              </a:rPr>
              <a:t>, such as trans and intersex persons, as it is the case in Sweden and Norway</a:t>
            </a:r>
            <a:r>
              <a:rPr lang="en-BE" sz="1800" kern="100">
                <a:effectLst/>
                <a:latin typeface="Calibri" panose="020F0502020204030204" pitchFamily="34" charset="0"/>
                <a:ea typeface="Aptos" panose="020B0004020202020204" pitchFamily="34" charset="0"/>
                <a:cs typeface="Arial" panose="020B0604020202020204" pitchFamily="34" charset="0"/>
              </a:rPr>
              <a:t>.</a:t>
            </a: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In other cases, </a:t>
            </a:r>
            <a:r>
              <a:rPr lang="en-US" sz="1800" kern="100">
                <a:effectLst/>
                <a:latin typeface="Calibri" panose="020F0502020204030204" pitchFamily="34" charset="0"/>
                <a:ea typeface="Aptos" panose="020B0004020202020204" pitchFamily="34" charset="0"/>
                <a:cs typeface="Arial" panose="020B0604020202020204" pitchFamily="34" charset="0"/>
              </a:rPr>
              <a:t>National Equality Bodies carry out actions related to discrimination on personal characteristics that are not explicitly recognized in national legislation </a:t>
            </a:r>
            <a:r>
              <a:rPr lang="en-US" sz="1800" b="1" kern="100">
                <a:effectLst/>
                <a:latin typeface="Calibri" panose="020F0502020204030204" pitchFamily="34" charset="0"/>
                <a:ea typeface="Aptos" panose="020B0004020202020204" pitchFamily="34" charset="0"/>
                <a:cs typeface="Arial" panose="020B0604020202020204" pitchFamily="34" charset="0"/>
              </a:rPr>
              <a:t>by referring to other </a:t>
            </a:r>
            <a:r>
              <a:rPr lang="en-BE" sz="1800" b="1" kern="100">
                <a:effectLst/>
                <a:latin typeface="Calibri" panose="020F0502020204030204" pitchFamily="34" charset="0"/>
                <a:ea typeface="Aptos" panose="020B0004020202020204" pitchFamily="34" charset="0"/>
                <a:cs typeface="Arial" panose="020B0604020202020204" pitchFamily="34" charset="0"/>
              </a:rPr>
              <a:t>recognized</a:t>
            </a:r>
            <a:r>
              <a:rPr lang="en-US" sz="1800" b="1" kern="100">
                <a:effectLst/>
                <a:latin typeface="Calibri" panose="020F0502020204030204" pitchFamily="34" charset="0"/>
                <a:ea typeface="Aptos" panose="020B0004020202020204" pitchFamily="34" charset="0"/>
                <a:cs typeface="Arial" panose="020B0604020202020204" pitchFamily="34" charset="0"/>
              </a:rPr>
              <a:t> grounds of discrimination or by relying on an open-ended list of discrimination grounds.</a:t>
            </a:r>
            <a:endParaRPr lang="en-BE" sz="1800" b="1"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BE" sz="1800" b="1" kern="100">
              <a:effectLst/>
              <a:latin typeface="Aptos" panose="020B0004020202020204" pitchFamily="34" charset="0"/>
              <a:ea typeface="Aptos" panose="020B0004020202020204" pitchFamily="34" charset="0"/>
              <a:cs typeface="Arial" panose="020B0604020202020204" pitchFamily="34" charset="0"/>
            </a:endParaRPr>
          </a:p>
          <a:p>
            <a:pPr>
              <a:buNone/>
            </a:pPr>
            <a:r>
              <a:rPr lang="en-BE" sz="1800">
                <a:effectLst/>
                <a:latin typeface="Calibri" panose="020F0502020204030204" pitchFamily="34" charset="0"/>
                <a:ea typeface="Aptos" panose="020B0004020202020204" pitchFamily="34" charset="0"/>
              </a:rPr>
              <a:t>In most cases, discrimination on the ground of gender identity is covered under the ground of sex/gender, discrimination on the ground of gender expression is covered under the ground of sex/gender or gender identity or the open-ended list of discrimination grounds, and sex characteristics is covered under the ground of sex/gender, or the open-ended list of discrimination grounds</a:t>
            </a:r>
            <a:endParaRPr lang="en-BE"/>
          </a:p>
        </p:txBody>
      </p:sp>
      <p:sp>
        <p:nvSpPr>
          <p:cNvPr id="4" name="Slide Number Placeholder 3"/>
          <p:cNvSpPr>
            <a:spLocks noGrp="1"/>
          </p:cNvSpPr>
          <p:nvPr>
            <p:ph type="sldNum" sz="quarter" idx="5"/>
          </p:nvPr>
        </p:nvSpPr>
        <p:spPr/>
        <p:txBody>
          <a:bodyPr/>
          <a:lstStyle/>
          <a:p>
            <a:fld id="{EDDC0510-78EC-497B-97F1-B2DD5A19017C}" type="slidenum">
              <a:rPr lang="en-GB" smtClean="0"/>
              <a:t>4</a:t>
            </a:fld>
            <a:endParaRPr lang="en-GB"/>
          </a:p>
        </p:txBody>
      </p:sp>
    </p:spTree>
    <p:extLst>
      <p:ext uri="{BB962C8B-B14F-4D97-AF65-F5344CB8AC3E}">
        <p14:creationId xmlns:p14="http://schemas.microsoft.com/office/powerpoint/2010/main" val="390157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800" kern="100">
                <a:effectLst/>
                <a:latin typeface="Calibri" panose="020F0502020204030204" pitchFamily="34" charset="0"/>
                <a:ea typeface="Aptos" panose="020B0004020202020204" pitchFamily="34" charset="0"/>
                <a:cs typeface="Arial" panose="020B0604020202020204" pitchFamily="34" charset="0"/>
              </a:rPr>
              <a:t>In the drafting of the Equinet Report, we asked </a:t>
            </a:r>
            <a:r>
              <a:rPr lang="en-BE" sz="1800" kern="100">
                <a:effectLst/>
                <a:latin typeface="Calibri" panose="020F0502020204030204" pitchFamily="34" charset="0"/>
                <a:ea typeface="Aptos" panose="020B0004020202020204" pitchFamily="34" charset="0"/>
                <a:cs typeface="Arial" panose="020B0604020202020204" pitchFamily="34" charset="0"/>
              </a:rPr>
              <a:t>Equality Bodies about their challenges in promoting LGBTIQ+ equality</a:t>
            </a:r>
            <a:r>
              <a:rPr lang="en-US" sz="1800" kern="100">
                <a:effectLst/>
                <a:latin typeface="Calibri" panose="020F0502020204030204" pitchFamily="34" charset="0"/>
                <a:ea typeface="Aptos" panose="020B0004020202020204" pitchFamily="34" charset="0"/>
                <a:cs typeface="Arial" panose="020B0604020202020204" pitchFamily="34" charset="0"/>
              </a:rPr>
              <a:t>.</a:t>
            </a: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Arial" panose="020B0604020202020204" pitchFamily="34" charset="0"/>
              </a:rPr>
              <a:t>And here are the main challenges that were identified.</a:t>
            </a:r>
            <a:endParaRPr lang="en-BE" sz="1800" kern="100">
              <a:effectLst/>
              <a:latin typeface="Aptos" panose="020B0004020202020204" pitchFamily="34" charset="0"/>
              <a:ea typeface="Aptos" panose="020B0004020202020204" pitchFamily="34" charset="0"/>
              <a:cs typeface="Arial" panose="020B0604020202020204" pitchFamily="34" charset="0"/>
            </a:endParaRPr>
          </a:p>
          <a:p>
            <a:endParaRPr lang="en-BE"/>
          </a:p>
        </p:txBody>
      </p:sp>
      <p:sp>
        <p:nvSpPr>
          <p:cNvPr id="4" name="Slide Number Placeholder 3"/>
          <p:cNvSpPr>
            <a:spLocks noGrp="1"/>
          </p:cNvSpPr>
          <p:nvPr>
            <p:ph type="sldNum" sz="quarter" idx="5"/>
          </p:nvPr>
        </p:nvSpPr>
        <p:spPr/>
        <p:txBody>
          <a:bodyPr/>
          <a:lstStyle/>
          <a:p>
            <a:fld id="{EDDC0510-78EC-497B-97F1-B2DD5A19017C}" type="slidenum">
              <a:rPr lang="en-GB" smtClean="0"/>
              <a:t>5</a:t>
            </a:fld>
            <a:endParaRPr lang="en-GB"/>
          </a:p>
        </p:txBody>
      </p:sp>
    </p:spTree>
    <p:extLst>
      <p:ext uri="{BB962C8B-B14F-4D97-AF65-F5344CB8AC3E}">
        <p14:creationId xmlns:p14="http://schemas.microsoft.com/office/powerpoint/2010/main" val="247333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lnSpc>
                <a:spcPct val="115000"/>
              </a:lnSpc>
              <a:spcAft>
                <a:spcPts val="800"/>
              </a:spcAft>
              <a:buFont typeface="Symbol" panose="05050102010706020507" pitchFamily="18" charset="2"/>
              <a:buChar char=""/>
            </a:pPr>
            <a:r>
              <a:rPr lang="en-US" sz="1800" b="1" kern="100">
                <a:effectLst/>
                <a:latin typeface="Calibri" panose="020F0502020204030204" pitchFamily="34" charset="0"/>
                <a:ea typeface="Aptos" panose="020B0004020202020204" pitchFamily="34" charset="0"/>
                <a:cs typeface="Arial" panose="020B0604020202020204" pitchFamily="34" charset="0"/>
              </a:rPr>
              <a:t>Climate of opposition to the LGBTIQ+ community</a:t>
            </a:r>
            <a:r>
              <a:rPr lang="en-US" sz="1800" kern="100">
                <a:effectLst/>
                <a:latin typeface="Calibri" panose="020F0502020204030204" pitchFamily="34" charset="0"/>
                <a:ea typeface="Aptos" panose="020B0004020202020204" pitchFamily="34" charset="0"/>
                <a:cs typeface="Arial" panose="020B0604020202020204" pitchFamily="34" charset="0"/>
              </a:rPr>
              <a:t>. Also, such climate allows for hate being directed at Equality Bodies who work on LGBTIQ+ equality and support the LGBTIQ+ community. And here there is a quote from one of the respondents.</a:t>
            </a: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marL="0" lvl="0" indent="0" rtl="0">
              <a:lnSpc>
                <a:spcPct val="115000"/>
              </a:lnSpc>
              <a:spcAft>
                <a:spcPts val="800"/>
              </a:spcAft>
              <a:buFont typeface="Symbol" panose="05050102010706020507" pitchFamily="18" charset="2"/>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a:effectLst/>
                <a:latin typeface="Calibri" panose="020F0502020204030204" pitchFamily="34" charset="0"/>
                <a:ea typeface="Aptos" panose="020B0004020202020204" pitchFamily="34" charset="0"/>
                <a:cs typeface="Arial" panose="020B0604020202020204" pitchFamily="34" charset="0"/>
              </a:rPr>
              <a:t>Connected to this first point, there are other 2 challenges: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1800" kern="100">
                <a:effectLst/>
                <a:latin typeface="Calibri" panose="020F0502020204030204" pitchFamily="34" charset="0"/>
                <a:ea typeface="Aptos" panose="020B0004020202020204" pitchFamily="34" charset="0"/>
                <a:cs typeface="Arial" panose="020B0604020202020204" pitchFamily="34" charset="0"/>
              </a:rPr>
              <a:t>Lack of awareness on the experience of the LGBTIQ+ community, and persistence of stigma, prejudice, and stereotypes​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US" sz="1800" kern="100">
                <a:effectLst/>
                <a:latin typeface="Calibri" panose="020F0502020204030204" pitchFamily="34" charset="0"/>
                <a:ea typeface="Aptos" panose="020B0004020202020204" pitchFamily="34" charset="0"/>
                <a:cs typeface="Arial" panose="020B0604020202020204" pitchFamily="34" charset="0"/>
              </a:rPr>
              <a:t>I</a:t>
            </a:r>
            <a:r>
              <a:rPr lang="en-GB" sz="1800" kern="100" err="1">
                <a:effectLst/>
                <a:latin typeface="Calibri" panose="020F0502020204030204" pitchFamily="34" charset="0"/>
                <a:ea typeface="Aptos" panose="020B0004020202020204" pitchFamily="34" charset="0"/>
                <a:cs typeface="Arial" panose="020B0604020202020204" pitchFamily="34" charset="0"/>
              </a:rPr>
              <a:t>nsufficient</a:t>
            </a:r>
            <a:r>
              <a:rPr lang="en-GB" sz="1800" kern="100">
                <a:effectLst/>
                <a:latin typeface="Calibri" panose="020F0502020204030204" pitchFamily="34" charset="0"/>
                <a:ea typeface="Aptos" panose="020B0004020202020204" pitchFamily="34" charset="0"/>
                <a:cs typeface="Arial" panose="020B0604020202020204" pitchFamily="34" charset="0"/>
              </a:rPr>
              <a:t> legal protection for the  LGBTIQ+ community, and lack of political will to address these shortcomings.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endParaRPr lang="en-BE"/>
          </a:p>
        </p:txBody>
      </p:sp>
      <p:sp>
        <p:nvSpPr>
          <p:cNvPr id="4" name="Slide Number Placeholder 3"/>
          <p:cNvSpPr>
            <a:spLocks noGrp="1"/>
          </p:cNvSpPr>
          <p:nvPr>
            <p:ph type="sldNum" sz="quarter" idx="5"/>
          </p:nvPr>
        </p:nvSpPr>
        <p:spPr/>
        <p:txBody>
          <a:bodyPr/>
          <a:lstStyle/>
          <a:p>
            <a:fld id="{EDDC0510-78EC-497B-97F1-B2DD5A19017C}" type="slidenum">
              <a:rPr lang="en-GB" smtClean="0"/>
              <a:t>6</a:t>
            </a:fld>
            <a:endParaRPr lang="en-GB"/>
          </a:p>
        </p:txBody>
      </p:sp>
    </p:spTree>
    <p:extLst>
      <p:ext uri="{BB962C8B-B14F-4D97-AF65-F5344CB8AC3E}">
        <p14:creationId xmlns:p14="http://schemas.microsoft.com/office/powerpoint/2010/main" val="185509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Other challenges are:</a:t>
            </a: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en-US" sz="1800" kern="100">
                <a:effectLst/>
                <a:latin typeface="Calibri" panose="020F0502020204030204" pitchFamily="34" charset="0"/>
                <a:ea typeface="Aptos" panose="020B0004020202020204" pitchFamily="34" charset="0"/>
                <a:cs typeface="Arial" panose="020B0604020202020204" pitchFamily="34" charset="0"/>
              </a:rPr>
              <a:t>Underreporting of cases of discrimination on the grounds of gender identity, gender expression, and sex characteristics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en-GB" sz="1800" kern="100">
                <a:effectLst/>
                <a:latin typeface="Calibri" panose="020F0502020204030204" pitchFamily="34" charset="0"/>
                <a:ea typeface="Aptos" panose="020B0004020202020204" pitchFamily="34" charset="0"/>
                <a:cs typeface="Arial" panose="020B0604020202020204" pitchFamily="34" charset="0"/>
              </a:rPr>
              <a:t>Limited equality data on the LGBTIQ+ community</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Times New Roman" panose="02020603050405020304" pitchFamily="18" charset="0"/>
              <a:buChar char="-"/>
              <a:tabLst>
                <a:tab pos="457200" algn="l"/>
              </a:tabLst>
            </a:pPr>
            <a:r>
              <a:rPr lang="en-US" sz="1800" kern="100">
                <a:effectLst/>
                <a:latin typeface="Calibri" panose="020F0502020204030204" pitchFamily="34" charset="0"/>
                <a:ea typeface="Aptos" panose="020B0004020202020204" pitchFamily="34" charset="0"/>
                <a:cs typeface="Arial" panose="020B0604020202020204" pitchFamily="34" charset="0"/>
              </a:rPr>
              <a:t>Insufficient financial and human resources &amp; limited mandate and powers of the Equality Bodies.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endParaRPr lang="en-BE"/>
          </a:p>
        </p:txBody>
      </p:sp>
      <p:sp>
        <p:nvSpPr>
          <p:cNvPr id="4" name="Slide Number Placeholder 3"/>
          <p:cNvSpPr>
            <a:spLocks noGrp="1"/>
          </p:cNvSpPr>
          <p:nvPr>
            <p:ph type="sldNum" sz="quarter" idx="5"/>
          </p:nvPr>
        </p:nvSpPr>
        <p:spPr/>
        <p:txBody>
          <a:bodyPr/>
          <a:lstStyle/>
          <a:p>
            <a:fld id="{EDDC0510-78EC-497B-97F1-B2DD5A19017C}" type="slidenum">
              <a:rPr lang="en-GB" smtClean="0"/>
              <a:t>7</a:t>
            </a:fld>
            <a:endParaRPr lang="en-GB"/>
          </a:p>
        </p:txBody>
      </p:sp>
    </p:spTree>
    <p:extLst>
      <p:ext uri="{BB962C8B-B14F-4D97-AF65-F5344CB8AC3E}">
        <p14:creationId xmlns:p14="http://schemas.microsoft.com/office/powerpoint/2010/main" val="230933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Despite these challenges, there are </a:t>
            </a:r>
            <a:r>
              <a:rPr lang="en-BE" sz="1800" b="1" kern="100">
                <a:effectLst/>
                <a:latin typeface="Calibri" panose="020F0502020204030204" pitchFamily="34" charset="0"/>
                <a:ea typeface="Aptos" panose="020B0004020202020204" pitchFamily="34" charset="0"/>
                <a:cs typeface="Arial" panose="020B0604020202020204" pitchFamily="34" charset="0"/>
              </a:rPr>
              <a:t>important opportunities</a:t>
            </a:r>
            <a:r>
              <a:rPr lang="en-BE" sz="1800" kern="100">
                <a:effectLst/>
                <a:latin typeface="Calibri" panose="020F0502020204030204" pitchFamily="34" charset="0"/>
                <a:ea typeface="Aptos" panose="020B0004020202020204" pitchFamily="34" charset="0"/>
                <a:cs typeface="Arial" panose="020B0604020202020204" pitchFamily="34" charset="0"/>
              </a:rPr>
              <a:t> to strengthen the work of Equality Bodies.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BE" sz="1800" kern="100">
                <a:effectLst/>
                <a:latin typeface="Calibri" panose="020F0502020204030204" pitchFamily="34" charset="0"/>
                <a:ea typeface="Aptos" panose="020B0004020202020204" pitchFamily="34" charset="0"/>
                <a:cs typeface="Arial" panose="020B0604020202020204" pitchFamily="34" charset="0"/>
              </a:rPr>
              <a:t>Let’s look at a few of them.</a:t>
            </a:r>
            <a:endParaRPr lang="en-BE" sz="1800" kern="100">
              <a:effectLst/>
              <a:latin typeface="Aptos" panose="020B0004020202020204" pitchFamily="34" charset="0"/>
              <a:ea typeface="Aptos" panose="020B0004020202020204" pitchFamily="34" charset="0"/>
              <a:cs typeface="Arial" panose="020B0604020202020204" pitchFamily="34" charset="0"/>
            </a:endParaRPr>
          </a:p>
          <a:p>
            <a:endParaRPr lang="en-BE"/>
          </a:p>
        </p:txBody>
      </p:sp>
      <p:sp>
        <p:nvSpPr>
          <p:cNvPr id="4" name="Slide Number Placeholder 3"/>
          <p:cNvSpPr>
            <a:spLocks noGrp="1"/>
          </p:cNvSpPr>
          <p:nvPr>
            <p:ph type="sldNum" sz="quarter" idx="5"/>
          </p:nvPr>
        </p:nvSpPr>
        <p:spPr/>
        <p:txBody>
          <a:bodyPr/>
          <a:lstStyle/>
          <a:p>
            <a:fld id="{EDDC0510-78EC-497B-97F1-B2DD5A19017C}" type="slidenum">
              <a:rPr lang="en-GB" smtClean="0"/>
              <a:t>8</a:t>
            </a:fld>
            <a:endParaRPr lang="en-GB"/>
          </a:p>
        </p:txBody>
      </p:sp>
    </p:spTree>
    <p:extLst>
      <p:ext uri="{BB962C8B-B14F-4D97-AF65-F5344CB8AC3E}">
        <p14:creationId xmlns:p14="http://schemas.microsoft.com/office/powerpoint/2010/main" val="159337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The</a:t>
            </a:r>
            <a:r>
              <a:rPr lang="en-US" sz="1800" kern="100">
                <a:effectLst/>
                <a:latin typeface="Calibri" panose="020F0502020204030204" pitchFamily="34" charset="0"/>
                <a:ea typeface="Aptos" panose="020B0004020202020204" pitchFamily="34" charset="0"/>
                <a:cs typeface="Arial" panose="020B0604020202020204" pitchFamily="34" charset="0"/>
              </a:rPr>
              <a:t> Directives on Standards for Equality Bodies, adopted in 2024 and to be transposed nationally by 2026, marks a critical step toward advancing equality, including LGBTIQ+ equality. </a:t>
            </a: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a:effectLst/>
                <a:latin typeface="Calibri" panose="020F0502020204030204" pitchFamily="34" charset="0"/>
                <a:ea typeface="Aptos" panose="020B0004020202020204" pitchFamily="34" charset="0"/>
                <a:cs typeface="Arial" panose="020B0604020202020204" pitchFamily="34" charset="0"/>
              </a:rPr>
              <a:t>The Directives </a:t>
            </a:r>
            <a:r>
              <a:rPr lang="en-US" sz="1800" b="1" kern="100">
                <a:effectLst/>
                <a:latin typeface="Calibri" panose="020F0502020204030204" pitchFamily="34" charset="0"/>
                <a:ea typeface="Aptos" panose="020B0004020202020204" pitchFamily="34" charset="0"/>
                <a:cs typeface="Arial" panose="020B0604020202020204" pitchFamily="34" charset="0"/>
              </a:rPr>
              <a:t>extend the mandate of Equality Bodies </a:t>
            </a:r>
            <a:r>
              <a:rPr lang="en-US" sz="1800" kern="100">
                <a:effectLst/>
                <a:latin typeface="Calibri" panose="020F0502020204030204" pitchFamily="34" charset="0"/>
                <a:ea typeface="Aptos" panose="020B0004020202020204" pitchFamily="34" charset="0"/>
                <a:cs typeface="Arial" panose="020B0604020202020204" pitchFamily="34" charset="0"/>
              </a:rPr>
              <a:t>to cover sexual orientation in employment and sex in social security, and we have seen that the ground of sex/gender is often a proxy to cover gender identity, gender expression, and sex characteristics.</a:t>
            </a: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r>
              <a:rPr lang="en-BE" sz="2800"/>
              <a:t>I also wanted to note that one of the Directives </a:t>
            </a:r>
            <a:r>
              <a:rPr lang="en-US" sz="2800"/>
              <a:t>Standards for Equality Bodies mandates that Equality Bodies provide assistance to all victims of sex discrimination, with Article 6 defining these victims as all persons “irrespective, for example, of their gender, gender identity, gender expression or sex characteristics.” </a:t>
            </a:r>
            <a:endParaRPr lang="en-BE" sz="2800"/>
          </a:p>
          <a:p>
            <a:pPr>
              <a:lnSpc>
                <a:spcPct val="115000"/>
              </a:lnSpc>
              <a:spcAft>
                <a:spcPts val="800"/>
              </a:spcAft>
              <a:buNone/>
            </a:pPr>
            <a:endParaRPr lang="en-BE" sz="2800"/>
          </a:p>
          <a:p>
            <a:pPr>
              <a:lnSpc>
                <a:spcPct val="115000"/>
              </a:lnSpc>
              <a:spcAft>
                <a:spcPts val="800"/>
              </a:spcAft>
              <a:buNone/>
            </a:pPr>
            <a:r>
              <a:rPr lang="en-BE" sz="2800"/>
              <a:t>At Equinet we encourage an ambitious transposition of the Standards Directives at the national level, which can include the expansion of the mandate of Equality Bodies to explicitly include also gender identity, gender exp</a:t>
            </a:r>
            <a:r>
              <a:rPr lang="nl-BE" sz="2800"/>
              <a:t>r</a:t>
            </a:r>
            <a:r>
              <a:rPr lang="en-BE" sz="2800" err="1"/>
              <a:t>ession</a:t>
            </a:r>
            <a:r>
              <a:rPr lang="en-BE" sz="2800"/>
              <a:t>, and sex characteristics. </a:t>
            </a: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Arial" panose="020B0604020202020204" pitchFamily="34" charset="0"/>
              </a:rPr>
              <a:t>The Directives ensure better guarantees for the </a:t>
            </a:r>
            <a:r>
              <a:rPr lang="en-US" sz="1800" b="1" kern="100">
                <a:effectLst/>
                <a:latin typeface="Calibri" panose="020F0502020204030204" pitchFamily="34" charset="0"/>
                <a:ea typeface="Aptos" panose="020B0004020202020204" pitchFamily="34" charset="0"/>
                <a:cs typeface="Arial" panose="020B0604020202020204" pitchFamily="34" charset="0"/>
              </a:rPr>
              <a:t>independence</a:t>
            </a:r>
            <a:r>
              <a:rPr lang="en-US" sz="1800" kern="100">
                <a:effectLst/>
                <a:latin typeface="Calibri" panose="020F0502020204030204" pitchFamily="34" charset="0"/>
                <a:ea typeface="Aptos" panose="020B0004020202020204" pitchFamily="34" charset="0"/>
                <a:cs typeface="Arial" panose="020B0604020202020204" pitchFamily="34" charset="0"/>
              </a:rPr>
              <a:t> of Equality Bodies, and more adequate human, technical, and financial </a:t>
            </a:r>
            <a:r>
              <a:rPr lang="en-US" sz="1800" b="1" kern="100">
                <a:effectLst/>
                <a:latin typeface="Calibri" panose="020F0502020204030204" pitchFamily="34" charset="0"/>
                <a:ea typeface="Aptos" panose="020B0004020202020204" pitchFamily="34" charset="0"/>
                <a:cs typeface="Arial" panose="020B0604020202020204" pitchFamily="34" charset="0"/>
              </a:rPr>
              <a:t>resources</a:t>
            </a:r>
            <a:r>
              <a:rPr lang="en-US" sz="1800" kern="100">
                <a:effectLst/>
                <a:latin typeface="Calibri" panose="020F0502020204030204" pitchFamily="34" charset="0"/>
                <a:ea typeface="Aptos" panose="020B0004020202020204" pitchFamily="34" charset="0"/>
                <a:cs typeface="Arial" panose="020B0604020202020204" pitchFamily="34" charset="0"/>
              </a:rPr>
              <a:t>, and we have seen that limited resources are a key challenge of Equality Bodies.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endParaRPr lang="en-BE"/>
          </a:p>
        </p:txBody>
      </p:sp>
      <p:sp>
        <p:nvSpPr>
          <p:cNvPr id="4" name="Slide Number Placeholder 3"/>
          <p:cNvSpPr>
            <a:spLocks noGrp="1"/>
          </p:cNvSpPr>
          <p:nvPr>
            <p:ph type="sldNum" sz="quarter" idx="5"/>
          </p:nvPr>
        </p:nvSpPr>
        <p:spPr/>
        <p:txBody>
          <a:bodyPr/>
          <a:lstStyle/>
          <a:p>
            <a:fld id="{EDDC0510-78EC-497B-97F1-B2DD5A19017C}" type="slidenum">
              <a:rPr lang="en-GB" smtClean="0"/>
              <a:t>9</a:t>
            </a:fld>
            <a:endParaRPr lang="en-GB"/>
          </a:p>
        </p:txBody>
      </p:sp>
    </p:spTree>
    <p:extLst>
      <p:ext uri="{BB962C8B-B14F-4D97-AF65-F5344CB8AC3E}">
        <p14:creationId xmlns:p14="http://schemas.microsoft.com/office/powerpoint/2010/main" val="185608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74EDC-FB48-B8A8-5C2B-1AEAAD5CE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F58B6-7DED-C231-7527-FE18D2C21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1CC2A-FE43-C6DE-8239-B6736786EC36}"/>
              </a:ext>
            </a:extLst>
          </p:cNvPr>
          <p:cNvSpPr>
            <a:spLocks noGrp="1"/>
          </p:cNvSpPr>
          <p:nvPr>
            <p:ph type="body" idx="1"/>
          </p:nvPr>
        </p:nvSpPr>
        <p:spPr/>
        <p:txBody>
          <a:bodyPr/>
          <a:lstStyle/>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As highlighted in the report, </a:t>
            </a:r>
            <a:r>
              <a:rPr lang="en-US" sz="1800" kern="100">
                <a:effectLst/>
                <a:latin typeface="Calibri" panose="020F0502020204030204" pitchFamily="34" charset="0"/>
                <a:ea typeface="Aptos" panose="020B0004020202020204" pitchFamily="34" charset="0"/>
                <a:cs typeface="Arial" panose="020B0604020202020204" pitchFamily="34" charset="0"/>
              </a:rPr>
              <a:t>Equality Bodies can </a:t>
            </a:r>
            <a:r>
              <a:rPr lang="en-BE" sz="1800" kern="100">
                <a:effectLst/>
                <a:latin typeface="Calibri" panose="020F0502020204030204" pitchFamily="34" charset="0"/>
                <a:ea typeface="Aptos" panose="020B0004020202020204" pitchFamily="34" charset="0"/>
                <a:cs typeface="Arial" panose="020B0604020202020204" pitchFamily="34" charset="0"/>
              </a:rPr>
              <a:t>carry out a variety of actions </a:t>
            </a:r>
            <a:r>
              <a:rPr lang="en-US" sz="1800" kern="100">
                <a:effectLst/>
                <a:latin typeface="Calibri" panose="020F0502020204030204" pitchFamily="34" charset="0"/>
                <a:ea typeface="Aptos" panose="020B0004020202020204" pitchFamily="34" charset="0"/>
                <a:cs typeface="Arial" panose="020B0604020202020204" pitchFamily="34" charset="0"/>
              </a:rPr>
              <a:t>to advance LGBTIQ+ equality. </a:t>
            </a: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BE" sz="1800" kern="100">
                <a:effectLst/>
                <a:latin typeface="Calibri" panose="020F0502020204030204" pitchFamily="34" charset="0"/>
                <a:ea typeface="Aptos" panose="020B0004020202020204" pitchFamily="34" charset="0"/>
                <a:cs typeface="Arial" panose="020B0604020202020204" pitchFamily="34" charset="0"/>
              </a:rPr>
              <a:t>T</a:t>
            </a:r>
            <a:r>
              <a:rPr lang="en-US" sz="1800" kern="100">
                <a:effectLst/>
                <a:latin typeface="Calibri" panose="020F0502020204030204" pitchFamily="34" charset="0"/>
                <a:ea typeface="Aptos" panose="020B0004020202020204" pitchFamily="34" charset="0"/>
                <a:cs typeface="Arial" panose="020B0604020202020204" pitchFamily="34" charset="0"/>
              </a:rPr>
              <a:t>he most common actions</a:t>
            </a:r>
            <a:r>
              <a:rPr lang="en-BE" sz="1800" kern="100">
                <a:effectLst/>
                <a:latin typeface="Calibri" panose="020F0502020204030204" pitchFamily="34" charset="0"/>
                <a:ea typeface="Aptos" panose="020B0004020202020204" pitchFamily="34" charset="0"/>
                <a:cs typeface="Arial" panose="020B0604020202020204" pitchFamily="34" charset="0"/>
              </a:rPr>
              <a:t>:</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BE" sz="1800" kern="100">
                <a:effectLst/>
                <a:latin typeface="Calibri" panose="020F0502020204030204" pitchFamily="34" charset="0"/>
                <a:ea typeface="Aptos" panose="020B0004020202020204" pitchFamily="34" charset="0"/>
                <a:cs typeface="Times New Roman" panose="02020603050405020304" pitchFamily="18" charset="0"/>
              </a:rPr>
              <a:t>Mon</a:t>
            </a:r>
            <a:r>
              <a:rPr lang="en-US" sz="1800" kern="100" err="1">
                <a:effectLst/>
                <a:latin typeface="Calibri" panose="020F0502020204030204" pitchFamily="34" charset="0"/>
                <a:ea typeface="Aptos" panose="020B0004020202020204" pitchFamily="34" charset="0"/>
                <a:cs typeface="Times New Roman" panose="02020603050405020304" pitchFamily="18" charset="0"/>
              </a:rPr>
              <a:t>itoring</a:t>
            </a:r>
            <a:r>
              <a:rPr lang="en-US" sz="1800" kern="100">
                <a:effectLst/>
                <a:latin typeface="Calibri" panose="020F0502020204030204" pitchFamily="34" charset="0"/>
                <a:ea typeface="Aptos" panose="020B0004020202020204" pitchFamily="34" charset="0"/>
                <a:cs typeface="Times New Roman" panose="02020603050405020304" pitchFamily="18" charset="0"/>
              </a:rPr>
              <a:t> laws and policies,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BE" sz="1800" kern="100">
                <a:effectLst/>
                <a:latin typeface="Calibri" panose="020F0502020204030204" pitchFamily="34" charset="0"/>
                <a:ea typeface="Aptos" panose="020B0004020202020204" pitchFamily="34" charset="0"/>
                <a:cs typeface="Times New Roman" panose="02020603050405020304" pitchFamily="18" charset="0"/>
              </a:rPr>
              <a:t>A</a:t>
            </a:r>
            <a:r>
              <a:rPr lang="en-US" sz="1800" kern="100" err="1">
                <a:effectLst/>
                <a:latin typeface="Calibri" panose="020F0502020204030204" pitchFamily="34" charset="0"/>
                <a:ea typeface="Aptos" panose="020B0004020202020204" pitchFamily="34" charset="0"/>
                <a:cs typeface="Times New Roman" panose="02020603050405020304" pitchFamily="18" charset="0"/>
              </a:rPr>
              <a:t>dvising</a:t>
            </a:r>
            <a:r>
              <a:rPr lang="en-US" sz="1800" kern="100">
                <a:effectLst/>
                <a:latin typeface="Calibri" panose="020F0502020204030204" pitchFamily="34" charset="0"/>
                <a:ea typeface="Aptos" panose="020B0004020202020204" pitchFamily="34" charset="0"/>
                <a:cs typeface="Times New Roman" panose="02020603050405020304" pitchFamily="18" charset="0"/>
              </a:rPr>
              <a:t> policy-makers,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BE" sz="1800" kern="100">
                <a:effectLst/>
                <a:latin typeface="Calibri" panose="020F0502020204030204" pitchFamily="34" charset="0"/>
                <a:ea typeface="Aptos" panose="020B0004020202020204" pitchFamily="34" charset="0"/>
                <a:cs typeface="Times New Roman" panose="02020603050405020304" pitchFamily="18" charset="0"/>
              </a:rPr>
              <a:t>C</a:t>
            </a:r>
            <a:r>
              <a:rPr lang="en-US" sz="1800" kern="100" err="1">
                <a:effectLst/>
                <a:latin typeface="Calibri" panose="020F0502020204030204" pitchFamily="34" charset="0"/>
                <a:ea typeface="Aptos" panose="020B0004020202020204" pitchFamily="34" charset="0"/>
                <a:cs typeface="Times New Roman" panose="02020603050405020304" pitchFamily="18" charset="0"/>
              </a:rPr>
              <a:t>arrying</a:t>
            </a:r>
            <a:r>
              <a:rPr lang="en-US" sz="1800" kern="100">
                <a:effectLst/>
                <a:latin typeface="Calibri" panose="020F0502020204030204" pitchFamily="34" charset="0"/>
                <a:ea typeface="Aptos" panose="020B0004020202020204" pitchFamily="34" charset="0"/>
                <a:cs typeface="Times New Roman" panose="02020603050405020304" pitchFamily="18" charset="0"/>
              </a:rPr>
              <a:t> out research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800" kern="100">
                <a:effectLst/>
                <a:latin typeface="Calibri" panose="020F0502020204030204" pitchFamily="34" charset="0"/>
                <a:ea typeface="Aptos" panose="020B0004020202020204" pitchFamily="34" charset="0"/>
                <a:cs typeface="Times New Roman" panose="02020603050405020304" pitchFamily="18" charset="0"/>
              </a:rPr>
              <a:t>Collect data,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BE" sz="1800" kern="100">
                <a:effectLst/>
                <a:latin typeface="Calibri" panose="020F0502020204030204" pitchFamily="34" charset="0"/>
                <a:ea typeface="Aptos" panose="020B0004020202020204" pitchFamily="34" charset="0"/>
                <a:cs typeface="Times New Roman" panose="02020603050405020304" pitchFamily="18" charset="0"/>
              </a:rPr>
              <a:t>C</a:t>
            </a:r>
            <a:r>
              <a:rPr lang="en-US" sz="1800" kern="100" err="1">
                <a:effectLst/>
                <a:latin typeface="Calibri" panose="020F0502020204030204" pitchFamily="34" charset="0"/>
                <a:ea typeface="Aptos" panose="020B0004020202020204" pitchFamily="34" charset="0"/>
                <a:cs typeface="Times New Roman" panose="02020603050405020304" pitchFamily="18" charset="0"/>
              </a:rPr>
              <a:t>arrying</a:t>
            </a:r>
            <a:r>
              <a:rPr lang="en-US" sz="1800" kern="100">
                <a:effectLst/>
                <a:latin typeface="Calibri" panose="020F0502020204030204" pitchFamily="34" charset="0"/>
                <a:ea typeface="Aptos" panose="020B0004020202020204" pitchFamily="34" charset="0"/>
                <a:cs typeface="Times New Roman" panose="02020603050405020304" pitchFamily="18" charset="0"/>
              </a:rPr>
              <a:t> out awareness-raising campaigns</a:t>
            </a:r>
            <a:r>
              <a:rPr lang="en-BE" sz="1800" kern="100">
                <a:effectLst/>
                <a:latin typeface="Calibri" panose="020F050202020403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Font typeface="Arial" panose="020B0604020202020204" pitchFamily="34" charset="0"/>
              <a:buChar char="•"/>
              <a:tabLst>
                <a:tab pos="457200" algn="l"/>
              </a:tabLst>
            </a:pP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Calibri" panose="020F0502020204030204" pitchFamily="34" charset="0"/>
                <a:ea typeface="Aptos" panose="020B0004020202020204" pitchFamily="34" charset="0"/>
                <a:cs typeface="Arial" panose="020B0604020202020204" pitchFamily="34" charset="0"/>
              </a:rPr>
              <a:t>Such areas of work will be further </a:t>
            </a:r>
            <a:r>
              <a:rPr lang="en-US" sz="1800" b="1" kern="100">
                <a:effectLst/>
                <a:latin typeface="Calibri" panose="020F0502020204030204" pitchFamily="34" charset="0"/>
                <a:ea typeface="Aptos" panose="020B0004020202020204" pitchFamily="34" charset="0"/>
                <a:cs typeface="Arial" panose="020B0604020202020204" pitchFamily="34" charset="0"/>
              </a:rPr>
              <a:t>strengthened by the Directives on Standards for Equality Bodies </a:t>
            </a:r>
            <a:r>
              <a:rPr lang="en-BE" sz="1800" b="1" kern="100">
                <a:effectLst/>
                <a:latin typeface="Calibri" panose="020F0502020204030204" pitchFamily="34" charset="0"/>
                <a:ea typeface="Aptos" panose="020B0004020202020204" pitchFamily="34" charset="0"/>
                <a:cs typeface="Arial" panose="020B0604020202020204" pitchFamily="34" charset="0"/>
              </a:rPr>
              <a:t>as</a:t>
            </a:r>
            <a:r>
              <a:rPr lang="en-US" sz="1800" kern="100">
                <a:effectLst/>
                <a:latin typeface="Calibri" panose="020F0502020204030204" pitchFamily="34" charset="0"/>
                <a:ea typeface="Aptos" panose="020B0004020202020204" pitchFamily="34" charset="0"/>
                <a:cs typeface="Arial" panose="020B0604020202020204" pitchFamily="34" charset="0"/>
              </a:rPr>
              <a:t>:</a:t>
            </a:r>
            <a:endParaRPr lang="en-BE"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nl-BE" sz="1800" kern="100">
                <a:effectLst/>
                <a:latin typeface="Calibri" panose="020F0502020204030204" pitchFamily="34" charset="0"/>
                <a:ea typeface="Aptos" panose="020B0004020202020204" pitchFamily="34" charset="0"/>
                <a:cs typeface="Arial" panose="020B0604020202020204" pitchFamily="34" charset="0"/>
              </a:rPr>
              <a:t>T</a:t>
            </a:r>
            <a:r>
              <a:rPr lang="en-BE" sz="1800" kern="100">
                <a:effectLst/>
                <a:latin typeface="Calibri" panose="020F0502020204030204" pitchFamily="34" charset="0"/>
                <a:ea typeface="Aptos" panose="020B0004020202020204" pitchFamily="34" charset="0"/>
                <a:cs typeface="Arial" panose="020B0604020202020204" pitchFamily="34" charset="0"/>
              </a:rPr>
              <a:t>hey place a d</a:t>
            </a:r>
            <a:r>
              <a:rPr lang="en-US" sz="1800" kern="100" err="1">
                <a:effectLst/>
                <a:latin typeface="Calibri" panose="020F0502020204030204" pitchFamily="34" charset="0"/>
                <a:ea typeface="Aptos" panose="020B0004020202020204" pitchFamily="34" charset="0"/>
                <a:cs typeface="Arial" panose="020B0604020202020204" pitchFamily="34" charset="0"/>
              </a:rPr>
              <a:t>uty</a:t>
            </a:r>
            <a:r>
              <a:rPr lang="en-US" sz="1800" kern="100">
                <a:effectLst/>
                <a:latin typeface="Calibri" panose="020F0502020204030204" pitchFamily="34" charset="0"/>
                <a:ea typeface="Aptos" panose="020B0004020202020204" pitchFamily="34" charset="0"/>
                <a:cs typeface="Arial" panose="020B0604020202020204" pitchFamily="34" charset="0"/>
              </a:rPr>
              <a:t> on Member States to ensure that public authorities consult Equality Bodies on equality-related law- and policy- making processes and consider their recommendations</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nl-BE" sz="1800" kern="100">
                <a:effectLst/>
                <a:latin typeface="Calibri" panose="020F0502020204030204" pitchFamily="34" charset="0"/>
                <a:ea typeface="Aptos" panose="020B0004020202020204" pitchFamily="34" charset="0"/>
                <a:cs typeface="Arial" panose="020B0604020202020204" pitchFamily="34" charset="0"/>
              </a:rPr>
              <a:t>A</a:t>
            </a:r>
            <a:r>
              <a:rPr lang="en-BE" sz="1800" kern="100">
                <a:effectLst/>
                <a:latin typeface="Calibri" panose="020F0502020204030204" pitchFamily="34" charset="0"/>
                <a:ea typeface="Aptos" panose="020B0004020202020204" pitchFamily="34" charset="0"/>
                <a:cs typeface="Arial" panose="020B0604020202020204" pitchFamily="34" charset="0"/>
              </a:rPr>
              <a:t>t article 15 they state </a:t>
            </a:r>
            <a:r>
              <a:rPr lang="en-US" sz="1800" kern="100">
                <a:effectLst/>
                <a:latin typeface="Calibri" panose="020F0502020204030204" pitchFamily="34" charset="0"/>
                <a:ea typeface="Aptos" panose="020B0004020202020204" pitchFamily="34" charset="0"/>
                <a:cs typeface="Arial" panose="020B0604020202020204" pitchFamily="34" charset="0"/>
              </a:rPr>
              <a:t>that Equality Bodies must be equipped with the power to proactively prevent discrimination and promote equality, for instance through raising awareness. </a:t>
            </a:r>
            <a:endParaRPr lang="en-BE"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Times New Roman" panose="02020603050405020304" pitchFamily="18" charset="0"/>
              <a:buChar char="-"/>
              <a:tabLst>
                <a:tab pos="457200" algn="l"/>
              </a:tabLst>
            </a:pPr>
            <a:r>
              <a:rPr lang="nl-BE" sz="1800" kern="100">
                <a:effectLst/>
                <a:latin typeface="Calibri" panose="020F0502020204030204" pitchFamily="34" charset="0"/>
                <a:ea typeface="Aptos" panose="020B0004020202020204" pitchFamily="34" charset="0"/>
                <a:cs typeface="Arial" panose="020B0604020202020204" pitchFamily="34" charset="0"/>
              </a:rPr>
              <a:t>A</a:t>
            </a:r>
            <a:r>
              <a:rPr lang="en-BE" sz="1800" kern="100">
                <a:effectLst/>
                <a:latin typeface="Calibri" panose="020F0502020204030204" pitchFamily="34" charset="0"/>
                <a:ea typeface="Aptos" panose="020B0004020202020204" pitchFamily="34" charset="0"/>
                <a:cs typeface="Arial" panose="020B0604020202020204" pitchFamily="34" charset="0"/>
              </a:rPr>
              <a:t>t article 16 they state that</a:t>
            </a:r>
            <a:r>
              <a:rPr lang="en-US" sz="1800" kern="100">
                <a:effectLst/>
                <a:latin typeface="Calibri" panose="020F0502020204030204" pitchFamily="34" charset="0"/>
                <a:ea typeface="Aptos" panose="020B0004020202020204" pitchFamily="34" charset="0"/>
                <a:cs typeface="Arial" panose="020B0604020202020204" pitchFamily="34" charset="0"/>
              </a:rPr>
              <a:t> Equality Bodies must be empowered to collect data.</a:t>
            </a:r>
            <a:endParaRPr lang="en-BE"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BF68E0-78C9-8BF2-8547-3645A3B6399E}"/>
              </a:ext>
            </a:extLst>
          </p:cNvPr>
          <p:cNvSpPr>
            <a:spLocks noGrp="1"/>
          </p:cNvSpPr>
          <p:nvPr>
            <p:ph type="sldNum" sz="quarter" idx="5"/>
          </p:nvPr>
        </p:nvSpPr>
        <p:spPr/>
        <p:txBody>
          <a:bodyPr/>
          <a:lstStyle/>
          <a:p>
            <a:fld id="{EDDC0510-78EC-497B-97F1-B2DD5A19017C}" type="slidenum">
              <a:rPr lang="en-GB" smtClean="0"/>
              <a:t>10</a:t>
            </a:fld>
            <a:endParaRPr lang="en-GB"/>
          </a:p>
        </p:txBody>
      </p:sp>
    </p:spTree>
    <p:extLst>
      <p:ext uri="{BB962C8B-B14F-4D97-AF65-F5344CB8AC3E}">
        <p14:creationId xmlns:p14="http://schemas.microsoft.com/office/powerpoint/2010/main" val="65169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inkedin.com/company/equinet-europe/"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inkedin.com/company/equinet-europe/" TargetMode="External"/><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inkedin.com/company/equinet-europe/"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064743B-21B7-F591-2784-59E006C6EF14}"/>
              </a:ext>
            </a:extLst>
          </p:cNvPr>
          <p:cNvSpPr>
            <a:spLocks noGrp="1"/>
          </p:cNvSpPr>
          <p:nvPr>
            <p:ph type="ftr" sz="quarter" idx="10"/>
          </p:nvPr>
        </p:nvSpPr>
        <p:spPr/>
        <p:txBody>
          <a:bodyPr/>
          <a:lstStyle/>
          <a:p>
            <a:r>
              <a:rPr lang="it-IT"/>
              <a:t>www.equineteurope.org</a:t>
            </a:r>
            <a:endParaRPr lang="en-GB"/>
          </a:p>
        </p:txBody>
      </p:sp>
      <p:sp>
        <p:nvSpPr>
          <p:cNvPr id="4" name="Slide Number Placeholder 3">
            <a:extLst>
              <a:ext uri="{FF2B5EF4-FFF2-40B4-BE49-F238E27FC236}">
                <a16:creationId xmlns:a16="http://schemas.microsoft.com/office/drawing/2014/main" id="{499FAD05-5E4D-ABBB-9057-036EEF1B8109}"/>
              </a:ext>
            </a:extLst>
          </p:cNvPr>
          <p:cNvSpPr>
            <a:spLocks noGrp="1"/>
          </p:cNvSpPr>
          <p:nvPr>
            <p:ph type="sldNum" sz="quarter" idx="11"/>
          </p:nvPr>
        </p:nvSpPr>
        <p:spPr/>
        <p:txBody>
          <a:bodyPr/>
          <a:lstStyle/>
          <a:p>
            <a:fld id="{83FF0C45-A2D3-4855-B11D-F84F2ECAE27B}" type="slidenum">
              <a:rPr lang="en-GB" smtClean="0"/>
              <a:pPr/>
              <a:t>‹#›</a:t>
            </a:fld>
            <a:endParaRPr lang="en-GB"/>
          </a:p>
        </p:txBody>
      </p:sp>
      <p:sp>
        <p:nvSpPr>
          <p:cNvPr id="5" name="Title Placeholder 1">
            <a:extLst>
              <a:ext uri="{FF2B5EF4-FFF2-40B4-BE49-F238E27FC236}">
                <a16:creationId xmlns:a16="http://schemas.microsoft.com/office/drawing/2014/main" id="{8B257FA3-F447-4C0E-7FD1-60F0AEB0C643}"/>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p>
            <a:r>
              <a:rPr lang="en-US"/>
              <a:t>Click to edit Master title style</a:t>
            </a:r>
            <a:endParaRPr lang="en-GB"/>
          </a:p>
        </p:txBody>
      </p:sp>
      <p:sp>
        <p:nvSpPr>
          <p:cNvPr id="6" name="Text Placeholder 2">
            <a:extLst>
              <a:ext uri="{FF2B5EF4-FFF2-40B4-BE49-F238E27FC236}">
                <a16:creationId xmlns:a16="http://schemas.microsoft.com/office/drawing/2014/main" id="{FAE78E41-0E73-DCE6-06EB-17E49F61D4A0}"/>
              </a:ext>
            </a:extLst>
          </p:cNvPr>
          <p:cNvSpPr>
            <a:spLocks noGrp="1"/>
          </p:cNvSpPr>
          <p:nvPr>
            <p:ph idx="1"/>
          </p:nvPr>
        </p:nvSpPr>
        <p:spPr>
          <a:xfrm>
            <a:off x="838200" y="3429000"/>
            <a:ext cx="8003959" cy="480131"/>
          </a:xfrm>
          <a:prstGeom prst="rect">
            <a:avLst/>
          </a:prstGeom>
        </p:spPr>
        <p:txBody>
          <a:bodyPr vert="horz" wrap="square" lIns="91440" tIns="45720" rIns="91440" bIns="45720" rtlCol="0">
            <a:spAutoFit/>
          </a:bodyPr>
          <a:lstStyle/>
          <a:p>
            <a:pPr lvl="0"/>
            <a:r>
              <a:rPr lang="en-US"/>
              <a:t>Click to edit Master text styles</a:t>
            </a:r>
          </a:p>
        </p:txBody>
      </p:sp>
    </p:spTree>
    <p:extLst>
      <p:ext uri="{BB962C8B-B14F-4D97-AF65-F5344CB8AC3E}">
        <p14:creationId xmlns:p14="http://schemas.microsoft.com/office/powerpoint/2010/main" val="392825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conclusion STANDARD">
    <p:bg>
      <p:bgPr>
        <a:solidFill>
          <a:srgbClr val="273E9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solidFill>
                  <a:schemeClr val="bg1"/>
                </a:solidFill>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lvl1pPr>
              <a:defRPr>
                <a:solidFill>
                  <a:schemeClr val="bg1"/>
                </a:solidFill>
              </a:defRPr>
            </a:lvl1pPr>
          </a:lstStyle>
          <a:p>
            <a:endParaRPr lang="en-GB"/>
          </a:p>
        </p:txBody>
      </p:sp>
      <p:pic>
        <p:nvPicPr>
          <p:cNvPr id="5" name="Picture 4">
            <a:extLst>
              <a:ext uri="{FF2B5EF4-FFF2-40B4-BE49-F238E27FC236}">
                <a16:creationId xmlns:a16="http://schemas.microsoft.com/office/drawing/2014/main" id="{C1B32337-ADEB-ED09-EBED-1959F555422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68" y="6194774"/>
            <a:ext cx="2475445" cy="519336"/>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133B82AE-9181-AC76-F3BC-631487C41647}"/>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pic>
        <p:nvPicPr>
          <p:cNvPr id="15" name="Picture 14">
            <a:extLst>
              <a:ext uri="{FF2B5EF4-FFF2-40B4-BE49-F238E27FC236}">
                <a16:creationId xmlns:a16="http://schemas.microsoft.com/office/drawing/2014/main" id="{37306491-EBBF-6395-52CE-24BBA14932A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4414" t="37497" r="31213" b="34898"/>
          <a:stretch/>
        </p:blipFill>
        <p:spPr>
          <a:xfrm>
            <a:off x="10050596" y="5830958"/>
            <a:ext cx="559668" cy="449455"/>
          </a:xfrm>
          <a:prstGeom prst="rect">
            <a:avLst/>
          </a:prstGeom>
        </p:spPr>
      </p:pic>
      <p:sp>
        <p:nvSpPr>
          <p:cNvPr id="6" name="TextBox 5">
            <a:extLst>
              <a:ext uri="{FF2B5EF4-FFF2-40B4-BE49-F238E27FC236}">
                <a16:creationId xmlns:a16="http://schemas.microsoft.com/office/drawing/2014/main" id="{799C8CCF-FEAB-E163-C03E-2980504B49E8}"/>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chemeClr val="bg1"/>
                </a:solidFill>
                <a:latin typeface="DINPro-Black" panose="02000503030000020004" pitchFamily="50" charset="0"/>
              </a:rPr>
              <a:t>THANK YOU  FOR YOUR ATTENTION!</a:t>
            </a:r>
            <a:endParaRPr lang="en-GB" sz="3600">
              <a:solidFill>
                <a:schemeClr val="bg1"/>
              </a:solidFill>
              <a:latin typeface="DINPro-Black" panose="02000503030000020004" pitchFamily="50" charset="0"/>
            </a:endParaRPr>
          </a:p>
        </p:txBody>
      </p:sp>
      <p:sp>
        <p:nvSpPr>
          <p:cNvPr id="8" name="TextBox 7">
            <a:extLst>
              <a:ext uri="{FF2B5EF4-FFF2-40B4-BE49-F238E27FC236}">
                <a16:creationId xmlns:a16="http://schemas.microsoft.com/office/drawing/2014/main" id="{CC394285-A000-1A19-554F-FFF80E6F48F0}"/>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chemeClr val="bg1"/>
                </a:solidFill>
                <a:latin typeface="DINPro-Bold" panose="02000503030000020004" pitchFamily="50" charset="0"/>
              </a:rPr>
              <a:t>ANY QUESTIONS?</a:t>
            </a:r>
            <a:endParaRPr lang="en-GB" sz="3200">
              <a:solidFill>
                <a:schemeClr val="bg1"/>
              </a:solidFill>
              <a:latin typeface="DINPro-Bold" panose="02000503030000020004" pitchFamily="50" charset="0"/>
            </a:endParaRPr>
          </a:p>
        </p:txBody>
      </p:sp>
      <p:sp>
        <p:nvSpPr>
          <p:cNvPr id="11" name="TextBox 10">
            <a:extLst>
              <a:ext uri="{FF2B5EF4-FFF2-40B4-BE49-F238E27FC236}">
                <a16:creationId xmlns:a16="http://schemas.microsoft.com/office/drawing/2014/main" id="{43897CB9-80F8-2286-2084-0B4ABA22362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chemeClr val="bg1"/>
                </a:solidFill>
                <a:latin typeface="DINPro-Regular" panose="02000503030000020004" pitchFamily="50" charset="0"/>
              </a:rPr>
              <a:t>EQUINET SECRETARIAT</a:t>
            </a:r>
          </a:p>
          <a:p>
            <a:pPr lvl="0">
              <a:lnSpc>
                <a:spcPct val="100000"/>
              </a:lnSpc>
            </a:pPr>
            <a:r>
              <a:rPr lang="it-IT" sz="2000">
                <a:solidFill>
                  <a:schemeClr val="bg1"/>
                </a:solidFill>
                <a:latin typeface="DINPro-Regular" panose="02000503030000020004" pitchFamily="50" charset="0"/>
              </a:rPr>
              <a:t>Place Victor Horta, 40, 1060</a:t>
            </a:r>
          </a:p>
          <a:p>
            <a:pPr lvl="0">
              <a:lnSpc>
                <a:spcPct val="100000"/>
              </a:lnSpc>
            </a:pPr>
            <a:r>
              <a:rPr lang="en-GB" sz="2000">
                <a:solidFill>
                  <a:schemeClr val="bg1"/>
                </a:solidFill>
                <a:latin typeface="DINPro-Regular" panose="02000503030000020004" pitchFamily="50" charset="0"/>
              </a:rPr>
              <a:t>Brussels, Belgium</a:t>
            </a:r>
          </a:p>
          <a:p>
            <a:pPr lvl="0">
              <a:lnSpc>
                <a:spcPct val="100000"/>
              </a:lnSpc>
            </a:pPr>
            <a:r>
              <a:rPr lang="en-GB" sz="2000">
                <a:solidFill>
                  <a:schemeClr val="bg1"/>
                </a:solidFill>
                <a:latin typeface="DINPro-Regular" panose="02000503030000020004" pitchFamily="50" charset="0"/>
              </a:rPr>
              <a:t>Tel: +32 (0)2 212 3182</a:t>
            </a:r>
          </a:p>
          <a:p>
            <a:pPr lvl="0">
              <a:lnSpc>
                <a:spcPct val="100000"/>
              </a:lnSpc>
            </a:pPr>
            <a:r>
              <a:rPr lang="en-GB" sz="2000">
                <a:solidFill>
                  <a:schemeClr val="bg1"/>
                </a:solidFill>
                <a:latin typeface="DINPro-Regular" panose="02000503030000020004" pitchFamily="50" charset="0"/>
              </a:rPr>
              <a:t>info@equineteurope.org</a:t>
            </a:r>
            <a:r>
              <a:rPr lang="en-GB" sz="2000">
                <a:solidFill>
                  <a:srgbClr val="264D99"/>
                </a:solidFill>
                <a:latin typeface="DINPro-Regular" panose="02000503030000020004" pitchFamily="50" charset="0"/>
              </a:rPr>
              <a:t> </a:t>
            </a:r>
          </a:p>
        </p:txBody>
      </p:sp>
      <p:sp>
        <p:nvSpPr>
          <p:cNvPr id="2" name="Rectangle 1">
            <a:extLst>
              <a:ext uri="{FF2B5EF4-FFF2-40B4-BE49-F238E27FC236}">
                <a16:creationId xmlns:a16="http://schemas.microsoft.com/office/drawing/2014/main" id="{3D66EF04-7133-91FC-65DB-1EB9DB2F16DD}"/>
              </a:ext>
            </a:extLst>
          </p:cNvPr>
          <p:cNvSpPr>
            <a:spLocks noGrp="1" noRot="1" noMove="1" noResize="1" noEditPoints="1" noAdjustHandles="1" noChangeArrowheads="1" noChangeShapeType="1"/>
          </p:cNvSpPr>
          <p:nvPr userDrawn="1"/>
        </p:nvSpPr>
        <p:spPr>
          <a:xfrm>
            <a:off x="0" y="0"/>
            <a:ext cx="3806687" cy="1864044"/>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09BAF29-CD75-6B28-0E4B-4E604D70C5D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28391" y="136525"/>
            <a:ext cx="5135218" cy="1312705"/>
          </a:xfrm>
          <a:prstGeom prst="rect">
            <a:avLst/>
          </a:prstGeom>
        </p:spPr>
      </p:pic>
    </p:spTree>
    <p:extLst>
      <p:ext uri="{BB962C8B-B14F-4D97-AF65-F5344CB8AC3E}">
        <p14:creationId xmlns:p14="http://schemas.microsoft.com/office/powerpoint/2010/main" val="122739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4" y="2131931"/>
            <a:ext cx="10515599"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4" y="2769734"/>
            <a:ext cx="10515599"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8" name="Title 7">
            <a:extLst>
              <a:ext uri="{FF2B5EF4-FFF2-40B4-BE49-F238E27FC236}">
                <a16:creationId xmlns:a16="http://schemas.microsoft.com/office/drawing/2014/main" id="{9ED207BF-D3EB-0BC1-1B96-15A413E04FC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71758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036434"/>
            <a:ext cx="4748210"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2" name="Content Placeholder 3">
            <a:extLst>
              <a:ext uri="{FF2B5EF4-FFF2-40B4-BE49-F238E27FC236}">
                <a16:creationId xmlns:a16="http://schemas.microsoft.com/office/drawing/2014/main" id="{03A773ED-F8FF-2D61-B259-E92EDAEB2651}"/>
              </a:ext>
            </a:extLst>
          </p:cNvPr>
          <p:cNvSpPr>
            <a:spLocks noGrp="1"/>
          </p:cNvSpPr>
          <p:nvPr>
            <p:ph sz="half" idx="13"/>
          </p:nvPr>
        </p:nvSpPr>
        <p:spPr>
          <a:xfrm>
            <a:off x="6581775" y="3036434"/>
            <a:ext cx="4748210"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6" name="Text Placeholder 2">
            <a:extLst>
              <a:ext uri="{FF2B5EF4-FFF2-40B4-BE49-F238E27FC236}">
                <a16:creationId xmlns:a16="http://schemas.microsoft.com/office/drawing/2014/main" id="{D49D3583-7525-405E-E18F-BCD7D44E66E8}"/>
              </a:ext>
            </a:extLst>
          </p:cNvPr>
          <p:cNvSpPr>
            <a:spLocks noGrp="1"/>
          </p:cNvSpPr>
          <p:nvPr>
            <p:ph type="body" idx="14"/>
          </p:nvPr>
        </p:nvSpPr>
        <p:spPr>
          <a:xfrm>
            <a:off x="658177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itle 7">
            <a:extLst>
              <a:ext uri="{FF2B5EF4-FFF2-40B4-BE49-F238E27FC236}">
                <a16:creationId xmlns:a16="http://schemas.microsoft.com/office/drawing/2014/main" id="{232B103A-C67F-A5AC-B5EA-BB20D1A3A991}"/>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04009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s with p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2919410"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036434"/>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6" name="Text Placeholder 2">
            <a:extLst>
              <a:ext uri="{FF2B5EF4-FFF2-40B4-BE49-F238E27FC236}">
                <a16:creationId xmlns:a16="http://schemas.microsoft.com/office/drawing/2014/main" id="{D49D3583-7525-405E-E18F-BCD7D44E66E8}"/>
              </a:ext>
            </a:extLst>
          </p:cNvPr>
          <p:cNvSpPr>
            <a:spLocks noGrp="1"/>
          </p:cNvSpPr>
          <p:nvPr>
            <p:ph type="body" idx="14"/>
          </p:nvPr>
        </p:nvSpPr>
        <p:spPr>
          <a:xfrm>
            <a:off x="8410573" y="2131931"/>
            <a:ext cx="2919411"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949C2591-CE8B-8375-8527-A10299C60D42}"/>
              </a:ext>
            </a:extLst>
          </p:cNvPr>
          <p:cNvSpPr>
            <a:spLocks noGrp="1"/>
          </p:cNvSpPr>
          <p:nvPr>
            <p:ph sz="half" idx="15"/>
          </p:nvPr>
        </p:nvSpPr>
        <p:spPr>
          <a:xfrm>
            <a:off x="4636295" y="3036432"/>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8" name="Content Placeholder 3">
            <a:extLst>
              <a:ext uri="{FF2B5EF4-FFF2-40B4-BE49-F238E27FC236}">
                <a16:creationId xmlns:a16="http://schemas.microsoft.com/office/drawing/2014/main" id="{CE08C01F-7388-E412-F96D-A15A16004062}"/>
              </a:ext>
            </a:extLst>
          </p:cNvPr>
          <p:cNvSpPr>
            <a:spLocks noGrp="1"/>
          </p:cNvSpPr>
          <p:nvPr>
            <p:ph sz="half" idx="16"/>
          </p:nvPr>
        </p:nvSpPr>
        <p:spPr>
          <a:xfrm>
            <a:off x="8410575" y="3036432"/>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0" name="Text Placeholder 2">
            <a:extLst>
              <a:ext uri="{FF2B5EF4-FFF2-40B4-BE49-F238E27FC236}">
                <a16:creationId xmlns:a16="http://schemas.microsoft.com/office/drawing/2014/main" id="{973DB0E9-97B0-D0DF-BBCE-9B8D3702068D}"/>
              </a:ext>
            </a:extLst>
          </p:cNvPr>
          <p:cNvSpPr>
            <a:spLocks noGrp="1"/>
          </p:cNvSpPr>
          <p:nvPr>
            <p:ph type="body" idx="17"/>
          </p:nvPr>
        </p:nvSpPr>
        <p:spPr>
          <a:xfrm>
            <a:off x="4636295" y="2159449"/>
            <a:ext cx="2919410"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Title 12">
            <a:extLst>
              <a:ext uri="{FF2B5EF4-FFF2-40B4-BE49-F238E27FC236}">
                <a16:creationId xmlns:a16="http://schemas.microsoft.com/office/drawing/2014/main" id="{DA2057CD-E40B-AC63-15EF-39C4C1D907B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909564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8" name="Chart Placeholder 7">
            <a:extLst>
              <a:ext uri="{FF2B5EF4-FFF2-40B4-BE49-F238E27FC236}">
                <a16:creationId xmlns:a16="http://schemas.microsoft.com/office/drawing/2014/main" id="{A765798E-8360-0066-BCAD-39A601A0755B}"/>
              </a:ext>
            </a:extLst>
          </p:cNvPr>
          <p:cNvSpPr>
            <a:spLocks noGrp="1"/>
          </p:cNvSpPr>
          <p:nvPr>
            <p:ph type="chart" sz="quarter" idx="15"/>
          </p:nvPr>
        </p:nvSpPr>
        <p:spPr>
          <a:xfrm>
            <a:off x="862013" y="3036888"/>
            <a:ext cx="4748210" cy="2210185"/>
          </a:xfrm>
        </p:spPr>
        <p:txBody>
          <a:bodyPr/>
          <a:lstStyle/>
          <a:p>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4729160" cy="3114675"/>
          </a:xfrm>
        </p:spPr>
        <p:txBody>
          <a:bodyPr/>
          <a:lstStyle/>
          <a:p>
            <a:endParaRPr lang="en-GB"/>
          </a:p>
        </p:txBody>
      </p:sp>
      <p:sp>
        <p:nvSpPr>
          <p:cNvPr id="4" name="Title 3">
            <a:extLst>
              <a:ext uri="{FF2B5EF4-FFF2-40B4-BE49-F238E27FC236}">
                <a16:creationId xmlns:a16="http://schemas.microsoft.com/office/drawing/2014/main" id="{F86D734C-5114-B35D-E40C-E9A95754FA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6902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4729160" cy="3114675"/>
          </a:xfrm>
        </p:spPr>
        <p:txBody>
          <a:bodyPr/>
          <a:lstStyle/>
          <a:p>
            <a:endParaRPr lang="en-GB"/>
          </a:p>
        </p:txBody>
      </p:sp>
      <p:sp>
        <p:nvSpPr>
          <p:cNvPr id="4" name="Title 3">
            <a:extLst>
              <a:ext uri="{FF2B5EF4-FFF2-40B4-BE49-F238E27FC236}">
                <a16:creationId xmlns:a16="http://schemas.microsoft.com/office/drawing/2014/main" id="{46A38FFB-4BDF-8679-138D-11B7CED68C0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1020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6271" y="1450473"/>
            <a:ext cx="288311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23F1B7DE-433A-3C0C-A500-ED48E6B51919}"/>
              </a:ext>
            </a:extLst>
          </p:cNvPr>
          <p:cNvSpPr>
            <a:spLocks noGrp="1"/>
          </p:cNvSpPr>
          <p:nvPr>
            <p:ph type="body" sz="quarter" idx="3"/>
          </p:nvPr>
        </p:nvSpPr>
        <p:spPr>
          <a:xfrm>
            <a:off x="8520241" y="1450473"/>
            <a:ext cx="2883116"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0" name="Text Placeholder 4">
            <a:extLst>
              <a:ext uri="{FF2B5EF4-FFF2-40B4-BE49-F238E27FC236}">
                <a16:creationId xmlns:a16="http://schemas.microsoft.com/office/drawing/2014/main" id="{696DFD03-988D-AA7B-EE92-47CA92A7CA88}"/>
              </a:ext>
            </a:extLst>
          </p:cNvPr>
          <p:cNvSpPr>
            <a:spLocks noGrp="1"/>
          </p:cNvSpPr>
          <p:nvPr>
            <p:ph type="body" sz="quarter" idx="14"/>
          </p:nvPr>
        </p:nvSpPr>
        <p:spPr>
          <a:xfrm>
            <a:off x="4604846" y="1450473"/>
            <a:ext cx="2982308"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1">
            <a:extLst>
              <a:ext uri="{FF2B5EF4-FFF2-40B4-BE49-F238E27FC236}">
                <a16:creationId xmlns:a16="http://schemas.microsoft.com/office/drawing/2014/main" id="{E7CF1037-07D4-5310-26D1-0F0974E63D6B}"/>
              </a:ext>
            </a:extLst>
          </p:cNvPr>
          <p:cNvSpPr>
            <a:spLocks noGrp="1"/>
          </p:cNvSpPr>
          <p:nvPr>
            <p:ph type="pic" sz="quarter" idx="15"/>
          </p:nvPr>
        </p:nvSpPr>
        <p:spPr>
          <a:xfrm>
            <a:off x="835930" y="2416629"/>
            <a:ext cx="2982308" cy="3097279"/>
          </a:xfrm>
          <a:solidFill>
            <a:srgbClr val="CADDFF"/>
          </a:solidFill>
        </p:spPr>
        <p:txBody>
          <a:bodyPr/>
          <a:lstStyle/>
          <a:p>
            <a:endParaRPr lang="en-GB"/>
          </a:p>
        </p:txBody>
      </p:sp>
      <p:sp>
        <p:nvSpPr>
          <p:cNvPr id="13" name="Picture Placeholder 11">
            <a:extLst>
              <a:ext uri="{FF2B5EF4-FFF2-40B4-BE49-F238E27FC236}">
                <a16:creationId xmlns:a16="http://schemas.microsoft.com/office/drawing/2014/main" id="{264FD682-22AA-5BD5-AD1B-04EE94A8EF9C}"/>
              </a:ext>
            </a:extLst>
          </p:cNvPr>
          <p:cNvSpPr>
            <a:spLocks noGrp="1"/>
          </p:cNvSpPr>
          <p:nvPr>
            <p:ph type="pic" sz="quarter" idx="16"/>
          </p:nvPr>
        </p:nvSpPr>
        <p:spPr>
          <a:xfrm>
            <a:off x="4604846" y="2416628"/>
            <a:ext cx="2982308" cy="3097279"/>
          </a:xfrm>
          <a:solidFill>
            <a:srgbClr val="CADDFF"/>
          </a:solidFill>
        </p:spPr>
        <p:txBody>
          <a:bodyPr/>
          <a:lstStyle/>
          <a:p>
            <a:endParaRPr lang="en-GB"/>
          </a:p>
        </p:txBody>
      </p:sp>
      <p:sp>
        <p:nvSpPr>
          <p:cNvPr id="14" name="Picture Placeholder 11">
            <a:extLst>
              <a:ext uri="{FF2B5EF4-FFF2-40B4-BE49-F238E27FC236}">
                <a16:creationId xmlns:a16="http://schemas.microsoft.com/office/drawing/2014/main" id="{1D0AAD0E-294C-A075-90C7-87BBFC2586DF}"/>
              </a:ext>
            </a:extLst>
          </p:cNvPr>
          <p:cNvSpPr>
            <a:spLocks noGrp="1"/>
          </p:cNvSpPr>
          <p:nvPr>
            <p:ph type="pic" sz="quarter" idx="17"/>
          </p:nvPr>
        </p:nvSpPr>
        <p:spPr>
          <a:xfrm>
            <a:off x="8470684" y="2416629"/>
            <a:ext cx="2883116" cy="3097279"/>
          </a:xfrm>
          <a:solidFill>
            <a:srgbClr val="CADDFF"/>
          </a:solidFill>
        </p:spPr>
        <p:txBody>
          <a:bodyPr/>
          <a:lstStyle/>
          <a:p>
            <a:endParaRPr lang="en-GB"/>
          </a:p>
        </p:txBody>
      </p:sp>
    </p:spTree>
    <p:extLst>
      <p:ext uri="{BB962C8B-B14F-4D97-AF65-F5344CB8AC3E}">
        <p14:creationId xmlns:p14="http://schemas.microsoft.com/office/powerpoint/2010/main" val="21185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B8E31E02-AA62-340E-E09C-3A479A7EA142}"/>
              </a:ext>
            </a:extLst>
          </p:cNvPr>
          <p:cNvSpPr>
            <a:spLocks noGrp="1"/>
          </p:cNvSpPr>
          <p:nvPr>
            <p:ph type="body" sz="quarter" idx="13" hasCustomPrompt="1"/>
          </p:nvPr>
        </p:nvSpPr>
        <p:spPr>
          <a:xfrm>
            <a:off x="1978114" y="2819770"/>
            <a:ext cx="2266950" cy="480131"/>
          </a:xfrm>
        </p:spPr>
        <p:txBody>
          <a:bodyPr/>
          <a:lstStyle>
            <a:lvl1pPr marL="0" indent="0" algn="ctr">
              <a:buNone/>
              <a:defRPr>
                <a:latin typeface="DINPro-Regular" panose="02000503030000020004" pitchFamily="50" charset="0"/>
              </a:defRPr>
            </a:lvl1pPr>
          </a:lstStyle>
          <a:p>
            <a:pPr lvl="0"/>
            <a:r>
              <a:rPr lang="it-IT"/>
              <a:t>t</a:t>
            </a:r>
            <a:r>
              <a:rPr lang="en-GB" err="1"/>
              <a:t>ime</a:t>
            </a:r>
            <a:endParaRPr lang="en-GB"/>
          </a:p>
        </p:txBody>
      </p:sp>
    </p:spTree>
    <p:extLst>
      <p:ext uri="{BB962C8B-B14F-4D97-AF65-F5344CB8AC3E}">
        <p14:creationId xmlns:p14="http://schemas.microsoft.com/office/powerpoint/2010/main" val="672166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613645" y="230007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EF08A3FA-7D29-FF15-EB20-FDB64DC48B0B}"/>
              </a:ext>
            </a:extLst>
          </p:cNvPr>
          <p:cNvSpPr>
            <a:spLocks noGrp="1"/>
          </p:cNvSpPr>
          <p:nvPr>
            <p:ph type="body" sz="quarter" idx="13" hasCustomPrompt="1"/>
          </p:nvPr>
        </p:nvSpPr>
        <p:spPr>
          <a:xfrm>
            <a:off x="1884607" y="2612768"/>
            <a:ext cx="2466975"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3289860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Q&amp;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159379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bg>
      <p:bgPr>
        <a:solidFill>
          <a:srgbClr val="2B3D9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4B02A46-B209-64B2-5604-BD2355B211B6}"/>
              </a:ext>
            </a:extLst>
          </p:cNvPr>
          <p:cNvSpPr>
            <a:spLocks noGrp="1"/>
          </p:cNvSpPr>
          <p:nvPr>
            <p:ph type="ftr" sz="quarter" idx="11"/>
          </p:nvPr>
        </p:nvSpPr>
        <p:spPr/>
        <p:txBody>
          <a:bodyPr/>
          <a:lstStyle>
            <a:lvl1pPr>
              <a:defRPr>
                <a:solidFill>
                  <a:schemeClr val="bg1"/>
                </a:solidFill>
              </a:defRPr>
            </a:lvl1pPr>
          </a:lstStyle>
          <a:p>
            <a:r>
              <a:rPr lang="it-IT"/>
              <a:t>www.equineteurope.org</a:t>
            </a:r>
            <a:endParaRPr lang="en-GB"/>
          </a:p>
        </p:txBody>
      </p:sp>
      <p:sp>
        <p:nvSpPr>
          <p:cNvPr id="6" name="Slide Number Placeholder 5">
            <a:extLst>
              <a:ext uri="{FF2B5EF4-FFF2-40B4-BE49-F238E27FC236}">
                <a16:creationId xmlns:a16="http://schemas.microsoft.com/office/drawing/2014/main" id="{4C8A2DD7-8A93-A07A-B0C9-A203DFC00983}"/>
              </a:ext>
            </a:extLst>
          </p:cNvPr>
          <p:cNvSpPr>
            <a:spLocks noGrp="1"/>
          </p:cNvSpPr>
          <p:nvPr>
            <p:ph type="sldNum" sz="quarter" idx="12"/>
          </p:nvPr>
        </p:nvSpPr>
        <p:spPr/>
        <p:txBody>
          <a:bodyPr/>
          <a:lstStyle>
            <a:lvl1pPr>
              <a:defRPr>
                <a:solidFill>
                  <a:schemeClr val="bg1"/>
                </a:solidFill>
              </a:defRPr>
            </a:lvl1pPr>
          </a:lstStyle>
          <a:p>
            <a:fld id="{83FF0C45-A2D3-4855-B11D-F84F2ECAE27B}" type="slidenum">
              <a:rPr lang="en-GB" smtClean="0"/>
              <a:pPr/>
              <a:t>‹#›</a:t>
            </a:fld>
            <a:endParaRPr lang="en-GB"/>
          </a:p>
        </p:txBody>
      </p:sp>
      <p:pic>
        <p:nvPicPr>
          <p:cNvPr id="4" name="Picture 3">
            <a:extLst>
              <a:ext uri="{FF2B5EF4-FFF2-40B4-BE49-F238E27FC236}">
                <a16:creationId xmlns:a16="http://schemas.microsoft.com/office/drawing/2014/main" id="{E65697A5-D0C9-624A-EDDD-69EF1346CC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68" y="6194774"/>
            <a:ext cx="2475445" cy="519336"/>
          </a:xfrm>
          <a:prstGeom prst="rect">
            <a:avLst/>
          </a:prstGeom>
        </p:spPr>
      </p:pic>
      <p:pic>
        <p:nvPicPr>
          <p:cNvPr id="8" name="Picture 7" descr="A black and white sign with white text&#10;&#10;Description automatically generated">
            <a:extLst>
              <a:ext uri="{FF2B5EF4-FFF2-40B4-BE49-F238E27FC236}">
                <a16:creationId xmlns:a16="http://schemas.microsoft.com/office/drawing/2014/main" id="{C25B17FC-9B04-0DFE-C6EA-E430A0A84041}"/>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sp>
        <p:nvSpPr>
          <p:cNvPr id="9" name="Title Placeholder 1">
            <a:extLst>
              <a:ext uri="{FF2B5EF4-FFF2-40B4-BE49-F238E27FC236}">
                <a16:creationId xmlns:a16="http://schemas.microsoft.com/office/drawing/2014/main" id="{BE5D4B54-5989-5CC9-D8F9-CFB7B03238CF}"/>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lvl1pPr>
              <a:defRPr>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ED59B4DD-0EC8-14F6-107E-8B765AC05EC9}"/>
              </a:ext>
            </a:extLst>
          </p:cNvPr>
          <p:cNvSpPr>
            <a:spLocks noGrp="1"/>
          </p:cNvSpPr>
          <p:nvPr>
            <p:ph idx="1" hasCustomPrompt="1"/>
          </p:nvPr>
        </p:nvSpPr>
        <p:spPr>
          <a:xfrm>
            <a:off x="838200" y="3429000"/>
            <a:ext cx="8003959" cy="480131"/>
          </a:xfrm>
          <a:prstGeom prst="rect">
            <a:avLst/>
          </a:prstGeom>
        </p:spPr>
        <p:txBody>
          <a:bodyPr vert="horz" wrap="square" lIns="91440" tIns="45720" rIns="91440" bIns="45720" rtlCol="0">
            <a:spAutoFit/>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1" name="Rectangle 10">
            <a:extLst>
              <a:ext uri="{FF2B5EF4-FFF2-40B4-BE49-F238E27FC236}">
                <a16:creationId xmlns:a16="http://schemas.microsoft.com/office/drawing/2014/main" id="{ECEDD5BC-6A9B-085A-7654-2FEA3C0A4046}"/>
              </a:ext>
            </a:extLst>
          </p:cNvPr>
          <p:cNvSpPr/>
          <p:nvPr userDrawn="1"/>
        </p:nvSpPr>
        <p:spPr>
          <a:xfrm>
            <a:off x="168616" y="279087"/>
            <a:ext cx="1536616" cy="701731"/>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C78B6CD-A58E-6343-CC17-6991FDF4477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5456" t="38919" r="34351" b="42004"/>
          <a:stretch/>
        </p:blipFill>
        <p:spPr>
          <a:xfrm>
            <a:off x="168616" y="84072"/>
            <a:ext cx="2895859" cy="1029159"/>
          </a:xfrm>
          <a:prstGeom prst="rect">
            <a:avLst/>
          </a:prstGeom>
        </p:spPr>
      </p:pic>
    </p:spTree>
    <p:extLst>
      <p:ext uri="{BB962C8B-B14F-4D97-AF65-F5344CB8AC3E}">
        <p14:creationId xmlns:p14="http://schemas.microsoft.com/office/powerpoint/2010/main" val="396578011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610E-452E-1A3C-7969-2D02C53FFA0D}"/>
              </a:ext>
            </a:extLst>
          </p:cNvPr>
          <p:cNvSpPr>
            <a:spLocks noGrp="1"/>
          </p:cNvSpPr>
          <p:nvPr>
            <p:ph sz="half" idx="1"/>
          </p:nvPr>
        </p:nvSpPr>
        <p:spPr>
          <a:xfrm>
            <a:off x="838200" y="1817687"/>
            <a:ext cx="4829175"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68011BE5-536A-F8C4-D559-9365FA0A59B8}"/>
              </a:ext>
            </a:extLst>
          </p:cNvPr>
          <p:cNvSpPr>
            <a:spLocks noGrp="1"/>
          </p:cNvSpPr>
          <p:nvPr>
            <p:ph sz="half" idx="2"/>
          </p:nvPr>
        </p:nvSpPr>
        <p:spPr>
          <a:xfrm>
            <a:off x="6524625" y="1817687"/>
            <a:ext cx="4829175" cy="3222624"/>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a:t>
            </a:fld>
            <a:endParaRPr lang="en-GB"/>
          </a:p>
        </p:txBody>
      </p:sp>
    </p:spTree>
    <p:extLst>
      <p:ext uri="{BB962C8B-B14F-4D97-AF65-F5344CB8AC3E}">
        <p14:creationId xmlns:p14="http://schemas.microsoft.com/office/powerpoint/2010/main" val="279137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10515600" cy="424732"/>
          </a:xfrm>
        </p:spPr>
        <p:txBody>
          <a:bodyPr/>
          <a:lstStyle>
            <a:lvl1pPr marL="0" indent="0">
              <a:buNone/>
              <a:defRPr sz="2400">
                <a:solidFill>
                  <a:srgbClr val="264D99"/>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4" name="Title 3">
            <a:extLst>
              <a:ext uri="{FF2B5EF4-FFF2-40B4-BE49-F238E27FC236}">
                <a16:creationId xmlns:a16="http://schemas.microsoft.com/office/drawing/2014/main" id="{97C10FF0-501B-BFE4-54C7-C4F47C3719C7}"/>
              </a:ext>
            </a:extLst>
          </p:cNvPr>
          <p:cNvSpPr>
            <a:spLocks noGrp="1"/>
          </p:cNvSpPr>
          <p:nvPr>
            <p:ph type="title"/>
          </p:nvPr>
        </p:nvSpPr>
        <p:spPr>
          <a:xfrm>
            <a:off x="838200" y="2310549"/>
            <a:ext cx="10700671" cy="701731"/>
          </a:xfrm>
        </p:spPr>
        <p:txBody>
          <a:bodyPr/>
          <a:lstStyle/>
          <a:p>
            <a:r>
              <a:rPr lang="en-GB"/>
              <a:t>Click to edit Master title style</a:t>
            </a:r>
          </a:p>
        </p:txBody>
      </p:sp>
    </p:spTree>
    <p:extLst>
      <p:ext uri="{BB962C8B-B14F-4D97-AF65-F5344CB8AC3E}">
        <p14:creationId xmlns:p14="http://schemas.microsoft.com/office/powerpoint/2010/main" val="9029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8198" y="1808462"/>
            <a:ext cx="9153699" cy="42860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38197" y="2591417"/>
            <a:ext cx="9153699"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2" name="Title 1">
            <a:extLst>
              <a:ext uri="{FF2B5EF4-FFF2-40B4-BE49-F238E27FC236}">
                <a16:creationId xmlns:a16="http://schemas.microsoft.com/office/drawing/2014/main" id="{2C1B6FFF-1667-6C4D-71EA-2A50210FE56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59925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8198" y="1875520"/>
            <a:ext cx="3892865"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38197" y="2954702"/>
            <a:ext cx="3892865"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5" name="Text Placeholder 2">
            <a:extLst>
              <a:ext uri="{FF2B5EF4-FFF2-40B4-BE49-F238E27FC236}">
                <a16:creationId xmlns:a16="http://schemas.microsoft.com/office/drawing/2014/main" id="{42D42500-9FFA-A05C-64B6-7DBBECA947F7}"/>
              </a:ext>
            </a:extLst>
          </p:cNvPr>
          <p:cNvSpPr>
            <a:spLocks noGrp="1"/>
          </p:cNvSpPr>
          <p:nvPr>
            <p:ph type="body" idx="15"/>
          </p:nvPr>
        </p:nvSpPr>
        <p:spPr>
          <a:xfrm>
            <a:off x="6048894" y="1875519"/>
            <a:ext cx="3943003"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63647A4D-377D-BA35-92BB-70CA6DD57834}"/>
              </a:ext>
            </a:extLst>
          </p:cNvPr>
          <p:cNvSpPr>
            <a:spLocks noGrp="1"/>
          </p:cNvSpPr>
          <p:nvPr>
            <p:ph sz="half" idx="16"/>
          </p:nvPr>
        </p:nvSpPr>
        <p:spPr>
          <a:xfrm>
            <a:off x="6048894" y="2954700"/>
            <a:ext cx="3943003"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2" name="Title 1">
            <a:extLst>
              <a:ext uri="{FF2B5EF4-FFF2-40B4-BE49-F238E27FC236}">
                <a16:creationId xmlns:a16="http://schemas.microsoft.com/office/drawing/2014/main" id="{7D8005C4-CB51-0F2B-110A-E5B08B0A175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91968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s with p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4306"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38198" y="3132868"/>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3" name="Title 12">
            <a:extLst>
              <a:ext uri="{FF2B5EF4-FFF2-40B4-BE49-F238E27FC236}">
                <a16:creationId xmlns:a16="http://schemas.microsoft.com/office/drawing/2014/main" id="{DA2057CD-E40B-AC63-15EF-39C4C1D907BE}"/>
              </a:ext>
            </a:extLst>
          </p:cNvPr>
          <p:cNvSpPr>
            <a:spLocks noGrp="1"/>
          </p:cNvSpPr>
          <p:nvPr>
            <p:ph type="title"/>
          </p:nvPr>
        </p:nvSpPr>
        <p:spPr/>
        <p:txBody>
          <a:bodyPr/>
          <a:lstStyle/>
          <a:p>
            <a:r>
              <a:rPr lang="en-GB"/>
              <a:t>Click to edit Master title style</a:t>
            </a:r>
          </a:p>
        </p:txBody>
      </p:sp>
      <p:sp>
        <p:nvSpPr>
          <p:cNvPr id="2" name="Text Placeholder 2">
            <a:extLst>
              <a:ext uri="{FF2B5EF4-FFF2-40B4-BE49-F238E27FC236}">
                <a16:creationId xmlns:a16="http://schemas.microsoft.com/office/drawing/2014/main" id="{54BE6543-D0CD-B6AB-9E25-92AD661DDDD9}"/>
              </a:ext>
            </a:extLst>
          </p:cNvPr>
          <p:cNvSpPr>
            <a:spLocks noGrp="1"/>
          </p:cNvSpPr>
          <p:nvPr>
            <p:ph type="body" idx="13"/>
          </p:nvPr>
        </p:nvSpPr>
        <p:spPr>
          <a:xfrm>
            <a:off x="4297942"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2">
            <a:extLst>
              <a:ext uri="{FF2B5EF4-FFF2-40B4-BE49-F238E27FC236}">
                <a16:creationId xmlns:a16="http://schemas.microsoft.com/office/drawing/2014/main" id="{E3D6745E-52DF-AA48-02A7-3A00AA01F400}"/>
              </a:ext>
            </a:extLst>
          </p:cNvPr>
          <p:cNvSpPr>
            <a:spLocks noGrp="1"/>
          </p:cNvSpPr>
          <p:nvPr>
            <p:ph type="body" idx="14"/>
          </p:nvPr>
        </p:nvSpPr>
        <p:spPr>
          <a:xfrm>
            <a:off x="7761578"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a:extLst>
              <a:ext uri="{FF2B5EF4-FFF2-40B4-BE49-F238E27FC236}">
                <a16:creationId xmlns:a16="http://schemas.microsoft.com/office/drawing/2014/main" id="{22C9519A-5CFF-AB97-91C3-AF27458AA10E}"/>
              </a:ext>
            </a:extLst>
          </p:cNvPr>
          <p:cNvSpPr>
            <a:spLocks noGrp="1"/>
          </p:cNvSpPr>
          <p:nvPr>
            <p:ph sz="half" idx="15"/>
          </p:nvPr>
        </p:nvSpPr>
        <p:spPr>
          <a:xfrm>
            <a:off x="4297942" y="3132868"/>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4" name="Content Placeholder 3">
            <a:extLst>
              <a:ext uri="{FF2B5EF4-FFF2-40B4-BE49-F238E27FC236}">
                <a16:creationId xmlns:a16="http://schemas.microsoft.com/office/drawing/2014/main" id="{1C35A6F5-3FF5-CAF6-EBCA-2986E122A1D8}"/>
              </a:ext>
            </a:extLst>
          </p:cNvPr>
          <p:cNvSpPr>
            <a:spLocks noGrp="1"/>
          </p:cNvSpPr>
          <p:nvPr>
            <p:ph sz="half" idx="16"/>
          </p:nvPr>
        </p:nvSpPr>
        <p:spPr>
          <a:xfrm>
            <a:off x="7761578" y="3137056"/>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2439239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8198" y="1878475"/>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8" name="Chart Placeholder 7">
            <a:extLst>
              <a:ext uri="{FF2B5EF4-FFF2-40B4-BE49-F238E27FC236}">
                <a16:creationId xmlns:a16="http://schemas.microsoft.com/office/drawing/2014/main" id="{A765798E-8360-0066-BCAD-39A601A0755B}"/>
              </a:ext>
            </a:extLst>
          </p:cNvPr>
          <p:cNvSpPr>
            <a:spLocks noGrp="1"/>
          </p:cNvSpPr>
          <p:nvPr>
            <p:ph type="chart" sz="quarter" idx="15"/>
          </p:nvPr>
        </p:nvSpPr>
        <p:spPr>
          <a:xfrm>
            <a:off x="862014" y="3001029"/>
            <a:ext cx="4748210" cy="2369209"/>
          </a:xfrm>
        </p:spPr>
        <p:txBody>
          <a:bodyPr/>
          <a:lstStyle/>
          <a:p>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581778" y="1878475"/>
            <a:ext cx="3391073" cy="3491763"/>
          </a:xfrm>
        </p:spPr>
        <p:txBody>
          <a:bodyPr/>
          <a:lstStyle/>
          <a:p>
            <a:endParaRPr lang="en-GB"/>
          </a:p>
        </p:txBody>
      </p:sp>
      <p:sp>
        <p:nvSpPr>
          <p:cNvPr id="4" name="Title 3">
            <a:extLst>
              <a:ext uri="{FF2B5EF4-FFF2-40B4-BE49-F238E27FC236}">
                <a16:creationId xmlns:a16="http://schemas.microsoft.com/office/drawing/2014/main" id="{F86D734C-5114-B35D-E40C-E9A95754FA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80776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8198" y="1919565"/>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284941" y="1920855"/>
            <a:ext cx="3706956" cy="3491845"/>
          </a:xfrm>
        </p:spPr>
        <p:txBody>
          <a:bodyPr/>
          <a:lstStyle/>
          <a:p>
            <a:endParaRPr lang="en-GB"/>
          </a:p>
        </p:txBody>
      </p:sp>
      <p:sp>
        <p:nvSpPr>
          <p:cNvPr id="4" name="Title 3">
            <a:extLst>
              <a:ext uri="{FF2B5EF4-FFF2-40B4-BE49-F238E27FC236}">
                <a16:creationId xmlns:a16="http://schemas.microsoft.com/office/drawing/2014/main" id="{46A38FFB-4BDF-8679-138D-11B7CED68C0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73015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5930" y="816432"/>
            <a:ext cx="288311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23F1B7DE-433A-3C0C-A500-ED48E6B51919}"/>
              </a:ext>
            </a:extLst>
          </p:cNvPr>
          <p:cNvSpPr>
            <a:spLocks noGrp="1"/>
          </p:cNvSpPr>
          <p:nvPr>
            <p:ph type="body" sz="quarter" idx="3"/>
          </p:nvPr>
        </p:nvSpPr>
        <p:spPr>
          <a:xfrm>
            <a:off x="8102991" y="816431"/>
            <a:ext cx="2883116"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0" name="Text Placeholder 4">
            <a:extLst>
              <a:ext uri="{FF2B5EF4-FFF2-40B4-BE49-F238E27FC236}">
                <a16:creationId xmlns:a16="http://schemas.microsoft.com/office/drawing/2014/main" id="{696DFD03-988D-AA7B-EE92-47CA92A7CA88}"/>
              </a:ext>
            </a:extLst>
          </p:cNvPr>
          <p:cNvSpPr>
            <a:spLocks noGrp="1"/>
          </p:cNvSpPr>
          <p:nvPr>
            <p:ph type="body" sz="quarter" idx="14"/>
          </p:nvPr>
        </p:nvSpPr>
        <p:spPr>
          <a:xfrm>
            <a:off x="4419863" y="816430"/>
            <a:ext cx="2982308"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1">
            <a:extLst>
              <a:ext uri="{FF2B5EF4-FFF2-40B4-BE49-F238E27FC236}">
                <a16:creationId xmlns:a16="http://schemas.microsoft.com/office/drawing/2014/main" id="{E7CF1037-07D4-5310-26D1-0F0974E63D6B}"/>
              </a:ext>
            </a:extLst>
          </p:cNvPr>
          <p:cNvSpPr>
            <a:spLocks noGrp="1"/>
          </p:cNvSpPr>
          <p:nvPr>
            <p:ph type="pic" sz="quarter" idx="15"/>
          </p:nvPr>
        </p:nvSpPr>
        <p:spPr>
          <a:xfrm>
            <a:off x="835930" y="2072302"/>
            <a:ext cx="2982308" cy="3097279"/>
          </a:xfrm>
          <a:solidFill>
            <a:srgbClr val="CADDFF"/>
          </a:solidFill>
        </p:spPr>
        <p:txBody>
          <a:bodyPr/>
          <a:lstStyle/>
          <a:p>
            <a:endParaRPr lang="en-GB"/>
          </a:p>
        </p:txBody>
      </p:sp>
      <p:sp>
        <p:nvSpPr>
          <p:cNvPr id="13" name="Picture Placeholder 11">
            <a:extLst>
              <a:ext uri="{FF2B5EF4-FFF2-40B4-BE49-F238E27FC236}">
                <a16:creationId xmlns:a16="http://schemas.microsoft.com/office/drawing/2014/main" id="{264FD682-22AA-5BD5-AD1B-04EE94A8EF9C}"/>
              </a:ext>
            </a:extLst>
          </p:cNvPr>
          <p:cNvSpPr>
            <a:spLocks noGrp="1"/>
          </p:cNvSpPr>
          <p:nvPr>
            <p:ph type="pic" sz="quarter" idx="16"/>
          </p:nvPr>
        </p:nvSpPr>
        <p:spPr>
          <a:xfrm>
            <a:off x="4419863" y="2070399"/>
            <a:ext cx="2982308" cy="3097279"/>
          </a:xfrm>
          <a:solidFill>
            <a:srgbClr val="CADDFF"/>
          </a:solidFill>
        </p:spPr>
        <p:txBody>
          <a:bodyPr/>
          <a:lstStyle/>
          <a:p>
            <a:endParaRPr lang="en-GB"/>
          </a:p>
        </p:txBody>
      </p:sp>
      <p:sp>
        <p:nvSpPr>
          <p:cNvPr id="14" name="Picture Placeholder 11">
            <a:extLst>
              <a:ext uri="{FF2B5EF4-FFF2-40B4-BE49-F238E27FC236}">
                <a16:creationId xmlns:a16="http://schemas.microsoft.com/office/drawing/2014/main" id="{1D0AAD0E-294C-A075-90C7-87BBFC2586DF}"/>
              </a:ext>
            </a:extLst>
          </p:cNvPr>
          <p:cNvSpPr>
            <a:spLocks noGrp="1"/>
          </p:cNvSpPr>
          <p:nvPr>
            <p:ph type="pic" sz="quarter" idx="17"/>
          </p:nvPr>
        </p:nvSpPr>
        <p:spPr>
          <a:xfrm>
            <a:off x="8102991" y="2072302"/>
            <a:ext cx="2883116" cy="3097279"/>
          </a:xfrm>
          <a:solidFill>
            <a:srgbClr val="CADDFF"/>
          </a:solidFill>
        </p:spPr>
        <p:txBody>
          <a:bodyPr/>
          <a:lstStyle/>
          <a:p>
            <a:endParaRPr lang="en-GB"/>
          </a:p>
        </p:txBody>
      </p:sp>
    </p:spTree>
    <p:extLst>
      <p:ext uri="{BB962C8B-B14F-4D97-AF65-F5344CB8AC3E}">
        <p14:creationId xmlns:p14="http://schemas.microsoft.com/office/powerpoint/2010/main" val="2128316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B8E31E02-AA62-340E-E09C-3A479A7EA142}"/>
              </a:ext>
            </a:extLst>
          </p:cNvPr>
          <p:cNvSpPr>
            <a:spLocks noGrp="1"/>
          </p:cNvSpPr>
          <p:nvPr>
            <p:ph type="body" sz="quarter" idx="13" hasCustomPrompt="1"/>
          </p:nvPr>
        </p:nvSpPr>
        <p:spPr>
          <a:xfrm>
            <a:off x="1978114" y="2819770"/>
            <a:ext cx="2266950" cy="480131"/>
          </a:xfrm>
        </p:spPr>
        <p:txBody>
          <a:bodyPr/>
          <a:lstStyle>
            <a:lvl1pPr marL="0" indent="0" algn="ctr">
              <a:buNone/>
              <a:defRPr>
                <a:latin typeface="DINPro-Regular" panose="02000503030000020004" pitchFamily="50" charset="0"/>
              </a:defRPr>
            </a:lvl1pPr>
          </a:lstStyle>
          <a:p>
            <a:pPr lvl="0"/>
            <a:r>
              <a:rPr lang="it-IT"/>
              <a:t>t</a:t>
            </a:r>
            <a:r>
              <a:rPr lang="en-GB" err="1"/>
              <a:t>ime</a:t>
            </a:r>
            <a:endParaRPr lang="en-GB"/>
          </a:p>
        </p:txBody>
      </p:sp>
    </p:spTree>
    <p:extLst>
      <p:ext uri="{BB962C8B-B14F-4D97-AF65-F5344CB8AC3E}">
        <p14:creationId xmlns:p14="http://schemas.microsoft.com/office/powerpoint/2010/main" val="2680011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048395" y="226682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EF08A3FA-7D29-FF15-EB20-FDB64DC48B0B}"/>
              </a:ext>
            </a:extLst>
          </p:cNvPr>
          <p:cNvSpPr>
            <a:spLocks noGrp="1"/>
          </p:cNvSpPr>
          <p:nvPr>
            <p:ph type="body" sz="quarter" idx="13" hasCustomPrompt="1"/>
          </p:nvPr>
        </p:nvSpPr>
        <p:spPr>
          <a:xfrm>
            <a:off x="1884607" y="2612768"/>
            <a:ext cx="2466975"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209286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nclusion">
    <p:spTree>
      <p:nvGrpSpPr>
        <p:cNvPr id="1" name=""/>
        <p:cNvGrpSpPr/>
        <p:nvPr/>
      </p:nvGrpSpPr>
      <p:grpSpPr>
        <a:xfrm>
          <a:off x="0" y="0"/>
          <a:ext cx="0" cy="0"/>
          <a:chOff x="0" y="0"/>
          <a:chExt cx="0" cy="0"/>
        </a:xfrm>
      </p:grpSpPr>
      <p:pic>
        <p:nvPicPr>
          <p:cNvPr id="12" name="Picture 11" descr="LinkedIn">
            <a:hlinkClick r:id="rId2"/>
            <a:extLst>
              <a:ext uri="{FF2B5EF4-FFF2-40B4-BE49-F238E27FC236}">
                <a16:creationId xmlns:a16="http://schemas.microsoft.com/office/drawing/2014/main" id="{B4899D4A-5B7F-0AB1-4A63-7D500F006710}"/>
              </a:ext>
            </a:extLst>
          </p:cNvPr>
          <p:cNvPicPr>
            <a:picLocks noChangeAspect="1"/>
          </p:cNvPicPr>
          <p:nvPr userDrawn="1"/>
        </p:nvPicPr>
        <p:blipFill>
          <a:blip r:embed="rId3">
            <a:alphaModFix amt="70000"/>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rcRect b="11468"/>
          <a:stretch/>
        </p:blipFill>
        <p:spPr>
          <a:xfrm>
            <a:off x="10018856" y="5804666"/>
            <a:ext cx="623147" cy="551684"/>
          </a:xfrm>
          <a:prstGeom prst="rect">
            <a:avLst/>
          </a:prstGeom>
          <a:solidFill>
            <a:schemeClr val="bg1"/>
          </a:solidFill>
          <a:ln>
            <a:solidFill>
              <a:schemeClr val="bg1"/>
            </a:solidFill>
          </a:ln>
          <a:effectLst/>
        </p:spPr>
      </p:pic>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p>
            <a:r>
              <a:rPr lang="it-IT"/>
              <a:t>www.equineteurope.org</a:t>
            </a:r>
            <a:endParaRPr lang="en-GB"/>
          </a:p>
        </p:txBody>
      </p:sp>
      <p:sp>
        <p:nvSpPr>
          <p:cNvPr id="5" name="TextBox 4">
            <a:extLst>
              <a:ext uri="{FF2B5EF4-FFF2-40B4-BE49-F238E27FC236}">
                <a16:creationId xmlns:a16="http://schemas.microsoft.com/office/drawing/2014/main" id="{3D5F76CC-ACE9-0415-475D-78BBC070EF90}"/>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rgbClr val="264D99"/>
                </a:solidFill>
                <a:latin typeface="DINPro-Black" panose="02000503030000020004" pitchFamily="50" charset="0"/>
              </a:rPr>
              <a:t>THANK YOU  FOR YOUR ATTENTION!</a:t>
            </a:r>
            <a:endParaRPr lang="en-GB" sz="3600">
              <a:solidFill>
                <a:srgbClr val="264D99"/>
              </a:solidFill>
              <a:latin typeface="DINPro-Black" panose="02000503030000020004" pitchFamily="50" charset="0"/>
            </a:endParaRPr>
          </a:p>
        </p:txBody>
      </p:sp>
      <p:sp>
        <p:nvSpPr>
          <p:cNvPr id="6" name="TextBox 5">
            <a:extLst>
              <a:ext uri="{FF2B5EF4-FFF2-40B4-BE49-F238E27FC236}">
                <a16:creationId xmlns:a16="http://schemas.microsoft.com/office/drawing/2014/main" id="{7A4765EB-1F68-CBF9-DE52-2807D12A5EF8}"/>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rgbClr val="264D99"/>
                </a:solidFill>
                <a:latin typeface="DINPro-Bold" panose="02000503030000020004" pitchFamily="50" charset="0"/>
              </a:rPr>
              <a:t>ANY QUESTIONS?</a:t>
            </a:r>
            <a:endParaRPr lang="en-GB" sz="3200">
              <a:solidFill>
                <a:srgbClr val="264D99"/>
              </a:solidFill>
              <a:latin typeface="DINPro-Bold" panose="02000503030000020004" pitchFamily="50" charset="0"/>
            </a:endParaRPr>
          </a:p>
        </p:txBody>
      </p:sp>
      <p:sp>
        <p:nvSpPr>
          <p:cNvPr id="8" name="TextBox 7">
            <a:extLst>
              <a:ext uri="{FF2B5EF4-FFF2-40B4-BE49-F238E27FC236}">
                <a16:creationId xmlns:a16="http://schemas.microsoft.com/office/drawing/2014/main" id="{4AA513BE-BCEF-3440-5B43-85AEBA1F478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rgbClr val="264D99"/>
                </a:solidFill>
                <a:latin typeface="DINPro-Regular" panose="02000503030000020004" pitchFamily="50" charset="0"/>
              </a:rPr>
              <a:t>EQUINET SECRETARIAT</a:t>
            </a:r>
          </a:p>
          <a:p>
            <a:pPr lvl="0">
              <a:lnSpc>
                <a:spcPct val="100000"/>
              </a:lnSpc>
            </a:pPr>
            <a:r>
              <a:rPr lang="it-IT" sz="2000">
                <a:solidFill>
                  <a:srgbClr val="264D99"/>
                </a:solidFill>
                <a:latin typeface="DINPro-Regular" panose="02000503030000020004" pitchFamily="50" charset="0"/>
              </a:rPr>
              <a:t>Place Victor Horta, 40, 1060</a:t>
            </a:r>
          </a:p>
          <a:p>
            <a:pPr lvl="0">
              <a:lnSpc>
                <a:spcPct val="100000"/>
              </a:lnSpc>
            </a:pPr>
            <a:r>
              <a:rPr lang="en-GB" sz="2000">
                <a:solidFill>
                  <a:srgbClr val="264D99"/>
                </a:solidFill>
                <a:latin typeface="DINPro-Regular" panose="02000503030000020004" pitchFamily="50" charset="0"/>
              </a:rPr>
              <a:t>Brussels, Belgium</a:t>
            </a:r>
          </a:p>
          <a:p>
            <a:pPr lvl="0">
              <a:lnSpc>
                <a:spcPct val="100000"/>
              </a:lnSpc>
            </a:pPr>
            <a:r>
              <a:rPr lang="en-GB" sz="2000">
                <a:solidFill>
                  <a:srgbClr val="264D99"/>
                </a:solidFill>
                <a:latin typeface="DINPro-Regular" panose="02000503030000020004" pitchFamily="50" charset="0"/>
              </a:rPr>
              <a:t>Tel: +32 (0)2 212 3182</a:t>
            </a:r>
          </a:p>
          <a:p>
            <a:pPr lvl="0">
              <a:lnSpc>
                <a:spcPct val="100000"/>
              </a:lnSpc>
            </a:pPr>
            <a:r>
              <a:rPr lang="en-GB" sz="2000">
                <a:solidFill>
                  <a:srgbClr val="264D99"/>
                </a:solidFill>
                <a:latin typeface="DINPro-Regular" panose="02000503030000020004" pitchFamily="50" charset="0"/>
              </a:rPr>
              <a:t>info@equineteurope.org </a:t>
            </a:r>
          </a:p>
        </p:txBody>
      </p:sp>
    </p:spTree>
    <p:extLst>
      <p:ext uri="{BB962C8B-B14F-4D97-AF65-F5344CB8AC3E}">
        <p14:creationId xmlns:p14="http://schemas.microsoft.com/office/powerpoint/2010/main" val="3874828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Q&amp;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1446118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610E-452E-1A3C-7969-2D02C53FFA0D}"/>
              </a:ext>
            </a:extLst>
          </p:cNvPr>
          <p:cNvSpPr>
            <a:spLocks noGrp="1"/>
          </p:cNvSpPr>
          <p:nvPr>
            <p:ph sz="half" idx="1"/>
          </p:nvPr>
        </p:nvSpPr>
        <p:spPr>
          <a:xfrm>
            <a:off x="820445" y="894409"/>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2" name="Content Placeholder 2">
            <a:extLst>
              <a:ext uri="{FF2B5EF4-FFF2-40B4-BE49-F238E27FC236}">
                <a16:creationId xmlns:a16="http://schemas.microsoft.com/office/drawing/2014/main" id="{653570BD-7DE0-2740-47FB-95CEF1083CC8}"/>
              </a:ext>
            </a:extLst>
          </p:cNvPr>
          <p:cNvSpPr>
            <a:spLocks noGrp="1"/>
          </p:cNvSpPr>
          <p:nvPr>
            <p:ph sz="half" idx="13"/>
          </p:nvPr>
        </p:nvSpPr>
        <p:spPr>
          <a:xfrm>
            <a:off x="6040634" y="894409"/>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941010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9203575" cy="416721"/>
          </a:xfrm>
        </p:spPr>
        <p:txBody>
          <a:bodyPr/>
          <a:lstStyle>
            <a:lvl1pPr marL="0" indent="0">
              <a:buNone/>
              <a:defRPr sz="2400">
                <a:solidFill>
                  <a:srgbClr val="264D99"/>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4" name="Title 3">
            <a:extLst>
              <a:ext uri="{FF2B5EF4-FFF2-40B4-BE49-F238E27FC236}">
                <a16:creationId xmlns:a16="http://schemas.microsoft.com/office/drawing/2014/main" id="{97C10FF0-501B-BFE4-54C7-C4F47C3719C7}"/>
              </a:ext>
            </a:extLst>
          </p:cNvPr>
          <p:cNvSpPr>
            <a:spLocks noGrp="1"/>
          </p:cNvSpPr>
          <p:nvPr>
            <p:ph type="title"/>
          </p:nvPr>
        </p:nvSpPr>
        <p:spPr>
          <a:xfrm>
            <a:off x="838200" y="2310549"/>
            <a:ext cx="9203575" cy="701731"/>
          </a:xfrm>
        </p:spPr>
        <p:txBody>
          <a:bodyPr/>
          <a:lstStyle/>
          <a:p>
            <a:r>
              <a:rPr lang="en-GB"/>
              <a:t>Click to edit Master title style</a:t>
            </a:r>
          </a:p>
        </p:txBody>
      </p:sp>
    </p:spTree>
    <p:extLst>
      <p:ext uri="{BB962C8B-B14F-4D97-AF65-F5344CB8AC3E}">
        <p14:creationId xmlns:p14="http://schemas.microsoft.com/office/powerpoint/2010/main" val="647546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samp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5" name="Text Placeholder 2">
            <a:extLst>
              <a:ext uri="{FF2B5EF4-FFF2-40B4-BE49-F238E27FC236}">
                <a16:creationId xmlns:a16="http://schemas.microsoft.com/office/drawing/2014/main" id="{C29B7A02-3E1F-10BE-AF14-871E0767B70F}"/>
              </a:ext>
            </a:extLst>
          </p:cNvPr>
          <p:cNvSpPr>
            <a:spLocks noGrp="1"/>
          </p:cNvSpPr>
          <p:nvPr>
            <p:ph type="body" idx="13"/>
          </p:nvPr>
        </p:nvSpPr>
        <p:spPr>
          <a:xfrm>
            <a:off x="838198" y="1808462"/>
            <a:ext cx="9153699" cy="42860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3">
            <a:extLst>
              <a:ext uri="{FF2B5EF4-FFF2-40B4-BE49-F238E27FC236}">
                <a16:creationId xmlns:a16="http://schemas.microsoft.com/office/drawing/2014/main" id="{DD1096BD-E6E7-9172-F4A2-489A09DFABFF}"/>
              </a:ext>
            </a:extLst>
          </p:cNvPr>
          <p:cNvSpPr>
            <a:spLocks noGrp="1"/>
          </p:cNvSpPr>
          <p:nvPr>
            <p:ph sz="half" idx="14"/>
          </p:nvPr>
        </p:nvSpPr>
        <p:spPr>
          <a:xfrm>
            <a:off x="838197" y="2591417"/>
            <a:ext cx="9153699"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1" name="Title 10">
            <a:extLst>
              <a:ext uri="{FF2B5EF4-FFF2-40B4-BE49-F238E27FC236}">
                <a16:creationId xmlns:a16="http://schemas.microsoft.com/office/drawing/2014/main" id="{937EE4B9-2BB9-C992-4251-3DF64F88E169}"/>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62599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amp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2" name="Title 1">
            <a:extLst>
              <a:ext uri="{FF2B5EF4-FFF2-40B4-BE49-F238E27FC236}">
                <a16:creationId xmlns:a16="http://schemas.microsoft.com/office/drawing/2014/main" id="{D6AF0043-3B25-7620-88F1-2B27A8B8118A}"/>
              </a:ext>
            </a:extLst>
          </p:cNvPr>
          <p:cNvSpPr>
            <a:spLocks noGrp="1"/>
          </p:cNvSpPr>
          <p:nvPr>
            <p:ph type="title"/>
          </p:nvPr>
        </p:nvSpPr>
        <p:spPr/>
        <p:txBody>
          <a:bodyPr/>
          <a:lstStyle/>
          <a:p>
            <a:r>
              <a:rPr lang="en-GB"/>
              <a:t>Click to edit Master title style</a:t>
            </a:r>
          </a:p>
        </p:txBody>
      </p:sp>
      <p:sp>
        <p:nvSpPr>
          <p:cNvPr id="6" name="Text Placeholder 2">
            <a:extLst>
              <a:ext uri="{FF2B5EF4-FFF2-40B4-BE49-F238E27FC236}">
                <a16:creationId xmlns:a16="http://schemas.microsoft.com/office/drawing/2014/main" id="{541DD812-B149-26ED-F68E-64660D5431F2}"/>
              </a:ext>
            </a:extLst>
          </p:cNvPr>
          <p:cNvSpPr>
            <a:spLocks noGrp="1"/>
          </p:cNvSpPr>
          <p:nvPr>
            <p:ph type="body" idx="17"/>
          </p:nvPr>
        </p:nvSpPr>
        <p:spPr>
          <a:xfrm>
            <a:off x="838198" y="1875520"/>
            <a:ext cx="3892865"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2AD1D876-9E1A-53FF-4C32-D8212EAD0995}"/>
              </a:ext>
            </a:extLst>
          </p:cNvPr>
          <p:cNvSpPr>
            <a:spLocks noGrp="1"/>
          </p:cNvSpPr>
          <p:nvPr>
            <p:ph sz="half" idx="18"/>
          </p:nvPr>
        </p:nvSpPr>
        <p:spPr>
          <a:xfrm>
            <a:off x="838197" y="2954702"/>
            <a:ext cx="3892865"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1" name="Text Placeholder 2">
            <a:extLst>
              <a:ext uri="{FF2B5EF4-FFF2-40B4-BE49-F238E27FC236}">
                <a16:creationId xmlns:a16="http://schemas.microsoft.com/office/drawing/2014/main" id="{6B861487-1227-494F-8499-64EA1C28A827}"/>
              </a:ext>
            </a:extLst>
          </p:cNvPr>
          <p:cNvSpPr>
            <a:spLocks noGrp="1"/>
          </p:cNvSpPr>
          <p:nvPr>
            <p:ph type="body" idx="19"/>
          </p:nvPr>
        </p:nvSpPr>
        <p:spPr>
          <a:xfrm>
            <a:off x="6048894" y="1875519"/>
            <a:ext cx="3943003"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a:extLst>
              <a:ext uri="{FF2B5EF4-FFF2-40B4-BE49-F238E27FC236}">
                <a16:creationId xmlns:a16="http://schemas.microsoft.com/office/drawing/2014/main" id="{34EC1084-C21F-A2A4-355D-F9FD10DCEF25}"/>
              </a:ext>
            </a:extLst>
          </p:cNvPr>
          <p:cNvSpPr>
            <a:spLocks noGrp="1"/>
          </p:cNvSpPr>
          <p:nvPr>
            <p:ph sz="half" idx="20"/>
          </p:nvPr>
        </p:nvSpPr>
        <p:spPr>
          <a:xfrm>
            <a:off x="6048894" y="2954700"/>
            <a:ext cx="3943003"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358976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akers with pic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3" name="Title 12">
            <a:extLst>
              <a:ext uri="{FF2B5EF4-FFF2-40B4-BE49-F238E27FC236}">
                <a16:creationId xmlns:a16="http://schemas.microsoft.com/office/drawing/2014/main" id="{DA2057CD-E40B-AC63-15EF-39C4C1D907BE}"/>
              </a:ext>
            </a:extLst>
          </p:cNvPr>
          <p:cNvSpPr>
            <a:spLocks noGrp="1"/>
          </p:cNvSpPr>
          <p:nvPr>
            <p:ph type="title"/>
          </p:nvPr>
        </p:nvSpPr>
        <p:spPr/>
        <p:txBody>
          <a:bodyPr/>
          <a:lstStyle/>
          <a:p>
            <a:r>
              <a:rPr lang="en-GB"/>
              <a:t>Click to edit Master title style</a:t>
            </a:r>
          </a:p>
        </p:txBody>
      </p:sp>
      <p:sp>
        <p:nvSpPr>
          <p:cNvPr id="6" name="Text Placeholder 2">
            <a:extLst>
              <a:ext uri="{FF2B5EF4-FFF2-40B4-BE49-F238E27FC236}">
                <a16:creationId xmlns:a16="http://schemas.microsoft.com/office/drawing/2014/main" id="{F15732F0-F185-F3EA-4E48-AFF2A915730F}"/>
              </a:ext>
            </a:extLst>
          </p:cNvPr>
          <p:cNvSpPr>
            <a:spLocks noGrp="1"/>
          </p:cNvSpPr>
          <p:nvPr>
            <p:ph type="body" idx="1"/>
          </p:nvPr>
        </p:nvSpPr>
        <p:spPr>
          <a:xfrm>
            <a:off x="834306"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90681B62-BD84-7118-73B4-5B2062834108}"/>
              </a:ext>
            </a:extLst>
          </p:cNvPr>
          <p:cNvSpPr>
            <a:spLocks noGrp="1"/>
          </p:cNvSpPr>
          <p:nvPr>
            <p:ph sz="half" idx="2"/>
          </p:nvPr>
        </p:nvSpPr>
        <p:spPr>
          <a:xfrm>
            <a:off x="838198" y="3132868"/>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8" name="Text Placeholder 2">
            <a:extLst>
              <a:ext uri="{FF2B5EF4-FFF2-40B4-BE49-F238E27FC236}">
                <a16:creationId xmlns:a16="http://schemas.microsoft.com/office/drawing/2014/main" id="{7F2C2C8F-3DBE-3EBF-7559-4975104E642A}"/>
              </a:ext>
            </a:extLst>
          </p:cNvPr>
          <p:cNvSpPr>
            <a:spLocks noGrp="1"/>
          </p:cNvSpPr>
          <p:nvPr>
            <p:ph type="body" idx="13"/>
          </p:nvPr>
        </p:nvSpPr>
        <p:spPr>
          <a:xfrm>
            <a:off x="4297942"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2">
            <a:extLst>
              <a:ext uri="{FF2B5EF4-FFF2-40B4-BE49-F238E27FC236}">
                <a16:creationId xmlns:a16="http://schemas.microsoft.com/office/drawing/2014/main" id="{3E018E67-8A81-2C36-94E4-57794B53CB69}"/>
              </a:ext>
            </a:extLst>
          </p:cNvPr>
          <p:cNvSpPr>
            <a:spLocks noGrp="1"/>
          </p:cNvSpPr>
          <p:nvPr>
            <p:ph type="body" idx="14"/>
          </p:nvPr>
        </p:nvSpPr>
        <p:spPr>
          <a:xfrm>
            <a:off x="7761578"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Content Placeholder 3">
            <a:extLst>
              <a:ext uri="{FF2B5EF4-FFF2-40B4-BE49-F238E27FC236}">
                <a16:creationId xmlns:a16="http://schemas.microsoft.com/office/drawing/2014/main" id="{F6B965DD-14BE-9975-70E9-9EDAA252A3CF}"/>
              </a:ext>
            </a:extLst>
          </p:cNvPr>
          <p:cNvSpPr>
            <a:spLocks noGrp="1"/>
          </p:cNvSpPr>
          <p:nvPr>
            <p:ph sz="half" idx="15"/>
          </p:nvPr>
        </p:nvSpPr>
        <p:spPr>
          <a:xfrm>
            <a:off x="4297942" y="3132868"/>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5" name="Content Placeholder 3">
            <a:extLst>
              <a:ext uri="{FF2B5EF4-FFF2-40B4-BE49-F238E27FC236}">
                <a16:creationId xmlns:a16="http://schemas.microsoft.com/office/drawing/2014/main" id="{87B78EC2-E609-541E-2C32-80FB6AF27C02}"/>
              </a:ext>
            </a:extLst>
          </p:cNvPr>
          <p:cNvSpPr>
            <a:spLocks noGrp="1"/>
          </p:cNvSpPr>
          <p:nvPr>
            <p:ph sz="half" idx="16"/>
          </p:nvPr>
        </p:nvSpPr>
        <p:spPr>
          <a:xfrm>
            <a:off x="7761578" y="3137056"/>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2103556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amp; Pictur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4" name="Title 3">
            <a:extLst>
              <a:ext uri="{FF2B5EF4-FFF2-40B4-BE49-F238E27FC236}">
                <a16:creationId xmlns:a16="http://schemas.microsoft.com/office/drawing/2014/main" id="{F86D734C-5114-B35D-E40C-E9A95754FACF}"/>
              </a:ext>
            </a:extLst>
          </p:cNvPr>
          <p:cNvSpPr>
            <a:spLocks noGrp="1"/>
          </p:cNvSpPr>
          <p:nvPr>
            <p:ph type="title"/>
          </p:nvPr>
        </p:nvSpPr>
        <p:spPr/>
        <p:txBody>
          <a:bodyPr/>
          <a:lstStyle/>
          <a:p>
            <a:r>
              <a:rPr lang="en-GB"/>
              <a:t>Click to edit Master title style</a:t>
            </a:r>
          </a:p>
        </p:txBody>
      </p:sp>
      <p:sp>
        <p:nvSpPr>
          <p:cNvPr id="2" name="Text Placeholder 2">
            <a:extLst>
              <a:ext uri="{FF2B5EF4-FFF2-40B4-BE49-F238E27FC236}">
                <a16:creationId xmlns:a16="http://schemas.microsoft.com/office/drawing/2014/main" id="{11C74C20-0F68-6188-7CD2-4971234AF0F8}"/>
              </a:ext>
            </a:extLst>
          </p:cNvPr>
          <p:cNvSpPr>
            <a:spLocks noGrp="1"/>
          </p:cNvSpPr>
          <p:nvPr>
            <p:ph type="body" idx="1"/>
          </p:nvPr>
        </p:nvSpPr>
        <p:spPr>
          <a:xfrm>
            <a:off x="838198" y="1719451"/>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Chart Placeholder 7">
            <a:extLst>
              <a:ext uri="{FF2B5EF4-FFF2-40B4-BE49-F238E27FC236}">
                <a16:creationId xmlns:a16="http://schemas.microsoft.com/office/drawing/2014/main" id="{40358100-CBA5-3FEA-1970-56751720DA32}"/>
              </a:ext>
            </a:extLst>
          </p:cNvPr>
          <p:cNvSpPr>
            <a:spLocks noGrp="1"/>
          </p:cNvSpPr>
          <p:nvPr>
            <p:ph type="chart" sz="quarter" idx="15"/>
          </p:nvPr>
        </p:nvSpPr>
        <p:spPr>
          <a:xfrm>
            <a:off x="862014" y="3001029"/>
            <a:ext cx="4748210" cy="2210185"/>
          </a:xfrm>
        </p:spPr>
        <p:txBody>
          <a:bodyPr/>
          <a:lstStyle/>
          <a:p>
            <a:endParaRPr lang="en-GB"/>
          </a:p>
        </p:txBody>
      </p:sp>
      <p:sp>
        <p:nvSpPr>
          <p:cNvPr id="6" name="Picture Placeholder 10">
            <a:extLst>
              <a:ext uri="{FF2B5EF4-FFF2-40B4-BE49-F238E27FC236}">
                <a16:creationId xmlns:a16="http://schemas.microsoft.com/office/drawing/2014/main" id="{1DC499AC-8E9F-8E17-5E20-B2EED9FBCD8D}"/>
              </a:ext>
            </a:extLst>
          </p:cNvPr>
          <p:cNvSpPr>
            <a:spLocks noGrp="1"/>
          </p:cNvSpPr>
          <p:nvPr>
            <p:ph type="pic" sz="quarter" idx="16"/>
          </p:nvPr>
        </p:nvSpPr>
        <p:spPr>
          <a:xfrm>
            <a:off x="6581777" y="1719451"/>
            <a:ext cx="3391073" cy="3491763"/>
          </a:xfrm>
        </p:spPr>
        <p:txBody>
          <a:bodyPr/>
          <a:lstStyle/>
          <a:p>
            <a:endParaRPr lang="en-GB"/>
          </a:p>
        </p:txBody>
      </p:sp>
    </p:spTree>
    <p:extLst>
      <p:ext uri="{BB962C8B-B14F-4D97-AF65-F5344CB8AC3E}">
        <p14:creationId xmlns:p14="http://schemas.microsoft.com/office/powerpoint/2010/main" val="1849998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4" name="Title 3">
            <a:extLst>
              <a:ext uri="{FF2B5EF4-FFF2-40B4-BE49-F238E27FC236}">
                <a16:creationId xmlns:a16="http://schemas.microsoft.com/office/drawing/2014/main" id="{46A38FFB-4BDF-8679-138D-11B7CED68C0E}"/>
              </a:ext>
            </a:extLst>
          </p:cNvPr>
          <p:cNvSpPr>
            <a:spLocks noGrp="1"/>
          </p:cNvSpPr>
          <p:nvPr>
            <p:ph type="title"/>
          </p:nvPr>
        </p:nvSpPr>
        <p:spPr/>
        <p:txBody>
          <a:bodyPr/>
          <a:lstStyle/>
          <a:p>
            <a:r>
              <a:rPr lang="en-GB"/>
              <a:t>Click to edit Master title style</a:t>
            </a:r>
          </a:p>
        </p:txBody>
      </p:sp>
      <p:sp>
        <p:nvSpPr>
          <p:cNvPr id="2" name="Text Placeholder 2">
            <a:extLst>
              <a:ext uri="{FF2B5EF4-FFF2-40B4-BE49-F238E27FC236}">
                <a16:creationId xmlns:a16="http://schemas.microsoft.com/office/drawing/2014/main" id="{EDDE77C4-8545-9E2C-D686-1FD4A8EFB948}"/>
              </a:ext>
            </a:extLst>
          </p:cNvPr>
          <p:cNvSpPr>
            <a:spLocks noGrp="1"/>
          </p:cNvSpPr>
          <p:nvPr>
            <p:ph type="body" idx="1"/>
          </p:nvPr>
        </p:nvSpPr>
        <p:spPr>
          <a:xfrm>
            <a:off x="838198" y="1919565"/>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Picture Placeholder 10">
            <a:extLst>
              <a:ext uri="{FF2B5EF4-FFF2-40B4-BE49-F238E27FC236}">
                <a16:creationId xmlns:a16="http://schemas.microsoft.com/office/drawing/2014/main" id="{D34F1B60-ACFC-948B-42B2-A7F84B8E0301}"/>
              </a:ext>
            </a:extLst>
          </p:cNvPr>
          <p:cNvSpPr>
            <a:spLocks noGrp="1"/>
          </p:cNvSpPr>
          <p:nvPr>
            <p:ph type="pic" sz="quarter" idx="16"/>
          </p:nvPr>
        </p:nvSpPr>
        <p:spPr>
          <a:xfrm>
            <a:off x="6284941" y="1920855"/>
            <a:ext cx="3706956" cy="3491845"/>
          </a:xfrm>
        </p:spPr>
        <p:txBody>
          <a:bodyPr/>
          <a:lstStyle/>
          <a:p>
            <a:endParaRPr lang="en-GB"/>
          </a:p>
        </p:txBody>
      </p:sp>
    </p:spTree>
    <p:extLst>
      <p:ext uri="{BB962C8B-B14F-4D97-AF65-F5344CB8AC3E}">
        <p14:creationId xmlns:p14="http://schemas.microsoft.com/office/powerpoint/2010/main" val="3346125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2" name="Text Placeholder 2">
            <a:extLst>
              <a:ext uri="{FF2B5EF4-FFF2-40B4-BE49-F238E27FC236}">
                <a16:creationId xmlns:a16="http://schemas.microsoft.com/office/drawing/2014/main" id="{75D526C3-01E3-7624-8E02-21681254BF51}"/>
              </a:ext>
            </a:extLst>
          </p:cNvPr>
          <p:cNvSpPr>
            <a:spLocks noGrp="1"/>
          </p:cNvSpPr>
          <p:nvPr>
            <p:ph type="body" idx="1"/>
          </p:nvPr>
        </p:nvSpPr>
        <p:spPr>
          <a:xfrm>
            <a:off x="835930" y="816432"/>
            <a:ext cx="288311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ext Placeholder 4">
            <a:extLst>
              <a:ext uri="{FF2B5EF4-FFF2-40B4-BE49-F238E27FC236}">
                <a16:creationId xmlns:a16="http://schemas.microsoft.com/office/drawing/2014/main" id="{95CC3581-7FB2-ADE8-0120-20F2FE4831EF}"/>
              </a:ext>
            </a:extLst>
          </p:cNvPr>
          <p:cNvSpPr>
            <a:spLocks noGrp="1"/>
          </p:cNvSpPr>
          <p:nvPr>
            <p:ph type="body" sz="quarter" idx="3"/>
          </p:nvPr>
        </p:nvSpPr>
        <p:spPr>
          <a:xfrm>
            <a:off x="7775000" y="816430"/>
            <a:ext cx="2883116"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ext Placeholder 4">
            <a:extLst>
              <a:ext uri="{FF2B5EF4-FFF2-40B4-BE49-F238E27FC236}">
                <a16:creationId xmlns:a16="http://schemas.microsoft.com/office/drawing/2014/main" id="{9B0A5F9D-0C82-0FB3-9605-781E642D68F4}"/>
              </a:ext>
            </a:extLst>
          </p:cNvPr>
          <p:cNvSpPr>
            <a:spLocks noGrp="1"/>
          </p:cNvSpPr>
          <p:nvPr>
            <p:ph type="body" sz="quarter" idx="14"/>
          </p:nvPr>
        </p:nvSpPr>
        <p:spPr>
          <a:xfrm>
            <a:off x="4305465" y="816430"/>
            <a:ext cx="2982308"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Picture Placeholder 11">
            <a:extLst>
              <a:ext uri="{FF2B5EF4-FFF2-40B4-BE49-F238E27FC236}">
                <a16:creationId xmlns:a16="http://schemas.microsoft.com/office/drawing/2014/main" id="{9EAC8954-D629-2764-5EBD-BB8C5AB251BC}"/>
              </a:ext>
            </a:extLst>
          </p:cNvPr>
          <p:cNvSpPr>
            <a:spLocks noGrp="1"/>
          </p:cNvSpPr>
          <p:nvPr>
            <p:ph type="pic" sz="quarter" idx="15"/>
          </p:nvPr>
        </p:nvSpPr>
        <p:spPr>
          <a:xfrm>
            <a:off x="835930" y="2072302"/>
            <a:ext cx="2982308" cy="3097279"/>
          </a:xfrm>
          <a:solidFill>
            <a:srgbClr val="CADDFF"/>
          </a:solidFill>
        </p:spPr>
        <p:txBody>
          <a:bodyPr/>
          <a:lstStyle/>
          <a:p>
            <a:endParaRPr lang="en-GB"/>
          </a:p>
        </p:txBody>
      </p:sp>
      <p:sp>
        <p:nvSpPr>
          <p:cNvPr id="8" name="Picture Placeholder 11">
            <a:extLst>
              <a:ext uri="{FF2B5EF4-FFF2-40B4-BE49-F238E27FC236}">
                <a16:creationId xmlns:a16="http://schemas.microsoft.com/office/drawing/2014/main" id="{DF580165-E117-B9E0-DCE7-92CF6FF8C080}"/>
              </a:ext>
            </a:extLst>
          </p:cNvPr>
          <p:cNvSpPr>
            <a:spLocks noGrp="1"/>
          </p:cNvSpPr>
          <p:nvPr>
            <p:ph type="pic" sz="quarter" idx="16"/>
          </p:nvPr>
        </p:nvSpPr>
        <p:spPr>
          <a:xfrm>
            <a:off x="4305465" y="2072301"/>
            <a:ext cx="2982308" cy="3097279"/>
          </a:xfrm>
          <a:solidFill>
            <a:srgbClr val="CADDFF"/>
          </a:solidFill>
        </p:spPr>
        <p:txBody>
          <a:bodyPr/>
          <a:lstStyle/>
          <a:p>
            <a:endParaRPr lang="en-GB"/>
          </a:p>
        </p:txBody>
      </p:sp>
      <p:sp>
        <p:nvSpPr>
          <p:cNvPr id="11" name="Picture Placeholder 11">
            <a:extLst>
              <a:ext uri="{FF2B5EF4-FFF2-40B4-BE49-F238E27FC236}">
                <a16:creationId xmlns:a16="http://schemas.microsoft.com/office/drawing/2014/main" id="{1362BADC-F6AE-55C9-4ED2-6FCB9A189C21}"/>
              </a:ext>
            </a:extLst>
          </p:cNvPr>
          <p:cNvSpPr>
            <a:spLocks noGrp="1"/>
          </p:cNvSpPr>
          <p:nvPr>
            <p:ph type="pic" sz="quarter" idx="17"/>
          </p:nvPr>
        </p:nvSpPr>
        <p:spPr>
          <a:xfrm>
            <a:off x="7775000" y="2072301"/>
            <a:ext cx="2883116" cy="3097279"/>
          </a:xfrm>
          <a:solidFill>
            <a:srgbClr val="CADDFF"/>
          </a:solidFill>
        </p:spPr>
        <p:txBody>
          <a:bodyPr/>
          <a:lstStyle/>
          <a:p>
            <a:endParaRPr lang="en-GB"/>
          </a:p>
        </p:txBody>
      </p:sp>
    </p:spTree>
    <p:extLst>
      <p:ext uri="{BB962C8B-B14F-4D97-AF65-F5344CB8AC3E}">
        <p14:creationId xmlns:p14="http://schemas.microsoft.com/office/powerpoint/2010/main" val="2748759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B8E31E02-AA62-340E-E09C-3A479A7EA142}"/>
              </a:ext>
            </a:extLst>
          </p:cNvPr>
          <p:cNvSpPr>
            <a:spLocks noGrp="1"/>
          </p:cNvSpPr>
          <p:nvPr>
            <p:ph type="body" sz="quarter" idx="13" hasCustomPrompt="1"/>
          </p:nvPr>
        </p:nvSpPr>
        <p:spPr>
          <a:xfrm>
            <a:off x="1978114" y="2819770"/>
            <a:ext cx="2266950" cy="480131"/>
          </a:xfrm>
        </p:spPr>
        <p:txBody>
          <a:bodyPr/>
          <a:lstStyle>
            <a:lvl1pPr marL="0" indent="0" algn="ctr">
              <a:buNone/>
              <a:defRPr>
                <a:latin typeface="DINPro-Regular" panose="02000503030000020004" pitchFamily="50" charset="0"/>
              </a:defRPr>
            </a:lvl1pPr>
          </a:lstStyle>
          <a:p>
            <a:pPr lvl="0"/>
            <a:r>
              <a:rPr lang="it-IT"/>
              <a:t>t</a:t>
            </a:r>
            <a:r>
              <a:rPr lang="en-GB" err="1"/>
              <a:t>ime</a:t>
            </a:r>
            <a:endParaRPr lang="en-GB"/>
          </a:p>
        </p:txBody>
      </p:sp>
    </p:spTree>
    <p:extLst>
      <p:ext uri="{BB962C8B-B14F-4D97-AF65-F5344CB8AC3E}">
        <p14:creationId xmlns:p14="http://schemas.microsoft.com/office/powerpoint/2010/main" val="276676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conclusion">
    <p:bg>
      <p:bgPr>
        <a:solidFill>
          <a:srgbClr val="2B3D9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solidFill>
                  <a:schemeClr val="bg1"/>
                </a:solidFill>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lvl1pPr>
              <a:defRPr>
                <a:solidFill>
                  <a:schemeClr val="bg1"/>
                </a:solidFill>
              </a:defRPr>
            </a:lvl1pPr>
          </a:lstStyle>
          <a:p>
            <a:r>
              <a:rPr lang="it-IT"/>
              <a:t>www.equineteurope.org</a:t>
            </a:r>
            <a:endParaRPr lang="en-GB"/>
          </a:p>
        </p:txBody>
      </p:sp>
      <p:pic>
        <p:nvPicPr>
          <p:cNvPr id="5" name="Picture 4">
            <a:extLst>
              <a:ext uri="{FF2B5EF4-FFF2-40B4-BE49-F238E27FC236}">
                <a16:creationId xmlns:a16="http://schemas.microsoft.com/office/drawing/2014/main" id="{C1B32337-ADEB-ED09-EBED-1959F555422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181" y="6194774"/>
            <a:ext cx="2475445" cy="519336"/>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133B82AE-9181-AC76-F3BC-631487C41647}"/>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pic>
        <p:nvPicPr>
          <p:cNvPr id="15" name="Picture 14">
            <a:extLst>
              <a:ext uri="{FF2B5EF4-FFF2-40B4-BE49-F238E27FC236}">
                <a16:creationId xmlns:a16="http://schemas.microsoft.com/office/drawing/2014/main" id="{37306491-EBBF-6395-52CE-24BBA14932A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4414" t="37497" r="31213" b="34898"/>
          <a:stretch/>
        </p:blipFill>
        <p:spPr>
          <a:xfrm>
            <a:off x="10050596" y="5906895"/>
            <a:ext cx="559668" cy="449455"/>
          </a:xfrm>
          <a:prstGeom prst="rect">
            <a:avLst/>
          </a:prstGeom>
        </p:spPr>
      </p:pic>
      <p:sp>
        <p:nvSpPr>
          <p:cNvPr id="6" name="Rectangle 5">
            <a:extLst>
              <a:ext uri="{FF2B5EF4-FFF2-40B4-BE49-F238E27FC236}">
                <a16:creationId xmlns:a16="http://schemas.microsoft.com/office/drawing/2014/main" id="{D8CC889A-E6A7-FB9E-6F51-8217514BD771}"/>
              </a:ext>
            </a:extLst>
          </p:cNvPr>
          <p:cNvSpPr/>
          <p:nvPr userDrawn="1"/>
        </p:nvSpPr>
        <p:spPr>
          <a:xfrm>
            <a:off x="168616" y="370703"/>
            <a:ext cx="1067060" cy="778475"/>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FDC8172-265E-2B3A-A652-F9DDB2D085A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35456" t="38919" r="34351" b="42004"/>
          <a:stretch/>
        </p:blipFill>
        <p:spPr>
          <a:xfrm>
            <a:off x="168616" y="84072"/>
            <a:ext cx="2895859" cy="1029159"/>
          </a:xfrm>
          <a:prstGeom prst="rect">
            <a:avLst/>
          </a:prstGeom>
        </p:spPr>
      </p:pic>
      <p:sp>
        <p:nvSpPr>
          <p:cNvPr id="10" name="TextBox 9">
            <a:extLst>
              <a:ext uri="{FF2B5EF4-FFF2-40B4-BE49-F238E27FC236}">
                <a16:creationId xmlns:a16="http://schemas.microsoft.com/office/drawing/2014/main" id="{BF7C31DF-A409-6CB7-167B-625ACE61E590}"/>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chemeClr val="bg1"/>
                </a:solidFill>
                <a:latin typeface="DINPro-Black" panose="02000503030000020004" pitchFamily="50" charset="0"/>
              </a:rPr>
              <a:t>THANK YOU  FOR YOUR ATTENTION!</a:t>
            </a:r>
            <a:endParaRPr lang="en-GB" sz="3600">
              <a:solidFill>
                <a:schemeClr val="bg1"/>
              </a:solidFill>
              <a:latin typeface="DINPro-Black" panose="02000503030000020004" pitchFamily="50" charset="0"/>
            </a:endParaRPr>
          </a:p>
        </p:txBody>
      </p:sp>
      <p:sp>
        <p:nvSpPr>
          <p:cNvPr id="11" name="TextBox 10">
            <a:extLst>
              <a:ext uri="{FF2B5EF4-FFF2-40B4-BE49-F238E27FC236}">
                <a16:creationId xmlns:a16="http://schemas.microsoft.com/office/drawing/2014/main" id="{EA0DF80E-E869-F89E-2FBC-F5E84FD174EF}"/>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chemeClr val="bg1"/>
                </a:solidFill>
                <a:latin typeface="DINPro-Bold" panose="02000503030000020004" pitchFamily="50" charset="0"/>
              </a:rPr>
              <a:t>ANY QUESTIONS?</a:t>
            </a:r>
            <a:endParaRPr lang="en-GB" sz="3200">
              <a:solidFill>
                <a:schemeClr val="bg1"/>
              </a:solidFill>
              <a:latin typeface="DINPro-Bold" panose="02000503030000020004" pitchFamily="50" charset="0"/>
            </a:endParaRPr>
          </a:p>
        </p:txBody>
      </p:sp>
      <p:sp>
        <p:nvSpPr>
          <p:cNvPr id="12" name="TextBox 11">
            <a:extLst>
              <a:ext uri="{FF2B5EF4-FFF2-40B4-BE49-F238E27FC236}">
                <a16:creationId xmlns:a16="http://schemas.microsoft.com/office/drawing/2014/main" id="{7B029EBE-6BC8-FDE9-C5A9-07E1411A0122}"/>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chemeClr val="bg1"/>
                </a:solidFill>
                <a:latin typeface="DINPro-Regular" panose="02000503030000020004" pitchFamily="50" charset="0"/>
              </a:rPr>
              <a:t>EQUINET SECRETARIAT</a:t>
            </a:r>
          </a:p>
          <a:p>
            <a:pPr lvl="0">
              <a:lnSpc>
                <a:spcPct val="100000"/>
              </a:lnSpc>
            </a:pPr>
            <a:r>
              <a:rPr lang="it-IT" sz="2000">
                <a:solidFill>
                  <a:schemeClr val="bg1"/>
                </a:solidFill>
                <a:latin typeface="DINPro-Regular" panose="02000503030000020004" pitchFamily="50" charset="0"/>
              </a:rPr>
              <a:t>Place Victor Horta, 40, 1060</a:t>
            </a:r>
          </a:p>
          <a:p>
            <a:pPr lvl="0">
              <a:lnSpc>
                <a:spcPct val="100000"/>
              </a:lnSpc>
            </a:pPr>
            <a:r>
              <a:rPr lang="en-GB" sz="2000">
                <a:solidFill>
                  <a:schemeClr val="bg1"/>
                </a:solidFill>
                <a:latin typeface="DINPro-Regular" panose="02000503030000020004" pitchFamily="50" charset="0"/>
              </a:rPr>
              <a:t>Brussels, Belgium</a:t>
            </a:r>
          </a:p>
          <a:p>
            <a:pPr lvl="0">
              <a:lnSpc>
                <a:spcPct val="100000"/>
              </a:lnSpc>
            </a:pPr>
            <a:r>
              <a:rPr lang="en-GB" sz="2000">
                <a:solidFill>
                  <a:schemeClr val="bg1"/>
                </a:solidFill>
                <a:latin typeface="DINPro-Regular" panose="02000503030000020004" pitchFamily="50" charset="0"/>
              </a:rPr>
              <a:t>Tel: +32 (0)2 212 3182</a:t>
            </a:r>
          </a:p>
          <a:p>
            <a:pPr lvl="0">
              <a:lnSpc>
                <a:spcPct val="100000"/>
              </a:lnSpc>
            </a:pPr>
            <a:r>
              <a:rPr lang="en-GB" sz="2000">
                <a:solidFill>
                  <a:schemeClr val="bg1"/>
                </a:solidFill>
                <a:latin typeface="DINPro-Regular" panose="02000503030000020004" pitchFamily="50" charset="0"/>
              </a:rPr>
              <a:t>info@equineteurope.org</a:t>
            </a:r>
            <a:r>
              <a:rPr lang="en-GB" sz="2000">
                <a:solidFill>
                  <a:srgbClr val="264D99"/>
                </a:solidFill>
                <a:latin typeface="DINPro-Regular" panose="02000503030000020004" pitchFamily="50" charset="0"/>
              </a:rPr>
              <a:t> </a:t>
            </a:r>
          </a:p>
        </p:txBody>
      </p:sp>
    </p:spTree>
    <p:extLst>
      <p:ext uri="{BB962C8B-B14F-4D97-AF65-F5344CB8AC3E}">
        <p14:creationId xmlns:p14="http://schemas.microsoft.com/office/powerpoint/2010/main" val="343239417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048395" y="226682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EF08A3FA-7D29-FF15-EB20-FDB64DC48B0B}"/>
              </a:ext>
            </a:extLst>
          </p:cNvPr>
          <p:cNvSpPr>
            <a:spLocks noGrp="1"/>
          </p:cNvSpPr>
          <p:nvPr>
            <p:ph type="body" sz="quarter" idx="13" hasCustomPrompt="1"/>
          </p:nvPr>
        </p:nvSpPr>
        <p:spPr>
          <a:xfrm>
            <a:off x="1884607" y="2612768"/>
            <a:ext cx="2466975"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1147582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Q&amp;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154616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4" name="Content Placeholder 2">
            <a:extLst>
              <a:ext uri="{FF2B5EF4-FFF2-40B4-BE49-F238E27FC236}">
                <a16:creationId xmlns:a16="http://schemas.microsoft.com/office/drawing/2014/main" id="{931A9237-0058-28A1-4369-B587237E3B85}"/>
              </a:ext>
            </a:extLst>
          </p:cNvPr>
          <p:cNvSpPr>
            <a:spLocks noGrp="1"/>
          </p:cNvSpPr>
          <p:nvPr>
            <p:ph sz="half" idx="1"/>
          </p:nvPr>
        </p:nvSpPr>
        <p:spPr>
          <a:xfrm>
            <a:off x="820445" y="894409"/>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5" name="Content Placeholder 2">
            <a:extLst>
              <a:ext uri="{FF2B5EF4-FFF2-40B4-BE49-F238E27FC236}">
                <a16:creationId xmlns:a16="http://schemas.microsoft.com/office/drawing/2014/main" id="{F9D1EAB5-23C4-D835-C134-668826241A68}"/>
              </a:ext>
            </a:extLst>
          </p:cNvPr>
          <p:cNvSpPr>
            <a:spLocks noGrp="1"/>
          </p:cNvSpPr>
          <p:nvPr>
            <p:ph sz="half" idx="13"/>
          </p:nvPr>
        </p:nvSpPr>
        <p:spPr>
          <a:xfrm>
            <a:off x="6040634" y="894409"/>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3140864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9203575" cy="416721"/>
          </a:xfrm>
        </p:spPr>
        <p:txBody>
          <a:bodyPr/>
          <a:lstStyle>
            <a:lvl1pPr marL="0" indent="0">
              <a:buNone/>
              <a:defRPr sz="2400">
                <a:solidFill>
                  <a:srgbClr val="264D99"/>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4" name="Title 3">
            <a:extLst>
              <a:ext uri="{FF2B5EF4-FFF2-40B4-BE49-F238E27FC236}">
                <a16:creationId xmlns:a16="http://schemas.microsoft.com/office/drawing/2014/main" id="{97C10FF0-501B-BFE4-54C7-C4F47C3719C7}"/>
              </a:ext>
            </a:extLst>
          </p:cNvPr>
          <p:cNvSpPr>
            <a:spLocks noGrp="1"/>
          </p:cNvSpPr>
          <p:nvPr>
            <p:ph type="title"/>
          </p:nvPr>
        </p:nvSpPr>
        <p:spPr>
          <a:xfrm>
            <a:off x="838200" y="2310549"/>
            <a:ext cx="9203575" cy="701731"/>
          </a:xfrm>
        </p:spPr>
        <p:txBody>
          <a:bodyPr/>
          <a:lstStyle/>
          <a:p>
            <a:r>
              <a:rPr lang="en-GB"/>
              <a:t>Click to edit Master title style</a:t>
            </a:r>
          </a:p>
        </p:txBody>
      </p:sp>
    </p:spTree>
    <p:extLst>
      <p:ext uri="{BB962C8B-B14F-4D97-AF65-F5344CB8AC3E}">
        <p14:creationId xmlns:p14="http://schemas.microsoft.com/office/powerpoint/2010/main" val="3033937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sample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4" y="2131931"/>
            <a:ext cx="10515599"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4" y="2769734"/>
            <a:ext cx="10515599"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2" name="Title 1">
            <a:extLst>
              <a:ext uri="{FF2B5EF4-FFF2-40B4-BE49-F238E27FC236}">
                <a16:creationId xmlns:a16="http://schemas.microsoft.com/office/drawing/2014/main" id="{0F4596CB-C10A-EF2A-007E-09E8D18AEF6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620410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sample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036434"/>
            <a:ext cx="4748210"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2" name="Content Placeholder 3">
            <a:extLst>
              <a:ext uri="{FF2B5EF4-FFF2-40B4-BE49-F238E27FC236}">
                <a16:creationId xmlns:a16="http://schemas.microsoft.com/office/drawing/2014/main" id="{03A773ED-F8FF-2D61-B259-E92EDAEB2651}"/>
              </a:ext>
            </a:extLst>
          </p:cNvPr>
          <p:cNvSpPr>
            <a:spLocks noGrp="1"/>
          </p:cNvSpPr>
          <p:nvPr>
            <p:ph sz="half" idx="13"/>
          </p:nvPr>
        </p:nvSpPr>
        <p:spPr>
          <a:xfrm>
            <a:off x="6581775" y="3036434"/>
            <a:ext cx="4748210"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6" name="Text Placeholder 2">
            <a:extLst>
              <a:ext uri="{FF2B5EF4-FFF2-40B4-BE49-F238E27FC236}">
                <a16:creationId xmlns:a16="http://schemas.microsoft.com/office/drawing/2014/main" id="{D49D3583-7525-405E-E18F-BCD7D44E66E8}"/>
              </a:ext>
            </a:extLst>
          </p:cNvPr>
          <p:cNvSpPr>
            <a:spLocks noGrp="1"/>
          </p:cNvSpPr>
          <p:nvPr>
            <p:ph type="body" idx="14"/>
          </p:nvPr>
        </p:nvSpPr>
        <p:spPr>
          <a:xfrm>
            <a:off x="658177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Title 6">
            <a:extLst>
              <a:ext uri="{FF2B5EF4-FFF2-40B4-BE49-F238E27FC236}">
                <a16:creationId xmlns:a16="http://schemas.microsoft.com/office/drawing/2014/main" id="{23A53B0C-C06B-5D4A-A48F-2EED085296BD}"/>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13392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peakers/pics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2919410"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036434"/>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6" name="Text Placeholder 2">
            <a:extLst>
              <a:ext uri="{FF2B5EF4-FFF2-40B4-BE49-F238E27FC236}">
                <a16:creationId xmlns:a16="http://schemas.microsoft.com/office/drawing/2014/main" id="{D49D3583-7525-405E-E18F-BCD7D44E66E8}"/>
              </a:ext>
            </a:extLst>
          </p:cNvPr>
          <p:cNvSpPr>
            <a:spLocks noGrp="1"/>
          </p:cNvSpPr>
          <p:nvPr>
            <p:ph type="body" idx="14"/>
          </p:nvPr>
        </p:nvSpPr>
        <p:spPr>
          <a:xfrm>
            <a:off x="8410573" y="2131931"/>
            <a:ext cx="2919411"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949C2591-CE8B-8375-8527-A10299C60D42}"/>
              </a:ext>
            </a:extLst>
          </p:cNvPr>
          <p:cNvSpPr>
            <a:spLocks noGrp="1"/>
          </p:cNvSpPr>
          <p:nvPr>
            <p:ph sz="half" idx="15"/>
          </p:nvPr>
        </p:nvSpPr>
        <p:spPr>
          <a:xfrm>
            <a:off x="4636295" y="3036432"/>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8" name="Content Placeholder 3">
            <a:extLst>
              <a:ext uri="{FF2B5EF4-FFF2-40B4-BE49-F238E27FC236}">
                <a16:creationId xmlns:a16="http://schemas.microsoft.com/office/drawing/2014/main" id="{CE08C01F-7388-E412-F96D-A15A16004062}"/>
              </a:ext>
            </a:extLst>
          </p:cNvPr>
          <p:cNvSpPr>
            <a:spLocks noGrp="1"/>
          </p:cNvSpPr>
          <p:nvPr>
            <p:ph sz="half" idx="16"/>
          </p:nvPr>
        </p:nvSpPr>
        <p:spPr>
          <a:xfrm>
            <a:off x="8410575" y="3036432"/>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0" name="Text Placeholder 2">
            <a:extLst>
              <a:ext uri="{FF2B5EF4-FFF2-40B4-BE49-F238E27FC236}">
                <a16:creationId xmlns:a16="http://schemas.microsoft.com/office/drawing/2014/main" id="{973DB0E9-97B0-D0DF-BBCE-9B8D3702068D}"/>
              </a:ext>
            </a:extLst>
          </p:cNvPr>
          <p:cNvSpPr>
            <a:spLocks noGrp="1"/>
          </p:cNvSpPr>
          <p:nvPr>
            <p:ph type="body" idx="17"/>
          </p:nvPr>
        </p:nvSpPr>
        <p:spPr>
          <a:xfrm>
            <a:off x="4636295" y="2159449"/>
            <a:ext cx="2919410"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 name="Title 1">
            <a:extLst>
              <a:ext uri="{FF2B5EF4-FFF2-40B4-BE49-F238E27FC236}">
                <a16:creationId xmlns:a16="http://schemas.microsoft.com/office/drawing/2014/main" id="{E9396904-1157-2C1E-60DC-B4984CD71B2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002348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eakers/pics no title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6270" y="1450473"/>
            <a:ext cx="3361643"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23F1B7DE-433A-3C0C-A500-ED48E6B51919}"/>
              </a:ext>
            </a:extLst>
          </p:cNvPr>
          <p:cNvSpPr>
            <a:spLocks noGrp="1"/>
          </p:cNvSpPr>
          <p:nvPr>
            <p:ph type="body" sz="quarter" idx="3"/>
          </p:nvPr>
        </p:nvSpPr>
        <p:spPr>
          <a:xfrm>
            <a:off x="8041713" y="1450473"/>
            <a:ext cx="336164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0" name="Text Placeholder 4">
            <a:extLst>
              <a:ext uri="{FF2B5EF4-FFF2-40B4-BE49-F238E27FC236}">
                <a16:creationId xmlns:a16="http://schemas.microsoft.com/office/drawing/2014/main" id="{696DFD03-988D-AA7B-EE92-47CA92A7CA88}"/>
              </a:ext>
            </a:extLst>
          </p:cNvPr>
          <p:cNvSpPr>
            <a:spLocks noGrp="1"/>
          </p:cNvSpPr>
          <p:nvPr>
            <p:ph type="body" sz="quarter" idx="14"/>
          </p:nvPr>
        </p:nvSpPr>
        <p:spPr>
          <a:xfrm>
            <a:off x="4438991" y="1450475"/>
            <a:ext cx="336164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1">
            <a:extLst>
              <a:ext uri="{FF2B5EF4-FFF2-40B4-BE49-F238E27FC236}">
                <a16:creationId xmlns:a16="http://schemas.microsoft.com/office/drawing/2014/main" id="{E7CF1037-07D4-5310-26D1-0F0974E63D6B}"/>
              </a:ext>
            </a:extLst>
          </p:cNvPr>
          <p:cNvSpPr>
            <a:spLocks noGrp="1"/>
          </p:cNvSpPr>
          <p:nvPr>
            <p:ph type="pic" sz="quarter" idx="15"/>
          </p:nvPr>
        </p:nvSpPr>
        <p:spPr>
          <a:xfrm>
            <a:off x="835930" y="2416629"/>
            <a:ext cx="3362325" cy="3097279"/>
          </a:xfrm>
          <a:solidFill>
            <a:srgbClr val="CADDFF"/>
          </a:solidFill>
        </p:spPr>
        <p:txBody>
          <a:bodyPr/>
          <a:lstStyle/>
          <a:p>
            <a:endParaRPr lang="en-GB"/>
          </a:p>
        </p:txBody>
      </p:sp>
      <p:sp>
        <p:nvSpPr>
          <p:cNvPr id="13" name="Picture Placeholder 11">
            <a:extLst>
              <a:ext uri="{FF2B5EF4-FFF2-40B4-BE49-F238E27FC236}">
                <a16:creationId xmlns:a16="http://schemas.microsoft.com/office/drawing/2014/main" id="{264FD682-22AA-5BD5-AD1B-04EE94A8EF9C}"/>
              </a:ext>
            </a:extLst>
          </p:cNvPr>
          <p:cNvSpPr>
            <a:spLocks noGrp="1"/>
          </p:cNvSpPr>
          <p:nvPr>
            <p:ph type="pic" sz="quarter" idx="16"/>
          </p:nvPr>
        </p:nvSpPr>
        <p:spPr>
          <a:xfrm>
            <a:off x="4438991" y="2416629"/>
            <a:ext cx="3362325" cy="3097279"/>
          </a:xfrm>
          <a:solidFill>
            <a:srgbClr val="CADDFF"/>
          </a:solidFill>
        </p:spPr>
        <p:txBody>
          <a:bodyPr/>
          <a:lstStyle/>
          <a:p>
            <a:endParaRPr lang="en-GB"/>
          </a:p>
        </p:txBody>
      </p:sp>
      <p:sp>
        <p:nvSpPr>
          <p:cNvPr id="14" name="Picture Placeholder 11">
            <a:extLst>
              <a:ext uri="{FF2B5EF4-FFF2-40B4-BE49-F238E27FC236}">
                <a16:creationId xmlns:a16="http://schemas.microsoft.com/office/drawing/2014/main" id="{1D0AAD0E-294C-A075-90C7-87BBFC2586DF}"/>
              </a:ext>
            </a:extLst>
          </p:cNvPr>
          <p:cNvSpPr>
            <a:spLocks noGrp="1"/>
          </p:cNvSpPr>
          <p:nvPr>
            <p:ph type="pic" sz="quarter" idx="17"/>
          </p:nvPr>
        </p:nvSpPr>
        <p:spPr>
          <a:xfrm>
            <a:off x="7991475" y="2416629"/>
            <a:ext cx="3362325" cy="3097279"/>
          </a:xfrm>
          <a:solidFill>
            <a:srgbClr val="CADDFF"/>
          </a:solidFill>
        </p:spPr>
        <p:txBody>
          <a:bodyPr/>
          <a:lstStyle/>
          <a:p>
            <a:endParaRPr lang="en-GB"/>
          </a:p>
        </p:txBody>
      </p:sp>
    </p:spTree>
    <p:extLst>
      <p:ext uri="{BB962C8B-B14F-4D97-AF65-F5344CB8AC3E}">
        <p14:creationId xmlns:p14="http://schemas.microsoft.com/office/powerpoint/2010/main" val="1928716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pic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8" name="Chart Placeholder 7">
            <a:extLst>
              <a:ext uri="{FF2B5EF4-FFF2-40B4-BE49-F238E27FC236}">
                <a16:creationId xmlns:a16="http://schemas.microsoft.com/office/drawing/2014/main" id="{A765798E-8360-0066-BCAD-39A601A0755B}"/>
              </a:ext>
            </a:extLst>
          </p:cNvPr>
          <p:cNvSpPr>
            <a:spLocks noGrp="1"/>
          </p:cNvSpPr>
          <p:nvPr>
            <p:ph type="chart" sz="quarter" idx="15"/>
          </p:nvPr>
        </p:nvSpPr>
        <p:spPr>
          <a:xfrm>
            <a:off x="862013" y="3036888"/>
            <a:ext cx="4748210" cy="2210185"/>
          </a:xfrm>
        </p:spPr>
        <p:txBody>
          <a:bodyPr/>
          <a:lstStyle/>
          <a:p>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4729160" cy="3114675"/>
          </a:xfrm>
        </p:spPr>
        <p:txBody>
          <a:bodyPr/>
          <a:lstStyle/>
          <a:p>
            <a:endParaRPr lang="en-GB"/>
          </a:p>
        </p:txBody>
      </p:sp>
      <p:sp>
        <p:nvSpPr>
          <p:cNvPr id="2" name="Title 1">
            <a:extLst>
              <a:ext uri="{FF2B5EF4-FFF2-40B4-BE49-F238E27FC236}">
                <a16:creationId xmlns:a16="http://schemas.microsoft.com/office/drawing/2014/main" id="{A08C7B27-9641-6B25-9077-81CB91A7517F}"/>
              </a:ext>
            </a:extLst>
          </p:cNvPr>
          <p:cNvSpPr>
            <a:spLocks noGrp="1"/>
          </p:cNvSpPr>
          <p:nvPr>
            <p:ph type="title"/>
          </p:nvPr>
        </p:nvSpPr>
        <p:spPr>
          <a:xfrm>
            <a:off x="838200" y="1234224"/>
            <a:ext cx="10491786" cy="701731"/>
          </a:xfrm>
        </p:spPr>
        <p:txBody>
          <a:bodyPr/>
          <a:lstStyle/>
          <a:p>
            <a:r>
              <a:rPr lang="en-GB"/>
              <a:t>Click to edit Master title style</a:t>
            </a:r>
          </a:p>
        </p:txBody>
      </p:sp>
    </p:spTree>
    <p:extLst>
      <p:ext uri="{BB962C8B-B14F-4D97-AF65-F5344CB8AC3E}">
        <p14:creationId xmlns:p14="http://schemas.microsoft.com/office/powerpoint/2010/main" val="491460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pic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4729160" cy="3114675"/>
          </a:xfrm>
        </p:spPr>
        <p:txBody>
          <a:bodyPr/>
          <a:lstStyle/>
          <a:p>
            <a:endParaRPr lang="en-GB"/>
          </a:p>
        </p:txBody>
      </p:sp>
      <p:sp>
        <p:nvSpPr>
          <p:cNvPr id="2" name="Title 1">
            <a:extLst>
              <a:ext uri="{FF2B5EF4-FFF2-40B4-BE49-F238E27FC236}">
                <a16:creationId xmlns:a16="http://schemas.microsoft.com/office/drawing/2014/main" id="{D3C6931A-B4F1-F769-5C31-7A9FC518E910}"/>
              </a:ext>
            </a:extLst>
          </p:cNvPr>
          <p:cNvSpPr>
            <a:spLocks noGrp="1"/>
          </p:cNvSpPr>
          <p:nvPr>
            <p:ph type="title"/>
          </p:nvPr>
        </p:nvSpPr>
        <p:spPr>
          <a:xfrm>
            <a:off x="838200" y="1234224"/>
            <a:ext cx="10491786" cy="701731"/>
          </a:xfrm>
        </p:spPr>
        <p:txBody>
          <a:bodyPr/>
          <a:lstStyle/>
          <a:p>
            <a:r>
              <a:rPr lang="en-GB"/>
              <a:t>Click to edit Master title style</a:t>
            </a:r>
          </a:p>
        </p:txBody>
      </p:sp>
    </p:spTree>
    <p:extLst>
      <p:ext uri="{BB962C8B-B14F-4D97-AF65-F5344CB8AC3E}">
        <p14:creationId xmlns:p14="http://schemas.microsoft.com/office/powerpoint/2010/main" val="5406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itle STANDAR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BBCAFF-1A8A-3B43-DCB7-AF12F056199C}"/>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D7740388-8496-2324-6FE0-B51B157EC1B1}"/>
              </a:ext>
            </a:extLst>
          </p:cNvPr>
          <p:cNvSpPr>
            <a:spLocks noGrp="1"/>
          </p:cNvSpPr>
          <p:nvPr>
            <p:ph type="sldNum" sz="quarter" idx="11"/>
          </p:nvPr>
        </p:nvSpPr>
        <p:spPr/>
        <p:txBody>
          <a:bodyPr/>
          <a:lstStyle/>
          <a:p>
            <a:fld id="{83FF0C45-A2D3-4855-B11D-F84F2ECAE27B}" type="slidenum">
              <a:rPr lang="en-GB" smtClean="0"/>
              <a:pPr/>
              <a:t>‹#›</a:t>
            </a:fld>
            <a:endParaRPr lang="en-GB"/>
          </a:p>
        </p:txBody>
      </p:sp>
      <p:sp>
        <p:nvSpPr>
          <p:cNvPr id="5" name="Title Placeholder 1">
            <a:extLst>
              <a:ext uri="{FF2B5EF4-FFF2-40B4-BE49-F238E27FC236}">
                <a16:creationId xmlns:a16="http://schemas.microsoft.com/office/drawing/2014/main" id="{AFDB05FC-489E-04C6-C243-E1020C1299A1}"/>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p>
            <a:r>
              <a:rPr lang="en-GB"/>
              <a:t>Click to edit Master title style</a:t>
            </a:r>
          </a:p>
        </p:txBody>
      </p:sp>
      <p:sp>
        <p:nvSpPr>
          <p:cNvPr id="6" name="Text Placeholder 2">
            <a:extLst>
              <a:ext uri="{FF2B5EF4-FFF2-40B4-BE49-F238E27FC236}">
                <a16:creationId xmlns:a16="http://schemas.microsoft.com/office/drawing/2014/main" id="{599E498C-93F5-5CAD-B5E2-70AA1C0DF0FD}"/>
              </a:ext>
            </a:extLst>
          </p:cNvPr>
          <p:cNvSpPr>
            <a:spLocks noGrp="1"/>
          </p:cNvSpPr>
          <p:nvPr>
            <p:ph idx="1"/>
          </p:nvPr>
        </p:nvSpPr>
        <p:spPr>
          <a:xfrm>
            <a:off x="838200" y="3429000"/>
            <a:ext cx="8003959" cy="480131"/>
          </a:xfrm>
          <a:prstGeom prst="rect">
            <a:avLst/>
          </a:prstGeom>
        </p:spPr>
        <p:txBody>
          <a:bodyPr vert="horz" wrap="square" lIns="91440" tIns="45720" rIns="91440" bIns="45720" rtlCol="0">
            <a:spAutoFit/>
          </a:bodyPr>
          <a:lstStyle/>
          <a:p>
            <a:pPr lvl="0"/>
            <a:r>
              <a:rPr lang="en-GB"/>
              <a:t>Click to edit Master text styles</a:t>
            </a:r>
          </a:p>
        </p:txBody>
      </p:sp>
    </p:spTree>
    <p:extLst>
      <p:ext uri="{BB962C8B-B14F-4D97-AF65-F5344CB8AC3E}">
        <p14:creationId xmlns:p14="http://schemas.microsoft.com/office/powerpoint/2010/main" val="162327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STANDARD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610E-452E-1A3C-7969-2D02C53FFA0D}"/>
              </a:ext>
            </a:extLst>
          </p:cNvPr>
          <p:cNvSpPr>
            <a:spLocks noGrp="1"/>
          </p:cNvSpPr>
          <p:nvPr>
            <p:ph sz="half" idx="1"/>
          </p:nvPr>
        </p:nvSpPr>
        <p:spPr>
          <a:xfrm>
            <a:off x="838201" y="1817687"/>
            <a:ext cx="4667250"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68011BE5-536A-F8C4-D559-9365FA0A59B8}"/>
              </a:ext>
            </a:extLst>
          </p:cNvPr>
          <p:cNvSpPr>
            <a:spLocks noGrp="1"/>
          </p:cNvSpPr>
          <p:nvPr>
            <p:ph sz="half" idx="2"/>
          </p:nvPr>
        </p:nvSpPr>
        <p:spPr>
          <a:xfrm>
            <a:off x="6686550" y="1817687"/>
            <a:ext cx="4667250" cy="3222624"/>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a:t>
            </a:fld>
            <a:endParaRPr lang="en-GB"/>
          </a:p>
        </p:txBody>
      </p:sp>
    </p:spTree>
    <p:extLst>
      <p:ext uri="{BB962C8B-B14F-4D97-AF65-F5344CB8AC3E}">
        <p14:creationId xmlns:p14="http://schemas.microsoft.com/office/powerpoint/2010/main" val="3578829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STANDA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EE12-6DA9-D144-C9AC-E5E52E06EF0B}"/>
              </a:ext>
            </a:extLst>
          </p:cNvPr>
          <p:cNvSpPr>
            <a:spLocks noGrp="1"/>
          </p:cNvSpPr>
          <p:nvPr>
            <p:ph type="title"/>
          </p:nvPr>
        </p:nvSpPr>
        <p:spPr>
          <a:xfrm>
            <a:off x="838200" y="2053956"/>
            <a:ext cx="10515600" cy="923330"/>
          </a:xfrm>
        </p:spPr>
        <p:txBody>
          <a:bodyPr anchor="ctr" anchorCtr="0"/>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10515600" cy="424732"/>
          </a:xfrm>
        </p:spPr>
        <p:txBody>
          <a:bodyPr/>
          <a:lstStyle>
            <a:lvl1pPr marL="0" indent="0">
              <a:buNone/>
              <a:defRPr sz="2400">
                <a:solidFill>
                  <a:schemeClr val="tx1">
                    <a:tint val="82000"/>
                  </a:schemeClr>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a:t>
            </a:fld>
            <a:endParaRPr lang="en-GB"/>
          </a:p>
        </p:txBody>
      </p:sp>
    </p:spTree>
    <p:extLst>
      <p:ext uri="{BB962C8B-B14F-4D97-AF65-F5344CB8AC3E}">
        <p14:creationId xmlns:p14="http://schemas.microsoft.com/office/powerpoint/2010/main" val="287908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fffee Break STANDARD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9" name="Text Placeholder 8">
            <a:extLst>
              <a:ext uri="{FF2B5EF4-FFF2-40B4-BE49-F238E27FC236}">
                <a16:creationId xmlns:a16="http://schemas.microsoft.com/office/drawing/2014/main" id="{7703D1F8-0643-43AB-B4CC-EA6F6F681E7F}"/>
              </a:ext>
            </a:extLst>
          </p:cNvPr>
          <p:cNvSpPr>
            <a:spLocks noGrp="1"/>
          </p:cNvSpPr>
          <p:nvPr>
            <p:ph type="body" sz="quarter" idx="13" hasCustomPrompt="1"/>
          </p:nvPr>
        </p:nvSpPr>
        <p:spPr>
          <a:xfrm>
            <a:off x="1949539" y="2819770"/>
            <a:ext cx="2324100"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1473537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unch Break STANDARD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613645" y="230007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04C754C0-5A19-AFC7-2D30-FAF9EE7571CB}"/>
              </a:ext>
            </a:extLst>
          </p:cNvPr>
          <p:cNvSpPr>
            <a:spLocks noGrp="1"/>
          </p:cNvSpPr>
          <p:nvPr>
            <p:ph type="body" sz="quarter" idx="13" hasCustomPrompt="1"/>
          </p:nvPr>
        </p:nvSpPr>
        <p:spPr>
          <a:xfrm>
            <a:off x="2283986" y="2593718"/>
            <a:ext cx="1668218"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40615435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Q&amp;A STANDARD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2681977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4" y="2128058"/>
            <a:ext cx="9103823" cy="42860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2769734"/>
            <a:ext cx="9080008"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8" name="Title 7">
            <a:extLst>
              <a:ext uri="{FF2B5EF4-FFF2-40B4-BE49-F238E27FC236}">
                <a16:creationId xmlns:a16="http://schemas.microsoft.com/office/drawing/2014/main" id="{9ED207BF-D3EB-0BC1-1B96-15A413E04FCB}"/>
              </a:ext>
            </a:extLst>
          </p:cNvPr>
          <p:cNvSpPr>
            <a:spLocks noGrp="1"/>
          </p:cNvSpPr>
          <p:nvPr>
            <p:ph type="title"/>
          </p:nvPr>
        </p:nvSpPr>
        <p:spPr>
          <a:xfrm>
            <a:off x="838200" y="1234224"/>
            <a:ext cx="9103822" cy="701731"/>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488322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218454"/>
            <a:ext cx="3892865"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202684"/>
            <a:ext cx="3892865"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8" name="Title 7">
            <a:extLst>
              <a:ext uri="{FF2B5EF4-FFF2-40B4-BE49-F238E27FC236}">
                <a16:creationId xmlns:a16="http://schemas.microsoft.com/office/drawing/2014/main" id="{232B103A-C67F-A5AC-B5EA-BB20D1A3A991}"/>
              </a:ext>
            </a:extLst>
          </p:cNvPr>
          <p:cNvSpPr>
            <a:spLocks noGrp="1"/>
          </p:cNvSpPr>
          <p:nvPr>
            <p:ph type="title"/>
          </p:nvPr>
        </p:nvSpPr>
        <p:spPr/>
        <p:txBody>
          <a:bodyPr/>
          <a:lstStyle/>
          <a:p>
            <a:r>
              <a:rPr lang="en-GB"/>
              <a:t>Click to edit Master title style</a:t>
            </a:r>
          </a:p>
        </p:txBody>
      </p:sp>
      <p:sp>
        <p:nvSpPr>
          <p:cNvPr id="5" name="Text Placeholder 2">
            <a:extLst>
              <a:ext uri="{FF2B5EF4-FFF2-40B4-BE49-F238E27FC236}">
                <a16:creationId xmlns:a16="http://schemas.microsoft.com/office/drawing/2014/main" id="{42D42500-9FFA-A05C-64B6-7DBBECA947F7}"/>
              </a:ext>
            </a:extLst>
          </p:cNvPr>
          <p:cNvSpPr>
            <a:spLocks noGrp="1"/>
          </p:cNvSpPr>
          <p:nvPr>
            <p:ph type="body" idx="15"/>
          </p:nvPr>
        </p:nvSpPr>
        <p:spPr>
          <a:xfrm>
            <a:off x="6048893" y="2218472"/>
            <a:ext cx="3892865"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63647A4D-377D-BA35-92BB-70CA6DD57834}"/>
              </a:ext>
            </a:extLst>
          </p:cNvPr>
          <p:cNvSpPr>
            <a:spLocks noGrp="1"/>
          </p:cNvSpPr>
          <p:nvPr>
            <p:ph sz="half" idx="16"/>
          </p:nvPr>
        </p:nvSpPr>
        <p:spPr>
          <a:xfrm>
            <a:off x="6048894" y="3202684"/>
            <a:ext cx="3892865"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87156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peakers with p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228367"/>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429000"/>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3" name="Title 12">
            <a:extLst>
              <a:ext uri="{FF2B5EF4-FFF2-40B4-BE49-F238E27FC236}">
                <a16:creationId xmlns:a16="http://schemas.microsoft.com/office/drawing/2014/main" id="{DA2057CD-E40B-AC63-15EF-39C4C1D907BE}"/>
              </a:ext>
            </a:extLst>
          </p:cNvPr>
          <p:cNvSpPr>
            <a:spLocks noGrp="1"/>
          </p:cNvSpPr>
          <p:nvPr>
            <p:ph type="title"/>
          </p:nvPr>
        </p:nvSpPr>
        <p:spPr/>
        <p:txBody>
          <a:bodyPr/>
          <a:lstStyle/>
          <a:p>
            <a:r>
              <a:rPr lang="en-GB"/>
              <a:t>Click to edit Master title style</a:t>
            </a:r>
          </a:p>
        </p:txBody>
      </p:sp>
      <p:sp>
        <p:nvSpPr>
          <p:cNvPr id="2" name="Text Placeholder 2">
            <a:extLst>
              <a:ext uri="{FF2B5EF4-FFF2-40B4-BE49-F238E27FC236}">
                <a16:creationId xmlns:a16="http://schemas.microsoft.com/office/drawing/2014/main" id="{54BE6543-D0CD-B6AB-9E25-92AD661DDDD9}"/>
              </a:ext>
            </a:extLst>
          </p:cNvPr>
          <p:cNvSpPr>
            <a:spLocks noGrp="1"/>
          </p:cNvSpPr>
          <p:nvPr>
            <p:ph type="body" idx="13"/>
          </p:nvPr>
        </p:nvSpPr>
        <p:spPr>
          <a:xfrm>
            <a:off x="4297942" y="2228367"/>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2">
            <a:extLst>
              <a:ext uri="{FF2B5EF4-FFF2-40B4-BE49-F238E27FC236}">
                <a16:creationId xmlns:a16="http://schemas.microsoft.com/office/drawing/2014/main" id="{E3D6745E-52DF-AA48-02A7-3A00AA01F400}"/>
              </a:ext>
            </a:extLst>
          </p:cNvPr>
          <p:cNvSpPr>
            <a:spLocks noGrp="1"/>
          </p:cNvSpPr>
          <p:nvPr>
            <p:ph type="body" idx="14"/>
          </p:nvPr>
        </p:nvSpPr>
        <p:spPr>
          <a:xfrm>
            <a:off x="7761578" y="2235650"/>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a:extLst>
              <a:ext uri="{FF2B5EF4-FFF2-40B4-BE49-F238E27FC236}">
                <a16:creationId xmlns:a16="http://schemas.microsoft.com/office/drawing/2014/main" id="{22C9519A-5CFF-AB97-91C3-AF27458AA10E}"/>
              </a:ext>
            </a:extLst>
          </p:cNvPr>
          <p:cNvSpPr>
            <a:spLocks noGrp="1"/>
          </p:cNvSpPr>
          <p:nvPr>
            <p:ph sz="half" idx="15"/>
          </p:nvPr>
        </p:nvSpPr>
        <p:spPr>
          <a:xfrm>
            <a:off x="4297942" y="3439846"/>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4" name="Content Placeholder 3">
            <a:extLst>
              <a:ext uri="{FF2B5EF4-FFF2-40B4-BE49-F238E27FC236}">
                <a16:creationId xmlns:a16="http://schemas.microsoft.com/office/drawing/2014/main" id="{1C35A6F5-3FF5-CAF6-EBCA-2986E122A1D8}"/>
              </a:ext>
            </a:extLst>
          </p:cNvPr>
          <p:cNvSpPr>
            <a:spLocks noGrp="1"/>
          </p:cNvSpPr>
          <p:nvPr>
            <p:ph sz="half" idx="16"/>
          </p:nvPr>
        </p:nvSpPr>
        <p:spPr>
          <a:xfrm>
            <a:off x="7761578" y="3439846"/>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2010735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462407"/>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8" name="Chart Placeholder 7">
            <a:extLst>
              <a:ext uri="{FF2B5EF4-FFF2-40B4-BE49-F238E27FC236}">
                <a16:creationId xmlns:a16="http://schemas.microsoft.com/office/drawing/2014/main" id="{A765798E-8360-0066-BCAD-39A601A0755B}"/>
              </a:ext>
            </a:extLst>
          </p:cNvPr>
          <p:cNvSpPr>
            <a:spLocks noGrp="1"/>
          </p:cNvSpPr>
          <p:nvPr>
            <p:ph type="chart" sz="quarter" idx="15"/>
          </p:nvPr>
        </p:nvSpPr>
        <p:spPr>
          <a:xfrm>
            <a:off x="862015" y="3413591"/>
            <a:ext cx="4748210" cy="2210185"/>
          </a:xfrm>
        </p:spPr>
        <p:txBody>
          <a:bodyPr/>
          <a:lstStyle/>
          <a:p>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3391073" cy="3491763"/>
          </a:xfrm>
        </p:spPr>
        <p:txBody>
          <a:bodyPr/>
          <a:lstStyle/>
          <a:p>
            <a:endParaRPr lang="en-GB"/>
          </a:p>
        </p:txBody>
      </p:sp>
      <p:sp>
        <p:nvSpPr>
          <p:cNvPr id="4" name="Title 3">
            <a:extLst>
              <a:ext uri="{FF2B5EF4-FFF2-40B4-BE49-F238E27FC236}">
                <a16:creationId xmlns:a16="http://schemas.microsoft.com/office/drawing/2014/main" id="{F86D734C-5114-B35D-E40C-E9A95754FA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283864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284942" y="2131931"/>
            <a:ext cx="3706956" cy="3491845"/>
          </a:xfrm>
        </p:spPr>
        <p:txBody>
          <a:bodyPr/>
          <a:lstStyle/>
          <a:p>
            <a:endParaRPr lang="en-GB"/>
          </a:p>
        </p:txBody>
      </p:sp>
      <p:sp>
        <p:nvSpPr>
          <p:cNvPr id="4" name="Title 3">
            <a:extLst>
              <a:ext uri="{FF2B5EF4-FFF2-40B4-BE49-F238E27FC236}">
                <a16:creationId xmlns:a16="http://schemas.microsoft.com/office/drawing/2014/main" id="{46A38FFB-4BDF-8679-138D-11B7CED68C0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15934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title STANDARD">
    <p:bg>
      <p:bgPr>
        <a:solidFill>
          <a:srgbClr val="273E9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4B02A46-B209-64B2-5604-BD2355B211B6}"/>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4C8A2DD7-8A93-A07A-B0C9-A203DFC00983}"/>
              </a:ext>
            </a:extLst>
          </p:cNvPr>
          <p:cNvSpPr>
            <a:spLocks noGrp="1"/>
          </p:cNvSpPr>
          <p:nvPr>
            <p:ph type="sldNum" sz="quarter" idx="12"/>
          </p:nvPr>
        </p:nvSpPr>
        <p:spPr/>
        <p:txBody>
          <a:bodyPr/>
          <a:lstStyle>
            <a:lvl1pPr>
              <a:defRPr>
                <a:solidFill>
                  <a:schemeClr val="bg1"/>
                </a:solidFill>
              </a:defRPr>
            </a:lvl1pPr>
          </a:lstStyle>
          <a:p>
            <a:fld id="{83FF0C45-A2D3-4855-B11D-F84F2ECAE27B}" type="slidenum">
              <a:rPr lang="en-GB" smtClean="0"/>
              <a:pPr/>
              <a:t>‹#›</a:t>
            </a:fld>
            <a:endParaRPr lang="en-GB"/>
          </a:p>
        </p:txBody>
      </p:sp>
      <p:pic>
        <p:nvPicPr>
          <p:cNvPr id="4" name="Picture 3">
            <a:extLst>
              <a:ext uri="{FF2B5EF4-FFF2-40B4-BE49-F238E27FC236}">
                <a16:creationId xmlns:a16="http://schemas.microsoft.com/office/drawing/2014/main" id="{E65697A5-D0C9-624A-EDDD-69EF1346CC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68" y="6194774"/>
            <a:ext cx="2475445" cy="519336"/>
          </a:xfrm>
          <a:prstGeom prst="rect">
            <a:avLst/>
          </a:prstGeom>
        </p:spPr>
      </p:pic>
      <p:pic>
        <p:nvPicPr>
          <p:cNvPr id="8" name="Picture 7" descr="A black and white sign with white text&#10;&#10;Description automatically generated">
            <a:extLst>
              <a:ext uri="{FF2B5EF4-FFF2-40B4-BE49-F238E27FC236}">
                <a16:creationId xmlns:a16="http://schemas.microsoft.com/office/drawing/2014/main" id="{C25B17FC-9B04-0DFE-C6EA-E430A0A84041}"/>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sp>
        <p:nvSpPr>
          <p:cNvPr id="9" name="Title Placeholder 1">
            <a:extLst>
              <a:ext uri="{FF2B5EF4-FFF2-40B4-BE49-F238E27FC236}">
                <a16:creationId xmlns:a16="http://schemas.microsoft.com/office/drawing/2014/main" id="{BE5D4B54-5989-5CC9-D8F9-CFB7B03238CF}"/>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lvl1pPr>
              <a:defRPr>
                <a:solidFill>
                  <a:schemeClr val="bg1"/>
                </a:solidFill>
              </a:defRPr>
            </a:lvl1pPr>
          </a:lstStyle>
          <a:p>
            <a:r>
              <a:rPr lang="en-GB"/>
              <a:t>Click to edit Master title style</a:t>
            </a:r>
          </a:p>
        </p:txBody>
      </p:sp>
      <p:sp>
        <p:nvSpPr>
          <p:cNvPr id="10" name="Text Placeholder 2">
            <a:extLst>
              <a:ext uri="{FF2B5EF4-FFF2-40B4-BE49-F238E27FC236}">
                <a16:creationId xmlns:a16="http://schemas.microsoft.com/office/drawing/2014/main" id="{ED59B4DD-0EC8-14F6-107E-8B765AC05EC9}"/>
              </a:ext>
            </a:extLst>
          </p:cNvPr>
          <p:cNvSpPr>
            <a:spLocks noGrp="1"/>
          </p:cNvSpPr>
          <p:nvPr>
            <p:ph idx="1" hasCustomPrompt="1"/>
          </p:nvPr>
        </p:nvSpPr>
        <p:spPr>
          <a:xfrm>
            <a:off x="838200" y="3429000"/>
            <a:ext cx="8003959" cy="480131"/>
          </a:xfrm>
          <a:prstGeom prst="rect">
            <a:avLst/>
          </a:prstGeom>
        </p:spPr>
        <p:txBody>
          <a:bodyPr vert="horz" wrap="square" lIns="91440" tIns="45720" rIns="91440" bIns="45720" rtlCol="0">
            <a:spAutoFit/>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C5EB46BE-E2EB-13D2-FD9B-7C0B991B59D0}"/>
              </a:ext>
            </a:extLst>
          </p:cNvPr>
          <p:cNvSpPr>
            <a:spLocks noGrp="1" noRot="1" noMove="1" noResize="1" noEditPoints="1" noAdjustHandles="1" noChangeArrowheads="1" noChangeShapeType="1"/>
          </p:cNvSpPr>
          <p:nvPr userDrawn="1"/>
        </p:nvSpPr>
        <p:spPr>
          <a:xfrm>
            <a:off x="0" y="0"/>
            <a:ext cx="3806687" cy="2007704"/>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B48A09-A3E9-20B9-5296-1A6A51F8177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769"/>
            <a:ext cx="3690632" cy="2007704"/>
          </a:xfrm>
          <a:prstGeom prst="rect">
            <a:avLst/>
          </a:prstGeom>
        </p:spPr>
      </p:pic>
    </p:spTree>
    <p:extLst>
      <p:ext uri="{BB962C8B-B14F-4D97-AF65-F5344CB8AC3E}">
        <p14:creationId xmlns:p14="http://schemas.microsoft.com/office/powerpoint/2010/main" val="19218559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6271" y="1450473"/>
            <a:ext cx="288311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23F1B7DE-433A-3C0C-A500-ED48E6B51919}"/>
              </a:ext>
            </a:extLst>
          </p:cNvPr>
          <p:cNvSpPr>
            <a:spLocks noGrp="1"/>
          </p:cNvSpPr>
          <p:nvPr>
            <p:ph type="body" sz="quarter" idx="3"/>
          </p:nvPr>
        </p:nvSpPr>
        <p:spPr>
          <a:xfrm>
            <a:off x="8520241" y="1450473"/>
            <a:ext cx="2883116"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10" name="Text Placeholder 4">
            <a:extLst>
              <a:ext uri="{FF2B5EF4-FFF2-40B4-BE49-F238E27FC236}">
                <a16:creationId xmlns:a16="http://schemas.microsoft.com/office/drawing/2014/main" id="{696DFD03-988D-AA7B-EE92-47CA92A7CA88}"/>
              </a:ext>
            </a:extLst>
          </p:cNvPr>
          <p:cNvSpPr>
            <a:spLocks noGrp="1"/>
          </p:cNvSpPr>
          <p:nvPr>
            <p:ph type="body" sz="quarter" idx="14"/>
          </p:nvPr>
        </p:nvSpPr>
        <p:spPr>
          <a:xfrm>
            <a:off x="4604846" y="1450473"/>
            <a:ext cx="2982308"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1">
            <a:extLst>
              <a:ext uri="{FF2B5EF4-FFF2-40B4-BE49-F238E27FC236}">
                <a16:creationId xmlns:a16="http://schemas.microsoft.com/office/drawing/2014/main" id="{E7CF1037-07D4-5310-26D1-0F0974E63D6B}"/>
              </a:ext>
            </a:extLst>
          </p:cNvPr>
          <p:cNvSpPr>
            <a:spLocks noGrp="1"/>
          </p:cNvSpPr>
          <p:nvPr>
            <p:ph type="pic" sz="quarter" idx="15"/>
          </p:nvPr>
        </p:nvSpPr>
        <p:spPr>
          <a:xfrm>
            <a:off x="835930" y="2416629"/>
            <a:ext cx="2982308" cy="3097279"/>
          </a:xfrm>
          <a:solidFill>
            <a:srgbClr val="CADDFF"/>
          </a:solidFill>
        </p:spPr>
        <p:txBody>
          <a:bodyPr/>
          <a:lstStyle/>
          <a:p>
            <a:endParaRPr lang="en-GB"/>
          </a:p>
        </p:txBody>
      </p:sp>
      <p:sp>
        <p:nvSpPr>
          <p:cNvPr id="13" name="Picture Placeholder 11">
            <a:extLst>
              <a:ext uri="{FF2B5EF4-FFF2-40B4-BE49-F238E27FC236}">
                <a16:creationId xmlns:a16="http://schemas.microsoft.com/office/drawing/2014/main" id="{264FD682-22AA-5BD5-AD1B-04EE94A8EF9C}"/>
              </a:ext>
            </a:extLst>
          </p:cNvPr>
          <p:cNvSpPr>
            <a:spLocks noGrp="1"/>
          </p:cNvSpPr>
          <p:nvPr>
            <p:ph type="pic" sz="quarter" idx="16"/>
          </p:nvPr>
        </p:nvSpPr>
        <p:spPr>
          <a:xfrm>
            <a:off x="4604846" y="2416628"/>
            <a:ext cx="2982308" cy="3097279"/>
          </a:xfrm>
          <a:solidFill>
            <a:srgbClr val="CADDFF"/>
          </a:solidFill>
        </p:spPr>
        <p:txBody>
          <a:bodyPr/>
          <a:lstStyle/>
          <a:p>
            <a:endParaRPr lang="en-GB"/>
          </a:p>
        </p:txBody>
      </p:sp>
      <p:sp>
        <p:nvSpPr>
          <p:cNvPr id="14" name="Picture Placeholder 11">
            <a:extLst>
              <a:ext uri="{FF2B5EF4-FFF2-40B4-BE49-F238E27FC236}">
                <a16:creationId xmlns:a16="http://schemas.microsoft.com/office/drawing/2014/main" id="{1D0AAD0E-294C-A075-90C7-87BBFC2586DF}"/>
              </a:ext>
            </a:extLst>
          </p:cNvPr>
          <p:cNvSpPr>
            <a:spLocks noGrp="1"/>
          </p:cNvSpPr>
          <p:nvPr>
            <p:ph type="pic" sz="quarter" idx="17"/>
          </p:nvPr>
        </p:nvSpPr>
        <p:spPr>
          <a:xfrm>
            <a:off x="8470684" y="2416629"/>
            <a:ext cx="2883116" cy="3097279"/>
          </a:xfrm>
          <a:solidFill>
            <a:srgbClr val="CADDFF"/>
          </a:solidFill>
        </p:spPr>
        <p:txBody>
          <a:bodyPr/>
          <a:lstStyle/>
          <a:p>
            <a:endParaRPr lang="en-GB"/>
          </a:p>
        </p:txBody>
      </p:sp>
    </p:spTree>
    <p:extLst>
      <p:ext uri="{BB962C8B-B14F-4D97-AF65-F5344CB8AC3E}">
        <p14:creationId xmlns:p14="http://schemas.microsoft.com/office/powerpoint/2010/main" val="2014857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B8E31E02-AA62-340E-E09C-3A479A7EA142}"/>
              </a:ext>
            </a:extLst>
          </p:cNvPr>
          <p:cNvSpPr>
            <a:spLocks noGrp="1"/>
          </p:cNvSpPr>
          <p:nvPr>
            <p:ph type="body" sz="quarter" idx="13" hasCustomPrompt="1"/>
          </p:nvPr>
        </p:nvSpPr>
        <p:spPr>
          <a:xfrm>
            <a:off x="1978114" y="2819770"/>
            <a:ext cx="2266950" cy="480131"/>
          </a:xfrm>
        </p:spPr>
        <p:txBody>
          <a:bodyPr/>
          <a:lstStyle>
            <a:lvl1pPr marL="0" indent="0" algn="ctr">
              <a:buNone/>
              <a:defRPr>
                <a:latin typeface="DINPro-Regular" panose="02000503030000020004" pitchFamily="50" charset="0"/>
              </a:defRPr>
            </a:lvl1pPr>
          </a:lstStyle>
          <a:p>
            <a:pPr lvl="0"/>
            <a:r>
              <a:rPr lang="it-IT"/>
              <a:t>t</a:t>
            </a:r>
            <a:r>
              <a:rPr lang="en-GB" err="1"/>
              <a:t>ime</a:t>
            </a:r>
            <a:endParaRPr lang="en-GB"/>
          </a:p>
        </p:txBody>
      </p:sp>
    </p:spTree>
    <p:extLst>
      <p:ext uri="{BB962C8B-B14F-4D97-AF65-F5344CB8AC3E}">
        <p14:creationId xmlns:p14="http://schemas.microsoft.com/office/powerpoint/2010/main" val="31150385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048395" y="226682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EF08A3FA-7D29-FF15-EB20-FDB64DC48B0B}"/>
              </a:ext>
            </a:extLst>
          </p:cNvPr>
          <p:cNvSpPr>
            <a:spLocks noGrp="1"/>
          </p:cNvSpPr>
          <p:nvPr>
            <p:ph type="body" sz="quarter" idx="13" hasCustomPrompt="1"/>
          </p:nvPr>
        </p:nvSpPr>
        <p:spPr>
          <a:xfrm>
            <a:off x="1884607" y="2612768"/>
            <a:ext cx="2466975"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34159812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Q&amp;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2991876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610E-452E-1A3C-7969-2D02C53FFA0D}"/>
              </a:ext>
            </a:extLst>
          </p:cNvPr>
          <p:cNvSpPr>
            <a:spLocks noGrp="1"/>
          </p:cNvSpPr>
          <p:nvPr>
            <p:ph sz="half" idx="1"/>
          </p:nvPr>
        </p:nvSpPr>
        <p:spPr>
          <a:xfrm>
            <a:off x="838201" y="1817687"/>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2" name="Content Placeholder 2">
            <a:extLst>
              <a:ext uri="{FF2B5EF4-FFF2-40B4-BE49-F238E27FC236}">
                <a16:creationId xmlns:a16="http://schemas.microsoft.com/office/drawing/2014/main" id="{653570BD-7DE0-2740-47FB-95CEF1083CC8}"/>
              </a:ext>
            </a:extLst>
          </p:cNvPr>
          <p:cNvSpPr>
            <a:spLocks noGrp="1"/>
          </p:cNvSpPr>
          <p:nvPr>
            <p:ph sz="half" idx="13"/>
          </p:nvPr>
        </p:nvSpPr>
        <p:spPr>
          <a:xfrm>
            <a:off x="6096000" y="1817686"/>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1884532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9203575" cy="416721"/>
          </a:xfrm>
        </p:spPr>
        <p:txBody>
          <a:bodyPr/>
          <a:lstStyle>
            <a:lvl1pPr marL="0" indent="0">
              <a:buNone/>
              <a:defRPr sz="2400">
                <a:solidFill>
                  <a:srgbClr val="264D99"/>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a:t>
            </a:fld>
            <a:endParaRPr lang="en-GB"/>
          </a:p>
        </p:txBody>
      </p:sp>
      <p:sp>
        <p:nvSpPr>
          <p:cNvPr id="4" name="Title 3">
            <a:extLst>
              <a:ext uri="{FF2B5EF4-FFF2-40B4-BE49-F238E27FC236}">
                <a16:creationId xmlns:a16="http://schemas.microsoft.com/office/drawing/2014/main" id="{97C10FF0-501B-BFE4-54C7-C4F47C3719C7}"/>
              </a:ext>
            </a:extLst>
          </p:cNvPr>
          <p:cNvSpPr>
            <a:spLocks noGrp="1"/>
          </p:cNvSpPr>
          <p:nvPr>
            <p:ph type="title"/>
          </p:nvPr>
        </p:nvSpPr>
        <p:spPr>
          <a:xfrm>
            <a:off x="838200" y="2310549"/>
            <a:ext cx="9203575" cy="701731"/>
          </a:xfrm>
        </p:spPr>
        <p:txBody>
          <a:bodyPr/>
          <a:lstStyle/>
          <a:p>
            <a:r>
              <a:rPr lang="en-GB"/>
              <a:t>Click to edit Master title style</a:t>
            </a:r>
          </a:p>
        </p:txBody>
      </p:sp>
    </p:spTree>
    <p:extLst>
      <p:ext uri="{BB962C8B-B14F-4D97-AF65-F5344CB8AC3E}">
        <p14:creationId xmlns:p14="http://schemas.microsoft.com/office/powerpoint/2010/main" val="23581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conclusion STANDARD">
    <p:spTree>
      <p:nvGrpSpPr>
        <p:cNvPr id="1" name=""/>
        <p:cNvGrpSpPr/>
        <p:nvPr/>
      </p:nvGrpSpPr>
      <p:grpSpPr>
        <a:xfrm>
          <a:off x="0" y="0"/>
          <a:ext cx="0" cy="0"/>
          <a:chOff x="0" y="0"/>
          <a:chExt cx="0" cy="0"/>
        </a:xfrm>
      </p:grpSpPr>
      <p:pic>
        <p:nvPicPr>
          <p:cNvPr id="12" name="Picture 11" descr="LinkedIn">
            <a:hlinkClick r:id="rId2"/>
            <a:extLst>
              <a:ext uri="{FF2B5EF4-FFF2-40B4-BE49-F238E27FC236}">
                <a16:creationId xmlns:a16="http://schemas.microsoft.com/office/drawing/2014/main" id="{B4899D4A-5B7F-0AB1-4A63-7D500F006710}"/>
              </a:ext>
            </a:extLst>
          </p:cNvPr>
          <p:cNvPicPr>
            <a:picLocks noChangeAspect="1"/>
          </p:cNvPicPr>
          <p:nvPr userDrawn="1"/>
        </p:nvPicPr>
        <p:blipFill>
          <a:blip r:embed="rId3">
            <a:alphaModFix amt="70000"/>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rcRect b="11468"/>
          <a:stretch/>
        </p:blipFill>
        <p:spPr>
          <a:xfrm>
            <a:off x="9995022" y="5762463"/>
            <a:ext cx="670816" cy="593887"/>
          </a:xfrm>
          <a:prstGeom prst="rect">
            <a:avLst/>
          </a:prstGeom>
          <a:solidFill>
            <a:schemeClr val="bg1"/>
          </a:solidFill>
          <a:ln>
            <a:solidFill>
              <a:schemeClr val="bg1"/>
            </a:solidFill>
          </a:ln>
          <a:effectLst/>
        </p:spPr>
      </p:pic>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p>
            <a:endParaRPr lang="en-GB"/>
          </a:p>
        </p:txBody>
      </p:sp>
      <p:sp>
        <p:nvSpPr>
          <p:cNvPr id="5" name="TextBox 4">
            <a:extLst>
              <a:ext uri="{FF2B5EF4-FFF2-40B4-BE49-F238E27FC236}">
                <a16:creationId xmlns:a16="http://schemas.microsoft.com/office/drawing/2014/main" id="{1CEB6907-0886-6A55-09D7-AA011BD52FEB}"/>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rgbClr val="264D99"/>
                </a:solidFill>
                <a:latin typeface="DINPro-Black" panose="02000503030000020004" pitchFamily="50" charset="0"/>
              </a:rPr>
              <a:t>THANK YOU  FOR YOUR ATTENTION!</a:t>
            </a:r>
            <a:endParaRPr lang="en-GB" sz="3600">
              <a:solidFill>
                <a:srgbClr val="264D99"/>
              </a:solidFill>
              <a:latin typeface="DINPro-Black" panose="02000503030000020004" pitchFamily="50" charset="0"/>
            </a:endParaRPr>
          </a:p>
        </p:txBody>
      </p:sp>
      <p:sp>
        <p:nvSpPr>
          <p:cNvPr id="6" name="TextBox 5">
            <a:extLst>
              <a:ext uri="{FF2B5EF4-FFF2-40B4-BE49-F238E27FC236}">
                <a16:creationId xmlns:a16="http://schemas.microsoft.com/office/drawing/2014/main" id="{B8F02B36-39D2-881A-5B9F-103B5DA26C90}"/>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rgbClr val="264D99"/>
                </a:solidFill>
                <a:latin typeface="DINPro-Bold" panose="02000503030000020004" pitchFamily="50" charset="0"/>
              </a:rPr>
              <a:t>ANY QUESTIONS?</a:t>
            </a:r>
            <a:endParaRPr lang="en-GB" sz="3200">
              <a:solidFill>
                <a:srgbClr val="264D99"/>
              </a:solidFill>
              <a:latin typeface="DINPro-Bold" panose="02000503030000020004" pitchFamily="50" charset="0"/>
            </a:endParaRPr>
          </a:p>
        </p:txBody>
      </p:sp>
      <p:sp>
        <p:nvSpPr>
          <p:cNvPr id="8" name="TextBox 7">
            <a:extLst>
              <a:ext uri="{FF2B5EF4-FFF2-40B4-BE49-F238E27FC236}">
                <a16:creationId xmlns:a16="http://schemas.microsoft.com/office/drawing/2014/main" id="{7AC5C2B1-D21D-B6D7-DD5A-0FBE4D5C830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rgbClr val="264D99"/>
                </a:solidFill>
                <a:latin typeface="DINPro-Regular" panose="02000503030000020004" pitchFamily="50" charset="0"/>
              </a:rPr>
              <a:t>EQUINET SECRETARIAT</a:t>
            </a:r>
          </a:p>
          <a:p>
            <a:pPr lvl="0">
              <a:lnSpc>
                <a:spcPct val="100000"/>
              </a:lnSpc>
            </a:pPr>
            <a:r>
              <a:rPr lang="it-IT" sz="2000">
                <a:solidFill>
                  <a:srgbClr val="264D99"/>
                </a:solidFill>
                <a:latin typeface="DINPro-Regular" panose="02000503030000020004" pitchFamily="50" charset="0"/>
              </a:rPr>
              <a:t>Place Victor Horta, 40, 1060</a:t>
            </a:r>
          </a:p>
          <a:p>
            <a:pPr lvl="0">
              <a:lnSpc>
                <a:spcPct val="100000"/>
              </a:lnSpc>
            </a:pPr>
            <a:r>
              <a:rPr lang="en-GB" sz="2000">
                <a:solidFill>
                  <a:srgbClr val="264D99"/>
                </a:solidFill>
                <a:latin typeface="DINPro-Regular" panose="02000503030000020004" pitchFamily="50" charset="0"/>
              </a:rPr>
              <a:t>Brussels, Belgium</a:t>
            </a:r>
          </a:p>
          <a:p>
            <a:pPr lvl="0">
              <a:lnSpc>
                <a:spcPct val="100000"/>
              </a:lnSpc>
            </a:pPr>
            <a:r>
              <a:rPr lang="en-GB" sz="2000">
                <a:solidFill>
                  <a:srgbClr val="264D99"/>
                </a:solidFill>
                <a:latin typeface="DINPro-Regular" panose="02000503030000020004" pitchFamily="50" charset="0"/>
              </a:rPr>
              <a:t>Tel: +32 (0)2 212 3182</a:t>
            </a:r>
          </a:p>
          <a:p>
            <a:pPr lvl="0">
              <a:lnSpc>
                <a:spcPct val="100000"/>
              </a:lnSpc>
            </a:pPr>
            <a:r>
              <a:rPr lang="en-GB" sz="2000">
                <a:solidFill>
                  <a:srgbClr val="264D99"/>
                </a:solidFill>
                <a:latin typeface="DINPro-Regular" panose="02000503030000020004" pitchFamily="50" charset="0"/>
              </a:rPr>
              <a:t>info@equineteurope.org </a:t>
            </a:r>
          </a:p>
        </p:txBody>
      </p:sp>
    </p:spTree>
    <p:extLst>
      <p:ext uri="{BB962C8B-B14F-4D97-AF65-F5344CB8AC3E}">
        <p14:creationId xmlns:p14="http://schemas.microsoft.com/office/powerpoint/2010/main" val="297616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 conclusion STANDARD">
    <p:spTree>
      <p:nvGrpSpPr>
        <p:cNvPr id="1" name=""/>
        <p:cNvGrpSpPr/>
        <p:nvPr/>
      </p:nvGrpSpPr>
      <p:grpSpPr>
        <a:xfrm>
          <a:off x="0" y="0"/>
          <a:ext cx="0" cy="0"/>
          <a:chOff x="0" y="0"/>
          <a:chExt cx="0" cy="0"/>
        </a:xfrm>
      </p:grpSpPr>
      <p:pic>
        <p:nvPicPr>
          <p:cNvPr id="12" name="Picture 11" descr="LinkedIn">
            <a:hlinkClick r:id="rId2"/>
            <a:extLst>
              <a:ext uri="{FF2B5EF4-FFF2-40B4-BE49-F238E27FC236}">
                <a16:creationId xmlns:a16="http://schemas.microsoft.com/office/drawing/2014/main" id="{B4899D4A-5B7F-0AB1-4A63-7D500F006710}"/>
              </a:ext>
            </a:extLst>
          </p:cNvPr>
          <p:cNvPicPr>
            <a:picLocks noChangeAspect="1"/>
          </p:cNvPicPr>
          <p:nvPr userDrawn="1"/>
        </p:nvPicPr>
        <p:blipFill>
          <a:blip r:embed="rId3">
            <a:alphaModFix amt="70000"/>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rcRect b="11468"/>
          <a:stretch/>
        </p:blipFill>
        <p:spPr>
          <a:xfrm>
            <a:off x="9995022" y="5762463"/>
            <a:ext cx="670816" cy="593887"/>
          </a:xfrm>
          <a:prstGeom prst="rect">
            <a:avLst/>
          </a:prstGeom>
          <a:solidFill>
            <a:schemeClr val="bg1"/>
          </a:solidFill>
          <a:ln>
            <a:solidFill>
              <a:schemeClr val="bg1"/>
            </a:solidFill>
          </a:ln>
          <a:effectLst/>
        </p:spPr>
      </p:pic>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p>
            <a:endParaRPr lang="en-GB"/>
          </a:p>
        </p:txBody>
      </p:sp>
      <p:sp>
        <p:nvSpPr>
          <p:cNvPr id="5" name="TextBox 4">
            <a:extLst>
              <a:ext uri="{FF2B5EF4-FFF2-40B4-BE49-F238E27FC236}">
                <a16:creationId xmlns:a16="http://schemas.microsoft.com/office/drawing/2014/main" id="{1CEB6907-0886-6A55-09D7-AA011BD52FEB}"/>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rgbClr val="264D99"/>
                </a:solidFill>
                <a:latin typeface="DINPro-Black" panose="02000503030000020004" pitchFamily="50" charset="0"/>
              </a:rPr>
              <a:t>THANK YOU  FOR YOUR ATTENTION!</a:t>
            </a:r>
            <a:endParaRPr lang="en-GB" sz="3600">
              <a:solidFill>
                <a:srgbClr val="264D99"/>
              </a:solidFill>
              <a:latin typeface="DINPro-Black" panose="02000503030000020004" pitchFamily="50" charset="0"/>
            </a:endParaRPr>
          </a:p>
        </p:txBody>
      </p:sp>
      <p:sp>
        <p:nvSpPr>
          <p:cNvPr id="6" name="TextBox 5">
            <a:extLst>
              <a:ext uri="{FF2B5EF4-FFF2-40B4-BE49-F238E27FC236}">
                <a16:creationId xmlns:a16="http://schemas.microsoft.com/office/drawing/2014/main" id="{B8F02B36-39D2-881A-5B9F-103B5DA26C90}"/>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rgbClr val="264D99"/>
                </a:solidFill>
                <a:latin typeface="DINPro-Bold" panose="02000503030000020004" pitchFamily="50" charset="0"/>
              </a:rPr>
              <a:t>ANY QUESTIONS?</a:t>
            </a:r>
            <a:endParaRPr lang="en-GB" sz="3200">
              <a:solidFill>
                <a:srgbClr val="264D99"/>
              </a:solidFill>
              <a:latin typeface="DINPro-Bold" panose="02000503030000020004" pitchFamily="50" charset="0"/>
            </a:endParaRPr>
          </a:p>
        </p:txBody>
      </p:sp>
      <p:sp>
        <p:nvSpPr>
          <p:cNvPr id="8" name="TextBox 7">
            <a:extLst>
              <a:ext uri="{FF2B5EF4-FFF2-40B4-BE49-F238E27FC236}">
                <a16:creationId xmlns:a16="http://schemas.microsoft.com/office/drawing/2014/main" id="{7AC5C2B1-D21D-B6D7-DD5A-0FBE4D5C830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rgbClr val="264D99"/>
                </a:solidFill>
                <a:latin typeface="DINPro-Regular" panose="02000503030000020004" pitchFamily="50" charset="0"/>
              </a:rPr>
              <a:t>EQUINET SECRETARIAT</a:t>
            </a:r>
          </a:p>
          <a:p>
            <a:pPr lvl="0">
              <a:lnSpc>
                <a:spcPct val="100000"/>
              </a:lnSpc>
            </a:pPr>
            <a:r>
              <a:rPr lang="it-IT" sz="2000">
                <a:solidFill>
                  <a:srgbClr val="264D99"/>
                </a:solidFill>
                <a:latin typeface="DINPro-Regular" panose="02000503030000020004" pitchFamily="50" charset="0"/>
              </a:rPr>
              <a:t>Place Victor Horta, 40, 1060</a:t>
            </a:r>
          </a:p>
          <a:p>
            <a:pPr lvl="0">
              <a:lnSpc>
                <a:spcPct val="100000"/>
              </a:lnSpc>
            </a:pPr>
            <a:r>
              <a:rPr lang="en-GB" sz="2000">
                <a:solidFill>
                  <a:srgbClr val="264D99"/>
                </a:solidFill>
                <a:latin typeface="DINPro-Regular" panose="02000503030000020004" pitchFamily="50" charset="0"/>
              </a:rPr>
              <a:t>Brussels, Belgium</a:t>
            </a:r>
          </a:p>
          <a:p>
            <a:pPr lvl="0">
              <a:lnSpc>
                <a:spcPct val="100000"/>
              </a:lnSpc>
            </a:pPr>
            <a:r>
              <a:rPr lang="en-GB" sz="2000">
                <a:solidFill>
                  <a:srgbClr val="264D99"/>
                </a:solidFill>
                <a:latin typeface="DINPro-Regular" panose="02000503030000020004" pitchFamily="50" charset="0"/>
              </a:rPr>
              <a:t>Tel: +32 (0)2 212 3182</a:t>
            </a:r>
          </a:p>
          <a:p>
            <a:pPr lvl="0">
              <a:lnSpc>
                <a:spcPct val="100000"/>
              </a:lnSpc>
            </a:pPr>
            <a:r>
              <a:rPr lang="en-GB" sz="2000">
                <a:solidFill>
                  <a:srgbClr val="264D99"/>
                </a:solidFill>
                <a:latin typeface="DINPro-Regular" panose="02000503030000020004" pitchFamily="50" charset="0"/>
              </a:rPr>
              <a:t>info@equineteurope.org </a:t>
            </a:r>
          </a:p>
        </p:txBody>
      </p:sp>
      <p:sp>
        <p:nvSpPr>
          <p:cNvPr id="2" name="Rectangle 1">
            <a:extLst>
              <a:ext uri="{FF2B5EF4-FFF2-40B4-BE49-F238E27FC236}">
                <a16:creationId xmlns:a16="http://schemas.microsoft.com/office/drawing/2014/main" id="{5E16AFE7-9FF2-B7A9-187E-E10E3B01B142}"/>
              </a:ext>
            </a:extLst>
          </p:cNvPr>
          <p:cNvSpPr>
            <a:spLocks noGrp="1" noRot="1" noMove="1" noResize="1" noEditPoints="1" noAdjustHandles="1" noChangeArrowheads="1" noChangeShapeType="1"/>
          </p:cNvSpPr>
          <p:nvPr userDrawn="1"/>
        </p:nvSpPr>
        <p:spPr>
          <a:xfrm>
            <a:off x="0" y="0"/>
            <a:ext cx="4194313" cy="17555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BB2B8E-8479-9B9F-FAE2-FFED60421DC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6735" y="140405"/>
            <a:ext cx="5118529" cy="1418542"/>
          </a:xfrm>
          <a:prstGeom prst="rect">
            <a:avLst/>
          </a:prstGeom>
        </p:spPr>
      </p:pic>
    </p:spTree>
    <p:extLst>
      <p:ext uri="{BB962C8B-B14F-4D97-AF65-F5344CB8AC3E}">
        <p14:creationId xmlns:p14="http://schemas.microsoft.com/office/powerpoint/2010/main" val="397346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ue conclusion STANDARD">
    <p:bg>
      <p:bgPr>
        <a:solidFill>
          <a:srgbClr val="273E9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solidFill>
                  <a:schemeClr val="bg1"/>
                </a:solidFill>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lvl1pPr>
              <a:defRPr>
                <a:solidFill>
                  <a:schemeClr val="bg1"/>
                </a:solidFill>
              </a:defRPr>
            </a:lvl1pPr>
          </a:lstStyle>
          <a:p>
            <a:endParaRPr lang="en-GB"/>
          </a:p>
        </p:txBody>
      </p:sp>
      <p:pic>
        <p:nvPicPr>
          <p:cNvPr id="5" name="Picture 4">
            <a:extLst>
              <a:ext uri="{FF2B5EF4-FFF2-40B4-BE49-F238E27FC236}">
                <a16:creationId xmlns:a16="http://schemas.microsoft.com/office/drawing/2014/main" id="{C1B32337-ADEB-ED09-EBED-1959F555422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68" y="6194774"/>
            <a:ext cx="2475445" cy="519336"/>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133B82AE-9181-AC76-F3BC-631487C41647}"/>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pic>
        <p:nvPicPr>
          <p:cNvPr id="15" name="Picture 14">
            <a:extLst>
              <a:ext uri="{FF2B5EF4-FFF2-40B4-BE49-F238E27FC236}">
                <a16:creationId xmlns:a16="http://schemas.microsoft.com/office/drawing/2014/main" id="{37306491-EBBF-6395-52CE-24BBA14932A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4414" t="37497" r="31213" b="34898"/>
          <a:stretch/>
        </p:blipFill>
        <p:spPr>
          <a:xfrm>
            <a:off x="10050596" y="5830958"/>
            <a:ext cx="559668" cy="449455"/>
          </a:xfrm>
          <a:prstGeom prst="rect">
            <a:avLst/>
          </a:prstGeom>
        </p:spPr>
      </p:pic>
      <p:sp>
        <p:nvSpPr>
          <p:cNvPr id="6" name="TextBox 5">
            <a:extLst>
              <a:ext uri="{FF2B5EF4-FFF2-40B4-BE49-F238E27FC236}">
                <a16:creationId xmlns:a16="http://schemas.microsoft.com/office/drawing/2014/main" id="{799C8CCF-FEAB-E163-C03E-2980504B49E8}"/>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chemeClr val="bg1"/>
                </a:solidFill>
                <a:latin typeface="DINPro-Black" panose="02000503030000020004" pitchFamily="50" charset="0"/>
              </a:rPr>
              <a:t>THANK YOU  FOR YOUR ATTENTION!</a:t>
            </a:r>
            <a:endParaRPr lang="en-GB" sz="3600">
              <a:solidFill>
                <a:schemeClr val="bg1"/>
              </a:solidFill>
              <a:latin typeface="DINPro-Black" panose="02000503030000020004" pitchFamily="50" charset="0"/>
            </a:endParaRPr>
          </a:p>
        </p:txBody>
      </p:sp>
      <p:sp>
        <p:nvSpPr>
          <p:cNvPr id="8" name="TextBox 7">
            <a:extLst>
              <a:ext uri="{FF2B5EF4-FFF2-40B4-BE49-F238E27FC236}">
                <a16:creationId xmlns:a16="http://schemas.microsoft.com/office/drawing/2014/main" id="{CC394285-A000-1A19-554F-FFF80E6F48F0}"/>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chemeClr val="bg1"/>
                </a:solidFill>
                <a:latin typeface="DINPro-Bold" panose="02000503030000020004" pitchFamily="50" charset="0"/>
              </a:rPr>
              <a:t>ANY QUESTIONS?</a:t>
            </a:r>
            <a:endParaRPr lang="en-GB" sz="3200">
              <a:solidFill>
                <a:schemeClr val="bg1"/>
              </a:solidFill>
              <a:latin typeface="DINPro-Bold" panose="02000503030000020004" pitchFamily="50" charset="0"/>
            </a:endParaRPr>
          </a:p>
        </p:txBody>
      </p:sp>
      <p:sp>
        <p:nvSpPr>
          <p:cNvPr id="11" name="TextBox 10">
            <a:extLst>
              <a:ext uri="{FF2B5EF4-FFF2-40B4-BE49-F238E27FC236}">
                <a16:creationId xmlns:a16="http://schemas.microsoft.com/office/drawing/2014/main" id="{43897CB9-80F8-2286-2084-0B4ABA22362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chemeClr val="bg1"/>
                </a:solidFill>
                <a:latin typeface="DINPro-Regular" panose="02000503030000020004" pitchFamily="50" charset="0"/>
              </a:rPr>
              <a:t>EQUINET SECRETARIAT</a:t>
            </a:r>
          </a:p>
          <a:p>
            <a:pPr lvl="0">
              <a:lnSpc>
                <a:spcPct val="100000"/>
              </a:lnSpc>
            </a:pPr>
            <a:r>
              <a:rPr lang="it-IT" sz="2000">
                <a:solidFill>
                  <a:schemeClr val="bg1"/>
                </a:solidFill>
                <a:latin typeface="DINPro-Regular" panose="02000503030000020004" pitchFamily="50" charset="0"/>
              </a:rPr>
              <a:t>Place Victor Horta, 40, 1060</a:t>
            </a:r>
          </a:p>
          <a:p>
            <a:pPr lvl="0">
              <a:lnSpc>
                <a:spcPct val="100000"/>
              </a:lnSpc>
            </a:pPr>
            <a:r>
              <a:rPr lang="en-GB" sz="2000">
                <a:solidFill>
                  <a:schemeClr val="bg1"/>
                </a:solidFill>
                <a:latin typeface="DINPro-Regular" panose="02000503030000020004" pitchFamily="50" charset="0"/>
              </a:rPr>
              <a:t>Brussels, Belgium</a:t>
            </a:r>
          </a:p>
          <a:p>
            <a:pPr lvl="0">
              <a:lnSpc>
                <a:spcPct val="100000"/>
              </a:lnSpc>
            </a:pPr>
            <a:r>
              <a:rPr lang="en-GB" sz="2000">
                <a:solidFill>
                  <a:schemeClr val="bg1"/>
                </a:solidFill>
                <a:latin typeface="DINPro-Regular" panose="02000503030000020004" pitchFamily="50" charset="0"/>
              </a:rPr>
              <a:t>Tel: +32 (0)2 212 3182</a:t>
            </a:r>
          </a:p>
          <a:p>
            <a:pPr lvl="0">
              <a:lnSpc>
                <a:spcPct val="100000"/>
              </a:lnSpc>
            </a:pPr>
            <a:r>
              <a:rPr lang="en-GB" sz="2000">
                <a:solidFill>
                  <a:schemeClr val="bg1"/>
                </a:solidFill>
                <a:latin typeface="DINPro-Regular" panose="02000503030000020004" pitchFamily="50" charset="0"/>
              </a:rPr>
              <a:t>info@equineteurope.org</a:t>
            </a:r>
            <a:r>
              <a:rPr lang="en-GB" sz="2000">
                <a:solidFill>
                  <a:srgbClr val="264D99"/>
                </a:solidFill>
                <a:latin typeface="DINPro-Regular" panose="02000503030000020004" pitchFamily="50" charset="0"/>
              </a:rPr>
              <a:t> </a:t>
            </a:r>
          </a:p>
        </p:txBody>
      </p:sp>
      <p:sp>
        <p:nvSpPr>
          <p:cNvPr id="2" name="Rectangle 1">
            <a:extLst>
              <a:ext uri="{FF2B5EF4-FFF2-40B4-BE49-F238E27FC236}">
                <a16:creationId xmlns:a16="http://schemas.microsoft.com/office/drawing/2014/main" id="{3D66EF04-7133-91FC-65DB-1EB9DB2F16DD}"/>
              </a:ext>
            </a:extLst>
          </p:cNvPr>
          <p:cNvSpPr>
            <a:spLocks noGrp="1" noRot="1" noMove="1" noResize="1" noEditPoints="1" noAdjustHandles="1" noChangeArrowheads="1" noChangeShapeType="1"/>
          </p:cNvSpPr>
          <p:nvPr userDrawn="1"/>
        </p:nvSpPr>
        <p:spPr>
          <a:xfrm>
            <a:off x="0" y="0"/>
            <a:ext cx="3806687" cy="1864044"/>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811EEE-6FE5-099A-E7C0-7B4068E9495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7953"/>
            <a:ext cx="3194201" cy="1737646"/>
          </a:xfrm>
          <a:prstGeom prst="rect">
            <a:avLst/>
          </a:prstGeom>
        </p:spPr>
      </p:pic>
    </p:spTree>
    <p:extLst>
      <p:ext uri="{BB962C8B-B14F-4D97-AF65-F5344CB8AC3E}">
        <p14:creationId xmlns:p14="http://schemas.microsoft.com/office/powerpoint/2010/main" val="232976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9.png"/><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6.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6.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200" y="3429000"/>
            <a:ext cx="8003959" cy="480131"/>
          </a:xfrm>
          <a:prstGeom prst="rect">
            <a:avLst/>
          </a:prstGeom>
        </p:spPr>
        <p:txBody>
          <a:bodyPr vert="horz" wrap="square" lIns="91440" tIns="45720" rIns="91440" bIns="45720" rtlCol="0">
            <a:spAutoFit/>
          </a:bodyPr>
          <a:lstStyle/>
          <a:p>
            <a:pPr lvl="0"/>
            <a:r>
              <a:rPr lang="en-GB"/>
              <a:t>Click to edit Master text styles</a:t>
            </a:r>
          </a:p>
        </p:txBody>
      </p:sp>
      <p:sp>
        <p:nvSpPr>
          <p:cNvPr id="5" name="Footer Placeholder 4">
            <a:extLst>
              <a:ext uri="{FF2B5EF4-FFF2-40B4-BE49-F238E27FC236}">
                <a16:creationId xmlns:a16="http://schemas.microsoft.com/office/drawing/2014/main" id="{FD9100B0-EF45-8681-EA41-866D7C79D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DINPro-Regular" panose="02000503030000020004" pitchFamily="50" charset="0"/>
              </a:defRPr>
            </a:lvl1pPr>
          </a:lstStyle>
          <a:p>
            <a:r>
              <a:rPr lang="it-IT"/>
              <a:t>www.equineteurope.org</a:t>
            </a:r>
            <a:endParaRPr lang="en-GB"/>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DINPro-Regular" panose="02000503030000020004" pitchFamily="50" charset="0"/>
              </a:defRPr>
            </a:lvl1pPr>
          </a:lstStyle>
          <a:p>
            <a:fld id="{83FF0C45-A2D3-4855-B11D-F84F2ECAE27B}" type="slidenum">
              <a:rPr lang="en-GB" smtClean="0"/>
              <a:pPr/>
              <a:t>‹#›</a:t>
            </a:fld>
            <a:endParaRPr lang="en-GB"/>
          </a:p>
        </p:txBody>
      </p:sp>
      <p:pic>
        <p:nvPicPr>
          <p:cNvPr id="14" name="Picture 13">
            <a:extLst>
              <a:ext uri="{FF2B5EF4-FFF2-40B4-BE49-F238E27FC236}">
                <a16:creationId xmlns:a16="http://schemas.microsoft.com/office/drawing/2014/main" id="{A0E443EF-391B-EB17-5E71-DE3D2970460B}"/>
              </a:ext>
              <a:ext uri="{C183D7F6-B498-43B3-948B-1728B52AA6E4}">
                <adec:decorative xmlns:adec="http://schemas.microsoft.com/office/drawing/2017/decorative" val="1"/>
              </a:ext>
            </a:extLst>
          </p:cNvPr>
          <p:cNvPicPr>
            <a:picLocks noChangeAspect="1"/>
          </p:cNvPicPr>
          <p:nvPr userDrawn="1"/>
        </p:nvPicPr>
        <p:blipFill>
          <a:blip r:embed="rId6">
            <a:alphaModFix amt="50000"/>
            <a:extLst>
              <a:ext uri="{28A0092B-C50C-407E-A947-70E740481C1C}">
                <a14:useLocalDpi xmlns:a14="http://schemas.microsoft.com/office/drawing/2010/main" val="0"/>
              </a:ext>
            </a:extLst>
          </a:blip>
          <a:srcRect t="17222" r="75051" b="19764"/>
          <a:stretch/>
        </p:blipFill>
        <p:spPr>
          <a:xfrm>
            <a:off x="7739729" y="1095375"/>
            <a:ext cx="4452271" cy="4486275"/>
          </a:xfrm>
          <a:prstGeom prst="rect">
            <a:avLst/>
          </a:prstGeom>
        </p:spPr>
      </p:pic>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0474" y="6193971"/>
            <a:ext cx="2474451" cy="519128"/>
          </a:xfrm>
          <a:prstGeom prst="rect">
            <a:avLst/>
          </a:prstGeom>
        </p:spPr>
      </p:pic>
      <p:pic>
        <p:nvPicPr>
          <p:cNvPr id="9" name="Picture 8" descr="A blue and black logo&#10;&#10;Description automatically generated">
            <a:extLst>
              <a:ext uri="{FF2B5EF4-FFF2-40B4-BE49-F238E27FC236}">
                <a16:creationId xmlns:a16="http://schemas.microsoft.com/office/drawing/2014/main" id="{0357A935-2C69-0914-36F6-3B532D2767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0311"/>
            <a:ext cx="3113903" cy="1239658"/>
          </a:xfrm>
          <a:prstGeom prst="rect">
            <a:avLst/>
          </a:prstGeom>
        </p:spPr>
      </p:pic>
    </p:spTree>
    <p:extLst>
      <p:ext uri="{BB962C8B-B14F-4D97-AF65-F5344CB8AC3E}">
        <p14:creationId xmlns:p14="http://schemas.microsoft.com/office/powerpoint/2010/main" val="4003032669"/>
      </p:ext>
    </p:extLst>
  </p:cSld>
  <p:clrMap bg1="lt1" tx1="dk1" bg2="lt2" tx2="dk2" accent1="accent1" accent2="accent2" accent3="accent3" accent4="accent4" accent5="accent5" accent6="accent6" hlink="hlink" folHlink="folHlink"/>
  <p:sldLayoutIdLst>
    <p:sldLayoutId id="2147483736" r:id="rId1"/>
    <p:sldLayoutId id="2147483733" r:id="rId2"/>
    <p:sldLayoutId id="2147483734" r:id="rId3"/>
    <p:sldLayoutId id="2147483735" r:id="rId4"/>
  </p:sldLayoutIdLst>
  <p:hf hdr="0" ftr="0" dt="0"/>
  <p:txStyles>
    <p:titleStyle>
      <a:lvl1pPr algn="l" defTabSz="914400" rtl="0" eaLnBrk="1" latinLnBrk="0" hangingPunct="1">
        <a:lnSpc>
          <a:spcPct val="90000"/>
        </a:lnSpc>
        <a:spcBef>
          <a:spcPct val="0"/>
        </a:spcBef>
        <a:buNone/>
        <a:defRPr sz="4400" kern="1200">
          <a:solidFill>
            <a:srgbClr val="264D99"/>
          </a:solidFill>
          <a:latin typeface="DINPro-Black" panose="0200050303000002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200" y="3429000"/>
            <a:ext cx="8003959" cy="480131"/>
          </a:xfrm>
          <a:prstGeom prst="rect">
            <a:avLst/>
          </a:prstGeom>
        </p:spPr>
        <p:txBody>
          <a:bodyPr vert="horz" wrap="square" lIns="91440" tIns="45720" rIns="91440" bIns="45720" rtlCol="0">
            <a:spAutoFit/>
          </a:bodyPr>
          <a:lstStyle/>
          <a:p>
            <a:pPr lvl="0"/>
            <a:r>
              <a:rPr lang="en-GB"/>
              <a:t>Click to edit Master text styles</a:t>
            </a:r>
          </a:p>
        </p:txBody>
      </p:sp>
      <p:sp>
        <p:nvSpPr>
          <p:cNvPr id="5" name="Footer Placeholder 4">
            <a:extLst>
              <a:ext uri="{FF2B5EF4-FFF2-40B4-BE49-F238E27FC236}">
                <a16:creationId xmlns:a16="http://schemas.microsoft.com/office/drawing/2014/main" id="{FD9100B0-EF45-8681-EA41-866D7C79D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DINPro-Regular" panose="02000503030000020004" pitchFamily="50" charset="0"/>
              </a:defRPr>
            </a:lvl1pPr>
          </a:lstStyle>
          <a:p>
            <a:endParaRPr lang="en-GB"/>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DINPro-Regular" panose="02000503030000020004" pitchFamily="50" charset="0"/>
              </a:defRPr>
            </a:lvl1pPr>
          </a:lstStyle>
          <a:p>
            <a:fld id="{83FF0C45-A2D3-4855-B11D-F84F2ECAE27B}" type="slidenum">
              <a:rPr lang="en-GB" smtClean="0"/>
              <a:pPr/>
              <a:t>‹#›</a:t>
            </a:fld>
            <a:endParaRPr lang="en-GB"/>
          </a:p>
        </p:txBody>
      </p:sp>
      <p:pic>
        <p:nvPicPr>
          <p:cNvPr id="14" name="Picture 13">
            <a:extLst>
              <a:ext uri="{FF2B5EF4-FFF2-40B4-BE49-F238E27FC236}">
                <a16:creationId xmlns:a16="http://schemas.microsoft.com/office/drawing/2014/main" id="{A0E443EF-391B-EB17-5E71-DE3D2970460B}"/>
              </a:ext>
              <a:ext uri="{C183D7F6-B498-43B3-948B-1728B52AA6E4}">
                <adec:decorative xmlns:adec="http://schemas.microsoft.com/office/drawing/2017/decorative" val="1"/>
              </a:ext>
            </a:extLst>
          </p:cNvPr>
          <p:cNvPicPr>
            <a:picLocks noChangeAspect="1"/>
          </p:cNvPicPr>
          <p:nvPr userDrawn="1"/>
        </p:nvPicPr>
        <p:blipFill>
          <a:blip r:embed="rId8">
            <a:alphaModFix amt="20000"/>
            <a:extLst>
              <a:ext uri="{28A0092B-C50C-407E-A947-70E740481C1C}">
                <a14:useLocalDpi xmlns:a14="http://schemas.microsoft.com/office/drawing/2010/main" val="0"/>
              </a:ext>
            </a:extLst>
          </a:blip>
          <a:srcRect t="17222" r="75051" b="19764"/>
          <a:stretch/>
        </p:blipFill>
        <p:spPr>
          <a:xfrm>
            <a:off x="7739729" y="1095375"/>
            <a:ext cx="4452271" cy="4486275"/>
          </a:xfrm>
          <a:prstGeom prst="rect">
            <a:avLst/>
          </a:prstGeom>
        </p:spPr>
      </p:pic>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0474" y="6193971"/>
            <a:ext cx="2474451" cy="519128"/>
          </a:xfrm>
          <a:prstGeom prst="rect">
            <a:avLst/>
          </a:prstGeom>
        </p:spPr>
      </p:pic>
      <p:pic>
        <p:nvPicPr>
          <p:cNvPr id="9" name="Picture 8">
            <a:extLst>
              <a:ext uri="{FF2B5EF4-FFF2-40B4-BE49-F238E27FC236}">
                <a16:creationId xmlns:a16="http://schemas.microsoft.com/office/drawing/2014/main" id="{FC25A592-9F61-C1EC-97ED-59B05057A2C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3260035" cy="1864741"/>
          </a:xfrm>
          <a:prstGeom prst="rect">
            <a:avLst/>
          </a:prstGeom>
        </p:spPr>
      </p:pic>
    </p:spTree>
    <p:extLst>
      <p:ext uri="{BB962C8B-B14F-4D97-AF65-F5344CB8AC3E}">
        <p14:creationId xmlns:p14="http://schemas.microsoft.com/office/powerpoint/2010/main" val="3906488694"/>
      </p:ext>
    </p:extLst>
  </p:cSld>
  <p:clrMap bg1="lt1" tx1="dk1" bg2="lt2" tx2="dk2" accent1="accent1" accent2="accent2" accent3="accent3" accent4="accent4" accent5="accent5" accent6="accent6" hlink="hlink" folHlink="folHlink"/>
  <p:sldLayoutIdLst>
    <p:sldLayoutId id="2147483737" r:id="rId1"/>
    <p:sldLayoutId id="2147483714" r:id="rId2"/>
    <p:sldLayoutId id="2147483715" r:id="rId3"/>
    <p:sldLayoutId id="2147483775" r:id="rId4"/>
    <p:sldLayoutId id="2147483774" r:id="rId5"/>
    <p:sldLayoutId id="2147483716" r:id="rId6"/>
  </p:sldLayoutIdLst>
  <p:hf hdr="0" ftr="0" dt="0"/>
  <p:txStyles>
    <p:titleStyle>
      <a:lvl1pPr algn="l" defTabSz="914400" rtl="0" eaLnBrk="1" latinLnBrk="0" hangingPunct="1">
        <a:lnSpc>
          <a:spcPct val="90000"/>
        </a:lnSpc>
        <a:spcBef>
          <a:spcPct val="0"/>
        </a:spcBef>
        <a:buNone/>
        <a:defRPr sz="4400" kern="1200">
          <a:solidFill>
            <a:srgbClr val="264D99"/>
          </a:solidFill>
          <a:latin typeface="DINPro-Black" panose="0200050303000002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BDAE44-3A1B-879F-C846-EEBBA5C48F25}"/>
              </a:ext>
            </a:extLst>
          </p:cNvPr>
          <p:cNvSpPr/>
          <p:nvPr userDrawn="1"/>
        </p:nvSpPr>
        <p:spPr>
          <a:xfrm rot="312098">
            <a:off x="-147841" y="-540262"/>
            <a:ext cx="12587893" cy="4900282"/>
          </a:xfrm>
          <a:custGeom>
            <a:avLst/>
            <a:gdLst>
              <a:gd name="connsiteX0" fmla="*/ 12141792 w 12587893"/>
              <a:gd name="connsiteY0" fmla="*/ 0 h 4900282"/>
              <a:gd name="connsiteX1" fmla="*/ 12587893 w 12587893"/>
              <a:gd name="connsiteY1" fmla="*/ 4900282 h 4900282"/>
              <a:gd name="connsiteX2" fmla="*/ 345476 w 12587893"/>
              <a:gd name="connsiteY2" fmla="*/ 4900282 h 4900282"/>
              <a:gd name="connsiteX3" fmla="*/ 0 w 12587893"/>
              <a:gd name="connsiteY3" fmla="*/ 1105339 h 4900282"/>
            </a:gdLst>
            <a:ahLst/>
            <a:cxnLst>
              <a:cxn ang="0">
                <a:pos x="connsiteX0" y="connsiteY0"/>
              </a:cxn>
              <a:cxn ang="0">
                <a:pos x="connsiteX1" y="connsiteY1"/>
              </a:cxn>
              <a:cxn ang="0">
                <a:pos x="connsiteX2" y="connsiteY2"/>
              </a:cxn>
              <a:cxn ang="0">
                <a:pos x="connsiteX3" y="connsiteY3"/>
              </a:cxn>
            </a:cxnLst>
            <a:rect l="l" t="t" r="r" b="b"/>
            <a:pathLst>
              <a:path w="12587893" h="4900282">
                <a:moveTo>
                  <a:pt x="12141792" y="0"/>
                </a:moveTo>
                <a:lnTo>
                  <a:pt x="12587893" y="4900282"/>
                </a:lnTo>
                <a:lnTo>
                  <a:pt x="345476" y="4900282"/>
                </a:lnTo>
                <a:lnTo>
                  <a:pt x="0" y="1105339"/>
                </a:lnTo>
                <a:close/>
              </a:path>
            </a:pathLst>
          </a:custGeom>
          <a:gradFill flip="none" rotWithShape="1">
            <a:gsLst>
              <a:gs pos="65000">
                <a:schemeClr val="bg1">
                  <a:alpha val="33000"/>
                </a:schemeClr>
              </a:gs>
              <a:gs pos="76000">
                <a:srgbClr val="F7C848">
                  <a:alpha val="31000"/>
                </a:srgbClr>
              </a:gs>
              <a:gs pos="88000">
                <a:srgbClr val="264E9A">
                  <a:alpha val="44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9" y="1261924"/>
            <a:ext cx="10492410"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9" y="2294406"/>
            <a:ext cx="10492410"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spTree>
    <p:extLst>
      <p:ext uri="{BB962C8B-B14F-4D97-AF65-F5344CB8AC3E}">
        <p14:creationId xmlns:p14="http://schemas.microsoft.com/office/powerpoint/2010/main" val="2329871460"/>
      </p:ext>
    </p:extLst>
  </p:cSld>
  <p:clrMap bg1="lt1" tx1="dk1" bg2="lt2" tx2="dk2" accent1="accent1" accent2="accent2" accent3="accent3" accent4="accent4" accent5="accent5" accent6="accent6" hlink="hlink" folHlink="folHlink"/>
  <p:sldLayoutIdLst>
    <p:sldLayoutId id="2147483690" r:id="rId1"/>
    <p:sldLayoutId id="2147483706" r:id="rId2"/>
    <p:sldLayoutId id="2147483707" r:id="rId3"/>
    <p:sldLayoutId id="2147483708" r:id="rId4"/>
    <p:sldLayoutId id="2147483709" r:id="rId5"/>
    <p:sldLayoutId id="2147483694" r:id="rId6"/>
    <p:sldLayoutId id="2147483702" r:id="rId7"/>
    <p:sldLayoutId id="2147483703" r:id="rId8"/>
    <p:sldLayoutId id="2147483704" r:id="rId9"/>
    <p:sldLayoutId id="2147483700" r:id="rId10"/>
    <p:sldLayoutId id="2147483699"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362EBEA-1377-62D0-4C63-AFE2F1977C69}"/>
              </a:ext>
            </a:extLst>
          </p:cNvPr>
          <p:cNvSpPr/>
          <p:nvPr userDrawn="1"/>
        </p:nvSpPr>
        <p:spPr>
          <a:xfrm>
            <a:off x="2" y="1"/>
            <a:ext cx="12191998" cy="6857999"/>
          </a:xfrm>
          <a:custGeom>
            <a:avLst/>
            <a:gdLst>
              <a:gd name="connsiteX0" fmla="*/ 0 w 12191998"/>
              <a:gd name="connsiteY0" fmla="*/ 0 h 6857999"/>
              <a:gd name="connsiteX1" fmla="*/ 12191998 w 12191998"/>
              <a:gd name="connsiteY1" fmla="*/ 0 h 6857999"/>
              <a:gd name="connsiteX2" fmla="*/ 12191998 w 12191998"/>
              <a:gd name="connsiteY2" fmla="*/ 6857999 h 6857999"/>
              <a:gd name="connsiteX3" fmla="*/ 0 w 1219199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8" h="6857999">
                <a:moveTo>
                  <a:pt x="0" y="0"/>
                </a:moveTo>
                <a:lnTo>
                  <a:pt x="12191998" y="0"/>
                </a:lnTo>
                <a:lnTo>
                  <a:pt x="12191998" y="6857999"/>
                </a:lnTo>
                <a:lnTo>
                  <a:pt x="0" y="6857999"/>
                </a:lnTo>
                <a:close/>
              </a:path>
            </a:pathLst>
          </a:custGeom>
          <a:gradFill flip="none" rotWithShape="1">
            <a:gsLst>
              <a:gs pos="65000">
                <a:schemeClr val="bg1">
                  <a:alpha val="33000"/>
                </a:schemeClr>
              </a:gs>
              <a:gs pos="76000">
                <a:srgbClr val="F7C848">
                  <a:alpha val="31000"/>
                </a:srgbClr>
              </a:gs>
              <a:gs pos="88000">
                <a:srgbClr val="264E9A">
                  <a:alpha val="44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903C930E-D446-A9F4-212D-560B5875C608}"/>
              </a:ext>
            </a:extLst>
          </p:cNvPr>
          <p:cNvSpPr/>
          <p:nvPr userDrawn="1"/>
        </p:nvSpPr>
        <p:spPr>
          <a:xfrm>
            <a:off x="0" y="1"/>
            <a:ext cx="485877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8" y="824038"/>
            <a:ext cx="9153699"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7" y="2028217"/>
            <a:ext cx="9153699"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spTree>
    <p:extLst>
      <p:ext uri="{BB962C8B-B14F-4D97-AF65-F5344CB8AC3E}">
        <p14:creationId xmlns:p14="http://schemas.microsoft.com/office/powerpoint/2010/main" val="20307282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12D7663-D240-B9F6-1EAB-42B8AF7C6A72}"/>
              </a:ext>
            </a:extLst>
          </p:cNvPr>
          <p:cNvSpPr/>
          <p:nvPr userDrawn="1"/>
        </p:nvSpPr>
        <p:spPr>
          <a:xfrm>
            <a:off x="1" y="0"/>
            <a:ext cx="12192000" cy="6867529"/>
          </a:xfrm>
          <a:custGeom>
            <a:avLst/>
            <a:gdLst>
              <a:gd name="connsiteX0" fmla="*/ 0 w 12468665"/>
              <a:gd name="connsiteY0" fmla="*/ 0 h 6867529"/>
              <a:gd name="connsiteX1" fmla="*/ 12468665 w 12468665"/>
              <a:gd name="connsiteY1" fmla="*/ 0 h 6867529"/>
              <a:gd name="connsiteX2" fmla="*/ 12468665 w 12468665"/>
              <a:gd name="connsiteY2" fmla="*/ 6867529 h 6867529"/>
              <a:gd name="connsiteX3" fmla="*/ 0 w 12468665"/>
              <a:gd name="connsiteY3" fmla="*/ 6867529 h 6867529"/>
            </a:gdLst>
            <a:ahLst/>
            <a:cxnLst>
              <a:cxn ang="0">
                <a:pos x="connsiteX0" y="connsiteY0"/>
              </a:cxn>
              <a:cxn ang="0">
                <a:pos x="connsiteX1" y="connsiteY1"/>
              </a:cxn>
              <a:cxn ang="0">
                <a:pos x="connsiteX2" y="connsiteY2"/>
              </a:cxn>
              <a:cxn ang="0">
                <a:pos x="connsiteX3" y="connsiteY3"/>
              </a:cxn>
            </a:cxnLst>
            <a:rect l="l" t="t" r="r" b="b"/>
            <a:pathLst>
              <a:path w="12468665" h="6867529">
                <a:moveTo>
                  <a:pt x="0" y="0"/>
                </a:moveTo>
                <a:lnTo>
                  <a:pt x="12468665" y="0"/>
                </a:lnTo>
                <a:lnTo>
                  <a:pt x="12468665" y="6867529"/>
                </a:lnTo>
                <a:lnTo>
                  <a:pt x="0" y="6867529"/>
                </a:lnTo>
                <a:close/>
              </a:path>
            </a:pathLst>
          </a:custGeom>
          <a:gradFill flip="none" rotWithShape="1">
            <a:gsLst>
              <a:gs pos="63000">
                <a:schemeClr val="bg1">
                  <a:alpha val="33000"/>
                </a:schemeClr>
              </a:gs>
              <a:gs pos="81000">
                <a:srgbClr val="264E9A">
                  <a:alpha val="44000"/>
                </a:srgb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Rectangle 3">
            <a:extLst>
              <a:ext uri="{FF2B5EF4-FFF2-40B4-BE49-F238E27FC236}">
                <a16:creationId xmlns:a16="http://schemas.microsoft.com/office/drawing/2014/main" id="{7F147245-1105-DA13-1B56-0ADBA6D67BE9}"/>
              </a:ext>
            </a:extLst>
          </p:cNvPr>
          <p:cNvSpPr/>
          <p:nvPr userDrawn="1"/>
        </p:nvSpPr>
        <p:spPr>
          <a:xfrm>
            <a:off x="0" y="-1"/>
            <a:ext cx="6822831" cy="6867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8" y="819263"/>
            <a:ext cx="9153699"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8" y="1955255"/>
            <a:ext cx="9153699"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spTree>
    <p:extLst>
      <p:ext uri="{BB962C8B-B14F-4D97-AF65-F5344CB8AC3E}">
        <p14:creationId xmlns:p14="http://schemas.microsoft.com/office/powerpoint/2010/main" val="224106304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FDF0123-D3E6-4AD1-3E09-2737EBDA9400}"/>
              </a:ext>
            </a:extLst>
          </p:cNvPr>
          <p:cNvSpPr/>
          <p:nvPr userDrawn="1"/>
        </p:nvSpPr>
        <p:spPr>
          <a:xfrm rot="312098">
            <a:off x="-147841" y="-540262"/>
            <a:ext cx="12587893" cy="4900282"/>
          </a:xfrm>
          <a:custGeom>
            <a:avLst/>
            <a:gdLst>
              <a:gd name="connsiteX0" fmla="*/ 12141792 w 12587893"/>
              <a:gd name="connsiteY0" fmla="*/ 0 h 4900282"/>
              <a:gd name="connsiteX1" fmla="*/ 12587893 w 12587893"/>
              <a:gd name="connsiteY1" fmla="*/ 4900282 h 4900282"/>
              <a:gd name="connsiteX2" fmla="*/ 345476 w 12587893"/>
              <a:gd name="connsiteY2" fmla="*/ 4900282 h 4900282"/>
              <a:gd name="connsiteX3" fmla="*/ 0 w 12587893"/>
              <a:gd name="connsiteY3" fmla="*/ 1105339 h 4900282"/>
            </a:gdLst>
            <a:ahLst/>
            <a:cxnLst>
              <a:cxn ang="0">
                <a:pos x="connsiteX0" y="connsiteY0"/>
              </a:cxn>
              <a:cxn ang="0">
                <a:pos x="connsiteX1" y="connsiteY1"/>
              </a:cxn>
              <a:cxn ang="0">
                <a:pos x="connsiteX2" y="connsiteY2"/>
              </a:cxn>
              <a:cxn ang="0">
                <a:pos x="connsiteX3" y="connsiteY3"/>
              </a:cxn>
            </a:cxnLst>
            <a:rect l="l" t="t" r="r" b="b"/>
            <a:pathLst>
              <a:path w="12587893" h="4900282">
                <a:moveTo>
                  <a:pt x="12141792" y="0"/>
                </a:moveTo>
                <a:lnTo>
                  <a:pt x="12587893" y="4900282"/>
                </a:lnTo>
                <a:lnTo>
                  <a:pt x="345476" y="4900282"/>
                </a:lnTo>
                <a:lnTo>
                  <a:pt x="0" y="1105339"/>
                </a:lnTo>
                <a:close/>
              </a:path>
            </a:pathLst>
          </a:custGeom>
          <a:gradFill flip="none" rotWithShape="1">
            <a:gsLst>
              <a:gs pos="65000">
                <a:schemeClr val="bg1">
                  <a:alpha val="33000"/>
                </a:schemeClr>
              </a:gs>
              <a:gs pos="76000">
                <a:srgbClr val="F7C848">
                  <a:alpha val="31000"/>
                </a:srgbClr>
              </a:gs>
              <a:gs pos="88000">
                <a:srgbClr val="264E9A">
                  <a:alpha val="44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9" y="1261924"/>
            <a:ext cx="10700671"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9" y="2294406"/>
            <a:ext cx="10700672"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pic>
        <p:nvPicPr>
          <p:cNvPr id="5" name="Picture 4">
            <a:extLst>
              <a:ext uri="{FF2B5EF4-FFF2-40B4-BE49-F238E27FC236}">
                <a16:creationId xmlns:a16="http://schemas.microsoft.com/office/drawing/2014/main" id="{41CEA8F3-833B-84F0-A728-299BB0A4DD04}"/>
              </a:ext>
              <a:ext uri="{C183D7F6-B498-43B3-948B-1728B52AA6E4}">
                <adec:decorative xmlns:adec="http://schemas.microsoft.com/office/drawing/2017/decorative" val="1"/>
              </a:ext>
            </a:extLst>
          </p:cNvPr>
          <p:cNvPicPr>
            <a:picLocks noChangeAspect="1"/>
          </p:cNvPicPr>
          <p:nvPr userDrawn="1"/>
        </p:nvPicPr>
        <p:blipFill>
          <a:blip r:embed="rId15">
            <a:alphaModFix amt="76000"/>
            <a:extLst>
              <a:ext uri="{28A0092B-C50C-407E-A947-70E740481C1C}">
                <a14:useLocalDpi xmlns:a14="http://schemas.microsoft.com/office/drawing/2010/main" val="0"/>
              </a:ext>
            </a:extLst>
          </a:blip>
          <a:stretch>
            <a:fillRect/>
          </a:stretch>
        </p:blipFill>
        <p:spPr>
          <a:xfrm>
            <a:off x="10328399" y="-82901"/>
            <a:ext cx="1938259" cy="1381010"/>
          </a:xfrm>
          <a:prstGeom prst="rect">
            <a:avLst/>
          </a:prstGeom>
        </p:spPr>
      </p:pic>
    </p:spTree>
    <p:extLst>
      <p:ext uri="{BB962C8B-B14F-4D97-AF65-F5344CB8AC3E}">
        <p14:creationId xmlns:p14="http://schemas.microsoft.com/office/powerpoint/2010/main" val="337017164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3" r:id="rId4"/>
    <p:sldLayoutId id="2147483720" r:id="rId5"/>
    <p:sldLayoutId id="2147483721" r:id="rId6"/>
    <p:sldLayoutId id="2147483725" r:id="rId7"/>
    <p:sldLayoutId id="2147483724"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362EBEA-1377-62D0-4C63-AFE2F1977C69}"/>
              </a:ext>
            </a:extLst>
          </p:cNvPr>
          <p:cNvSpPr/>
          <p:nvPr userDrawn="1"/>
        </p:nvSpPr>
        <p:spPr>
          <a:xfrm>
            <a:off x="2" y="0"/>
            <a:ext cx="12191998" cy="6857999"/>
          </a:xfrm>
          <a:custGeom>
            <a:avLst/>
            <a:gdLst>
              <a:gd name="connsiteX0" fmla="*/ 0 w 12191998"/>
              <a:gd name="connsiteY0" fmla="*/ 0 h 6857999"/>
              <a:gd name="connsiteX1" fmla="*/ 12191998 w 12191998"/>
              <a:gd name="connsiteY1" fmla="*/ 0 h 6857999"/>
              <a:gd name="connsiteX2" fmla="*/ 12191998 w 12191998"/>
              <a:gd name="connsiteY2" fmla="*/ 6857999 h 6857999"/>
              <a:gd name="connsiteX3" fmla="*/ 0 w 1219199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8" h="6857999">
                <a:moveTo>
                  <a:pt x="0" y="0"/>
                </a:moveTo>
                <a:lnTo>
                  <a:pt x="12191998" y="0"/>
                </a:lnTo>
                <a:lnTo>
                  <a:pt x="12191998" y="6857999"/>
                </a:lnTo>
                <a:lnTo>
                  <a:pt x="0" y="6857999"/>
                </a:lnTo>
                <a:close/>
              </a:path>
            </a:pathLst>
          </a:custGeom>
          <a:gradFill flip="none" rotWithShape="1">
            <a:gsLst>
              <a:gs pos="65000">
                <a:schemeClr val="bg1">
                  <a:alpha val="33000"/>
                </a:schemeClr>
              </a:gs>
              <a:gs pos="76000">
                <a:srgbClr val="F7C848">
                  <a:alpha val="31000"/>
                </a:srgbClr>
              </a:gs>
              <a:gs pos="88000">
                <a:srgbClr val="264E9A">
                  <a:alpha val="44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903C930E-D446-A9F4-212D-560B5875C608}"/>
              </a:ext>
            </a:extLst>
          </p:cNvPr>
          <p:cNvSpPr/>
          <p:nvPr userDrawn="1"/>
        </p:nvSpPr>
        <p:spPr>
          <a:xfrm>
            <a:off x="0" y="1"/>
            <a:ext cx="485877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9" y="1261924"/>
            <a:ext cx="9153699"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9" y="2294406"/>
            <a:ext cx="9153699"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pic>
        <p:nvPicPr>
          <p:cNvPr id="5" name="Picture 4" descr="A group of people in a line&#10;&#10;Description automatically generated">
            <a:extLst>
              <a:ext uri="{FF2B5EF4-FFF2-40B4-BE49-F238E27FC236}">
                <a16:creationId xmlns:a16="http://schemas.microsoft.com/office/drawing/2014/main" id="{5D854CE3-F4AC-DD0A-5345-8C8436B0786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60510" y="-87505"/>
            <a:ext cx="1930309" cy="1375345"/>
          </a:xfrm>
          <a:prstGeom prst="rect">
            <a:avLst/>
          </a:prstGeom>
        </p:spPr>
      </p:pic>
    </p:spTree>
    <p:extLst>
      <p:ext uri="{BB962C8B-B14F-4D97-AF65-F5344CB8AC3E}">
        <p14:creationId xmlns:p14="http://schemas.microsoft.com/office/powerpoint/2010/main" val="156275537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ZSicn5FvQ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EC106-1596-19C6-FB4A-6B4378317117}"/>
              </a:ext>
              <a:ext uri="{C183D7F6-B498-43B3-948B-1728B52AA6E4}">
                <adec:decorative xmlns:adec="http://schemas.microsoft.com/office/drawing/2017/decorative" val="1"/>
              </a:ext>
            </a:extLst>
          </p:cNvPr>
          <p:cNvSpPr>
            <a:spLocks noGrp="1"/>
          </p:cNvSpPr>
          <p:nvPr>
            <p:ph type="sldNum" sz="quarter" idx="11"/>
          </p:nvPr>
        </p:nvSpPr>
        <p:spPr/>
        <p:txBody>
          <a:bodyPr/>
          <a:lstStyle/>
          <a:p>
            <a:fld id="{83FF0C45-A2D3-4855-B11D-F84F2ECAE27B}" type="slidenum">
              <a:rPr lang="en-GB" smtClean="0"/>
              <a:pPr/>
              <a:t>1</a:t>
            </a:fld>
            <a:endParaRPr lang="en-GB"/>
          </a:p>
        </p:txBody>
      </p:sp>
      <p:sp>
        <p:nvSpPr>
          <p:cNvPr id="3" name="Title 2">
            <a:extLst>
              <a:ext uri="{FF2B5EF4-FFF2-40B4-BE49-F238E27FC236}">
                <a16:creationId xmlns:a16="http://schemas.microsoft.com/office/drawing/2014/main" id="{56666A66-4D59-D0F6-3B6E-63C2D1F93A96}"/>
              </a:ext>
            </a:extLst>
          </p:cNvPr>
          <p:cNvSpPr>
            <a:spLocks noGrp="1"/>
          </p:cNvSpPr>
          <p:nvPr>
            <p:ph type="title"/>
          </p:nvPr>
        </p:nvSpPr>
        <p:spPr>
          <a:xfrm>
            <a:off x="1168371" y="2227125"/>
            <a:ext cx="9243071" cy="1920526"/>
          </a:xfrm>
        </p:spPr>
        <p:txBody>
          <a:bodyPr/>
          <a:lstStyle/>
          <a:p>
            <a:r>
              <a:rPr lang="en-US"/>
              <a:t>Equality Bodies and LGBTIQ+ </a:t>
            </a:r>
            <a:r>
              <a:rPr lang="en-BE"/>
              <a:t>Equality</a:t>
            </a:r>
            <a:r>
              <a:rPr lang="en-US"/>
              <a:t>: Mandate, Challenges, </a:t>
            </a:r>
            <a:br>
              <a:rPr lang="en-BE"/>
            </a:br>
            <a:r>
              <a:rPr lang="en-US"/>
              <a:t>and Opportunities</a:t>
            </a:r>
            <a:endParaRPr lang="en-GB"/>
          </a:p>
        </p:txBody>
      </p:sp>
      <p:sp>
        <p:nvSpPr>
          <p:cNvPr id="4" name="Content Placeholder 3">
            <a:extLst>
              <a:ext uri="{FF2B5EF4-FFF2-40B4-BE49-F238E27FC236}">
                <a16:creationId xmlns:a16="http://schemas.microsoft.com/office/drawing/2014/main" id="{B194B8D9-75D1-F074-A009-DF2B7A476680}"/>
              </a:ext>
            </a:extLst>
          </p:cNvPr>
          <p:cNvSpPr>
            <a:spLocks noGrp="1"/>
          </p:cNvSpPr>
          <p:nvPr>
            <p:ph idx="1"/>
          </p:nvPr>
        </p:nvSpPr>
        <p:spPr>
          <a:xfrm>
            <a:off x="1168371" y="4777352"/>
            <a:ext cx="9243071" cy="480131"/>
          </a:xfrm>
        </p:spPr>
        <p:txBody>
          <a:bodyPr vert="horz" wrap="square" lIns="91440" tIns="45720" rIns="91440" bIns="45720" rtlCol="0" anchor="t">
            <a:spAutoFit/>
          </a:bodyPr>
          <a:lstStyle/>
          <a:p>
            <a:r>
              <a:rPr lang="en-BE">
                <a:latin typeface="DINPro-Bold"/>
              </a:rPr>
              <a:t>Chiara D’Agni, Communication &amp; Policy Officer, Equinet</a:t>
            </a:r>
            <a:endParaRPr lang="en-GB">
              <a:latin typeface="DINPro-Bold"/>
            </a:endParaRPr>
          </a:p>
        </p:txBody>
      </p:sp>
    </p:spTree>
    <p:extLst>
      <p:ext uri="{BB962C8B-B14F-4D97-AF65-F5344CB8AC3E}">
        <p14:creationId xmlns:p14="http://schemas.microsoft.com/office/powerpoint/2010/main" val="154286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F690-0167-7AE0-5090-49BADD11143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38A2773-4E4B-A5B6-2E9C-13C94A53379E}"/>
              </a:ext>
            </a:extLst>
          </p:cNvPr>
          <p:cNvSpPr>
            <a:spLocks noGrp="1"/>
          </p:cNvSpPr>
          <p:nvPr>
            <p:ph type="title"/>
          </p:nvPr>
        </p:nvSpPr>
        <p:spPr/>
        <p:txBody>
          <a:bodyPr/>
          <a:lstStyle/>
          <a:p>
            <a:r>
              <a:rPr lang="en-BE" dirty="0"/>
              <a:t>The variety of powers of Equality Bodies (I)</a:t>
            </a:r>
          </a:p>
        </p:txBody>
      </p:sp>
      <p:sp>
        <p:nvSpPr>
          <p:cNvPr id="3" name="Content Placeholder 2">
            <a:extLst>
              <a:ext uri="{FF2B5EF4-FFF2-40B4-BE49-F238E27FC236}">
                <a16:creationId xmlns:a16="http://schemas.microsoft.com/office/drawing/2014/main" id="{37F20153-195E-1963-209B-02EE9A6FEA1F}"/>
              </a:ext>
            </a:extLst>
          </p:cNvPr>
          <p:cNvSpPr>
            <a:spLocks noGrp="1"/>
          </p:cNvSpPr>
          <p:nvPr>
            <p:ph sz="half" idx="2"/>
          </p:nvPr>
        </p:nvSpPr>
        <p:spPr>
          <a:xfrm>
            <a:off x="838200" y="2366778"/>
            <a:ext cx="4787685" cy="1806648"/>
          </a:xfrm>
        </p:spPr>
        <p:txBody>
          <a:bodyPr/>
          <a:lstStyle/>
          <a:p>
            <a:pPr marL="342900" indent="-342900">
              <a:buFont typeface="Arial" panose="020B0604020202020204" pitchFamily="34" charset="0"/>
              <a:buChar char="•"/>
            </a:pPr>
            <a:r>
              <a:rPr lang="en-BE" dirty="0"/>
              <a:t>M</a:t>
            </a:r>
            <a:r>
              <a:rPr lang="en-US" dirty="0" err="1"/>
              <a:t>onitoring</a:t>
            </a:r>
            <a:r>
              <a:rPr lang="en-US" dirty="0"/>
              <a:t> laws and policies, </a:t>
            </a:r>
            <a:endParaRPr lang="en-BE" dirty="0"/>
          </a:p>
          <a:p>
            <a:pPr marL="342900" indent="-342900">
              <a:buFont typeface="Arial" panose="020B0604020202020204" pitchFamily="34" charset="0"/>
              <a:buChar char="•"/>
            </a:pPr>
            <a:r>
              <a:rPr lang="en-BE" dirty="0"/>
              <a:t>Ad</a:t>
            </a:r>
            <a:r>
              <a:rPr lang="en-US" dirty="0"/>
              <a:t>vising policy-makers on laws and policies, </a:t>
            </a:r>
            <a:endParaRPr lang="en-BE" dirty="0"/>
          </a:p>
          <a:p>
            <a:pPr marL="342900" indent="-342900">
              <a:buFont typeface="Arial" panose="020B0604020202020204" pitchFamily="34" charset="0"/>
              <a:buChar char="•"/>
            </a:pPr>
            <a:r>
              <a:rPr lang="en-BE" dirty="0"/>
              <a:t>C</a:t>
            </a:r>
            <a:r>
              <a:rPr lang="en-US" dirty="0" err="1"/>
              <a:t>arrying</a:t>
            </a:r>
            <a:r>
              <a:rPr lang="en-US" dirty="0"/>
              <a:t> out research and/or data collection, </a:t>
            </a:r>
            <a:endParaRPr lang="en-BE" dirty="0"/>
          </a:p>
          <a:p>
            <a:pPr marL="342900" indent="-342900">
              <a:buFont typeface="Arial" panose="020B0604020202020204" pitchFamily="34" charset="0"/>
              <a:buChar char="•"/>
            </a:pPr>
            <a:r>
              <a:rPr lang="en-BE" dirty="0"/>
              <a:t>C</a:t>
            </a:r>
            <a:r>
              <a:rPr lang="en-US" dirty="0" err="1"/>
              <a:t>arrying</a:t>
            </a:r>
            <a:r>
              <a:rPr lang="en-US" dirty="0"/>
              <a:t> out awareness-raising campaigns</a:t>
            </a:r>
            <a:r>
              <a:rPr lang="en-BE" dirty="0"/>
              <a:t>,</a:t>
            </a:r>
          </a:p>
        </p:txBody>
      </p:sp>
      <p:sp>
        <p:nvSpPr>
          <p:cNvPr id="6" name="Picture Placeholder 5">
            <a:extLst>
              <a:ext uri="{FF2B5EF4-FFF2-40B4-BE49-F238E27FC236}">
                <a16:creationId xmlns:a16="http://schemas.microsoft.com/office/drawing/2014/main" id="{AA32A5A0-66FD-2A1F-26E5-55ACD55BE3C3}"/>
              </a:ext>
            </a:extLst>
          </p:cNvPr>
          <p:cNvSpPr txBox="1">
            <a:spLocks/>
          </p:cNvSpPr>
          <p:nvPr/>
        </p:nvSpPr>
        <p:spPr>
          <a:xfrm>
            <a:off x="5971309" y="2366778"/>
            <a:ext cx="5670557" cy="3001091"/>
          </a:xfrm>
          <a:prstGeom prst="rect">
            <a:avLst/>
          </a:prstGeom>
          <a:solidFill>
            <a:srgbClr val="CADD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BE" sz="1800" b="1" dirty="0">
                <a:latin typeface="DINPro-Regular" panose="02000503030000020004" pitchFamily="50" charset="0"/>
              </a:rPr>
              <a:t>Directives on Standards for Equality Bodies:</a:t>
            </a:r>
          </a:p>
          <a:p>
            <a:pPr marL="0" indent="0" algn="ctr">
              <a:buFont typeface="Arial" panose="020B0604020202020204" pitchFamily="34" charset="0"/>
              <a:buNone/>
            </a:pPr>
            <a:endParaRPr lang="en-BE" sz="1400" b="1" dirty="0">
              <a:latin typeface="DINPro-Regular" panose="02000503030000020004" pitchFamily="50" charset="0"/>
            </a:endParaRPr>
          </a:p>
          <a:p>
            <a:r>
              <a:rPr lang="en-BE" sz="1400" b="1" dirty="0">
                <a:latin typeface="DINPro-Regular" panose="02000503030000020004" pitchFamily="50" charset="0"/>
              </a:rPr>
              <a:t>Article 15: D</a:t>
            </a:r>
            <a:r>
              <a:rPr lang="en-US" sz="1400" b="1" dirty="0" err="1">
                <a:latin typeface="DINPro-Regular" panose="02000503030000020004" pitchFamily="50" charset="0"/>
              </a:rPr>
              <a:t>uty</a:t>
            </a:r>
            <a:r>
              <a:rPr lang="en-US" sz="1400" b="1" dirty="0">
                <a:latin typeface="DINPro-Regular" panose="02000503030000020004" pitchFamily="50" charset="0"/>
              </a:rPr>
              <a:t> on Member States to ensure that public authorities consult Equality Bodies on equality-related law- and policy- making processes and consider their recommendations</a:t>
            </a:r>
            <a:endParaRPr lang="en-BE" sz="1400" b="1" dirty="0">
              <a:latin typeface="DINPro-Regular" panose="02000503030000020004" pitchFamily="50" charset="0"/>
            </a:endParaRPr>
          </a:p>
          <a:p>
            <a:r>
              <a:rPr lang="en-BE" sz="1400" b="1" dirty="0">
                <a:latin typeface="DINPro-Regular" panose="02000503030000020004" pitchFamily="50" charset="0"/>
              </a:rPr>
              <a:t>A</a:t>
            </a:r>
            <a:r>
              <a:rPr lang="en-US" sz="1400" b="1" dirty="0" err="1">
                <a:latin typeface="DINPro-Regular" panose="02000503030000020004" pitchFamily="50" charset="0"/>
              </a:rPr>
              <a:t>rticle</a:t>
            </a:r>
            <a:r>
              <a:rPr lang="en-US" sz="1400" b="1" dirty="0">
                <a:latin typeface="DINPro-Regular" panose="02000503030000020004" pitchFamily="50" charset="0"/>
              </a:rPr>
              <a:t> 5</a:t>
            </a:r>
            <a:r>
              <a:rPr lang="en-BE" sz="1400" b="1" dirty="0">
                <a:latin typeface="DINPro-Regular" panose="02000503030000020004" pitchFamily="50" charset="0"/>
              </a:rPr>
              <a:t>: </a:t>
            </a:r>
            <a:r>
              <a:rPr lang="en-US" sz="1400" b="1" dirty="0">
                <a:latin typeface="DINPro-Regular" panose="02000503030000020004" pitchFamily="50" charset="0"/>
              </a:rPr>
              <a:t>Equality Bodies must be equipped with the power to proactively prevent discrimination and promote equality, for instance through raising awareness. </a:t>
            </a:r>
            <a:endParaRPr lang="en-BE" sz="1400" b="1" dirty="0">
              <a:latin typeface="DINPro-Regular" panose="02000503030000020004" pitchFamily="50" charset="0"/>
            </a:endParaRPr>
          </a:p>
          <a:p>
            <a:r>
              <a:rPr lang="en-BE" sz="1400" b="1" dirty="0">
                <a:latin typeface="DINPro-Regular" panose="02000503030000020004" pitchFamily="50" charset="0"/>
              </a:rPr>
              <a:t>A</a:t>
            </a:r>
            <a:r>
              <a:rPr lang="en-US" sz="1400" b="1" dirty="0" err="1">
                <a:latin typeface="DINPro-Regular" panose="02000503030000020004" pitchFamily="50" charset="0"/>
              </a:rPr>
              <a:t>rticle</a:t>
            </a:r>
            <a:r>
              <a:rPr lang="en-US" sz="1400" b="1" dirty="0">
                <a:latin typeface="DINPro-Regular" panose="02000503030000020004" pitchFamily="50" charset="0"/>
              </a:rPr>
              <a:t> 16</a:t>
            </a:r>
            <a:r>
              <a:rPr lang="en-BE" sz="1400" b="1" dirty="0">
                <a:latin typeface="DINPro-Regular" panose="02000503030000020004" pitchFamily="50" charset="0"/>
              </a:rPr>
              <a:t>:</a:t>
            </a:r>
            <a:r>
              <a:rPr lang="en-US" sz="1400" b="1" dirty="0">
                <a:latin typeface="DINPro-Regular" panose="02000503030000020004" pitchFamily="50" charset="0"/>
              </a:rPr>
              <a:t> Equality Bodies must be empowered to collect data.</a:t>
            </a:r>
            <a:endParaRPr lang="en-BE" sz="1400" b="1" dirty="0">
              <a:latin typeface="DINPro-Regular" panose="02000503030000020004" pitchFamily="50" charset="0"/>
            </a:endParaRPr>
          </a:p>
        </p:txBody>
      </p:sp>
      <p:sp>
        <p:nvSpPr>
          <p:cNvPr id="4" name="Slide Number Placeholder 3">
            <a:extLst>
              <a:ext uri="{FF2B5EF4-FFF2-40B4-BE49-F238E27FC236}">
                <a16:creationId xmlns:a16="http://schemas.microsoft.com/office/drawing/2014/main" id="{A2F6B5E5-CA79-32F1-FC3E-5AF6B1C11F35}"/>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10</a:t>
            </a:fld>
            <a:endParaRPr lang="en-GB"/>
          </a:p>
        </p:txBody>
      </p:sp>
    </p:spTree>
    <p:extLst>
      <p:ext uri="{BB962C8B-B14F-4D97-AF65-F5344CB8AC3E}">
        <p14:creationId xmlns:p14="http://schemas.microsoft.com/office/powerpoint/2010/main" val="425868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192E7-7CA6-9243-D306-9D97F08218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8ACB7F8-FDEB-E504-D13C-220975770729}"/>
              </a:ext>
            </a:extLst>
          </p:cNvPr>
          <p:cNvSpPr>
            <a:spLocks noGrp="1"/>
          </p:cNvSpPr>
          <p:nvPr>
            <p:ph type="title"/>
          </p:nvPr>
        </p:nvSpPr>
        <p:spPr/>
        <p:txBody>
          <a:bodyPr/>
          <a:lstStyle/>
          <a:p>
            <a:r>
              <a:rPr lang="en-BE" dirty="0"/>
              <a:t>The variety of powers of Equality Bodies (II)</a:t>
            </a:r>
          </a:p>
        </p:txBody>
      </p:sp>
      <p:sp>
        <p:nvSpPr>
          <p:cNvPr id="3" name="Content Placeholder 2">
            <a:extLst>
              <a:ext uri="{FF2B5EF4-FFF2-40B4-BE49-F238E27FC236}">
                <a16:creationId xmlns:a16="http://schemas.microsoft.com/office/drawing/2014/main" id="{6649CE94-70EC-93D4-94AA-05E923D156FE}"/>
              </a:ext>
            </a:extLst>
          </p:cNvPr>
          <p:cNvSpPr>
            <a:spLocks noGrp="1"/>
          </p:cNvSpPr>
          <p:nvPr>
            <p:ph sz="half" idx="2"/>
          </p:nvPr>
        </p:nvSpPr>
        <p:spPr>
          <a:xfrm>
            <a:off x="838200" y="2366778"/>
            <a:ext cx="4787685" cy="3264483"/>
          </a:xfrm>
        </p:spPr>
        <p:txBody>
          <a:bodyPr/>
          <a:lstStyle/>
          <a:p>
            <a:pPr marL="342900" indent="-342900">
              <a:buFont typeface="Arial" panose="020B0604020202020204" pitchFamily="34" charset="0"/>
              <a:buChar char="•"/>
            </a:pPr>
            <a:r>
              <a:rPr lang="en-BE" dirty="0"/>
              <a:t>C</a:t>
            </a:r>
            <a:r>
              <a:rPr lang="en-US" dirty="0" err="1"/>
              <a:t>arrying</a:t>
            </a:r>
            <a:r>
              <a:rPr lang="en-US" dirty="0"/>
              <a:t> out trainings </a:t>
            </a:r>
            <a:endParaRPr lang="en-BE" dirty="0"/>
          </a:p>
          <a:p>
            <a:pPr marL="342900" indent="-342900">
              <a:buFont typeface="Arial" panose="020B0604020202020204" pitchFamily="34" charset="0"/>
              <a:buChar char="•"/>
            </a:pPr>
            <a:r>
              <a:rPr lang="en-BE" dirty="0"/>
              <a:t>M</a:t>
            </a:r>
            <a:r>
              <a:rPr lang="en-US" dirty="0" err="1"/>
              <a:t>aking</a:t>
            </a:r>
            <a:r>
              <a:rPr lang="en-US" dirty="0"/>
              <a:t> recommendations in individual cases of discrimination </a:t>
            </a:r>
            <a:endParaRPr lang="en-BE" dirty="0"/>
          </a:p>
          <a:p>
            <a:pPr marL="342900" indent="-342900">
              <a:buFont typeface="Arial" panose="020B0604020202020204" pitchFamily="34" charset="0"/>
              <a:buChar char="•"/>
            </a:pPr>
            <a:r>
              <a:rPr lang="en-BE" dirty="0"/>
              <a:t>L</a:t>
            </a:r>
            <a:r>
              <a:rPr lang="en-US" dirty="0" err="1"/>
              <a:t>itigating</a:t>
            </a:r>
            <a:r>
              <a:rPr lang="en-US" dirty="0"/>
              <a:t> before courts or tribunals </a:t>
            </a:r>
            <a:endParaRPr lang="en-BE" dirty="0"/>
          </a:p>
          <a:p>
            <a:pPr marL="342900" indent="-342900">
              <a:buFont typeface="Arial" panose="020B0604020202020204" pitchFamily="34" charset="0"/>
              <a:buChar char="•"/>
            </a:pPr>
            <a:r>
              <a:rPr lang="en-BE" dirty="0"/>
              <a:t>C</a:t>
            </a:r>
            <a:r>
              <a:rPr lang="en-US" dirty="0" err="1"/>
              <a:t>arrying</a:t>
            </a:r>
            <a:r>
              <a:rPr lang="en-US" dirty="0"/>
              <a:t> out investigations </a:t>
            </a:r>
            <a:endParaRPr lang="en-BE" dirty="0"/>
          </a:p>
          <a:p>
            <a:pPr marL="342900" indent="-342900">
              <a:buFont typeface="Arial" panose="020B0604020202020204" pitchFamily="34" charset="0"/>
              <a:buChar char="•"/>
            </a:pPr>
            <a:r>
              <a:rPr lang="en-BE" dirty="0"/>
              <a:t>M</a:t>
            </a:r>
            <a:r>
              <a:rPr lang="en-US" dirty="0" err="1"/>
              <a:t>aking</a:t>
            </a:r>
            <a:r>
              <a:rPr lang="en-US" dirty="0"/>
              <a:t> binding decisions</a:t>
            </a:r>
            <a:endParaRPr lang="en-BE" dirty="0"/>
          </a:p>
        </p:txBody>
      </p:sp>
      <p:sp>
        <p:nvSpPr>
          <p:cNvPr id="6" name="Picture Placeholder 5">
            <a:extLst>
              <a:ext uri="{FF2B5EF4-FFF2-40B4-BE49-F238E27FC236}">
                <a16:creationId xmlns:a16="http://schemas.microsoft.com/office/drawing/2014/main" id="{85ED2582-F59D-C357-6005-AD680808B722}"/>
              </a:ext>
            </a:extLst>
          </p:cNvPr>
          <p:cNvSpPr txBox="1">
            <a:spLocks/>
          </p:cNvSpPr>
          <p:nvPr/>
        </p:nvSpPr>
        <p:spPr>
          <a:xfrm>
            <a:off x="6311660" y="2861771"/>
            <a:ext cx="5227211" cy="2274495"/>
          </a:xfrm>
          <a:prstGeom prst="rect">
            <a:avLst/>
          </a:prstGeom>
          <a:solidFill>
            <a:srgbClr val="CADD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BE" sz="1800" b="1" dirty="0">
                <a:latin typeface="DINPro-Regular" panose="02000503030000020004" pitchFamily="50" charset="0"/>
              </a:rPr>
              <a:t>Directives on Standards for Equality Bodies:</a:t>
            </a:r>
          </a:p>
          <a:p>
            <a:pPr marL="0" indent="0" algn="ctr">
              <a:buFont typeface="Arial" panose="020B0604020202020204" pitchFamily="34" charset="0"/>
              <a:buNone/>
            </a:pPr>
            <a:endParaRPr lang="en-BE" sz="1200" b="1" dirty="0">
              <a:latin typeface="DINPro-Regular" panose="02000503030000020004" pitchFamily="50" charset="0"/>
            </a:endParaRPr>
          </a:p>
          <a:p>
            <a:pPr marL="0" indent="0" algn="ctr">
              <a:buFont typeface="Arial" panose="020B0604020202020204" pitchFamily="34" charset="0"/>
              <a:buNone/>
            </a:pPr>
            <a:r>
              <a:rPr lang="en-BE" sz="1600" b="1" dirty="0">
                <a:latin typeface="DINPro-Regular" panose="02000503030000020004" pitchFamily="50" charset="0"/>
              </a:rPr>
              <a:t>E</a:t>
            </a:r>
            <a:r>
              <a:rPr lang="en-US" sz="1600" b="1" dirty="0" err="1">
                <a:latin typeface="DINPro-Regular" panose="02000503030000020004" pitchFamily="50" charset="0"/>
              </a:rPr>
              <a:t>mpower</a:t>
            </a:r>
            <a:r>
              <a:rPr lang="en-US" sz="1600" b="1" dirty="0">
                <a:latin typeface="DINPro-Regular" panose="02000503030000020004" pitchFamily="50" charset="0"/>
              </a:rPr>
              <a:t> National Equality Bodies to investigate discrimination cases, issue opinions or binding decisions, act in Courts, and propose an alternative dispute resolution mechanism, such as conciliation or mediation, to the parties in a complaint procedure.</a:t>
            </a:r>
            <a:endParaRPr lang="en-BE" sz="1600" b="1" dirty="0">
              <a:latin typeface="DINPro-Regular" panose="02000503030000020004" pitchFamily="50" charset="0"/>
            </a:endParaRPr>
          </a:p>
        </p:txBody>
      </p:sp>
      <p:sp>
        <p:nvSpPr>
          <p:cNvPr id="4" name="Slide Number Placeholder 3">
            <a:extLst>
              <a:ext uri="{FF2B5EF4-FFF2-40B4-BE49-F238E27FC236}">
                <a16:creationId xmlns:a16="http://schemas.microsoft.com/office/drawing/2014/main" id="{21DDCCF6-C6CD-F586-1FD7-721F841E59DF}"/>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11</a:t>
            </a:fld>
            <a:endParaRPr lang="en-GB"/>
          </a:p>
        </p:txBody>
      </p:sp>
    </p:spTree>
    <p:extLst>
      <p:ext uri="{BB962C8B-B14F-4D97-AF65-F5344CB8AC3E}">
        <p14:creationId xmlns:p14="http://schemas.microsoft.com/office/powerpoint/2010/main" val="33409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C2D4BF-C699-693D-D25C-5E6FEECF8837}"/>
              </a:ext>
            </a:extLst>
          </p:cNvPr>
          <p:cNvSpPr>
            <a:spLocks noGrp="1"/>
          </p:cNvSpPr>
          <p:nvPr>
            <p:ph type="title"/>
          </p:nvPr>
        </p:nvSpPr>
        <p:spPr>
          <a:xfrm>
            <a:off x="780872" y="950000"/>
            <a:ext cx="11138942" cy="1200329"/>
          </a:xfrm>
        </p:spPr>
        <p:txBody>
          <a:bodyPr/>
          <a:lstStyle/>
          <a:p>
            <a:r>
              <a:rPr lang="nl-BE" dirty="0"/>
              <a:t>T</a:t>
            </a:r>
            <a:r>
              <a:rPr lang="en-BE" dirty="0"/>
              <a:t>he cross-ground expertise of Equality Bodies</a:t>
            </a:r>
          </a:p>
        </p:txBody>
      </p:sp>
      <p:sp>
        <p:nvSpPr>
          <p:cNvPr id="2" name="Text Placeholder 1">
            <a:extLst>
              <a:ext uri="{FF2B5EF4-FFF2-40B4-BE49-F238E27FC236}">
                <a16:creationId xmlns:a16="http://schemas.microsoft.com/office/drawing/2014/main" id="{79D7167E-7D18-D5D7-5DA7-1741E6E4577A}"/>
              </a:ext>
            </a:extLst>
          </p:cNvPr>
          <p:cNvSpPr>
            <a:spLocks noGrp="1"/>
          </p:cNvSpPr>
          <p:nvPr>
            <p:ph type="body" idx="1"/>
          </p:nvPr>
        </p:nvSpPr>
        <p:spPr>
          <a:xfrm>
            <a:off x="862015" y="2131931"/>
            <a:ext cx="10676856" cy="424732"/>
          </a:xfrm>
        </p:spPr>
        <p:txBody>
          <a:bodyPr/>
          <a:lstStyle/>
          <a:p>
            <a:r>
              <a:rPr lang="en-BE" dirty="0"/>
              <a:t>I</a:t>
            </a:r>
            <a:r>
              <a:rPr lang="en-US" dirty="0" err="1"/>
              <a:t>ntersection</a:t>
            </a:r>
            <a:r>
              <a:rPr lang="en-US" dirty="0"/>
              <a:t> of SOGIESC with other grounds of discrimination</a:t>
            </a:r>
            <a:endParaRPr lang="en-BE" dirty="0"/>
          </a:p>
        </p:txBody>
      </p:sp>
      <p:sp>
        <p:nvSpPr>
          <p:cNvPr id="3" name="Content Placeholder 2">
            <a:extLst>
              <a:ext uri="{FF2B5EF4-FFF2-40B4-BE49-F238E27FC236}">
                <a16:creationId xmlns:a16="http://schemas.microsoft.com/office/drawing/2014/main" id="{3820A5BF-CCD9-964A-B58E-26A6A9D27E0C}"/>
              </a:ext>
            </a:extLst>
          </p:cNvPr>
          <p:cNvSpPr>
            <a:spLocks noGrp="1"/>
          </p:cNvSpPr>
          <p:nvPr>
            <p:ph sz="half" idx="2"/>
          </p:nvPr>
        </p:nvSpPr>
        <p:spPr>
          <a:xfrm>
            <a:off x="862016" y="2944323"/>
            <a:ext cx="4748210" cy="2841804"/>
          </a:xfrm>
        </p:spPr>
        <p:txBody>
          <a:bodyPr/>
          <a:lstStyle/>
          <a:p>
            <a:r>
              <a:rPr lang="en-US" sz="2000" b="1" dirty="0"/>
              <a:t>Equality and Anti-Discrimination Ombud, Norway </a:t>
            </a:r>
            <a:endParaRPr lang="en-BE" sz="2000" b="1" dirty="0"/>
          </a:p>
          <a:p>
            <a:endParaRPr lang="en-BE" sz="2000" b="1" dirty="0"/>
          </a:p>
          <a:p>
            <a:r>
              <a:rPr lang="en-BE" sz="2000" dirty="0"/>
              <a:t>P</a:t>
            </a:r>
            <a:r>
              <a:rPr lang="en-US" sz="2000" dirty="0" err="1"/>
              <a:t>roject</a:t>
            </a:r>
            <a:r>
              <a:rPr lang="en-US" sz="2000" dirty="0"/>
              <a:t> focused on older LGBTI individuals in the health and care sector. The goal of this project is to develop a guide for municipalities to better serve the LGBTI population, ensuring they receive essential healthcare services. </a:t>
            </a:r>
            <a:endParaRPr lang="en-BE" sz="2000" dirty="0"/>
          </a:p>
        </p:txBody>
      </p:sp>
      <p:sp>
        <p:nvSpPr>
          <p:cNvPr id="5" name="Content Placeholder 4">
            <a:extLst>
              <a:ext uri="{FF2B5EF4-FFF2-40B4-BE49-F238E27FC236}">
                <a16:creationId xmlns:a16="http://schemas.microsoft.com/office/drawing/2014/main" id="{DB206A22-B765-38BF-678F-156E86205CDF}"/>
              </a:ext>
            </a:extLst>
          </p:cNvPr>
          <p:cNvSpPr>
            <a:spLocks noGrp="1"/>
          </p:cNvSpPr>
          <p:nvPr>
            <p:ph sz="half" idx="13"/>
          </p:nvPr>
        </p:nvSpPr>
        <p:spPr>
          <a:xfrm>
            <a:off x="6581775" y="3036434"/>
            <a:ext cx="4748210" cy="1706108"/>
          </a:xfrm>
        </p:spPr>
        <p:txBody>
          <a:bodyPr/>
          <a:lstStyle/>
          <a:p>
            <a:r>
              <a:rPr lang="en-US" sz="2000" b="1"/>
              <a:t>Commission for the Rights of Persons with Disabilities, Malta</a:t>
            </a:r>
            <a:endParaRPr lang="en-BE" sz="2000" b="1"/>
          </a:p>
          <a:p>
            <a:endParaRPr lang="en-BE" sz="2000"/>
          </a:p>
          <a:p>
            <a:r>
              <a:rPr lang="en-US" sz="2000"/>
              <a:t> </a:t>
            </a:r>
            <a:r>
              <a:rPr lang="en-US" sz="1800" b="0" i="0" u="sng" strike="noStrike">
                <a:solidFill>
                  <a:srgbClr val="467886"/>
                </a:solidFill>
                <a:effectLst/>
                <a:hlinkClick r:id="rId3"/>
              </a:rPr>
              <a:t>Video series on the experience of LGBTIQ+ persons with disabilities.</a:t>
            </a:r>
            <a:r>
              <a:rPr lang="en-US" sz="1800" b="0" i="0">
                <a:solidFill>
                  <a:srgbClr val="000000"/>
                </a:solidFill>
                <a:effectLst/>
              </a:rPr>
              <a:t> </a:t>
            </a:r>
            <a:endParaRPr lang="en-BE"/>
          </a:p>
        </p:txBody>
      </p:sp>
      <p:sp>
        <p:nvSpPr>
          <p:cNvPr id="4" name="Slide Number Placeholder 3">
            <a:extLst>
              <a:ext uri="{FF2B5EF4-FFF2-40B4-BE49-F238E27FC236}">
                <a16:creationId xmlns:a16="http://schemas.microsoft.com/office/drawing/2014/main" id="{B277995B-0060-D6AD-C5C8-24303C53BA71}"/>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12</a:t>
            </a:fld>
            <a:endParaRPr lang="en-GB"/>
          </a:p>
        </p:txBody>
      </p:sp>
    </p:spTree>
    <p:extLst>
      <p:ext uri="{BB962C8B-B14F-4D97-AF65-F5344CB8AC3E}">
        <p14:creationId xmlns:p14="http://schemas.microsoft.com/office/powerpoint/2010/main" val="421141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080EF5-19F7-D2AA-7D72-C6DEFD966EE0}"/>
              </a:ext>
            </a:extLst>
          </p:cNvPr>
          <p:cNvSpPr>
            <a:spLocks noGrp="1"/>
          </p:cNvSpPr>
          <p:nvPr>
            <p:ph type="title"/>
          </p:nvPr>
        </p:nvSpPr>
        <p:spPr/>
        <p:txBody>
          <a:bodyPr/>
          <a:lstStyle/>
          <a:p>
            <a:r>
              <a:rPr lang="en-BE" dirty="0"/>
              <a:t>Alliances &amp; cooperations</a:t>
            </a:r>
          </a:p>
        </p:txBody>
      </p:sp>
      <p:sp>
        <p:nvSpPr>
          <p:cNvPr id="11" name="Picture Placeholder 5">
            <a:extLst>
              <a:ext uri="{FF2B5EF4-FFF2-40B4-BE49-F238E27FC236}">
                <a16:creationId xmlns:a16="http://schemas.microsoft.com/office/drawing/2014/main" id="{4DD0A1F9-E83A-BBBB-FEE7-2A759439CF88}"/>
              </a:ext>
            </a:extLst>
          </p:cNvPr>
          <p:cNvSpPr txBox="1">
            <a:spLocks/>
          </p:cNvSpPr>
          <p:nvPr/>
        </p:nvSpPr>
        <p:spPr>
          <a:xfrm>
            <a:off x="1119725" y="2700715"/>
            <a:ext cx="9952549" cy="1908733"/>
          </a:xfrm>
          <a:prstGeom prst="rect">
            <a:avLst/>
          </a:prstGeom>
          <a:solidFill>
            <a:srgbClr val="CADD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BE" sz="3200" b="1" dirty="0">
                <a:latin typeface="DINPro-Regular" panose="02000503030000020004" pitchFamily="50" charset="0"/>
              </a:rPr>
              <a:t>Session IV:</a:t>
            </a:r>
          </a:p>
          <a:p>
            <a:pPr marL="0" indent="0" algn="ctr">
              <a:buFont typeface="Arial" panose="020B0604020202020204" pitchFamily="34" charset="0"/>
              <a:buNone/>
            </a:pPr>
            <a:r>
              <a:rPr lang="en-US" sz="3200" dirty="0">
                <a:latin typeface="DINPro-Regular" panose="02000503030000020004" pitchFamily="50" charset="0"/>
              </a:rPr>
              <a:t>Building strong alliances to</a:t>
            </a:r>
            <a:endParaRPr lang="en-BE" sz="3200" dirty="0">
              <a:latin typeface="DINPro-Regular" panose="02000503030000020004" pitchFamily="50" charset="0"/>
            </a:endParaRPr>
          </a:p>
          <a:p>
            <a:pPr marL="0" indent="0" algn="ctr">
              <a:buFont typeface="Arial" panose="020B0604020202020204" pitchFamily="34" charset="0"/>
              <a:buNone/>
            </a:pPr>
            <a:r>
              <a:rPr lang="en-US" sz="3200" dirty="0">
                <a:latin typeface="DINPro-Regular" panose="02000503030000020004" pitchFamily="50" charset="0"/>
              </a:rPr>
              <a:t> advance LGBTIQ+ Equality</a:t>
            </a:r>
            <a:endParaRPr lang="en-BE" sz="3200" dirty="0">
              <a:latin typeface="DINPro-Regular" panose="02000503030000020004" pitchFamily="50" charset="0"/>
            </a:endParaRPr>
          </a:p>
        </p:txBody>
      </p:sp>
      <p:sp>
        <p:nvSpPr>
          <p:cNvPr id="4" name="Slide Number Placeholder 3">
            <a:extLst>
              <a:ext uri="{FF2B5EF4-FFF2-40B4-BE49-F238E27FC236}">
                <a16:creationId xmlns:a16="http://schemas.microsoft.com/office/drawing/2014/main" id="{50736C90-C954-AD45-DDC0-82BBE10F483C}"/>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13</a:t>
            </a:fld>
            <a:endParaRPr lang="en-GB"/>
          </a:p>
        </p:txBody>
      </p:sp>
    </p:spTree>
    <p:extLst>
      <p:ext uri="{BB962C8B-B14F-4D97-AF65-F5344CB8AC3E}">
        <p14:creationId xmlns:p14="http://schemas.microsoft.com/office/powerpoint/2010/main" val="33686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97734-0415-904E-1824-020890CEB6CC}"/>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BE"/>
          </a:p>
        </p:txBody>
      </p:sp>
      <p:sp>
        <p:nvSpPr>
          <p:cNvPr id="4" name="Title 3">
            <a:extLst>
              <a:ext uri="{FF2B5EF4-FFF2-40B4-BE49-F238E27FC236}">
                <a16:creationId xmlns:a16="http://schemas.microsoft.com/office/drawing/2014/main" id="{FE0473BA-48D1-E570-689F-17EAC0DC7D00}"/>
              </a:ext>
            </a:extLst>
          </p:cNvPr>
          <p:cNvSpPr>
            <a:spLocks noGrp="1"/>
          </p:cNvSpPr>
          <p:nvPr>
            <p:ph type="title" idx="4294967295"/>
          </p:nvPr>
        </p:nvSpPr>
        <p:spPr>
          <a:xfrm>
            <a:off x="3261360" y="380512"/>
            <a:ext cx="8003959" cy="1311128"/>
          </a:xfrm>
        </p:spPr>
        <p:txBody>
          <a:bodyPr vert="horz" wrap="square" lIns="91440" tIns="45720" rIns="91440" bIns="45720" rtlCol="0" anchor="b">
            <a:spAutoFit/>
          </a:bodyPr>
          <a:lstStyle/>
          <a:p>
            <a:r>
              <a:rPr lang="en-US" dirty="0"/>
              <a:t>THANK YOU FOR YOUR ATTENTION!</a:t>
            </a:r>
            <a:endParaRPr lang="en-BE" dirty="0"/>
          </a:p>
        </p:txBody>
      </p:sp>
    </p:spTree>
    <p:extLst>
      <p:ext uri="{BB962C8B-B14F-4D97-AF65-F5344CB8AC3E}">
        <p14:creationId xmlns:p14="http://schemas.microsoft.com/office/powerpoint/2010/main" val="304814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269C1B-7697-5CA7-D90E-6BD2EFB921C4}"/>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pPr/>
              <a:t>2</a:t>
            </a:fld>
            <a:endParaRPr lang="en-GB"/>
          </a:p>
        </p:txBody>
      </p:sp>
      <p:sp>
        <p:nvSpPr>
          <p:cNvPr id="3" name="Title 2">
            <a:extLst>
              <a:ext uri="{FF2B5EF4-FFF2-40B4-BE49-F238E27FC236}">
                <a16:creationId xmlns:a16="http://schemas.microsoft.com/office/drawing/2014/main" id="{B20AE7FD-3F17-78F2-995B-325823693812}"/>
              </a:ext>
              <a:ext uri="{C183D7F6-B498-43B3-948B-1728B52AA6E4}">
                <adec:decorative xmlns:adec="http://schemas.microsoft.com/office/drawing/2017/decorative" val="0"/>
              </a:ext>
            </a:extLst>
          </p:cNvPr>
          <p:cNvSpPr>
            <a:spLocks noGrp="1"/>
          </p:cNvSpPr>
          <p:nvPr>
            <p:ph type="title"/>
          </p:nvPr>
        </p:nvSpPr>
        <p:spPr>
          <a:xfrm>
            <a:off x="1163665" y="2599939"/>
            <a:ext cx="8003959" cy="1920526"/>
          </a:xfrm>
        </p:spPr>
        <p:txBody>
          <a:bodyPr/>
          <a:lstStyle/>
          <a:p>
            <a:r>
              <a:rPr lang="en-BE"/>
              <a:t>The mandate of Equality Bodies to advance LGBTIQ+ Equality</a:t>
            </a:r>
          </a:p>
        </p:txBody>
      </p:sp>
    </p:spTree>
    <p:extLst>
      <p:ext uri="{BB962C8B-B14F-4D97-AF65-F5344CB8AC3E}">
        <p14:creationId xmlns:p14="http://schemas.microsoft.com/office/powerpoint/2010/main" val="414590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2E4C6C-D286-0A45-5536-077B1E1869CF}"/>
              </a:ext>
              <a:ext uri="{C183D7F6-B498-43B3-948B-1728B52AA6E4}">
                <adec:decorative xmlns:adec="http://schemas.microsoft.com/office/drawing/2017/decorative" val="0"/>
              </a:ext>
            </a:extLst>
          </p:cNvPr>
          <p:cNvSpPr>
            <a:spLocks noGrp="1"/>
          </p:cNvSpPr>
          <p:nvPr>
            <p:ph type="title"/>
          </p:nvPr>
        </p:nvSpPr>
        <p:spPr>
          <a:xfrm>
            <a:off x="838200" y="904548"/>
            <a:ext cx="10492410" cy="646331"/>
          </a:xfrm>
        </p:spPr>
        <p:txBody>
          <a:bodyPr/>
          <a:lstStyle/>
          <a:p>
            <a:r>
              <a:rPr lang="en-BE" dirty="0"/>
              <a:t>Some numbers:</a:t>
            </a:r>
          </a:p>
        </p:txBody>
      </p:sp>
      <p:sp>
        <p:nvSpPr>
          <p:cNvPr id="3" name="Content Placeholder 2">
            <a:extLst>
              <a:ext uri="{FF2B5EF4-FFF2-40B4-BE49-F238E27FC236}">
                <a16:creationId xmlns:a16="http://schemas.microsoft.com/office/drawing/2014/main" id="{FEE07D9C-24D0-87BD-B8CF-984CC0A737EF}"/>
              </a:ext>
              <a:ext uri="{C183D7F6-B498-43B3-948B-1728B52AA6E4}">
                <adec:decorative xmlns:adec="http://schemas.microsoft.com/office/drawing/2017/decorative" val="0"/>
              </a:ext>
            </a:extLst>
          </p:cNvPr>
          <p:cNvSpPr>
            <a:spLocks noGrp="1"/>
          </p:cNvSpPr>
          <p:nvPr>
            <p:ph sz="half" idx="2"/>
          </p:nvPr>
        </p:nvSpPr>
        <p:spPr>
          <a:xfrm>
            <a:off x="826605" y="1754570"/>
            <a:ext cx="10515599" cy="5311198"/>
          </a:xfrm>
        </p:spPr>
        <p:txBody>
          <a:bodyPr/>
          <a:lstStyle/>
          <a:p>
            <a:pPr marL="342900" indent="-342900">
              <a:buFont typeface="Arial" panose="020B0604020202020204" pitchFamily="34" charset="0"/>
              <a:buChar char="•"/>
            </a:pPr>
            <a:r>
              <a:rPr lang="en-US" dirty="0"/>
              <a:t>Out of the 29 Equality Bodies surveyed, </a:t>
            </a:r>
            <a:r>
              <a:rPr lang="en-US" b="1" dirty="0"/>
              <a:t>5 have an explicit mandate on all SOGIESC grounds</a:t>
            </a:r>
            <a:r>
              <a:rPr lang="en-BE" b="1" dirty="0"/>
              <a:t>:</a:t>
            </a:r>
            <a:r>
              <a:rPr lang="en-BE" dirty="0"/>
              <a:t> </a:t>
            </a:r>
            <a:r>
              <a:rPr lang="en-US" dirty="0"/>
              <a:t>BE, DK, EL, MT, and NL</a:t>
            </a:r>
            <a:r>
              <a:rPr lang="en-BE" dirty="0"/>
              <a:t>.</a:t>
            </a:r>
          </a:p>
          <a:p>
            <a:pPr marL="342900" indent="-342900">
              <a:buFont typeface="Arial" panose="020B0604020202020204" pitchFamily="34" charset="0"/>
              <a:buChar char="•"/>
            </a:pPr>
            <a:r>
              <a:rPr lang="en-US" dirty="0"/>
              <a:t>26 out of 27 countries</a:t>
            </a:r>
            <a:r>
              <a:rPr lang="en-BE" dirty="0"/>
              <a:t> </a:t>
            </a:r>
            <a:r>
              <a:rPr lang="en-US" dirty="0"/>
              <a:t>have one Equality Body with an explicit mandate on sexual orientation</a:t>
            </a:r>
            <a:endParaRPr lang="en-BE" dirty="0"/>
          </a:p>
          <a:p>
            <a:pPr marL="342900" indent="-342900">
              <a:buFont typeface="Arial" panose="020B0604020202020204" pitchFamily="34" charset="0"/>
              <a:buChar char="•"/>
            </a:pPr>
            <a:r>
              <a:rPr lang="en-US" dirty="0"/>
              <a:t>18 countries have an Equality Body with an explicit mandate on gender identity</a:t>
            </a:r>
            <a:endParaRPr lang="en-BE" dirty="0"/>
          </a:p>
          <a:p>
            <a:pPr marL="342900" indent="-342900">
              <a:buFont typeface="Arial" panose="020B0604020202020204" pitchFamily="34" charset="0"/>
              <a:buChar char="•"/>
            </a:pPr>
            <a:r>
              <a:rPr lang="en-BE" dirty="0"/>
              <a:t>10 </a:t>
            </a:r>
            <a:r>
              <a:rPr lang="en-US" dirty="0"/>
              <a:t>countries have an Equality Body with an explicit mandate on gender </a:t>
            </a:r>
            <a:r>
              <a:rPr lang="en-BE" dirty="0"/>
              <a:t>expression</a:t>
            </a:r>
          </a:p>
          <a:p>
            <a:pPr marL="342900" indent="-342900">
              <a:buFont typeface="Arial" panose="020B0604020202020204" pitchFamily="34" charset="0"/>
              <a:buChar char="•"/>
            </a:pPr>
            <a:r>
              <a:rPr lang="en-BE" dirty="0"/>
              <a:t>9 </a:t>
            </a:r>
            <a:r>
              <a:rPr lang="en-US" dirty="0"/>
              <a:t>countries have an Equality Body with an explicit mandate on </a:t>
            </a:r>
            <a:r>
              <a:rPr lang="en-BE" dirty="0"/>
              <a:t>sex characteristics</a:t>
            </a:r>
          </a:p>
          <a:p>
            <a:endParaRPr lang="en-BE" dirty="0"/>
          </a:p>
          <a:p>
            <a:endParaRPr lang="en-BE" dirty="0"/>
          </a:p>
          <a:p>
            <a:endParaRPr lang="en-BE" dirty="0"/>
          </a:p>
        </p:txBody>
      </p:sp>
      <p:sp>
        <p:nvSpPr>
          <p:cNvPr id="4" name="Slide Number Placeholder 3">
            <a:extLst>
              <a:ext uri="{FF2B5EF4-FFF2-40B4-BE49-F238E27FC236}">
                <a16:creationId xmlns:a16="http://schemas.microsoft.com/office/drawing/2014/main" id="{72831902-7036-CA7B-6FCE-6C9112290A37}"/>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3</a:t>
            </a:fld>
            <a:endParaRPr lang="en-GB"/>
          </a:p>
        </p:txBody>
      </p:sp>
    </p:spTree>
    <p:extLst>
      <p:ext uri="{BB962C8B-B14F-4D97-AF65-F5344CB8AC3E}">
        <p14:creationId xmlns:p14="http://schemas.microsoft.com/office/powerpoint/2010/main" val="382588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FE7BFC-EBA0-C12D-02BD-FFC29B99228F}"/>
              </a:ext>
              <a:ext uri="{C183D7F6-B498-43B3-948B-1728B52AA6E4}">
                <adec:decorative xmlns:adec="http://schemas.microsoft.com/office/drawing/2017/decorative" val="0"/>
              </a:ext>
            </a:extLst>
          </p:cNvPr>
          <p:cNvSpPr>
            <a:spLocks noGrp="1"/>
          </p:cNvSpPr>
          <p:nvPr>
            <p:ph type="title"/>
          </p:nvPr>
        </p:nvSpPr>
        <p:spPr>
          <a:xfrm>
            <a:off x="838199" y="1051354"/>
            <a:ext cx="10492410" cy="646331"/>
          </a:xfrm>
        </p:spPr>
        <p:txBody>
          <a:bodyPr/>
          <a:lstStyle/>
          <a:p>
            <a:r>
              <a:rPr lang="en-BE" dirty="0"/>
              <a:t>Not explicit but de facto protection</a:t>
            </a:r>
          </a:p>
        </p:txBody>
      </p:sp>
      <p:sp>
        <p:nvSpPr>
          <p:cNvPr id="2" name="Text Placeholder 1">
            <a:extLst>
              <a:ext uri="{FF2B5EF4-FFF2-40B4-BE49-F238E27FC236}">
                <a16:creationId xmlns:a16="http://schemas.microsoft.com/office/drawing/2014/main" id="{BA262096-C5B2-0192-3D5F-8AF2A93CE6F6}"/>
              </a:ext>
              <a:ext uri="{C183D7F6-B498-43B3-948B-1728B52AA6E4}">
                <adec:decorative xmlns:adec="http://schemas.microsoft.com/office/drawing/2017/decorative" val="0"/>
              </a:ext>
            </a:extLst>
          </p:cNvPr>
          <p:cNvSpPr>
            <a:spLocks noGrp="1"/>
          </p:cNvSpPr>
          <p:nvPr>
            <p:ph type="body" idx="1"/>
          </p:nvPr>
        </p:nvSpPr>
        <p:spPr>
          <a:xfrm>
            <a:off x="862014" y="1958592"/>
            <a:ext cx="10515599" cy="369332"/>
          </a:xfrm>
        </p:spPr>
        <p:txBody>
          <a:bodyPr/>
          <a:lstStyle/>
          <a:p>
            <a:r>
              <a:rPr lang="en-BE" sz="2000" dirty="0"/>
              <a:t>The legislation expands the interpretation of </a:t>
            </a:r>
            <a:r>
              <a:rPr lang="en-US" sz="2000" b="1" i="0" u="none" strike="noStrike" dirty="0">
                <a:solidFill>
                  <a:srgbClr val="264D99"/>
                </a:solidFill>
                <a:effectLst/>
                <a:latin typeface="DINPro-Bold" panose="02000503030000020004" pitchFamily="50" charset="0"/>
              </a:rPr>
              <a:t>existent </a:t>
            </a:r>
            <a:r>
              <a:rPr lang="en-BE" sz="2000" b="1" i="0" u="none" strike="noStrike" dirty="0">
                <a:solidFill>
                  <a:srgbClr val="264D99"/>
                </a:solidFill>
                <a:effectLst/>
                <a:latin typeface="DINPro-Bold" panose="02000503030000020004" pitchFamily="50" charset="0"/>
              </a:rPr>
              <a:t>protected </a:t>
            </a:r>
            <a:r>
              <a:rPr lang="en-US" sz="2000" b="1" i="0" u="none" strike="noStrike" dirty="0">
                <a:solidFill>
                  <a:srgbClr val="264D99"/>
                </a:solidFill>
                <a:effectLst/>
                <a:latin typeface="DINPro-Bold" panose="02000503030000020004" pitchFamily="50" charset="0"/>
              </a:rPr>
              <a:t>ground</a:t>
            </a:r>
            <a:r>
              <a:rPr lang="en-BE" sz="2000" b="1" i="0" u="none" strike="noStrike" dirty="0">
                <a:solidFill>
                  <a:srgbClr val="264D99"/>
                </a:solidFill>
                <a:effectLst/>
                <a:latin typeface="DINPro-Bold" panose="02000503030000020004" pitchFamily="50" charset="0"/>
              </a:rPr>
              <a:t>s:</a:t>
            </a:r>
            <a:endParaRPr lang="en-BE" sz="2800" dirty="0"/>
          </a:p>
        </p:txBody>
      </p:sp>
      <p:sp>
        <p:nvSpPr>
          <p:cNvPr id="3" name="Content Placeholder 2">
            <a:extLst>
              <a:ext uri="{FF2B5EF4-FFF2-40B4-BE49-F238E27FC236}">
                <a16:creationId xmlns:a16="http://schemas.microsoft.com/office/drawing/2014/main" id="{FF9ADD86-EB40-F4FB-181C-29FD7CF890C5}"/>
              </a:ext>
              <a:ext uri="{C183D7F6-B498-43B3-948B-1728B52AA6E4}">
                <adec:decorative xmlns:adec="http://schemas.microsoft.com/office/drawing/2017/decorative" val="0"/>
              </a:ext>
            </a:extLst>
          </p:cNvPr>
          <p:cNvSpPr>
            <a:spLocks noGrp="1"/>
          </p:cNvSpPr>
          <p:nvPr>
            <p:ph sz="half" idx="2"/>
          </p:nvPr>
        </p:nvSpPr>
        <p:spPr>
          <a:xfrm>
            <a:off x="862014" y="2466449"/>
            <a:ext cx="10515599" cy="719171"/>
          </a:xfrm>
        </p:spPr>
        <p:txBody>
          <a:bodyPr/>
          <a:lstStyle/>
          <a:p>
            <a:pPr marL="342900" indent="-342900">
              <a:buFont typeface="Arial" panose="020B0604020202020204" pitchFamily="34" charset="0"/>
              <a:buChar char="•"/>
            </a:pPr>
            <a:r>
              <a:rPr lang="en-BE" sz="1800" dirty="0"/>
              <a:t>Sweden</a:t>
            </a:r>
          </a:p>
          <a:p>
            <a:pPr marL="342900" indent="-342900">
              <a:buFont typeface="Arial" panose="020B0604020202020204" pitchFamily="34" charset="0"/>
              <a:buChar char="•"/>
            </a:pPr>
            <a:r>
              <a:rPr lang="en-BE" sz="1800" dirty="0"/>
              <a:t>Norway</a:t>
            </a:r>
          </a:p>
        </p:txBody>
      </p:sp>
      <p:sp>
        <p:nvSpPr>
          <p:cNvPr id="6" name="Text Placeholder 1">
            <a:extLst>
              <a:ext uri="{FF2B5EF4-FFF2-40B4-BE49-F238E27FC236}">
                <a16:creationId xmlns:a16="http://schemas.microsoft.com/office/drawing/2014/main" id="{7E397C3B-CFE4-AD65-E725-1B6436BC990B}"/>
              </a:ext>
              <a:ext uri="{C183D7F6-B498-43B3-948B-1728B52AA6E4}">
                <adec:decorative xmlns:adec="http://schemas.microsoft.com/office/drawing/2017/decorative" val="0"/>
              </a:ext>
            </a:extLst>
          </p:cNvPr>
          <p:cNvSpPr txBox="1">
            <a:spLocks/>
          </p:cNvSpPr>
          <p:nvPr/>
        </p:nvSpPr>
        <p:spPr>
          <a:xfrm>
            <a:off x="862014" y="3324145"/>
            <a:ext cx="10515599" cy="369332"/>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264D99"/>
                </a:solidFill>
                <a:latin typeface="DINPro-Bold" panose="02000503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264D99"/>
                </a:solidFill>
                <a:latin typeface="DINPro-Bold" panose="02000503030000020004"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264D99"/>
                </a:solidFill>
                <a:latin typeface="DINPro-Bold" panose="02000503030000020004"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264D99"/>
                </a:solidFill>
                <a:latin typeface="DINPro-Bold" panose="02000503030000020004"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264D99"/>
                </a:solidFill>
                <a:latin typeface="DINPro-Bold" panose="02000503030000020004"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BE" sz="2000" dirty="0"/>
              <a:t>Under other existent protected grounds</a:t>
            </a:r>
            <a:endParaRPr lang="en-BE" sz="2800" dirty="0"/>
          </a:p>
        </p:txBody>
      </p:sp>
      <p:sp>
        <p:nvSpPr>
          <p:cNvPr id="7" name="Content Placeholder 2">
            <a:extLst>
              <a:ext uri="{FF2B5EF4-FFF2-40B4-BE49-F238E27FC236}">
                <a16:creationId xmlns:a16="http://schemas.microsoft.com/office/drawing/2014/main" id="{BACBC5A6-ED12-2505-D92C-398DB6D78B2F}"/>
              </a:ext>
              <a:ext uri="{C183D7F6-B498-43B3-948B-1728B52AA6E4}">
                <adec:decorative xmlns:adec="http://schemas.microsoft.com/office/drawing/2017/decorative" val="0"/>
              </a:ext>
            </a:extLst>
          </p:cNvPr>
          <p:cNvSpPr txBox="1">
            <a:spLocks/>
          </p:cNvSpPr>
          <p:nvPr/>
        </p:nvSpPr>
        <p:spPr>
          <a:xfrm>
            <a:off x="838200" y="3783523"/>
            <a:ext cx="10515599" cy="1595309"/>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64D99"/>
                </a:solidFill>
                <a:latin typeface="DINPro-Regular" panose="02000503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264D99"/>
                </a:solidFill>
                <a:latin typeface="DINPro-Regular" panose="02000503030000020004"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264D99"/>
                </a:solidFill>
                <a:latin typeface="DINPro-Regular" panose="02000503030000020004"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264D99"/>
                </a:solidFill>
                <a:latin typeface="DINPro-Regular" panose="02000503030000020004"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264D99"/>
                </a:solidFill>
                <a:latin typeface="DINPro-Regular"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BE" sz="1800" dirty="0"/>
              <a:t>For gender identity: mostly under the ground of sex/gender</a:t>
            </a:r>
          </a:p>
          <a:p>
            <a:pPr marL="342900" indent="-342900">
              <a:buFont typeface="Arial" panose="020B0604020202020204" pitchFamily="34" charset="0"/>
              <a:buChar char="•"/>
            </a:pPr>
            <a:r>
              <a:rPr lang="en-BE" sz="1800" dirty="0"/>
              <a:t>For gender expression: under the ground of sex/gender, gender identity, open-ended list of discrimination grounds, “physical appearance”</a:t>
            </a:r>
          </a:p>
          <a:p>
            <a:pPr marL="342900" indent="-342900">
              <a:buFont typeface="Arial" panose="020B0604020202020204" pitchFamily="34" charset="0"/>
              <a:buChar char="•"/>
            </a:pPr>
            <a:r>
              <a:rPr lang="en-BE" sz="1800" dirty="0"/>
              <a:t>For sex characteristics: under the ground of sex/gender, open-ended list of discrimination grounds, (transgender) identity and expression</a:t>
            </a:r>
          </a:p>
        </p:txBody>
      </p:sp>
      <p:sp>
        <p:nvSpPr>
          <p:cNvPr id="4" name="Slide Number Placeholder 3">
            <a:extLst>
              <a:ext uri="{FF2B5EF4-FFF2-40B4-BE49-F238E27FC236}">
                <a16:creationId xmlns:a16="http://schemas.microsoft.com/office/drawing/2014/main" id="{3AABAB81-C340-8C07-C865-AA1291E9C7E1}"/>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4</a:t>
            </a:fld>
            <a:endParaRPr lang="en-GB"/>
          </a:p>
        </p:txBody>
      </p:sp>
    </p:spTree>
    <p:extLst>
      <p:ext uri="{BB962C8B-B14F-4D97-AF65-F5344CB8AC3E}">
        <p14:creationId xmlns:p14="http://schemas.microsoft.com/office/powerpoint/2010/main" val="193141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8934F-0943-238D-D0B0-6FCABCCA50E5}"/>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pPr/>
              <a:t>5</a:t>
            </a:fld>
            <a:endParaRPr lang="en-GB"/>
          </a:p>
        </p:txBody>
      </p:sp>
      <p:sp>
        <p:nvSpPr>
          <p:cNvPr id="3" name="Title 2">
            <a:extLst>
              <a:ext uri="{FF2B5EF4-FFF2-40B4-BE49-F238E27FC236}">
                <a16:creationId xmlns:a16="http://schemas.microsoft.com/office/drawing/2014/main" id="{CDF18D5F-A81D-BF20-FFE4-682BE578F937}"/>
              </a:ext>
            </a:extLst>
          </p:cNvPr>
          <p:cNvSpPr>
            <a:spLocks noGrp="1"/>
          </p:cNvSpPr>
          <p:nvPr>
            <p:ph type="title"/>
          </p:nvPr>
        </p:nvSpPr>
        <p:spPr>
          <a:xfrm>
            <a:off x="1024179" y="2966632"/>
            <a:ext cx="8003959" cy="1311128"/>
          </a:xfrm>
        </p:spPr>
        <p:txBody>
          <a:bodyPr/>
          <a:lstStyle/>
          <a:p>
            <a:r>
              <a:rPr lang="en-BE"/>
              <a:t>Key Challenges for</a:t>
            </a:r>
            <a:br>
              <a:rPr lang="en-BE"/>
            </a:br>
            <a:r>
              <a:rPr lang="en-BE"/>
              <a:t>Equality Bodies</a:t>
            </a:r>
          </a:p>
        </p:txBody>
      </p:sp>
    </p:spTree>
    <p:extLst>
      <p:ext uri="{BB962C8B-B14F-4D97-AF65-F5344CB8AC3E}">
        <p14:creationId xmlns:p14="http://schemas.microsoft.com/office/powerpoint/2010/main" val="374724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D61B0E59-46EC-E32D-1064-8DD5E4118255}"/>
              </a:ext>
              <a:ext uri="{C183D7F6-B498-43B3-948B-1728B52AA6E4}">
                <adec:decorative xmlns:adec="http://schemas.microsoft.com/office/drawing/2017/decorative" val="0"/>
              </a:ext>
            </a:extLst>
          </p:cNvPr>
          <p:cNvSpPr txBox="1">
            <a:spLocks noGrp="1"/>
          </p:cNvSpPr>
          <p:nvPr>
            <p:ph type="title" idx="4294967295"/>
          </p:nvPr>
        </p:nvSpPr>
        <p:spPr>
          <a:xfrm>
            <a:off x="838199" y="984925"/>
            <a:ext cx="1049241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BE" sz="4000" b="0" i="0" u="none" strike="noStrike" kern="1200" cap="none" spc="0" normalizeH="0" baseline="0" noProof="0" dirty="0">
                <a:ln>
                  <a:noFill/>
                </a:ln>
                <a:solidFill>
                  <a:srgbClr val="264D99"/>
                </a:solidFill>
                <a:effectLst/>
                <a:uLnTx/>
                <a:uFillTx/>
                <a:latin typeface="DINPro-Black" panose="02000503030000020004" pitchFamily="50" charset="0"/>
                <a:ea typeface="+mj-ea"/>
                <a:cs typeface="+mj-cs"/>
              </a:rPr>
              <a:t>Challenges for Equality Bodies in </a:t>
            </a:r>
            <a:r>
              <a:rPr kumimoji="0" lang="en-BE" sz="4000" b="0" i="0" u="none" strike="noStrike" kern="1200" cap="none" spc="0" normalizeH="0" baseline="0" noProof="0" dirty="0" err="1">
                <a:ln>
                  <a:noFill/>
                </a:ln>
                <a:solidFill>
                  <a:srgbClr val="264D99"/>
                </a:solidFill>
                <a:effectLst/>
                <a:uLnTx/>
                <a:uFillTx/>
                <a:latin typeface="DINPro-Black" panose="02000503030000020004" pitchFamily="50" charset="0"/>
                <a:ea typeface="+mj-ea"/>
                <a:cs typeface="+mj-cs"/>
              </a:rPr>
              <a:t>advanci</a:t>
            </a:r>
            <a:r>
              <a:rPr kumimoji="0" lang="nl-BE" sz="4000" b="0" i="0" u="none" strike="noStrike" kern="1200" cap="none" spc="0" normalizeH="0" baseline="0" noProof="0" dirty="0" err="1">
                <a:ln>
                  <a:noFill/>
                </a:ln>
                <a:solidFill>
                  <a:srgbClr val="264D99"/>
                </a:solidFill>
                <a:effectLst/>
                <a:uLnTx/>
                <a:uFillTx/>
                <a:latin typeface="DINPro-Black" panose="02000503030000020004" pitchFamily="50" charset="0"/>
                <a:ea typeface="+mj-ea"/>
                <a:cs typeface="+mj-cs"/>
              </a:rPr>
              <a:t>ng</a:t>
            </a:r>
            <a:r>
              <a:rPr kumimoji="0" lang="en-BE" sz="4000" b="0" i="0" u="none" strike="noStrike" kern="1200" cap="none" spc="0" normalizeH="0" baseline="0" noProof="0" dirty="0">
                <a:ln>
                  <a:noFill/>
                </a:ln>
                <a:solidFill>
                  <a:srgbClr val="264D99"/>
                </a:solidFill>
                <a:effectLst/>
                <a:uLnTx/>
                <a:uFillTx/>
                <a:latin typeface="DINPro-Black" panose="02000503030000020004" pitchFamily="50" charset="0"/>
                <a:ea typeface="+mj-ea"/>
                <a:cs typeface="+mj-cs"/>
              </a:rPr>
              <a:t> LGBTIQ+ equality (I)</a:t>
            </a:r>
          </a:p>
        </p:txBody>
      </p:sp>
      <p:sp>
        <p:nvSpPr>
          <p:cNvPr id="2" name="Text Placeholder 1">
            <a:extLst>
              <a:ext uri="{FF2B5EF4-FFF2-40B4-BE49-F238E27FC236}">
                <a16:creationId xmlns:a16="http://schemas.microsoft.com/office/drawing/2014/main" id="{A0FAD0C6-B20B-F501-FFD3-0B9BF830E212}"/>
              </a:ext>
              <a:ext uri="{C183D7F6-B498-43B3-948B-1728B52AA6E4}">
                <adec:decorative xmlns:adec="http://schemas.microsoft.com/office/drawing/2017/decorative" val="0"/>
              </a:ext>
            </a:extLst>
          </p:cNvPr>
          <p:cNvSpPr>
            <a:spLocks noGrp="1"/>
          </p:cNvSpPr>
          <p:nvPr>
            <p:ph type="body" idx="1"/>
          </p:nvPr>
        </p:nvSpPr>
        <p:spPr>
          <a:xfrm>
            <a:off x="838199" y="2575082"/>
            <a:ext cx="5779577" cy="3297994"/>
          </a:xfrm>
        </p:spPr>
        <p:txBody>
          <a:bodyPr/>
          <a:lstStyle/>
          <a:p>
            <a:pPr marL="342900" indent="-342900">
              <a:buFont typeface="Arial" panose="020B0604020202020204" pitchFamily="34" charset="0"/>
              <a:buChar char="•"/>
            </a:pPr>
            <a:r>
              <a:rPr lang="en-US" sz="2400" b="0" dirty="0">
                <a:latin typeface="DINPro-Regular" panose="02000503030000020004" pitchFamily="50" charset="0"/>
              </a:rPr>
              <a:t>Climate of opposition towards the LGBTIQ+ community and, as a consequence, towards Equality Bodies</a:t>
            </a:r>
            <a:endParaRPr lang="en-BE" sz="2400" b="0" dirty="0">
              <a:latin typeface="DINPro-Regular" panose="02000503030000020004" pitchFamily="50" charset="0"/>
            </a:endParaRPr>
          </a:p>
          <a:p>
            <a:pPr marL="342900" indent="-342900">
              <a:buFont typeface="Arial" panose="020B0604020202020204" pitchFamily="34" charset="0"/>
              <a:buChar char="•"/>
            </a:pPr>
            <a:r>
              <a:rPr lang="en-US" sz="2400" b="0" dirty="0">
                <a:latin typeface="DINPro-Regular" panose="02000503030000020004" pitchFamily="50" charset="0"/>
              </a:rPr>
              <a:t>Lack of awareness of the experience of the LGBTIQ+ community, and persistence of stigma, prejudice, and stereotype</a:t>
            </a:r>
            <a:r>
              <a:rPr lang="en-BE" sz="2400" b="0" dirty="0">
                <a:latin typeface="DINPro-Regular" panose="02000503030000020004" pitchFamily="50" charset="0"/>
              </a:rPr>
              <a:t>s</a:t>
            </a:r>
          </a:p>
          <a:p>
            <a:pPr marL="342900" indent="-342900">
              <a:buFont typeface="Arial" panose="020B0604020202020204" pitchFamily="34" charset="0"/>
              <a:buChar char="•"/>
            </a:pPr>
            <a:r>
              <a:rPr lang="en-US" sz="2400" b="0" dirty="0">
                <a:latin typeface="DINPro-Regular" panose="02000503030000020004" pitchFamily="50" charset="0"/>
              </a:rPr>
              <a:t>Insufficient legal protection for the LGBTIQ+ </a:t>
            </a:r>
            <a:r>
              <a:rPr lang="en-US" sz="2400" b="0" dirty="0" err="1">
                <a:latin typeface="DINPro-Regular" panose="02000503030000020004" pitchFamily="50" charset="0"/>
              </a:rPr>
              <a:t>communi</a:t>
            </a:r>
            <a:r>
              <a:rPr lang="en-BE" sz="2400" b="0" dirty="0">
                <a:latin typeface="DINPro-Regular" panose="02000503030000020004" pitchFamily="50" charset="0"/>
              </a:rPr>
              <a:t>ty</a:t>
            </a:r>
          </a:p>
          <a:p>
            <a:pPr marL="342900" indent="-342900">
              <a:buFont typeface="Arial" panose="020B0604020202020204" pitchFamily="34" charset="0"/>
              <a:buChar char="•"/>
            </a:pPr>
            <a:endParaRPr lang="en-BE" sz="2400" b="0" dirty="0">
              <a:latin typeface="DINPro-Regular" panose="02000503030000020004" pitchFamily="50" charset="0"/>
            </a:endParaRPr>
          </a:p>
          <a:p>
            <a:endParaRPr lang="en-BE" b="0" dirty="0"/>
          </a:p>
        </p:txBody>
      </p:sp>
      <p:sp>
        <p:nvSpPr>
          <p:cNvPr id="4" name="Slide Number Placeholder 3">
            <a:extLst>
              <a:ext uri="{FF2B5EF4-FFF2-40B4-BE49-F238E27FC236}">
                <a16:creationId xmlns:a16="http://schemas.microsoft.com/office/drawing/2014/main" id="{4353B4EA-07FA-949B-3A29-652501583B06}"/>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6</a:t>
            </a:fld>
            <a:endParaRPr lang="en-GB"/>
          </a:p>
        </p:txBody>
      </p:sp>
      <p:sp>
        <p:nvSpPr>
          <p:cNvPr id="6" name="Picture Placeholder 5">
            <a:extLst>
              <a:ext uri="{FF2B5EF4-FFF2-40B4-BE49-F238E27FC236}">
                <a16:creationId xmlns:a16="http://schemas.microsoft.com/office/drawing/2014/main" id="{CF800099-8D3A-EF73-A2CA-5C1F1B92292A}"/>
              </a:ext>
              <a:ext uri="{C183D7F6-B498-43B3-948B-1728B52AA6E4}">
                <adec:decorative xmlns:adec="http://schemas.microsoft.com/office/drawing/2017/decorative" val="0"/>
              </a:ext>
            </a:extLst>
          </p:cNvPr>
          <p:cNvSpPr>
            <a:spLocks noGrp="1"/>
          </p:cNvSpPr>
          <p:nvPr>
            <p:ph type="pic" sz="quarter" idx="15"/>
          </p:nvPr>
        </p:nvSpPr>
        <p:spPr>
          <a:xfrm>
            <a:off x="7044400" y="2993537"/>
            <a:ext cx="4309401" cy="1338828"/>
          </a:xfrm>
        </p:spPr>
        <p:txBody>
          <a:bodyPr/>
          <a:lstStyle/>
          <a:p>
            <a:pPr marL="0" indent="0" algn="ctr">
              <a:buNone/>
            </a:pPr>
            <a:r>
              <a:rPr lang="en-US" sz="1800" b="0" i="0" u="none" strike="noStrike" dirty="0">
                <a:solidFill>
                  <a:srgbClr val="264D99"/>
                </a:solidFill>
                <a:effectLst/>
                <a:latin typeface="DINPro-Regular" panose="02000503030000020004" pitchFamily="50" charset="0"/>
              </a:rPr>
              <a:t>“We create a lot of content related to LGBTIQ+ issues that we communicate publicly and we constantly face hate speech for it, both in some media platforms and on social media”</a:t>
            </a:r>
            <a:endParaRPr lang="en-BE" dirty="0"/>
          </a:p>
        </p:txBody>
      </p:sp>
    </p:spTree>
    <p:extLst>
      <p:ext uri="{BB962C8B-B14F-4D97-AF65-F5344CB8AC3E}">
        <p14:creationId xmlns:p14="http://schemas.microsoft.com/office/powerpoint/2010/main" val="148138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49745-2E3A-5327-490A-3ECF5C13A47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B6E38-8620-3C49-EB9D-80CB6BD42EDC}"/>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7</a:t>
            </a:fld>
            <a:endParaRPr lang="en-GB"/>
          </a:p>
        </p:txBody>
      </p:sp>
      <p:sp>
        <p:nvSpPr>
          <p:cNvPr id="5" name="Title 4">
            <a:extLst>
              <a:ext uri="{FF2B5EF4-FFF2-40B4-BE49-F238E27FC236}">
                <a16:creationId xmlns:a16="http://schemas.microsoft.com/office/drawing/2014/main" id="{A2C4A2F1-15D5-2BF1-75D1-73A37C011678}"/>
              </a:ext>
              <a:ext uri="{C183D7F6-B498-43B3-948B-1728B52AA6E4}">
                <adec:decorative xmlns:adec="http://schemas.microsoft.com/office/drawing/2017/decorative" val="0"/>
              </a:ext>
            </a:extLst>
          </p:cNvPr>
          <p:cNvSpPr>
            <a:spLocks noGrp="1"/>
          </p:cNvSpPr>
          <p:nvPr>
            <p:ph type="title"/>
          </p:nvPr>
        </p:nvSpPr>
        <p:spPr>
          <a:xfrm>
            <a:off x="838199" y="984925"/>
            <a:ext cx="10492410" cy="1200329"/>
          </a:xfrm>
        </p:spPr>
        <p:txBody>
          <a:bodyPr/>
          <a:lstStyle/>
          <a:p>
            <a:r>
              <a:rPr lang="en-BE" dirty="0"/>
              <a:t>Challenges for Equality Bodies in </a:t>
            </a:r>
            <a:r>
              <a:rPr lang="en-BE" dirty="0" err="1"/>
              <a:t>advanci</a:t>
            </a:r>
            <a:r>
              <a:rPr lang="nl-BE" dirty="0" err="1"/>
              <a:t>ng</a:t>
            </a:r>
            <a:r>
              <a:rPr lang="en-BE" dirty="0"/>
              <a:t> LGBTIQ+ equality (II)</a:t>
            </a:r>
          </a:p>
        </p:txBody>
      </p:sp>
      <p:sp>
        <p:nvSpPr>
          <p:cNvPr id="3" name="Content Placeholder 2">
            <a:extLst>
              <a:ext uri="{FF2B5EF4-FFF2-40B4-BE49-F238E27FC236}">
                <a16:creationId xmlns:a16="http://schemas.microsoft.com/office/drawing/2014/main" id="{8B6203C6-AB93-2E08-1C7A-D514A791F38D}"/>
              </a:ext>
              <a:ext uri="{C183D7F6-B498-43B3-948B-1728B52AA6E4}">
                <adec:decorative xmlns:adec="http://schemas.microsoft.com/office/drawing/2017/decorative" val="0"/>
              </a:ext>
            </a:extLst>
          </p:cNvPr>
          <p:cNvSpPr>
            <a:spLocks noGrp="1"/>
          </p:cNvSpPr>
          <p:nvPr>
            <p:ph sz="half" idx="2"/>
          </p:nvPr>
        </p:nvSpPr>
        <p:spPr>
          <a:xfrm>
            <a:off x="862014" y="2769734"/>
            <a:ext cx="10515599" cy="2139047"/>
          </a:xfrm>
        </p:spPr>
        <p:txBody>
          <a:bodyPr/>
          <a:lstStyle/>
          <a:p>
            <a:pPr marL="342900" indent="-342900">
              <a:buFont typeface="Arial" panose="020B0604020202020204" pitchFamily="34" charset="0"/>
              <a:buChar char="•"/>
            </a:pPr>
            <a:r>
              <a:rPr lang="en-BE" dirty="0"/>
              <a:t>U</a:t>
            </a:r>
            <a:r>
              <a:rPr lang="en-US" dirty="0" err="1"/>
              <a:t>nderreporting</a:t>
            </a:r>
            <a:r>
              <a:rPr lang="en-US" dirty="0"/>
              <a:t> of cases of discrimination on </a:t>
            </a:r>
            <a:r>
              <a:rPr lang="en-BE" dirty="0"/>
              <a:t>SOGIESC</a:t>
            </a:r>
          </a:p>
          <a:p>
            <a:pPr marL="342900" indent="-342900">
              <a:buFont typeface="Arial" panose="020B0604020202020204" pitchFamily="34" charset="0"/>
              <a:buChar char="•"/>
            </a:pPr>
            <a:r>
              <a:rPr lang="en-US" dirty="0"/>
              <a:t>Limitations in the available equality data on the LGBTIQ+ community and the discrimination it face</a:t>
            </a:r>
            <a:r>
              <a:rPr lang="en-BE" dirty="0"/>
              <a:t>s</a:t>
            </a:r>
          </a:p>
          <a:p>
            <a:pPr marL="342900" indent="-342900">
              <a:buFont typeface="Arial" panose="020B0604020202020204" pitchFamily="34" charset="0"/>
              <a:buChar char="•"/>
            </a:pPr>
            <a:r>
              <a:rPr lang="en-US" dirty="0"/>
              <a:t>Insufficient financial and human resources</a:t>
            </a:r>
            <a:endParaRPr lang="en-BE" dirty="0"/>
          </a:p>
          <a:p>
            <a:pPr marL="342900" indent="-342900">
              <a:buFont typeface="Arial" panose="020B0604020202020204" pitchFamily="34" charset="0"/>
              <a:buChar char="•"/>
            </a:pPr>
            <a:r>
              <a:rPr lang="en-US" dirty="0"/>
              <a:t>Limited mandate and powers of the Equality Bod</a:t>
            </a:r>
            <a:r>
              <a:rPr lang="en-BE" dirty="0" err="1"/>
              <a:t>ies</a:t>
            </a:r>
            <a:endParaRPr lang="en-BE" dirty="0"/>
          </a:p>
        </p:txBody>
      </p:sp>
    </p:spTree>
    <p:extLst>
      <p:ext uri="{BB962C8B-B14F-4D97-AF65-F5344CB8AC3E}">
        <p14:creationId xmlns:p14="http://schemas.microsoft.com/office/powerpoint/2010/main" val="169659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30930-BA68-15D6-FBE9-5D8A3EBF06D3}"/>
              </a:ext>
              <a:ext uri="{C183D7F6-B498-43B3-948B-1728B52AA6E4}">
                <adec:decorative xmlns:adec="http://schemas.microsoft.com/office/drawing/2017/decorative" val="1"/>
              </a:ext>
            </a:extLst>
          </p:cNvPr>
          <p:cNvSpPr>
            <a:spLocks noGrp="1"/>
          </p:cNvSpPr>
          <p:nvPr>
            <p:ph type="sldNum" sz="quarter" idx="12"/>
          </p:nvPr>
        </p:nvSpPr>
        <p:spPr>
          <a:xfrm>
            <a:off x="8610600" y="6366624"/>
            <a:ext cx="2743200" cy="365125"/>
          </a:xfrm>
        </p:spPr>
        <p:txBody>
          <a:bodyPr/>
          <a:lstStyle/>
          <a:p>
            <a:fld id="{83FF0C45-A2D3-4855-B11D-F84F2ECAE27B}" type="slidenum">
              <a:rPr lang="en-GB" smtClean="0"/>
              <a:pPr/>
              <a:t>8</a:t>
            </a:fld>
            <a:endParaRPr lang="en-GB"/>
          </a:p>
        </p:txBody>
      </p:sp>
      <p:sp>
        <p:nvSpPr>
          <p:cNvPr id="3" name="Title 2">
            <a:extLst>
              <a:ext uri="{FF2B5EF4-FFF2-40B4-BE49-F238E27FC236}">
                <a16:creationId xmlns:a16="http://schemas.microsoft.com/office/drawing/2014/main" id="{B7EC3E8F-2687-62D9-7B8B-18CD09D400A3}"/>
              </a:ext>
            </a:extLst>
          </p:cNvPr>
          <p:cNvSpPr>
            <a:spLocks noGrp="1"/>
          </p:cNvSpPr>
          <p:nvPr>
            <p:ph type="title"/>
          </p:nvPr>
        </p:nvSpPr>
        <p:spPr>
          <a:xfrm>
            <a:off x="1086173" y="3078134"/>
            <a:ext cx="8003959" cy="701731"/>
          </a:xfrm>
        </p:spPr>
        <p:txBody>
          <a:bodyPr/>
          <a:lstStyle/>
          <a:p>
            <a:r>
              <a:rPr lang="en-BE" dirty="0"/>
              <a:t>Opportunities</a:t>
            </a:r>
          </a:p>
        </p:txBody>
      </p:sp>
    </p:spTree>
    <p:extLst>
      <p:ext uri="{BB962C8B-B14F-4D97-AF65-F5344CB8AC3E}">
        <p14:creationId xmlns:p14="http://schemas.microsoft.com/office/powerpoint/2010/main" val="253085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81E7B-C4FA-C5BC-16AC-D16FA1CDF3D3}"/>
              </a:ext>
              <a:ext uri="{C183D7F6-B498-43B3-948B-1728B52AA6E4}">
                <adec:decorative xmlns:adec="http://schemas.microsoft.com/office/drawing/2017/decorative" val="1"/>
              </a:ext>
            </a:extLst>
          </p:cNvPr>
          <p:cNvSpPr>
            <a:spLocks noGrp="1"/>
          </p:cNvSpPr>
          <p:nvPr>
            <p:ph type="sldNum" sz="quarter" idx="12"/>
          </p:nvPr>
        </p:nvSpPr>
        <p:spPr/>
        <p:txBody>
          <a:bodyPr/>
          <a:lstStyle/>
          <a:p>
            <a:fld id="{83FF0C45-A2D3-4855-B11D-F84F2ECAE27B}" type="slidenum">
              <a:rPr lang="en-GB" smtClean="0"/>
              <a:t>9</a:t>
            </a:fld>
            <a:endParaRPr lang="en-GB"/>
          </a:p>
        </p:txBody>
      </p:sp>
      <p:sp>
        <p:nvSpPr>
          <p:cNvPr id="9" name="Title 4">
            <a:extLst>
              <a:ext uri="{FF2B5EF4-FFF2-40B4-BE49-F238E27FC236}">
                <a16:creationId xmlns:a16="http://schemas.microsoft.com/office/drawing/2014/main" id="{8B74EE5E-3E65-14AF-E30B-191862B064F5}"/>
              </a:ext>
              <a:ext uri="{C183D7F6-B498-43B3-948B-1728B52AA6E4}">
                <adec:decorative xmlns:adec="http://schemas.microsoft.com/office/drawing/2017/decorative" val="0"/>
              </a:ext>
            </a:extLst>
          </p:cNvPr>
          <p:cNvSpPr txBox="1">
            <a:spLocks noGrp="1"/>
          </p:cNvSpPr>
          <p:nvPr>
            <p:ph type="title" idx="4294967295"/>
          </p:nvPr>
        </p:nvSpPr>
        <p:spPr>
          <a:xfrm>
            <a:off x="838199" y="1261924"/>
            <a:ext cx="1049241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BE" sz="4000" b="0" i="0" u="none" strike="noStrike" kern="1200" cap="none" spc="0" normalizeH="0" baseline="0" noProof="0" dirty="0">
                <a:ln>
                  <a:noFill/>
                </a:ln>
                <a:solidFill>
                  <a:srgbClr val="264D99"/>
                </a:solidFill>
                <a:effectLst/>
                <a:uLnTx/>
                <a:uFillTx/>
                <a:latin typeface="DINPro-Black" panose="02000503030000020004" pitchFamily="50" charset="0"/>
                <a:ea typeface="+mj-ea"/>
                <a:cs typeface="+mj-cs"/>
              </a:rPr>
              <a:t>Directives on Standards for Equality Bodies</a:t>
            </a:r>
          </a:p>
        </p:txBody>
      </p:sp>
      <p:sp>
        <p:nvSpPr>
          <p:cNvPr id="6" name="Picture Placeholder 5">
            <a:extLst>
              <a:ext uri="{FF2B5EF4-FFF2-40B4-BE49-F238E27FC236}">
                <a16:creationId xmlns:a16="http://schemas.microsoft.com/office/drawing/2014/main" id="{099A2428-D430-6073-CB8C-6AC8AF15DE9A}"/>
              </a:ext>
              <a:ext uri="{C183D7F6-B498-43B3-948B-1728B52AA6E4}">
                <adec:decorative xmlns:adec="http://schemas.microsoft.com/office/drawing/2017/decorative" val="0"/>
              </a:ext>
            </a:extLst>
          </p:cNvPr>
          <p:cNvSpPr>
            <a:spLocks noGrp="1"/>
          </p:cNvSpPr>
          <p:nvPr>
            <p:ph type="pic" sz="quarter" idx="15"/>
          </p:nvPr>
        </p:nvSpPr>
        <p:spPr>
          <a:xfrm>
            <a:off x="835930" y="2416629"/>
            <a:ext cx="2982308" cy="2803844"/>
          </a:xfrm>
        </p:spPr>
        <p:txBody>
          <a:bodyPr/>
          <a:lstStyle/>
          <a:p>
            <a:pPr marL="0" indent="0">
              <a:buNone/>
            </a:pPr>
            <a:r>
              <a:rPr lang="en-BE" dirty="0"/>
              <a:t>Extend the mandate of Equality Bodies</a:t>
            </a:r>
          </a:p>
          <a:p>
            <a:r>
              <a:rPr lang="en-US" sz="2000" dirty="0">
                <a:latin typeface="DIN" pitchFamily="50" charset="0"/>
              </a:rPr>
              <a:t>sexual orientation in the area of employment</a:t>
            </a:r>
            <a:endParaRPr lang="en-BE" sz="2000" dirty="0">
              <a:latin typeface="DIN" pitchFamily="50" charset="0"/>
            </a:endParaRPr>
          </a:p>
          <a:p>
            <a:r>
              <a:rPr lang="en-BE" sz="2000" dirty="0">
                <a:latin typeface="DIN" pitchFamily="50" charset="0"/>
              </a:rPr>
              <a:t>s</a:t>
            </a:r>
            <a:r>
              <a:rPr lang="en-US" sz="2000" dirty="0">
                <a:latin typeface="DIN" pitchFamily="50" charset="0"/>
              </a:rPr>
              <a:t>ex in the area of social security.</a:t>
            </a:r>
            <a:endParaRPr lang="en-BE" sz="2000" dirty="0">
              <a:latin typeface="DIN" pitchFamily="50" charset="0"/>
            </a:endParaRPr>
          </a:p>
          <a:p>
            <a:endParaRPr lang="en-BE" sz="2000" dirty="0">
              <a:latin typeface="DIN" pitchFamily="50" charset="0"/>
            </a:endParaRPr>
          </a:p>
        </p:txBody>
      </p:sp>
      <p:sp>
        <p:nvSpPr>
          <p:cNvPr id="7" name="Picture Placeholder 6">
            <a:extLst>
              <a:ext uri="{FF2B5EF4-FFF2-40B4-BE49-F238E27FC236}">
                <a16:creationId xmlns:a16="http://schemas.microsoft.com/office/drawing/2014/main" id="{103EB993-DF33-DB8D-1D9C-3D2A081DADA9}"/>
              </a:ext>
              <a:ext uri="{C183D7F6-B498-43B3-948B-1728B52AA6E4}">
                <adec:decorative xmlns:adec="http://schemas.microsoft.com/office/drawing/2017/decorative" val="0"/>
              </a:ext>
            </a:extLst>
          </p:cNvPr>
          <p:cNvSpPr>
            <a:spLocks noGrp="1"/>
          </p:cNvSpPr>
          <p:nvPr>
            <p:ph type="pic" sz="quarter" idx="16"/>
          </p:nvPr>
        </p:nvSpPr>
        <p:spPr>
          <a:xfrm>
            <a:off x="4604846" y="2416628"/>
            <a:ext cx="2982308" cy="2803844"/>
          </a:xfrm>
        </p:spPr>
        <p:txBody>
          <a:bodyPr/>
          <a:lstStyle/>
          <a:p>
            <a:pPr marL="0" indent="0" algn="ctr">
              <a:buNone/>
            </a:pPr>
            <a:r>
              <a:rPr lang="en-BE" dirty="0"/>
              <a:t>Better guarantees for the </a:t>
            </a:r>
            <a:r>
              <a:rPr lang="en-BE" dirty="0" err="1"/>
              <a:t>independe</a:t>
            </a:r>
            <a:r>
              <a:rPr lang="nl-BE" dirty="0"/>
              <a:t>n</a:t>
            </a:r>
            <a:r>
              <a:rPr lang="en-BE" dirty="0" err="1"/>
              <a:t>ce</a:t>
            </a:r>
            <a:r>
              <a:rPr lang="en-BE" dirty="0"/>
              <a:t> of Equality Bodies</a:t>
            </a:r>
          </a:p>
          <a:p>
            <a:pPr marL="0" indent="0" algn="ctr">
              <a:buNone/>
            </a:pPr>
            <a:r>
              <a:rPr lang="en-BE" sz="2000" dirty="0">
                <a:latin typeface="DIN" pitchFamily="50" charset="0"/>
              </a:rPr>
              <a:t>(Article 3)</a:t>
            </a:r>
          </a:p>
        </p:txBody>
      </p:sp>
      <p:sp>
        <p:nvSpPr>
          <p:cNvPr id="8" name="Picture Placeholder 7">
            <a:extLst>
              <a:ext uri="{FF2B5EF4-FFF2-40B4-BE49-F238E27FC236}">
                <a16:creationId xmlns:a16="http://schemas.microsoft.com/office/drawing/2014/main" id="{135708C3-A253-4EAE-9769-40098D3A0241}"/>
              </a:ext>
              <a:ext uri="{C183D7F6-B498-43B3-948B-1728B52AA6E4}">
                <adec:decorative xmlns:adec="http://schemas.microsoft.com/office/drawing/2017/decorative" val="0"/>
              </a:ext>
            </a:extLst>
          </p:cNvPr>
          <p:cNvSpPr>
            <a:spLocks noGrp="1"/>
          </p:cNvSpPr>
          <p:nvPr>
            <p:ph type="pic" sz="quarter" idx="17"/>
          </p:nvPr>
        </p:nvSpPr>
        <p:spPr>
          <a:xfrm>
            <a:off x="8470684" y="2416628"/>
            <a:ext cx="2883116" cy="2803844"/>
          </a:xfrm>
        </p:spPr>
        <p:txBody>
          <a:bodyPr/>
          <a:lstStyle/>
          <a:p>
            <a:pPr marL="0" indent="0" algn="ctr">
              <a:buNone/>
            </a:pPr>
            <a:r>
              <a:rPr lang="en-BE" dirty="0"/>
              <a:t>More adequate human, t</a:t>
            </a:r>
            <a:r>
              <a:rPr lang="nl-BE" dirty="0" err="1"/>
              <a:t>echnical</a:t>
            </a:r>
            <a:r>
              <a:rPr lang="nl-BE" dirty="0"/>
              <a:t>, </a:t>
            </a:r>
            <a:r>
              <a:rPr lang="nl-BE" dirty="0" err="1"/>
              <a:t>and</a:t>
            </a:r>
            <a:r>
              <a:rPr lang="nl-BE" dirty="0"/>
              <a:t> financial</a:t>
            </a:r>
            <a:r>
              <a:rPr lang="en-BE" dirty="0"/>
              <a:t> resources</a:t>
            </a:r>
          </a:p>
          <a:p>
            <a:pPr marL="0" indent="0" algn="ctr">
              <a:buNone/>
            </a:pPr>
            <a:r>
              <a:rPr lang="en-BE" sz="2000" dirty="0">
                <a:latin typeface="DIN" pitchFamily="50" charset="0"/>
              </a:rPr>
              <a:t>(Article 4)</a:t>
            </a:r>
          </a:p>
        </p:txBody>
      </p:sp>
    </p:spTree>
    <p:extLst>
      <p:ext uri="{BB962C8B-B14F-4D97-AF65-F5344CB8AC3E}">
        <p14:creationId xmlns:p14="http://schemas.microsoft.com/office/powerpoint/2010/main" val="2589925446"/>
      </p:ext>
    </p:extLst>
  </p:cSld>
  <p:clrMapOvr>
    <a:masterClrMapping/>
  </p:clrMapOvr>
</p:sld>
</file>

<file path=ppt/theme/theme1.xml><?xml version="1.0" encoding="utf-8"?>
<a:theme xmlns:a="http://schemas.openxmlformats.org/drawingml/2006/main" name="1_White tit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0DEFCF67-8821-48D5-8BAE-FD266AC06638}"/>
    </a:ext>
  </a:extLst>
</a:theme>
</file>

<file path=ppt/theme/theme2.xml><?xml version="1.0" encoding="utf-8"?>
<a:theme xmlns:a="http://schemas.openxmlformats.org/drawingml/2006/main" name="White title STANDAR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AF0C9128-81AA-4F3C-A759-D5E72D935496}"/>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87EBBB7B-A067-465B-AF85-F69FE24DF91B}"/>
    </a:ext>
  </a:extLst>
</a:theme>
</file>

<file path=ppt/theme/theme4.xml><?xml version="1.0" encoding="utf-8"?>
<a:theme xmlns:a="http://schemas.openxmlformats.org/drawingml/2006/main" name="1_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2BA0A84D-23CD-4464-ACAF-457F7D460893}"/>
    </a:ext>
  </a:extLst>
</a:theme>
</file>

<file path=ppt/theme/theme5.xml><?xml version="1.0" encoding="utf-8"?>
<a:theme xmlns:a="http://schemas.openxmlformats.org/drawingml/2006/main" name="2_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FEEEEB19-D9C9-4500-9B34-8F62CBCF3725}"/>
    </a:ext>
  </a:extLst>
</a:theme>
</file>

<file path=ppt/theme/theme6.xml><?xml version="1.0" encoding="utf-8"?>
<a:theme xmlns:a="http://schemas.openxmlformats.org/drawingml/2006/main" name="Content STANDAR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B99F29B3-5FB6-4754-9653-31AE5A169835}"/>
    </a:ext>
  </a:extLst>
</a:theme>
</file>

<file path=ppt/theme/theme7.xml><?xml version="1.0" encoding="utf-8"?>
<a:theme xmlns:a="http://schemas.openxmlformats.org/drawingml/2006/main" name="C0ONTENT STANDARD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17E411FF-8F13-42FD-8A47-C23A002D86F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9" ma:contentTypeDescription="Create a new document." ma:contentTypeScope="" ma:versionID="24c4f0fb971506cb32eded772314e1fc">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6de88571e738abf75a08d6972eb71fed"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071525-E5A1-4EBB-BE68-9819B7FB6403}">
  <ds:schemaRefs>
    <ds:schemaRef ds:uri="http://schemas.microsoft.com/sharepoint/v3/contenttype/forms"/>
  </ds:schemaRefs>
</ds:datastoreItem>
</file>

<file path=customXml/itemProps2.xml><?xml version="1.0" encoding="utf-8"?>
<ds:datastoreItem xmlns:ds="http://schemas.openxmlformats.org/officeDocument/2006/customXml" ds:itemID="{3F401C50-94BF-45BF-ABCC-15FF73DEE78B}">
  <ds:schemaRefs>
    <ds:schemaRef ds:uri="http://www.w3.org/XML/1998/namespace"/>
    <ds:schemaRef ds:uri="5dcaf206-b009-4658-99e1-4d638e44d8f5"/>
    <ds:schemaRef ds:uri="http://schemas.microsoft.com/office/infopath/2007/PartnerControl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1fbf4851-1fe8-4378-a6d9-5967d98f316b"/>
    <ds:schemaRef ds:uri="http://purl.org/dc/terms/"/>
  </ds:schemaRefs>
</ds:datastoreItem>
</file>

<file path=customXml/itemProps3.xml><?xml version="1.0" encoding="utf-8"?>
<ds:datastoreItem xmlns:ds="http://schemas.openxmlformats.org/officeDocument/2006/customXml" ds:itemID="{CEBBCC30-B32A-4D5E-85DC-976B5FA913A2}">
  <ds:schemaRefs>
    <ds:schemaRef ds:uri="1fbf4851-1fe8-4378-a6d9-5967d98f316b"/>
    <ds:schemaRef ds:uri="5dcaf206-b009-4658-99e1-4d638e44d8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Equinet Presentation Template 2024</Template>
  <TotalTime>0</TotalTime>
  <Words>1939</Words>
  <Application>Microsoft Office PowerPoint</Application>
  <PresentationFormat>Widescreen</PresentationFormat>
  <Paragraphs>172</Paragraphs>
  <Slides>14</Slides>
  <Notes>12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14</vt:i4>
      </vt:variant>
    </vt:vector>
  </HeadingPairs>
  <TitlesOfParts>
    <vt:vector size="30" baseType="lpstr">
      <vt:lpstr>Aptos</vt:lpstr>
      <vt:lpstr>Arial</vt:lpstr>
      <vt:lpstr>Calibri</vt:lpstr>
      <vt:lpstr>DIN</vt:lpstr>
      <vt:lpstr>DINPro-Black</vt:lpstr>
      <vt:lpstr>DINPro-Bold</vt:lpstr>
      <vt:lpstr>DINPro-Regular</vt:lpstr>
      <vt:lpstr>Symbol</vt:lpstr>
      <vt:lpstr>Times New Roman</vt:lpstr>
      <vt:lpstr>1_White title</vt:lpstr>
      <vt:lpstr>White title STANDARD</vt:lpstr>
      <vt:lpstr>CONTENT</vt:lpstr>
      <vt:lpstr>1_CONTENT</vt:lpstr>
      <vt:lpstr>2_CONTENT</vt:lpstr>
      <vt:lpstr>Content STANDARD</vt:lpstr>
      <vt:lpstr>C0ONTENT STANDARDS</vt:lpstr>
      <vt:lpstr>Equality Bodies and LGBTIQ+ Equality: Mandate, Challenges,  and Opportunities</vt:lpstr>
      <vt:lpstr>The mandate of Equality Bodies to advance LGBTIQ+ Equality</vt:lpstr>
      <vt:lpstr>Some numbers:</vt:lpstr>
      <vt:lpstr>Not explicit but de facto protection</vt:lpstr>
      <vt:lpstr>Key Challenges for Equality Bodies</vt:lpstr>
      <vt:lpstr>Challenges for Equality Bodies in advancing LGBTIQ+ equality (I)</vt:lpstr>
      <vt:lpstr>Challenges for Equality Bodies in advancing LGBTIQ+ equality (II)</vt:lpstr>
      <vt:lpstr>Opportunities</vt:lpstr>
      <vt:lpstr>Directives on Standards for Equality Bodies</vt:lpstr>
      <vt:lpstr>The variety of powers of Equality Bodies (I)</vt:lpstr>
      <vt:lpstr>The variety of powers of Equality Bodies (II)</vt:lpstr>
      <vt:lpstr>The cross-ground expertise of Equality Bodies</vt:lpstr>
      <vt:lpstr>Alliances &amp; cooperations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Chiara d'Agni</dc:creator>
  <cp:lastModifiedBy>Mattia Concas</cp:lastModifiedBy>
  <cp:revision>1</cp:revision>
  <dcterms:created xsi:type="dcterms:W3CDTF">2025-04-30T14:10:04Z</dcterms:created>
  <dcterms:modified xsi:type="dcterms:W3CDTF">2025-05-14T14:21:05Z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MediaServiceImageTags">
    <vt:lpwstr/>
  </property>
</Properties>
</file>