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8" r:id="rId6"/>
    <p:sldId id="270" r:id="rId7"/>
    <p:sldId id="267" r:id="rId8"/>
    <p:sldId id="271" r:id="rId9"/>
    <p:sldId id="268" r:id="rId10"/>
    <p:sldId id="269" r:id="rId11"/>
    <p:sldId id="272" r:id="rId12"/>
    <p:sldId id="273" r:id="rId13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5"/>
      <p:bold r:id="rId16"/>
      <p:italic r:id="rId17"/>
      <p:boldItalic r:id="rId18"/>
    </p:embeddedFont>
    <p:embeddedFont>
      <p:font typeface="Montserrat Light" panose="000004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iD7fFyEqGmcvYLfG92Tisn7c/1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67B8D-AD5F-646F-D706-886666C2C5C0}" v="169" dt="2025-05-14T14:36:57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01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customschemas.google.com/relationships/presentationmetadata" Target="meta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a Cernakova" userId="S::cernakova@snslp.sk::b278edb9-cdfb-4664-b903-09d44bcbc6c1" providerId="AD" clId="Web-{A28D0CD0-B812-79D7-DCB5-87AADA57D653}"/>
    <pc:docChg chg="modSld">
      <pc:chgData name="Kamila Cernakova" userId="S::cernakova@snslp.sk::b278edb9-cdfb-4664-b903-09d44bcbc6c1" providerId="AD" clId="Web-{A28D0CD0-B812-79D7-DCB5-87AADA57D653}" dt="2022-06-06T08:44:04.585" v="238" actId="20577"/>
      <pc:docMkLst>
        <pc:docMk/>
      </pc:docMkLst>
      <pc:sldChg chg="modSp">
        <pc:chgData name="Kamila Cernakova" userId="S::cernakova@snslp.sk::b278edb9-cdfb-4664-b903-09d44bcbc6c1" providerId="AD" clId="Web-{A28D0CD0-B812-79D7-DCB5-87AADA57D653}" dt="2022-06-06T08:30:34.504" v="30" actId="20577"/>
        <pc:sldMkLst>
          <pc:docMk/>
          <pc:sldMk cId="0" sldId="256"/>
        </pc:sldMkLst>
      </pc:sldChg>
      <pc:sldChg chg="modSp">
        <pc:chgData name="Kamila Cernakova" userId="S::cernakova@snslp.sk::b278edb9-cdfb-4664-b903-09d44bcbc6c1" providerId="AD" clId="Web-{A28D0CD0-B812-79D7-DCB5-87AADA57D653}" dt="2022-06-06T08:44:04.585" v="238" actId="20577"/>
        <pc:sldMkLst>
          <pc:docMk/>
          <pc:sldMk cId="0" sldId="258"/>
        </pc:sldMkLst>
      </pc:sldChg>
    </pc:docChg>
  </pc:docChgLst>
  <pc:docChgLst>
    <pc:chgData name="Kamila Cernakova" userId="b278edb9-cdfb-4664-b903-09d44bcbc6c1" providerId="ADAL" clId="{64A1E1A7-02F0-4A56-A5D6-AA803DBC0C8F}"/>
    <pc:docChg chg="custSel addSld modSld">
      <pc:chgData name="Kamila Cernakova" userId="b278edb9-cdfb-4664-b903-09d44bcbc6c1" providerId="ADAL" clId="{64A1E1A7-02F0-4A56-A5D6-AA803DBC0C8F}" dt="2024-04-10T08:56:54.339" v="20" actId="1076"/>
      <pc:docMkLst>
        <pc:docMk/>
      </pc:docMkLst>
      <pc:sldChg chg="addSp delSp modSp add mod">
        <pc:chgData name="Kamila Cernakova" userId="b278edb9-cdfb-4664-b903-09d44bcbc6c1" providerId="ADAL" clId="{64A1E1A7-02F0-4A56-A5D6-AA803DBC0C8F}" dt="2024-04-10T08:55:50.586" v="3" actId="1076"/>
        <pc:sldMkLst>
          <pc:docMk/>
          <pc:sldMk cId="2074187973" sldId="262"/>
        </pc:sldMkLst>
      </pc:sldChg>
      <pc:sldChg chg="addSp delSp modSp add mod">
        <pc:chgData name="Kamila Cernakova" userId="b278edb9-cdfb-4664-b903-09d44bcbc6c1" providerId="ADAL" clId="{64A1E1A7-02F0-4A56-A5D6-AA803DBC0C8F}" dt="2024-04-10T08:55:59.522" v="6"/>
        <pc:sldMkLst>
          <pc:docMk/>
          <pc:sldMk cId="2319593977" sldId="263"/>
        </pc:sldMkLst>
      </pc:sldChg>
      <pc:sldChg chg="addSp delSp modSp add mod">
        <pc:chgData name="Kamila Cernakova" userId="b278edb9-cdfb-4664-b903-09d44bcbc6c1" providerId="ADAL" clId="{64A1E1A7-02F0-4A56-A5D6-AA803DBC0C8F}" dt="2024-04-10T08:56:21.035" v="12" actId="1076"/>
        <pc:sldMkLst>
          <pc:docMk/>
          <pc:sldMk cId="2865755492" sldId="264"/>
        </pc:sldMkLst>
      </pc:sldChg>
      <pc:sldChg chg="addSp delSp modSp add mod">
        <pc:chgData name="Kamila Cernakova" userId="b278edb9-cdfb-4664-b903-09d44bcbc6c1" providerId="ADAL" clId="{64A1E1A7-02F0-4A56-A5D6-AA803DBC0C8F}" dt="2024-04-10T08:56:33.315" v="16" actId="1076"/>
        <pc:sldMkLst>
          <pc:docMk/>
          <pc:sldMk cId="3549627034" sldId="265"/>
        </pc:sldMkLst>
      </pc:sldChg>
      <pc:sldChg chg="addSp delSp modSp add mod">
        <pc:chgData name="Kamila Cernakova" userId="b278edb9-cdfb-4664-b903-09d44bcbc6c1" providerId="ADAL" clId="{64A1E1A7-02F0-4A56-A5D6-AA803DBC0C8F}" dt="2024-04-10T08:56:54.339" v="20" actId="1076"/>
        <pc:sldMkLst>
          <pc:docMk/>
          <pc:sldMk cId="963568057" sldId="266"/>
        </pc:sldMkLst>
      </pc:sldChg>
    </pc:docChg>
  </pc:docChgLst>
  <pc:docChgLst>
    <pc:chgData name="Moana Genevey" userId="S::moge@equineteurope.org::00e3f74e-7682-423a-b100-bd9d64645295" providerId="AD" clId="Web-{84267B8D-AD5F-646F-D706-886666C2C5C0}"/>
    <pc:docChg chg="addSld modSld">
      <pc:chgData name="Moana Genevey" userId="S::moge@equineteurope.org::00e3f74e-7682-423a-b100-bd9d64645295" providerId="AD" clId="Web-{84267B8D-AD5F-646F-D706-886666C2C5C0}" dt="2025-05-14T14:36:57.821" v="194" actId="20577"/>
      <pc:docMkLst>
        <pc:docMk/>
      </pc:docMkLst>
      <pc:sldChg chg="modSp modNotes">
        <pc:chgData name="Moana Genevey" userId="S::moge@equineteurope.org::00e3f74e-7682-423a-b100-bd9d64645295" providerId="AD" clId="Web-{84267B8D-AD5F-646F-D706-886666C2C5C0}" dt="2025-05-14T14:35:51.725" v="184" actId="20577"/>
        <pc:sldMkLst>
          <pc:docMk/>
          <pc:sldMk cId="0" sldId="256"/>
        </pc:sldMkLst>
        <pc:spChg chg="mod">
          <ac:chgData name="Moana Genevey" userId="S::moge@equineteurope.org::00e3f74e-7682-423a-b100-bd9d64645295" providerId="AD" clId="Web-{84267B8D-AD5F-646F-D706-886666C2C5C0}" dt="2025-05-14T14:35:51.725" v="184" actId="20577"/>
          <ac:spMkLst>
            <pc:docMk/>
            <pc:sldMk cId="0" sldId="256"/>
            <ac:spMk id="85" creationId="{00000000-0000-0000-0000-000000000000}"/>
          </ac:spMkLst>
        </pc:spChg>
      </pc:sldChg>
      <pc:sldChg chg="delSp modSp modNotes">
        <pc:chgData name="Moana Genevey" userId="S::moge@equineteurope.org::00e3f74e-7682-423a-b100-bd9d64645295" providerId="AD" clId="Web-{84267B8D-AD5F-646F-D706-886666C2C5C0}" dt="2025-05-14T14:35:45.178" v="183" actId="20577"/>
        <pc:sldMkLst>
          <pc:docMk/>
          <pc:sldMk cId="0" sldId="258"/>
        </pc:sldMkLst>
        <pc:spChg chg="mod">
          <ac:chgData name="Moana Genevey" userId="S::moge@equineteurope.org::00e3f74e-7682-423a-b100-bd9d64645295" providerId="AD" clId="Web-{84267B8D-AD5F-646F-D706-886666C2C5C0}" dt="2025-05-14T13:37:55.564" v="4" actId="20577"/>
          <ac:spMkLst>
            <pc:docMk/>
            <pc:sldMk cId="0" sldId="258"/>
            <ac:spMk id="96" creationId="{00000000-0000-0000-0000-000000000000}"/>
          </ac:spMkLst>
        </pc:spChg>
        <pc:spChg chg="mod">
          <ac:chgData name="Moana Genevey" userId="S::moge@equineteurope.org::00e3f74e-7682-423a-b100-bd9d64645295" providerId="AD" clId="Web-{84267B8D-AD5F-646F-D706-886666C2C5C0}" dt="2025-05-14T14:35:45.178" v="183" actId="20577"/>
          <ac:spMkLst>
            <pc:docMk/>
            <pc:sldMk cId="0" sldId="258"/>
            <ac:spMk id="97" creationId="{00000000-0000-0000-0000-000000000000}"/>
          </ac:spMkLst>
        </pc:spChg>
        <pc:spChg chg="del mod">
          <ac:chgData name="Moana Genevey" userId="S::moge@equineteurope.org::00e3f74e-7682-423a-b100-bd9d64645295" providerId="AD" clId="Web-{84267B8D-AD5F-646F-D706-886666C2C5C0}" dt="2025-05-14T13:40:21.583" v="32"/>
          <ac:spMkLst>
            <pc:docMk/>
            <pc:sldMk cId="0" sldId="258"/>
            <ac:spMk id="98" creationId="{00000000-0000-0000-0000-000000000000}"/>
          </ac:spMkLst>
        </pc:spChg>
      </pc:sldChg>
      <pc:sldChg chg="delSp modSp modNotes">
        <pc:chgData name="Moana Genevey" userId="S::moge@equineteurope.org::00e3f74e-7682-423a-b100-bd9d64645295" providerId="AD" clId="Web-{84267B8D-AD5F-646F-D706-886666C2C5C0}" dt="2025-05-14T14:35:23.381" v="178" actId="20577"/>
        <pc:sldMkLst>
          <pc:docMk/>
          <pc:sldMk cId="2027814654" sldId="267"/>
        </pc:sldMkLst>
        <pc:spChg chg="mod">
          <ac:chgData name="Moana Genevey" userId="S::moge@equineteurope.org::00e3f74e-7682-423a-b100-bd9d64645295" providerId="AD" clId="Web-{84267B8D-AD5F-646F-D706-886666C2C5C0}" dt="2025-05-14T13:45:57.936" v="111" actId="20577"/>
          <ac:spMkLst>
            <pc:docMk/>
            <pc:sldMk cId="2027814654" sldId="267"/>
            <ac:spMk id="96" creationId="{ADB6DC00-3963-6ACB-8741-50BB9BA7FF2D}"/>
          </ac:spMkLst>
        </pc:spChg>
        <pc:spChg chg="mod">
          <ac:chgData name="Moana Genevey" userId="S::moge@equineteurope.org::00e3f74e-7682-423a-b100-bd9d64645295" providerId="AD" clId="Web-{84267B8D-AD5F-646F-D706-886666C2C5C0}" dt="2025-05-14T14:35:23.381" v="178" actId="20577"/>
          <ac:spMkLst>
            <pc:docMk/>
            <pc:sldMk cId="2027814654" sldId="267"/>
            <ac:spMk id="97" creationId="{41418988-093B-A3FC-0A54-AB042790F164}"/>
          </ac:spMkLst>
        </pc:spChg>
        <pc:spChg chg="del mod">
          <ac:chgData name="Moana Genevey" userId="S::moge@equineteurope.org::00e3f74e-7682-423a-b100-bd9d64645295" providerId="AD" clId="Web-{84267B8D-AD5F-646F-D706-886666C2C5C0}" dt="2025-05-14T13:45:02.700" v="105"/>
          <ac:spMkLst>
            <pc:docMk/>
            <pc:sldMk cId="2027814654" sldId="267"/>
            <ac:spMk id="98" creationId="{E1C5F369-814C-E80A-DC0B-7B7367B2420D}"/>
          </ac:spMkLst>
        </pc:spChg>
      </pc:sldChg>
      <pc:sldChg chg="modSp modNotes">
        <pc:chgData name="Moana Genevey" userId="S::moge@equineteurope.org::00e3f74e-7682-423a-b100-bd9d64645295" providerId="AD" clId="Web-{84267B8D-AD5F-646F-D706-886666C2C5C0}" dt="2025-05-14T14:36:14.976" v="189" actId="20577"/>
        <pc:sldMkLst>
          <pc:docMk/>
          <pc:sldMk cId="3488548647" sldId="268"/>
        </pc:sldMkLst>
        <pc:spChg chg="mod">
          <ac:chgData name="Moana Genevey" userId="S::moge@equineteurope.org::00e3f74e-7682-423a-b100-bd9d64645295" providerId="AD" clId="Web-{84267B8D-AD5F-646F-D706-886666C2C5C0}" dt="2025-05-14T13:48:29.800" v="129" actId="20577"/>
          <ac:spMkLst>
            <pc:docMk/>
            <pc:sldMk cId="3488548647" sldId="268"/>
            <ac:spMk id="96" creationId="{0628CA9E-D4E8-0D2B-A6FB-64FF101A94B5}"/>
          </ac:spMkLst>
        </pc:spChg>
        <pc:spChg chg="mod">
          <ac:chgData name="Moana Genevey" userId="S::moge@equineteurope.org::00e3f74e-7682-423a-b100-bd9d64645295" providerId="AD" clId="Web-{84267B8D-AD5F-646F-D706-886666C2C5C0}" dt="2025-05-14T14:36:14.976" v="189" actId="20577"/>
          <ac:spMkLst>
            <pc:docMk/>
            <pc:sldMk cId="3488548647" sldId="268"/>
            <ac:spMk id="97" creationId="{16A5F386-BD86-191D-C9D0-28964F011447}"/>
          </ac:spMkLst>
        </pc:spChg>
      </pc:sldChg>
      <pc:sldChg chg="modSp modNotes">
        <pc:chgData name="Moana Genevey" userId="S::moge@equineteurope.org::00e3f74e-7682-423a-b100-bd9d64645295" providerId="AD" clId="Web-{84267B8D-AD5F-646F-D706-886666C2C5C0}" dt="2025-05-14T14:36:19.789" v="190" actId="20577"/>
        <pc:sldMkLst>
          <pc:docMk/>
          <pc:sldMk cId="3245908420" sldId="269"/>
        </pc:sldMkLst>
        <pc:spChg chg="mod">
          <ac:chgData name="Moana Genevey" userId="S::moge@equineteurope.org::00e3f74e-7682-423a-b100-bd9d64645295" providerId="AD" clId="Web-{84267B8D-AD5F-646F-D706-886666C2C5C0}" dt="2025-05-14T13:39:00.269" v="11" actId="20577"/>
          <ac:spMkLst>
            <pc:docMk/>
            <pc:sldMk cId="3245908420" sldId="269"/>
            <ac:spMk id="96" creationId="{157273BD-C255-1CDB-3E9F-B627BE21B2B4}"/>
          </ac:spMkLst>
        </pc:spChg>
        <pc:spChg chg="mod">
          <ac:chgData name="Moana Genevey" userId="S::moge@equineteurope.org::00e3f74e-7682-423a-b100-bd9d64645295" providerId="AD" clId="Web-{84267B8D-AD5F-646F-D706-886666C2C5C0}" dt="2025-05-14T14:36:19.789" v="190" actId="20577"/>
          <ac:spMkLst>
            <pc:docMk/>
            <pc:sldMk cId="3245908420" sldId="269"/>
            <ac:spMk id="97" creationId="{5157637C-DDA2-0C65-5349-35F1B8144D37}"/>
          </ac:spMkLst>
        </pc:spChg>
      </pc:sldChg>
      <pc:sldChg chg="addSp delSp modSp add replId modNotes">
        <pc:chgData name="Moana Genevey" userId="S::moge@equineteurope.org::00e3f74e-7682-423a-b100-bd9d64645295" providerId="AD" clId="Web-{84267B8D-AD5F-646F-D706-886666C2C5C0}" dt="2025-05-14T14:35:35.506" v="181" actId="20577"/>
        <pc:sldMkLst>
          <pc:docMk/>
          <pc:sldMk cId="2520319573" sldId="270"/>
        </pc:sldMkLst>
        <pc:spChg chg="add del mod">
          <ac:chgData name="Moana Genevey" userId="S::moge@equineteurope.org::00e3f74e-7682-423a-b100-bd9d64645295" providerId="AD" clId="Web-{84267B8D-AD5F-646F-D706-886666C2C5C0}" dt="2025-05-14T13:40:53.959" v="41"/>
          <ac:spMkLst>
            <pc:docMk/>
            <pc:sldMk cId="2520319573" sldId="270"/>
            <ac:spMk id="3" creationId="{261F6D80-86B0-DFE5-FE08-E8D73E212593}"/>
          </ac:spMkLst>
        </pc:spChg>
        <pc:spChg chg="del mod">
          <ac:chgData name="Moana Genevey" userId="S::moge@equineteurope.org::00e3f74e-7682-423a-b100-bd9d64645295" providerId="AD" clId="Web-{84267B8D-AD5F-646F-D706-886666C2C5C0}" dt="2025-05-14T13:40:38.271" v="38"/>
          <ac:spMkLst>
            <pc:docMk/>
            <pc:sldMk cId="2520319573" sldId="270"/>
            <ac:spMk id="97" creationId="{85D95B60-8BDC-8001-57BC-D25C500AAC01}"/>
          </ac:spMkLst>
        </pc:spChg>
        <pc:spChg chg="mod">
          <ac:chgData name="Moana Genevey" userId="S::moge@equineteurope.org::00e3f74e-7682-423a-b100-bd9d64645295" providerId="AD" clId="Web-{84267B8D-AD5F-646F-D706-886666C2C5C0}" dt="2025-05-14T14:35:35.506" v="181" actId="20577"/>
          <ac:spMkLst>
            <pc:docMk/>
            <pc:sldMk cId="2520319573" sldId="270"/>
            <ac:spMk id="98" creationId="{7874BC27-13D8-2C51-026B-CD22D0720897}"/>
          </ac:spMkLst>
        </pc:spChg>
      </pc:sldChg>
      <pc:sldChg chg="addSp delSp modSp add replId modNotes">
        <pc:chgData name="Moana Genevey" userId="S::moge@equineteurope.org::00e3f74e-7682-423a-b100-bd9d64645295" providerId="AD" clId="Web-{84267B8D-AD5F-646F-D706-886666C2C5C0}" dt="2025-05-14T14:36:03.882" v="187" actId="20577"/>
        <pc:sldMkLst>
          <pc:docMk/>
          <pc:sldMk cId="2401615435" sldId="271"/>
        </pc:sldMkLst>
        <pc:spChg chg="add del mod">
          <ac:chgData name="Moana Genevey" userId="S::moge@equineteurope.org::00e3f74e-7682-423a-b100-bd9d64645295" providerId="AD" clId="Web-{84267B8D-AD5F-646F-D706-886666C2C5C0}" dt="2025-05-14T13:47:41.580" v="115"/>
          <ac:spMkLst>
            <pc:docMk/>
            <pc:sldMk cId="2401615435" sldId="271"/>
            <ac:spMk id="3" creationId="{30A1E13D-9F7A-1108-91E3-D5C5BEF37029}"/>
          </ac:spMkLst>
        </pc:spChg>
        <pc:spChg chg="del mod">
          <ac:chgData name="Moana Genevey" userId="S::moge@equineteurope.org::00e3f74e-7682-423a-b100-bd9d64645295" providerId="AD" clId="Web-{84267B8D-AD5F-646F-D706-886666C2C5C0}" dt="2025-05-14T13:47:34.454" v="114"/>
          <ac:spMkLst>
            <pc:docMk/>
            <pc:sldMk cId="2401615435" sldId="271"/>
            <ac:spMk id="97" creationId="{B373CCA4-0A24-CC1F-6D23-CA94A6EBCDA1}"/>
          </ac:spMkLst>
        </pc:spChg>
        <pc:spChg chg="mod">
          <ac:chgData name="Moana Genevey" userId="S::moge@equineteurope.org::00e3f74e-7682-423a-b100-bd9d64645295" providerId="AD" clId="Web-{84267B8D-AD5F-646F-D706-886666C2C5C0}" dt="2025-05-14T14:36:03.882" v="187" actId="20577"/>
          <ac:spMkLst>
            <pc:docMk/>
            <pc:sldMk cId="2401615435" sldId="271"/>
            <ac:spMk id="98" creationId="{9FB4EEFF-E0F7-C531-51B7-6DC0CCF6A61A}"/>
          </ac:spMkLst>
        </pc:spChg>
      </pc:sldChg>
      <pc:sldChg chg="modSp add replId modNotes">
        <pc:chgData name="Moana Genevey" userId="S::moge@equineteurope.org::00e3f74e-7682-423a-b100-bd9d64645295" providerId="AD" clId="Web-{84267B8D-AD5F-646F-D706-886666C2C5C0}" dt="2025-05-14T14:36:50.617" v="193" actId="20577"/>
        <pc:sldMkLst>
          <pc:docMk/>
          <pc:sldMk cId="3127979723" sldId="272"/>
        </pc:sldMkLst>
        <pc:spChg chg="mod">
          <ac:chgData name="Moana Genevey" userId="S::moge@equineteurope.org::00e3f74e-7682-423a-b100-bd9d64645295" providerId="AD" clId="Web-{84267B8D-AD5F-646F-D706-886666C2C5C0}" dt="2025-05-14T14:36:50.617" v="193" actId="20577"/>
          <ac:spMkLst>
            <pc:docMk/>
            <pc:sldMk cId="3127979723" sldId="272"/>
            <ac:spMk id="97" creationId="{2EC889BF-8D7A-F499-91CC-405594E7CD69}"/>
          </ac:spMkLst>
        </pc:spChg>
      </pc:sldChg>
      <pc:sldChg chg="modSp add replId modNotes">
        <pc:chgData name="Moana Genevey" userId="S::moge@equineteurope.org::00e3f74e-7682-423a-b100-bd9d64645295" providerId="AD" clId="Web-{84267B8D-AD5F-646F-D706-886666C2C5C0}" dt="2025-05-14T14:36:57.821" v="194" actId="20577"/>
        <pc:sldMkLst>
          <pc:docMk/>
          <pc:sldMk cId="1874314080" sldId="273"/>
        </pc:sldMkLst>
        <pc:spChg chg="mod">
          <ac:chgData name="Moana Genevey" userId="S::moge@equineteurope.org::00e3f74e-7682-423a-b100-bd9d64645295" providerId="AD" clId="Web-{84267B8D-AD5F-646F-D706-886666C2C5C0}" dt="2025-05-14T14:36:57.821" v="194" actId="20577"/>
          <ac:spMkLst>
            <pc:docMk/>
            <pc:sldMk cId="1874314080" sldId="273"/>
            <ac:spMk id="97" creationId="{15E8ACEA-9C18-2E74-CF33-F8159AD237BC}"/>
          </ac:spMkLst>
        </pc:spChg>
      </pc:sldChg>
    </pc:docChg>
  </pc:docChgLst>
  <pc:docChgLst>
    <pc:chgData name="Anna Máriássyová" userId="07426211-41f0-4b0f-bba0-1a0ad78f1ed4" providerId="ADAL" clId="{CD443EF9-1BEE-492E-92F8-90B3EE117EBD}"/>
    <pc:docChg chg="undo custSel addSld delSld modSld">
      <pc:chgData name="Anna Máriássyová" userId="07426211-41f0-4b0f-bba0-1a0ad78f1ed4" providerId="ADAL" clId="{CD443EF9-1BEE-492E-92F8-90B3EE117EBD}" dt="2025-05-06T12:12:35.807" v="2101" actId="790"/>
      <pc:docMkLst>
        <pc:docMk/>
      </pc:docMkLst>
      <pc:sldChg chg="modSp mod">
        <pc:chgData name="Anna Máriássyová" userId="07426211-41f0-4b0f-bba0-1a0ad78f1ed4" providerId="ADAL" clId="{CD443EF9-1BEE-492E-92F8-90B3EE117EBD}" dt="2025-05-06T11:44:35.749" v="2007" actId="207"/>
        <pc:sldMkLst>
          <pc:docMk/>
          <pc:sldMk cId="0" sldId="256"/>
        </pc:sldMkLst>
        <pc:spChg chg="mod">
          <ac:chgData name="Anna Máriássyová" userId="07426211-41f0-4b0f-bba0-1a0ad78f1ed4" providerId="ADAL" clId="{CD443EF9-1BEE-492E-92F8-90B3EE117EBD}" dt="2025-05-06T11:44:35.749" v="2007" actId="207"/>
          <ac:spMkLst>
            <pc:docMk/>
            <pc:sldMk cId="0" sldId="256"/>
            <ac:spMk id="84" creationId="{00000000-0000-0000-0000-000000000000}"/>
          </ac:spMkLst>
        </pc:spChg>
        <pc:spChg chg="mod">
          <ac:chgData name="Anna Máriássyová" userId="07426211-41f0-4b0f-bba0-1a0ad78f1ed4" providerId="ADAL" clId="{CD443EF9-1BEE-492E-92F8-90B3EE117EBD}" dt="2025-05-05T06:19:25.024" v="99" actId="20577"/>
          <ac:spMkLst>
            <pc:docMk/>
            <pc:sldMk cId="0" sldId="256"/>
            <ac:spMk id="85" creationId="{00000000-0000-0000-0000-000000000000}"/>
          </ac:spMkLst>
        </pc:spChg>
      </pc:sldChg>
      <pc:sldChg chg="del">
        <pc:chgData name="Anna Máriássyová" userId="07426211-41f0-4b0f-bba0-1a0ad78f1ed4" providerId="ADAL" clId="{CD443EF9-1BEE-492E-92F8-90B3EE117EBD}" dt="2025-05-06T07:25:51.691" v="1075" actId="2696"/>
        <pc:sldMkLst>
          <pc:docMk/>
          <pc:sldMk cId="0" sldId="257"/>
        </pc:sldMkLst>
      </pc:sldChg>
      <pc:sldChg chg="delSp modSp mod">
        <pc:chgData name="Anna Máriássyová" userId="07426211-41f0-4b0f-bba0-1a0ad78f1ed4" providerId="ADAL" clId="{CD443EF9-1BEE-492E-92F8-90B3EE117EBD}" dt="2025-05-06T11:32:09.227" v="1993" actId="478"/>
        <pc:sldMkLst>
          <pc:docMk/>
          <pc:sldMk cId="0" sldId="258"/>
        </pc:sldMkLst>
        <pc:spChg chg="mod">
          <ac:chgData name="Anna Máriássyová" userId="07426211-41f0-4b0f-bba0-1a0ad78f1ed4" providerId="ADAL" clId="{CD443EF9-1BEE-492E-92F8-90B3EE117EBD}" dt="2025-05-05T08:14:54.066" v="131" actId="20577"/>
          <ac:spMkLst>
            <pc:docMk/>
            <pc:sldMk cId="0" sldId="258"/>
            <ac:spMk id="96" creationId="{00000000-0000-0000-0000-000000000000}"/>
          </ac:spMkLst>
        </pc:spChg>
        <pc:spChg chg="mod">
          <ac:chgData name="Anna Máriássyová" userId="07426211-41f0-4b0f-bba0-1a0ad78f1ed4" providerId="ADAL" clId="{CD443EF9-1BEE-492E-92F8-90B3EE117EBD}" dt="2025-05-06T11:32:05.598" v="1992" actId="5793"/>
          <ac:spMkLst>
            <pc:docMk/>
            <pc:sldMk cId="0" sldId="258"/>
            <ac:spMk id="97" creationId="{00000000-0000-0000-0000-000000000000}"/>
          </ac:spMkLst>
        </pc:spChg>
        <pc:spChg chg="mod">
          <ac:chgData name="Anna Máriássyová" userId="07426211-41f0-4b0f-bba0-1a0ad78f1ed4" providerId="ADAL" clId="{CD443EF9-1BEE-492E-92F8-90B3EE117EBD}" dt="2025-05-06T11:15:53.146" v="1977" actId="20577"/>
          <ac:spMkLst>
            <pc:docMk/>
            <pc:sldMk cId="0" sldId="258"/>
            <ac:spMk id="98" creationId="{00000000-0000-0000-0000-000000000000}"/>
          </ac:spMkLst>
        </pc:spChg>
        <pc:spChg chg="del mod">
          <ac:chgData name="Anna Máriássyová" userId="07426211-41f0-4b0f-bba0-1a0ad78f1ed4" providerId="ADAL" clId="{CD443EF9-1BEE-492E-92F8-90B3EE117EBD}" dt="2025-05-06T11:32:09.227" v="1993" actId="478"/>
          <ac:spMkLst>
            <pc:docMk/>
            <pc:sldMk cId="0" sldId="258"/>
            <ac:spMk id="99" creationId="{00000000-0000-0000-0000-000000000000}"/>
          </ac:spMkLst>
        </pc:spChg>
      </pc:sldChg>
      <pc:sldChg chg="del">
        <pc:chgData name="Anna Máriássyová" userId="07426211-41f0-4b0f-bba0-1a0ad78f1ed4" providerId="ADAL" clId="{CD443EF9-1BEE-492E-92F8-90B3EE117EBD}" dt="2025-05-06T07:55:12.072" v="1441" actId="2696"/>
        <pc:sldMkLst>
          <pc:docMk/>
          <pc:sldMk cId="0" sldId="259"/>
        </pc:sldMkLst>
      </pc:sldChg>
      <pc:sldChg chg="del">
        <pc:chgData name="Anna Máriássyová" userId="07426211-41f0-4b0f-bba0-1a0ad78f1ed4" providerId="ADAL" clId="{CD443EF9-1BEE-492E-92F8-90B3EE117EBD}" dt="2025-05-06T07:55:15.065" v="1442" actId="2696"/>
        <pc:sldMkLst>
          <pc:docMk/>
          <pc:sldMk cId="0" sldId="260"/>
        </pc:sldMkLst>
      </pc:sldChg>
      <pc:sldChg chg="del">
        <pc:chgData name="Anna Máriássyová" userId="07426211-41f0-4b0f-bba0-1a0ad78f1ed4" providerId="ADAL" clId="{CD443EF9-1BEE-492E-92F8-90B3EE117EBD}" dt="2025-05-06T11:42:53.540" v="2006" actId="2696"/>
        <pc:sldMkLst>
          <pc:docMk/>
          <pc:sldMk cId="0" sldId="261"/>
        </pc:sldMkLst>
      </pc:sldChg>
      <pc:sldChg chg="del">
        <pc:chgData name="Anna Máriássyová" userId="07426211-41f0-4b0f-bba0-1a0ad78f1ed4" providerId="ADAL" clId="{CD443EF9-1BEE-492E-92F8-90B3EE117EBD}" dt="2025-05-06T07:54:56.743" v="1438" actId="2696"/>
        <pc:sldMkLst>
          <pc:docMk/>
          <pc:sldMk cId="2074187973" sldId="262"/>
        </pc:sldMkLst>
      </pc:sldChg>
      <pc:sldChg chg="del">
        <pc:chgData name="Anna Máriássyová" userId="07426211-41f0-4b0f-bba0-1a0ad78f1ed4" providerId="ADAL" clId="{CD443EF9-1BEE-492E-92F8-90B3EE117EBD}" dt="2025-05-06T07:54:53.343" v="1437" actId="2696"/>
        <pc:sldMkLst>
          <pc:docMk/>
          <pc:sldMk cId="2319593977" sldId="263"/>
        </pc:sldMkLst>
      </pc:sldChg>
      <pc:sldChg chg="del">
        <pc:chgData name="Anna Máriássyová" userId="07426211-41f0-4b0f-bba0-1a0ad78f1ed4" providerId="ADAL" clId="{CD443EF9-1BEE-492E-92F8-90B3EE117EBD}" dt="2025-05-06T07:54:59.347" v="1439" actId="2696"/>
        <pc:sldMkLst>
          <pc:docMk/>
          <pc:sldMk cId="2865755492" sldId="264"/>
        </pc:sldMkLst>
      </pc:sldChg>
      <pc:sldChg chg="del">
        <pc:chgData name="Anna Máriássyová" userId="07426211-41f0-4b0f-bba0-1a0ad78f1ed4" providerId="ADAL" clId="{CD443EF9-1BEE-492E-92F8-90B3EE117EBD}" dt="2025-05-06T07:54:23.274" v="1436" actId="2696"/>
        <pc:sldMkLst>
          <pc:docMk/>
          <pc:sldMk cId="3549627034" sldId="265"/>
        </pc:sldMkLst>
      </pc:sldChg>
      <pc:sldChg chg="del">
        <pc:chgData name="Anna Máriássyová" userId="07426211-41f0-4b0f-bba0-1a0ad78f1ed4" providerId="ADAL" clId="{CD443EF9-1BEE-492E-92F8-90B3EE117EBD}" dt="2025-05-06T07:55:06.371" v="1440" actId="2696"/>
        <pc:sldMkLst>
          <pc:docMk/>
          <pc:sldMk cId="963568057" sldId="266"/>
        </pc:sldMkLst>
      </pc:sldChg>
      <pc:sldChg chg="delSp modSp add mod">
        <pc:chgData name="Anna Máriássyová" userId="07426211-41f0-4b0f-bba0-1a0ad78f1ed4" providerId="ADAL" clId="{CD443EF9-1BEE-492E-92F8-90B3EE117EBD}" dt="2025-05-06T12:09:49.047" v="2097" actId="20577"/>
        <pc:sldMkLst>
          <pc:docMk/>
          <pc:sldMk cId="2027814654" sldId="267"/>
        </pc:sldMkLst>
        <pc:spChg chg="mod">
          <ac:chgData name="Anna Máriássyová" userId="07426211-41f0-4b0f-bba0-1a0ad78f1ed4" providerId="ADAL" clId="{CD443EF9-1BEE-492E-92F8-90B3EE117EBD}" dt="2025-05-06T12:09:49.047" v="2097" actId="20577"/>
          <ac:spMkLst>
            <pc:docMk/>
            <pc:sldMk cId="2027814654" sldId="267"/>
            <ac:spMk id="96" creationId="{ADB6DC00-3963-6ACB-8741-50BB9BA7FF2D}"/>
          </ac:spMkLst>
        </pc:spChg>
        <pc:spChg chg="mod">
          <ac:chgData name="Anna Máriássyová" userId="07426211-41f0-4b0f-bba0-1a0ad78f1ed4" providerId="ADAL" clId="{CD443EF9-1BEE-492E-92F8-90B3EE117EBD}" dt="2025-05-06T11:52:19.813" v="2037" actId="20577"/>
          <ac:spMkLst>
            <pc:docMk/>
            <pc:sldMk cId="2027814654" sldId="267"/>
            <ac:spMk id="97" creationId="{41418988-093B-A3FC-0A54-AB042790F164}"/>
          </ac:spMkLst>
        </pc:spChg>
        <pc:spChg chg="mod">
          <ac:chgData name="Anna Máriássyová" userId="07426211-41f0-4b0f-bba0-1a0ad78f1ed4" providerId="ADAL" clId="{CD443EF9-1BEE-492E-92F8-90B3EE117EBD}" dt="2025-05-06T11:52:24.182" v="2038" actId="1076"/>
          <ac:spMkLst>
            <pc:docMk/>
            <pc:sldMk cId="2027814654" sldId="267"/>
            <ac:spMk id="98" creationId="{E1C5F369-814C-E80A-DC0B-7B7367B2420D}"/>
          </ac:spMkLst>
        </pc:spChg>
        <pc:spChg chg="del mod">
          <ac:chgData name="Anna Máriássyová" userId="07426211-41f0-4b0f-bba0-1a0ad78f1ed4" providerId="ADAL" clId="{CD443EF9-1BEE-492E-92F8-90B3EE117EBD}" dt="2025-05-06T10:20:58.869" v="1949" actId="478"/>
          <ac:spMkLst>
            <pc:docMk/>
            <pc:sldMk cId="2027814654" sldId="267"/>
            <ac:spMk id="99" creationId="{985FBB6D-0434-F21D-EB02-8F1E8FD57A65}"/>
          </ac:spMkLst>
        </pc:spChg>
      </pc:sldChg>
      <pc:sldChg chg="new del">
        <pc:chgData name="Anna Máriássyová" userId="07426211-41f0-4b0f-bba0-1a0ad78f1ed4" providerId="ADAL" clId="{CD443EF9-1BEE-492E-92F8-90B3EE117EBD}" dt="2025-05-06T07:38:59.398" v="1265" actId="680"/>
        <pc:sldMkLst>
          <pc:docMk/>
          <pc:sldMk cId="1049606766" sldId="268"/>
        </pc:sldMkLst>
      </pc:sldChg>
      <pc:sldChg chg="delSp modSp add mod">
        <pc:chgData name="Anna Máriássyová" userId="07426211-41f0-4b0f-bba0-1a0ad78f1ed4" providerId="ADAL" clId="{CD443EF9-1BEE-492E-92F8-90B3EE117EBD}" dt="2025-05-06T11:56:18.964" v="2091" actId="20577"/>
        <pc:sldMkLst>
          <pc:docMk/>
          <pc:sldMk cId="3488548647" sldId="268"/>
        </pc:sldMkLst>
        <pc:spChg chg="mod">
          <ac:chgData name="Anna Máriássyová" userId="07426211-41f0-4b0f-bba0-1a0ad78f1ed4" providerId="ADAL" clId="{CD443EF9-1BEE-492E-92F8-90B3EE117EBD}" dt="2025-05-06T11:55:08.236" v="2040" actId="1076"/>
          <ac:spMkLst>
            <pc:docMk/>
            <pc:sldMk cId="3488548647" sldId="268"/>
            <ac:spMk id="96" creationId="{0628CA9E-D4E8-0D2B-A6FB-64FF101A94B5}"/>
          </ac:spMkLst>
        </pc:spChg>
        <pc:spChg chg="mod">
          <ac:chgData name="Anna Máriássyová" userId="07426211-41f0-4b0f-bba0-1a0ad78f1ed4" providerId="ADAL" clId="{CD443EF9-1BEE-492E-92F8-90B3EE117EBD}" dt="2025-05-06T11:56:18.964" v="2091" actId="20577"/>
          <ac:spMkLst>
            <pc:docMk/>
            <pc:sldMk cId="3488548647" sldId="268"/>
            <ac:spMk id="97" creationId="{16A5F386-BD86-191D-C9D0-28964F011447}"/>
          </ac:spMkLst>
        </pc:spChg>
        <pc:spChg chg="del">
          <ac:chgData name="Anna Máriássyová" userId="07426211-41f0-4b0f-bba0-1a0ad78f1ed4" providerId="ADAL" clId="{CD443EF9-1BEE-492E-92F8-90B3EE117EBD}" dt="2025-05-06T07:45:31.162" v="1382" actId="478"/>
          <ac:spMkLst>
            <pc:docMk/>
            <pc:sldMk cId="3488548647" sldId="268"/>
            <ac:spMk id="98" creationId="{FD3D223B-D125-78D3-A541-12041F443FD6}"/>
          </ac:spMkLst>
        </pc:spChg>
        <pc:spChg chg="del">
          <ac:chgData name="Anna Máriássyová" userId="07426211-41f0-4b0f-bba0-1a0ad78f1ed4" providerId="ADAL" clId="{CD443EF9-1BEE-492E-92F8-90B3EE117EBD}" dt="2025-05-06T07:45:56.231" v="1433" actId="478"/>
          <ac:spMkLst>
            <pc:docMk/>
            <pc:sldMk cId="3488548647" sldId="268"/>
            <ac:spMk id="99" creationId="{9802D132-7C2B-3741-A481-2ECE818F6A20}"/>
          </ac:spMkLst>
        </pc:spChg>
      </pc:sldChg>
      <pc:sldChg chg="modSp add del mod">
        <pc:chgData name="Anna Máriássyová" userId="07426211-41f0-4b0f-bba0-1a0ad78f1ed4" providerId="ADAL" clId="{CD443EF9-1BEE-492E-92F8-90B3EE117EBD}" dt="2025-05-06T08:13:55.260" v="1501" actId="2696"/>
        <pc:sldMkLst>
          <pc:docMk/>
          <pc:sldMk cId="1194377405" sldId="269"/>
        </pc:sldMkLst>
        <pc:spChg chg="mod">
          <ac:chgData name="Anna Máriássyová" userId="07426211-41f0-4b0f-bba0-1a0ad78f1ed4" providerId="ADAL" clId="{CD443EF9-1BEE-492E-92F8-90B3EE117EBD}" dt="2025-05-06T07:58:21.494" v="1457" actId="20577"/>
          <ac:spMkLst>
            <pc:docMk/>
            <pc:sldMk cId="1194377405" sldId="269"/>
            <ac:spMk id="96" creationId="{C1EE99CD-4D6C-1B00-90B8-4D58AE9DECD4}"/>
          </ac:spMkLst>
        </pc:spChg>
      </pc:sldChg>
      <pc:sldChg chg="add del">
        <pc:chgData name="Anna Máriássyová" userId="07426211-41f0-4b0f-bba0-1a0ad78f1ed4" providerId="ADAL" clId="{CD443EF9-1BEE-492E-92F8-90B3EE117EBD}" dt="2025-05-06T07:38:59.099" v="1264" actId="2890"/>
        <pc:sldMkLst>
          <pc:docMk/>
          <pc:sldMk cId="2972382783" sldId="269"/>
        </pc:sldMkLst>
      </pc:sldChg>
      <pc:sldChg chg="modSp add mod">
        <pc:chgData name="Anna Máriássyová" userId="07426211-41f0-4b0f-bba0-1a0ad78f1ed4" providerId="ADAL" clId="{CD443EF9-1BEE-492E-92F8-90B3EE117EBD}" dt="2025-05-06T12:12:35.807" v="2101" actId="790"/>
        <pc:sldMkLst>
          <pc:docMk/>
          <pc:sldMk cId="3245908420" sldId="269"/>
        </pc:sldMkLst>
        <pc:spChg chg="mod">
          <ac:chgData name="Anna Máriássyová" userId="07426211-41f0-4b0f-bba0-1a0ad78f1ed4" providerId="ADAL" clId="{CD443EF9-1BEE-492E-92F8-90B3EE117EBD}" dt="2025-05-06T09:56:05.191" v="1519" actId="20577"/>
          <ac:spMkLst>
            <pc:docMk/>
            <pc:sldMk cId="3245908420" sldId="269"/>
            <ac:spMk id="96" creationId="{157273BD-C255-1CDB-3E9F-B627BE21B2B4}"/>
          </ac:spMkLst>
        </pc:spChg>
        <pc:spChg chg="mod">
          <ac:chgData name="Anna Máriássyová" userId="07426211-41f0-4b0f-bba0-1a0ad78f1ed4" providerId="ADAL" clId="{CD443EF9-1BEE-492E-92F8-90B3EE117EBD}" dt="2025-05-06T12:12:35.807" v="2101" actId="790"/>
          <ac:spMkLst>
            <pc:docMk/>
            <pc:sldMk cId="3245908420" sldId="269"/>
            <ac:spMk id="97" creationId="{5157637C-DDA2-0C65-5349-35F1B8144D37}"/>
          </ac:spMkLst>
        </pc:spChg>
      </pc:sldChg>
      <pc:sldChg chg="new del">
        <pc:chgData name="Anna Máriássyová" userId="07426211-41f0-4b0f-bba0-1a0ad78f1ed4" providerId="ADAL" clId="{CD443EF9-1BEE-492E-92F8-90B3EE117EBD}" dt="2025-05-06T10:14:24.277" v="1947" actId="680"/>
        <pc:sldMkLst>
          <pc:docMk/>
          <pc:sldMk cId="2039362154" sldId="270"/>
        </pc:sldMkLst>
      </pc:sldChg>
      <pc:sldChg chg="new del">
        <pc:chgData name="Anna Máriássyová" userId="07426211-41f0-4b0f-bba0-1a0ad78f1ed4" providerId="ADAL" clId="{CD443EF9-1BEE-492E-92F8-90B3EE117EBD}" dt="2025-05-06T11:18:21.373" v="1978" actId="2696"/>
        <pc:sldMkLst>
          <pc:docMk/>
          <pc:sldMk cId="3998404184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Bef>
                <a:spcPts val="320"/>
              </a:spcBef>
              <a:buNone/>
            </a:pPr>
            <a:r>
              <a:rPr lang="sk-SK" b="1"/>
              <a:t>Hate </a:t>
            </a:r>
            <a:r>
              <a:rPr lang="sk-SK" b="1" err="1"/>
              <a:t>speech</a:t>
            </a:r>
            <a:r>
              <a:rPr lang="sk-SK" b="1"/>
              <a:t> </a:t>
            </a:r>
            <a:r>
              <a:rPr lang="sk-SK" b="1" err="1"/>
              <a:t>against</a:t>
            </a:r>
            <a:r>
              <a:rPr lang="sk-SK" b="1"/>
              <a:t> LGBTI+ </a:t>
            </a:r>
            <a:r>
              <a:rPr lang="sk-SK" b="1" err="1"/>
              <a:t>people</a:t>
            </a:r>
            <a:r>
              <a:rPr lang="sk-SK" b="1"/>
              <a:t> on </a:t>
            </a:r>
            <a:r>
              <a:rPr lang="sk-SK" b="1" err="1"/>
              <a:t>political</a:t>
            </a:r>
            <a:r>
              <a:rPr lang="sk-SK" b="1"/>
              <a:t> </a:t>
            </a:r>
            <a:r>
              <a:rPr lang="sk-SK" b="1" err="1"/>
              <a:t>facebook</a:t>
            </a:r>
            <a:r>
              <a:rPr lang="sk-SK" b="1"/>
              <a:t> </a:t>
            </a:r>
            <a:r>
              <a:rPr lang="sk-SK" b="1" err="1"/>
              <a:t>profiles</a:t>
            </a:r>
            <a:br>
              <a:rPr lang="sk-SK" b="1" dirty="0"/>
            </a:br>
            <a:r>
              <a:rPr lang="en-US"/>
              <a:t>Advancing LGBTIQ+ Equality in Europe: The role of Equality Bodies</a:t>
            </a:r>
            <a:r>
              <a:rPr lang="sk-SK"/>
              <a:t>, 12.05.2025</a:t>
            </a:r>
            <a:endParaRPr lang="en-US"/>
          </a:p>
          <a:p>
            <a:pPr marL="0" indent="0">
              <a:spcBef>
                <a:spcPts val="320"/>
              </a:spcBef>
              <a:buNone/>
            </a:pPr>
            <a:r>
              <a:rPr lang="sk-SK" dirty="0"/>
              <a:t>Anna </a:t>
            </a:r>
            <a:r>
              <a:rPr lang="sk-SK" dirty="0" err="1"/>
              <a:t>Máriássyová</a:t>
            </a:r>
            <a:r>
              <a:rPr lang="sk-SK" dirty="0"/>
              <a:t>, SNCHR</a:t>
            </a:r>
            <a:endParaRPr lang="en-US" dirty="0"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-228600">
              <a:buAutoNum type="arabicPeriod"/>
            </a:pPr>
            <a:r>
              <a:rPr lang="sk-SK" b="1" dirty="0" err="1"/>
              <a:t>Research</a:t>
            </a:r>
            <a:r>
              <a:rPr lang="sk-SK" b="1" dirty="0"/>
              <a:t> design</a:t>
            </a:r>
            <a:br>
              <a:rPr lang="sk-SK" b="1" dirty="0"/>
            </a:br>
            <a:br>
              <a:rPr lang="sk-SK" b="1" dirty="0"/>
            </a:br>
            <a:r>
              <a:rPr lang="sk-SK" b="1" dirty="0"/>
              <a:t>44 </a:t>
            </a:r>
            <a:r>
              <a:rPr lang="sk-SK" b="1" dirty="0" err="1"/>
              <a:t>facebook</a:t>
            </a:r>
            <a:r>
              <a:rPr lang="sk-SK" b="1" dirty="0"/>
              <a:t> </a:t>
            </a:r>
            <a:r>
              <a:rPr lang="en-US" b="1" dirty="0"/>
              <a:t>profiles</a:t>
            </a:r>
            <a:r>
              <a:rPr lang="sk-SK" b="1" dirty="0"/>
              <a:t> of </a:t>
            </a:r>
            <a:r>
              <a:rPr lang="sk-SK" b="1" dirty="0" err="1"/>
              <a:t>political</a:t>
            </a:r>
            <a:r>
              <a:rPr lang="sk-SK" b="1" dirty="0"/>
              <a:t> </a:t>
            </a:r>
            <a:r>
              <a:rPr lang="sk-SK" b="1" dirty="0" err="1"/>
              <a:t>parties</a:t>
            </a:r>
            <a:r>
              <a:rPr lang="sk-SK" b="1" dirty="0"/>
              <a:t> and </a:t>
            </a:r>
            <a:r>
              <a:rPr lang="sk-SK" b="1" dirty="0" err="1"/>
              <a:t>political</a:t>
            </a:r>
            <a:r>
              <a:rPr lang="sk-SK" b="1" dirty="0"/>
              <a:t> </a:t>
            </a:r>
            <a:r>
              <a:rPr lang="sk-SK" b="1" dirty="0" err="1"/>
              <a:t>leaders</a:t>
            </a:r>
            <a:br>
              <a:rPr lang="sk-SK" b="1" dirty="0"/>
            </a:br>
            <a:r>
              <a:rPr lang="en-US" dirty="0"/>
              <a:t>both </a:t>
            </a:r>
            <a:r>
              <a:rPr lang="sk-SK" dirty="0" err="1"/>
              <a:t>posts</a:t>
            </a:r>
            <a:r>
              <a:rPr lang="en-US" dirty="0"/>
              <a:t> and comments</a:t>
            </a:r>
            <a:r>
              <a:rPr lang="sk-SK" dirty="0"/>
              <a:t>, </a:t>
            </a:r>
            <a:r>
              <a:rPr lang="en-US" dirty="0"/>
              <a:t>selected by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occurrence</a:t>
            </a:r>
            <a:r>
              <a:rPr lang="sk-SK" dirty="0"/>
              <a:t> of </a:t>
            </a:r>
            <a:r>
              <a:rPr lang="en-US" dirty="0"/>
              <a:t>keywords related to LGBTI+ people, migrants and Roma people</a:t>
            </a:r>
            <a:endParaRPr lang="sk-SK" b="1" dirty="0"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>
          <a:extLst>
            <a:ext uri="{FF2B5EF4-FFF2-40B4-BE49-F238E27FC236}">
              <a16:creationId xmlns:a16="http://schemas.microsoft.com/office/drawing/2014/main" id="{2B3650E1-80B3-50AF-B1B0-2CDFCDADC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>
            <a:extLst>
              <a:ext uri="{FF2B5EF4-FFF2-40B4-BE49-F238E27FC236}">
                <a16:creationId xmlns:a16="http://schemas.microsoft.com/office/drawing/2014/main" id="{E3CD6C9F-EF85-5505-7323-2B89D62F73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-228600">
              <a:buAutoNum type="arabicPeriod"/>
            </a:pPr>
            <a:r>
              <a:rPr lang="sk-SK" b="1" dirty="0" err="1"/>
              <a:t>Research</a:t>
            </a:r>
            <a:r>
              <a:rPr lang="sk-SK" b="1" dirty="0"/>
              <a:t> design</a:t>
            </a:r>
            <a:br>
              <a:rPr lang="sk-SK" b="1" dirty="0"/>
            </a:br>
            <a:br>
              <a:rPr lang="sk-SK" b="1" dirty="0"/>
            </a:b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collection</a:t>
            </a:r>
            <a:r>
              <a:rPr lang="sk-SK" dirty="0"/>
              <a:t> – 1/2023-6/2023 (8.632 </a:t>
            </a:r>
            <a:r>
              <a:rPr lang="sk-SK" dirty="0" err="1"/>
              <a:t>items</a:t>
            </a:r>
            <a:r>
              <a:rPr lang="sk-SK" dirty="0"/>
              <a:t>)</a:t>
            </a:r>
            <a:br>
              <a:rPr lang="sk-SK" dirty="0"/>
            </a:br>
            <a:r>
              <a:rPr lang="sk-SK" dirty="0"/>
              <a:t> </a:t>
            </a:r>
            <a:r>
              <a:rPr lang="sk-SK" dirty="0" err="1"/>
              <a:t>broad</a:t>
            </a:r>
            <a:r>
              <a:rPr lang="sk-SK" dirty="0"/>
              <a:t> </a:t>
            </a:r>
            <a:r>
              <a:rPr lang="sk-SK" dirty="0" err="1"/>
              <a:t>definition</a:t>
            </a:r>
            <a:r>
              <a:rPr lang="sk-SK" dirty="0"/>
              <a:t> of hate </a:t>
            </a:r>
            <a:r>
              <a:rPr lang="sk-SK" dirty="0" err="1"/>
              <a:t>speech</a:t>
            </a:r>
            <a:r>
              <a:rPr lang="sk-SK" dirty="0"/>
              <a:t> (ECRI)</a:t>
            </a:r>
            <a:endParaRPr lang="sk-SK" b="1" dirty="0" err="1"/>
          </a:p>
        </p:txBody>
      </p:sp>
      <p:sp>
        <p:nvSpPr>
          <p:cNvPr id="94" name="Google Shape;94;p3:notes">
            <a:extLst>
              <a:ext uri="{FF2B5EF4-FFF2-40B4-BE49-F238E27FC236}">
                <a16:creationId xmlns:a16="http://schemas.microsoft.com/office/drawing/2014/main" id="{1A914123-185B-BEDF-7E31-8CCE3A2A82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7137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>
          <a:extLst>
            <a:ext uri="{FF2B5EF4-FFF2-40B4-BE49-F238E27FC236}">
              <a16:creationId xmlns:a16="http://schemas.microsoft.com/office/drawing/2014/main" id="{387F59C6-628F-CA83-4559-12739D6D6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>
            <a:extLst>
              <a:ext uri="{FF2B5EF4-FFF2-40B4-BE49-F238E27FC236}">
                <a16:creationId xmlns:a16="http://schemas.microsoft.com/office/drawing/2014/main" id="{09989316-3848-9DEC-4243-45DE3378A2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sk-SK" b="1" dirty="0"/>
              <a:t>2. </a:t>
            </a:r>
            <a:r>
              <a:rPr lang="sk-SK" b="1" dirty="0" err="1"/>
              <a:t>Main</a:t>
            </a:r>
            <a:r>
              <a:rPr lang="sk-SK" b="1" dirty="0"/>
              <a:t> </a:t>
            </a:r>
            <a:r>
              <a:rPr lang="sk-SK" b="1" dirty="0" err="1"/>
              <a:t>findings</a:t>
            </a:r>
            <a:r>
              <a:rPr lang="sk-SK" b="1" dirty="0"/>
              <a:t> – </a:t>
            </a:r>
            <a:r>
              <a:rPr lang="sk-SK" b="1" dirty="0" err="1"/>
              <a:t>who</a:t>
            </a:r>
            <a:r>
              <a:rPr lang="sk-SK" b="1" dirty="0"/>
              <a:t> </a:t>
            </a:r>
            <a:r>
              <a:rPr lang="sk-SK" b="1" dirty="0" err="1"/>
              <a:t>uses</a:t>
            </a:r>
            <a:r>
              <a:rPr lang="sk-SK" b="1" dirty="0"/>
              <a:t> hate </a:t>
            </a:r>
            <a:r>
              <a:rPr lang="sk-SK" b="1" dirty="0" err="1"/>
              <a:t>speech</a:t>
            </a:r>
            <a:r>
              <a:rPr lang="sk-SK" b="1" dirty="0"/>
              <a:t>?</a:t>
            </a:r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sk-SK" b="1" dirty="0" err="1"/>
              <a:t>Out</a:t>
            </a:r>
            <a:r>
              <a:rPr lang="sk-SK" b="1" dirty="0"/>
              <a:t> of 10 </a:t>
            </a:r>
            <a:r>
              <a:rPr lang="sk-SK" b="1" dirty="0" err="1"/>
              <a:t>profiles</a:t>
            </a:r>
            <a:r>
              <a:rPr lang="sk-SK" b="1" dirty="0"/>
              <a:t> </a:t>
            </a:r>
            <a:r>
              <a:rPr lang="sk-SK" b="1" dirty="0" err="1"/>
              <a:t>with</a:t>
            </a:r>
            <a:r>
              <a:rPr lang="sk-SK" b="1" dirty="0"/>
              <a:t>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highest</a:t>
            </a:r>
            <a:r>
              <a:rPr lang="sk-SK" b="1" dirty="0"/>
              <a:t> </a:t>
            </a:r>
            <a:r>
              <a:rPr lang="sk-SK" b="1" dirty="0" err="1"/>
              <a:t>percentage</a:t>
            </a:r>
            <a:r>
              <a:rPr lang="sk-SK" b="1" dirty="0"/>
              <a:t> of hate </a:t>
            </a:r>
            <a:r>
              <a:rPr lang="sk-SK" b="1" dirty="0" err="1"/>
              <a:t>speech</a:t>
            </a:r>
            <a:r>
              <a:rPr lang="sk-SK" b="1" dirty="0"/>
              <a:t>, 4 </a:t>
            </a:r>
            <a:r>
              <a:rPr lang="sk-SK" b="1" dirty="0" err="1"/>
              <a:t>belong</a:t>
            </a:r>
            <a:r>
              <a:rPr lang="sk-SK" b="1" dirty="0"/>
              <a:t> to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members</a:t>
            </a:r>
            <a:r>
              <a:rPr lang="sk-SK" b="1" dirty="0"/>
              <a:t> of </a:t>
            </a:r>
            <a:r>
              <a:rPr lang="sk-SK" b="1" dirty="0" err="1"/>
              <a:t>government</a:t>
            </a:r>
            <a:r>
              <a:rPr lang="sk-SK" b="1" dirty="0"/>
              <a:t> and 2 to </a:t>
            </a:r>
            <a:r>
              <a:rPr lang="sk-SK" b="1" dirty="0" err="1"/>
              <a:t>MEPs</a:t>
            </a:r>
            <a:endParaRPr dirty="0" err="1"/>
          </a:p>
        </p:txBody>
      </p:sp>
      <p:sp>
        <p:nvSpPr>
          <p:cNvPr id="94" name="Google Shape;94;p3:notes">
            <a:extLst>
              <a:ext uri="{FF2B5EF4-FFF2-40B4-BE49-F238E27FC236}">
                <a16:creationId xmlns:a16="http://schemas.microsoft.com/office/drawing/2014/main" id="{00677B7F-35C1-20F9-6E44-778BDB6959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574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>
          <a:extLst>
            <a:ext uri="{FF2B5EF4-FFF2-40B4-BE49-F238E27FC236}">
              <a16:creationId xmlns:a16="http://schemas.microsoft.com/office/drawing/2014/main" id="{32BD49AA-F6FA-7132-4D82-3A2CCAAAD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>
            <a:extLst>
              <a:ext uri="{FF2B5EF4-FFF2-40B4-BE49-F238E27FC236}">
                <a16:creationId xmlns:a16="http://schemas.microsoft.com/office/drawing/2014/main" id="{C16BCF86-8828-C93A-19C4-5B4B4AE039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sk-SK" b="1" dirty="0"/>
              <a:t>2. </a:t>
            </a:r>
            <a:r>
              <a:rPr lang="sk-SK" b="1" dirty="0" err="1"/>
              <a:t>Main</a:t>
            </a:r>
            <a:r>
              <a:rPr lang="sk-SK" b="1" dirty="0"/>
              <a:t> </a:t>
            </a:r>
            <a:r>
              <a:rPr lang="sk-SK" b="1" dirty="0" err="1"/>
              <a:t>findings</a:t>
            </a:r>
            <a:r>
              <a:rPr lang="sk-SK" b="1" dirty="0"/>
              <a:t> – </a:t>
            </a:r>
            <a:r>
              <a:rPr lang="sk-SK" b="1" dirty="0" err="1"/>
              <a:t>who</a:t>
            </a:r>
            <a:r>
              <a:rPr lang="sk-SK" b="1" dirty="0"/>
              <a:t> </a:t>
            </a:r>
            <a:r>
              <a:rPr lang="sk-SK" b="1" dirty="0" err="1"/>
              <a:t>uses</a:t>
            </a:r>
            <a:r>
              <a:rPr lang="sk-SK" b="1" dirty="0"/>
              <a:t> hate </a:t>
            </a:r>
            <a:r>
              <a:rPr lang="sk-SK" b="1" dirty="0" err="1"/>
              <a:t>speech</a:t>
            </a:r>
            <a:r>
              <a:rPr lang="sk-SK" b="1" dirty="0"/>
              <a:t>?</a:t>
            </a:r>
            <a:br>
              <a:rPr lang="sk-SK" b="1" dirty="0"/>
            </a:br>
            <a:br>
              <a:rPr lang="sk-SK" b="1" dirty="0"/>
            </a:br>
            <a:r>
              <a:rPr lang="sk-SK" dirty="0" err="1"/>
              <a:t>explicit</a:t>
            </a:r>
            <a:r>
              <a:rPr lang="sk-SK" dirty="0"/>
              <a:t> </a:t>
            </a:r>
            <a:r>
              <a:rPr lang="sk-SK" dirty="0" err="1"/>
              <a:t>insults</a:t>
            </a:r>
            <a:r>
              <a:rPr lang="sk-SK" dirty="0"/>
              <a:t>, </a:t>
            </a:r>
            <a:r>
              <a:rPr lang="sk-SK" dirty="0" err="1"/>
              <a:t>mockery</a:t>
            </a:r>
            <a:r>
              <a:rPr lang="sk-SK" dirty="0"/>
              <a:t> and </a:t>
            </a:r>
            <a:r>
              <a:rPr lang="sk-SK" dirty="0" err="1"/>
              <a:t>dehumanization</a:t>
            </a:r>
            <a:br>
              <a:rPr lang="sk-SK" dirty="0"/>
            </a:br>
            <a:r>
              <a:rPr lang="sk-SK" dirty="0" err="1"/>
              <a:t>result</a:t>
            </a:r>
            <a:r>
              <a:rPr lang="sk-SK" dirty="0"/>
              <a:t>: </a:t>
            </a:r>
            <a:r>
              <a:rPr lang="sk-SK" dirty="0" err="1"/>
              <a:t>normalization</a:t>
            </a:r>
            <a:r>
              <a:rPr lang="sk-SK" dirty="0"/>
              <a:t> of hate </a:t>
            </a:r>
            <a:r>
              <a:rPr lang="sk-SK" dirty="0" err="1"/>
              <a:t>speech</a:t>
            </a:r>
            <a:r>
              <a:rPr lang="sk-SK" dirty="0"/>
              <a:t> in society</a:t>
            </a:r>
            <a:endParaRPr lang="sk-SK" b="1" dirty="0" err="1"/>
          </a:p>
        </p:txBody>
      </p:sp>
      <p:sp>
        <p:nvSpPr>
          <p:cNvPr id="94" name="Google Shape;94;p3:notes">
            <a:extLst>
              <a:ext uri="{FF2B5EF4-FFF2-40B4-BE49-F238E27FC236}">
                <a16:creationId xmlns:a16="http://schemas.microsoft.com/office/drawing/2014/main" id="{6A7C786D-25C3-D1DE-6DAD-016701CCD4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7344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>
          <a:extLst>
            <a:ext uri="{FF2B5EF4-FFF2-40B4-BE49-F238E27FC236}">
              <a16:creationId xmlns:a16="http://schemas.microsoft.com/office/drawing/2014/main" id="{EC634905-D139-4969-F071-80468E30B5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>
            <a:extLst>
              <a:ext uri="{FF2B5EF4-FFF2-40B4-BE49-F238E27FC236}">
                <a16:creationId xmlns:a16="http://schemas.microsoft.com/office/drawing/2014/main" id="{6F681BAC-94F5-623B-597E-D0DBF8D0A3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sk-SK" b="1" dirty="0"/>
              <a:t>3. </a:t>
            </a:r>
            <a:r>
              <a:rPr lang="sk-SK" b="1" dirty="0" err="1"/>
              <a:t>Main</a:t>
            </a:r>
            <a:r>
              <a:rPr lang="sk-SK" b="1" dirty="0"/>
              <a:t> </a:t>
            </a:r>
            <a:r>
              <a:rPr lang="sk-SK" b="1" dirty="0" err="1"/>
              <a:t>findings</a:t>
            </a:r>
            <a:r>
              <a:rPr lang="sk-SK" b="1" dirty="0"/>
              <a:t> - </a:t>
            </a:r>
            <a:r>
              <a:rPr lang="sk-SK" b="1" dirty="0" err="1"/>
              <a:t>categories</a:t>
            </a:r>
            <a:r>
              <a:rPr lang="sk-SK" b="1" dirty="0"/>
              <a:t> of hate </a:t>
            </a:r>
            <a:r>
              <a:rPr lang="sk-SK" b="1" dirty="0" err="1"/>
              <a:t>speech</a:t>
            </a:r>
            <a:endParaRPr lang="en-US" dirty="0" err="1"/>
          </a:p>
          <a:p>
            <a:pPr marL="514350" indent="-514350"/>
            <a:r>
              <a:rPr lang="sk-SK" b="1" dirty="0" err="1"/>
              <a:t>stereotypization</a:t>
            </a:r>
            <a:endParaRPr lang="en-US"/>
          </a:p>
          <a:p>
            <a:pPr marL="514350" indent="-514350"/>
            <a:r>
              <a:rPr lang="sk-SK" b="1" dirty="0" err="1"/>
              <a:t>attribution</a:t>
            </a:r>
            <a:r>
              <a:rPr lang="sk-SK" b="1" dirty="0"/>
              <a:t> of identity to </a:t>
            </a:r>
            <a:r>
              <a:rPr lang="sk-SK" b="1" dirty="0" err="1"/>
              <a:t>individuals</a:t>
            </a:r>
            <a:endParaRPr lang="sk-SK"/>
          </a:p>
          <a:p>
            <a:pPr marL="514350" indent="-514350"/>
            <a:r>
              <a:rPr lang="sk-SK" b="1" dirty="0" err="1"/>
              <a:t>securitization</a:t>
            </a:r>
            <a:endParaRPr lang="en-US"/>
          </a:p>
          <a:p>
            <a:pPr marL="514350" indent="-514350"/>
            <a:r>
              <a:rPr lang="sk-SK" b="1" dirty="0" err="1"/>
              <a:t>violence</a:t>
            </a:r>
            <a:r>
              <a:rPr lang="sk-SK" b="1" dirty="0"/>
              <a:t> </a:t>
            </a:r>
            <a:r>
              <a:rPr lang="sk-SK" b="1" dirty="0" err="1"/>
              <a:t>incitement</a:t>
            </a:r>
            <a:r>
              <a:rPr lang="sk-SK" b="1" dirty="0"/>
              <a:t> and </a:t>
            </a:r>
            <a:r>
              <a:rPr lang="sk-SK" b="1" dirty="0" err="1"/>
              <a:t>dehumanization</a:t>
            </a:r>
            <a:endParaRPr dirty="0" err="1"/>
          </a:p>
        </p:txBody>
      </p:sp>
      <p:sp>
        <p:nvSpPr>
          <p:cNvPr id="94" name="Google Shape;94;p3:notes">
            <a:extLst>
              <a:ext uri="{FF2B5EF4-FFF2-40B4-BE49-F238E27FC236}">
                <a16:creationId xmlns:a16="http://schemas.microsoft.com/office/drawing/2014/main" id="{F3C07025-FE16-E496-2E61-6A2DFE8971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6358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>
          <a:extLst>
            <a:ext uri="{FF2B5EF4-FFF2-40B4-BE49-F238E27FC236}">
              <a16:creationId xmlns:a16="http://schemas.microsoft.com/office/drawing/2014/main" id="{1180C893-FFB8-97F5-075E-225A47BAC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>
            <a:extLst>
              <a:ext uri="{FF2B5EF4-FFF2-40B4-BE49-F238E27FC236}">
                <a16:creationId xmlns:a16="http://schemas.microsoft.com/office/drawing/2014/main" id="{CE5D9309-02A1-CA63-CD50-E7BB5E4F2A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sk-SK" b="1" dirty="0"/>
              <a:t>4. </a:t>
            </a:r>
            <a:r>
              <a:rPr lang="sk-SK" b="1" dirty="0" err="1"/>
              <a:t>Recommendations</a:t>
            </a:r>
            <a:br>
              <a:rPr lang="sk-SK" b="1" dirty="0"/>
            </a:br>
            <a:r>
              <a:rPr lang="en-US" b="1" dirty="0"/>
              <a:t>To implement international recommendations and broaden the list of hate speech victims in Criminal Code</a:t>
            </a:r>
            <a:endParaRPr lang="en-US" dirty="0" err="1"/>
          </a:p>
        </p:txBody>
      </p:sp>
      <p:sp>
        <p:nvSpPr>
          <p:cNvPr id="94" name="Google Shape;94;p3:notes">
            <a:extLst>
              <a:ext uri="{FF2B5EF4-FFF2-40B4-BE49-F238E27FC236}">
                <a16:creationId xmlns:a16="http://schemas.microsoft.com/office/drawing/2014/main" id="{7313BA8E-2D92-45FB-0D5D-952A45AF56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0375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>
          <a:extLst>
            <a:ext uri="{FF2B5EF4-FFF2-40B4-BE49-F238E27FC236}">
              <a16:creationId xmlns:a16="http://schemas.microsoft.com/office/drawing/2014/main" id="{6D6E0075-894A-1D29-D1E6-CA7D834D3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>
            <a:extLst>
              <a:ext uri="{FF2B5EF4-FFF2-40B4-BE49-F238E27FC236}">
                <a16:creationId xmlns:a16="http://schemas.microsoft.com/office/drawing/2014/main" id="{F8149094-DD5F-D6FB-2FAB-DE6BA66F6F2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sk-SK" b="1" dirty="0"/>
              <a:t>4. </a:t>
            </a:r>
            <a:r>
              <a:rPr lang="sk-SK" b="1" dirty="0" err="1"/>
              <a:t>Recommendations</a:t>
            </a:r>
            <a:br>
              <a:rPr lang="sk-SK" b="1" dirty="0"/>
            </a:br>
            <a:r>
              <a:rPr lang="en-US" b="1" dirty="0"/>
              <a:t>To create a safe environment for victims of hate speech so they are not afraid to report it, and to eliminate any obstacles in the process</a:t>
            </a:r>
            <a:endParaRPr lang="en-US" dirty="0" err="1"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3:notes">
            <a:extLst>
              <a:ext uri="{FF2B5EF4-FFF2-40B4-BE49-F238E27FC236}">
                <a16:creationId xmlns:a16="http://schemas.microsoft.com/office/drawing/2014/main" id="{4FCDB96B-D0D6-C713-4800-17EEFBB29D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2536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>
          <a:extLst>
            <a:ext uri="{FF2B5EF4-FFF2-40B4-BE49-F238E27FC236}">
              <a16:creationId xmlns:a16="http://schemas.microsoft.com/office/drawing/2014/main" id="{90CF1968-6B3B-D747-6F4C-56BEFF842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>
            <a:extLst>
              <a:ext uri="{FF2B5EF4-FFF2-40B4-BE49-F238E27FC236}">
                <a16:creationId xmlns:a16="http://schemas.microsoft.com/office/drawing/2014/main" id="{594069C4-1CDE-807D-0DB3-4865EE6D48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sk-SK" b="1"/>
              <a:t>4. </a:t>
            </a:r>
            <a:r>
              <a:rPr lang="sk-SK" b="1" err="1"/>
              <a:t>Recommendations</a:t>
            </a:r>
            <a:endParaRPr lang="en-US" err="1"/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For politicians to regulate discussions on their social media profiles and to prevent hate speech</a:t>
            </a:r>
            <a:endParaRPr lang="en-US" dirty="0"/>
          </a:p>
        </p:txBody>
      </p:sp>
      <p:sp>
        <p:nvSpPr>
          <p:cNvPr id="94" name="Google Shape;94;p3:notes">
            <a:extLst>
              <a:ext uri="{FF2B5EF4-FFF2-40B4-BE49-F238E27FC236}">
                <a16:creationId xmlns:a16="http://schemas.microsoft.com/office/drawing/2014/main" id="{B8366540-2E32-CF26-0568-D8A46BA5EC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10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6012656" y="771525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821656" y="-1209675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403648" y="1635646"/>
            <a:ext cx="705455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>
              <a:buSzPts val="5000"/>
            </a:pPr>
            <a:r>
              <a:rPr lang="sk-SK" sz="36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Hate </a:t>
            </a:r>
            <a:r>
              <a:rPr lang="sk-SK" sz="3600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speech</a:t>
            </a:r>
            <a:r>
              <a:rPr lang="sk-SK" sz="36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600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against</a:t>
            </a:r>
            <a:r>
              <a:rPr lang="sk-SK" sz="36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 LGBTI+ </a:t>
            </a:r>
            <a:r>
              <a:rPr lang="sk-SK" sz="3600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people</a:t>
            </a:r>
            <a:r>
              <a:rPr lang="sk-SK" sz="36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 on </a:t>
            </a:r>
            <a:r>
              <a:rPr lang="sk-SK" sz="3600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political</a:t>
            </a:r>
            <a:r>
              <a:rPr lang="sk-SK" sz="36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600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facebook</a:t>
            </a:r>
            <a:r>
              <a:rPr lang="sk-SK" sz="36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600" b="1" dirty="0" err="1">
                <a:solidFill>
                  <a:schemeClr val="bg1"/>
                </a:solidFill>
                <a:latin typeface="Montserrat"/>
                <a:ea typeface="Montserrat"/>
                <a:cs typeface="Montserrat"/>
              </a:rPr>
              <a:t>profiles</a:t>
            </a:r>
            <a:endParaRPr lang="sk-SK" sz="3600" b="1" dirty="0">
              <a:solidFill>
                <a:schemeClr val="bg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499639" y="3155756"/>
            <a:ext cx="8630181" cy="1501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l">
              <a:spcBef>
                <a:spcPts val="320"/>
              </a:spcBef>
              <a:buClr>
                <a:schemeClr val="lt1"/>
              </a:buClr>
              <a:buSzPts val="1600"/>
            </a:pPr>
            <a:r>
              <a:rPr lang="en-US" sz="2400" dirty="0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</a:rPr>
              <a:t>Advancing LGBTIQ+ Equality in Europe: The role of Equality Bodies</a:t>
            </a:r>
            <a:r>
              <a:rPr lang="sk-SK" sz="2400" dirty="0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</a:rPr>
              <a:t>, 12.05.2025</a:t>
            </a:r>
          </a:p>
          <a:p>
            <a:pPr marL="0" indent="0" algn="l">
              <a:spcBef>
                <a:spcPts val="320"/>
              </a:spcBef>
              <a:buClr>
                <a:schemeClr val="lt1"/>
              </a:buClr>
              <a:buSzPts val="1600"/>
            </a:pPr>
            <a:r>
              <a:rPr lang="sk-SK" sz="2400" dirty="0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Anna Máriássyová, SNCHR</a:t>
            </a:r>
            <a:endParaRPr sz="2400" dirty="0">
              <a:solidFill>
                <a:schemeClr val="lt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63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14350" indent="-514350" algn="l">
              <a:buAutoNum type="arabicPeriod"/>
            </a:pP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Research</a:t>
            </a:r>
            <a:r>
              <a:rPr lang="sk-SK" sz="3300" b="1" dirty="0">
                <a:solidFill>
                  <a:srgbClr val="EF505F"/>
                </a:solidFill>
                <a:latin typeface="Montserrat"/>
              </a:rPr>
              <a:t> design</a:t>
            </a:r>
            <a:endParaRPr lang="en-US"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457200" y="977939"/>
            <a:ext cx="8229600" cy="3535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  <a:buFont typeface="Courier New"/>
              <a:buChar char="o"/>
            </a:pP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44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facebook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en-US" sz="3000" b="1" noProof="0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profiles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of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political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parties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and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political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leaders</a:t>
            </a:r>
            <a:endParaRPr lang="sk-SK" sz="3000" b="1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  <a:buFont typeface="Courier New"/>
              <a:buChar char="o"/>
            </a:pPr>
            <a:endParaRPr lang="en-US" sz="3000" dirty="0">
              <a:solidFill>
                <a:srgbClr val="05385E"/>
              </a:solidFill>
              <a:latin typeface="Montserrat Ligh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  <a:buFont typeface="Courier New"/>
              <a:buChar char="o"/>
            </a:pPr>
            <a:r>
              <a:rPr lang="en-US" sz="3000" dirty="0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both </a:t>
            </a:r>
            <a:r>
              <a:rPr lang="sk-SK" sz="3000" err="1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posts</a:t>
            </a:r>
            <a:r>
              <a:rPr lang="en-US" sz="3000" dirty="0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 and comments</a:t>
            </a:r>
            <a:r>
              <a:rPr lang="sk-SK" sz="3000" dirty="0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, </a:t>
            </a:r>
            <a:r>
              <a:rPr lang="en-US" sz="3000" dirty="0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selected by </a:t>
            </a:r>
            <a:r>
              <a:rPr lang="sk-SK" sz="3000" err="1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the</a:t>
            </a:r>
            <a:r>
              <a:rPr lang="sk-SK" sz="3000" dirty="0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 </a:t>
            </a:r>
            <a:r>
              <a:rPr lang="sk-SK" sz="3000" err="1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occurrence</a:t>
            </a:r>
            <a:r>
              <a:rPr lang="sk-SK" sz="3000" dirty="0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 of </a:t>
            </a:r>
            <a:r>
              <a:rPr lang="en-US" sz="3000" dirty="0">
                <a:solidFill>
                  <a:srgbClr val="05385E"/>
                </a:solidFill>
                <a:latin typeface="Montserrat Light"/>
                <a:ea typeface="Montserrat"/>
                <a:cs typeface="Montserrat"/>
              </a:rPr>
              <a:t>keywords related to LGBTI+ people, migrants and Roma people</a:t>
            </a:r>
            <a:endParaRPr lang="sk-SK" sz="3000" b="1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lvl="0" indent="-3937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endParaRPr sz="1900" b="1" dirty="0">
              <a:solidFill>
                <a:srgbClr val="0538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14350" lvl="0" indent="-3937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endParaRPr sz="1900" b="1" dirty="0">
              <a:solidFill>
                <a:srgbClr val="0538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14350" lvl="0" indent="-3937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endParaRPr sz="1900" b="1" dirty="0">
              <a:solidFill>
                <a:srgbClr val="0538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14350" lvl="0" indent="-51435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Font typeface="Courier New" panose="020B0604020202020204" pitchFamily="34" charset="0"/>
              <a:buChar char="o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  <a:p>
            <a:pPr marL="514350" lvl="0" indent="-51435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Font typeface="Courier New" panose="020B0604020202020204" pitchFamily="34" charset="0"/>
              <a:buChar char="o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  <a:p>
            <a:pPr marL="0" indent="0">
              <a:spcBef>
                <a:spcPts val="380"/>
              </a:spcBef>
              <a:buClr>
                <a:srgbClr val="05385E"/>
              </a:buClr>
              <a:buSzPts val="1900"/>
              <a:buNone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>
          <a:extLst>
            <a:ext uri="{FF2B5EF4-FFF2-40B4-BE49-F238E27FC236}">
              <a16:creationId xmlns:a16="http://schemas.microsoft.com/office/drawing/2014/main" id="{478E17E6-F854-C257-2B28-7AD8E3E5F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>
            <a:extLst>
              <a:ext uri="{FF2B5EF4-FFF2-40B4-BE49-F238E27FC236}">
                <a16:creationId xmlns:a16="http://schemas.microsoft.com/office/drawing/2014/main" id="{2E1D1FC7-1323-4AF5-E0BC-893E4CC3F6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63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14350" indent="-514350" algn="l">
              <a:buAutoNum type="arabicPeriod"/>
            </a:pP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Research</a:t>
            </a:r>
            <a:r>
              <a:rPr lang="sk-SK" sz="3300" b="1" dirty="0">
                <a:solidFill>
                  <a:srgbClr val="EF505F"/>
                </a:solidFill>
                <a:latin typeface="Montserrat"/>
              </a:rPr>
              <a:t> design</a:t>
            </a:r>
            <a:endParaRPr lang="en-US"/>
          </a:p>
        </p:txBody>
      </p:sp>
      <p:sp>
        <p:nvSpPr>
          <p:cNvPr id="98" name="Google Shape;98;p3">
            <a:extLst>
              <a:ext uri="{FF2B5EF4-FFF2-40B4-BE49-F238E27FC236}">
                <a16:creationId xmlns:a16="http://schemas.microsoft.com/office/drawing/2014/main" id="{7874BC27-13D8-2C51-026B-CD22D0720897}"/>
              </a:ext>
            </a:extLst>
          </p:cNvPr>
          <p:cNvSpPr txBox="1"/>
          <p:nvPr/>
        </p:nvSpPr>
        <p:spPr>
          <a:xfrm>
            <a:off x="170772" y="1045768"/>
            <a:ext cx="8976188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EF505F"/>
              </a:buClr>
              <a:buSzPts val="1500"/>
              <a:buChar char="•"/>
            </a:pPr>
            <a:r>
              <a:rPr lang="sk-SK" sz="3200" dirty="0">
                <a:solidFill>
                  <a:srgbClr val="05385E"/>
                </a:solidFill>
                <a:latin typeface="Montserrat Light"/>
                <a:sym typeface="Montserrat Light"/>
              </a:rPr>
              <a:t> </a:t>
            </a:r>
            <a:r>
              <a:rPr lang="sk-SK" sz="3200" err="1">
                <a:solidFill>
                  <a:srgbClr val="05385E"/>
                </a:solidFill>
                <a:latin typeface="Montserrat Light"/>
                <a:sym typeface="Montserrat Light"/>
              </a:rPr>
              <a:t>data</a:t>
            </a:r>
            <a:r>
              <a:rPr lang="sk-SK" sz="3200" dirty="0">
                <a:solidFill>
                  <a:srgbClr val="05385E"/>
                </a:solidFill>
                <a:latin typeface="Montserrat Light"/>
                <a:sym typeface="Montserrat Light"/>
              </a:rPr>
              <a:t> </a:t>
            </a:r>
            <a:r>
              <a:rPr lang="sk-SK" sz="3200" err="1">
                <a:solidFill>
                  <a:srgbClr val="05385E"/>
                </a:solidFill>
                <a:latin typeface="Montserrat Light"/>
                <a:sym typeface="Montserrat Light"/>
              </a:rPr>
              <a:t>collection</a:t>
            </a:r>
            <a:r>
              <a:rPr lang="sk-SK" sz="3200" dirty="0">
                <a:solidFill>
                  <a:srgbClr val="05385E"/>
                </a:solidFill>
                <a:latin typeface="Montserrat Light"/>
                <a:sym typeface="Montserrat Light"/>
              </a:rPr>
              <a:t> – 1/2023-6/2023 (8.632 </a:t>
            </a:r>
            <a:r>
              <a:rPr lang="sk-SK" sz="3200" err="1">
                <a:solidFill>
                  <a:srgbClr val="05385E"/>
                </a:solidFill>
                <a:latin typeface="Montserrat Light"/>
                <a:sym typeface="Montserrat Light"/>
              </a:rPr>
              <a:t>items</a:t>
            </a:r>
            <a:r>
              <a:rPr lang="sk-SK" sz="3200" dirty="0">
                <a:solidFill>
                  <a:srgbClr val="05385E"/>
                </a:solidFill>
                <a:latin typeface="Montserrat Light"/>
                <a:sym typeface="Montserrat Light"/>
              </a:rPr>
              <a:t>)</a:t>
            </a:r>
            <a:endParaRPr lang="en-US" sz="3000" noProof="0">
              <a:solidFill>
                <a:srgbClr val="05385E"/>
              </a:solidFill>
              <a:latin typeface="Montserrat Light"/>
            </a:endParaRPr>
          </a:p>
          <a:p>
            <a:pPr marL="457200" indent="-457200">
              <a:lnSpc>
                <a:spcPct val="150000"/>
              </a:lnSpc>
              <a:buClr>
                <a:srgbClr val="EF505F"/>
              </a:buClr>
              <a:buSzPts val="1500"/>
              <a:buChar char="•"/>
            </a:pPr>
            <a:endParaRPr lang="sk-SK" sz="3200" dirty="0">
              <a:solidFill>
                <a:srgbClr val="05385E"/>
              </a:solidFill>
              <a:ea typeface="Montserrat Light"/>
            </a:endParaRPr>
          </a:p>
          <a:p>
            <a:pPr marL="457200" indent="-457200">
              <a:lnSpc>
                <a:spcPct val="150000"/>
              </a:lnSpc>
              <a:buClr>
                <a:srgbClr val="EF505F"/>
              </a:buClr>
              <a:buSzPts val="1500"/>
              <a:buChar char="•"/>
            </a:pPr>
            <a:r>
              <a:rPr lang="sk-SK" sz="3000" dirty="0">
                <a:solidFill>
                  <a:srgbClr val="05385E"/>
                </a:solidFill>
                <a:latin typeface="Montserrat Light"/>
                <a:ea typeface="Montserrat Light"/>
                <a:cs typeface="Montserrat Light"/>
              </a:rPr>
              <a:t> </a:t>
            </a:r>
            <a:r>
              <a:rPr lang="sk-SK" sz="3000" b="0" i="0" u="none" strike="noStrike" cap="none" err="1">
                <a:solidFill>
                  <a:srgbClr val="05385E"/>
                </a:solidFill>
                <a:latin typeface="Montserrat Light"/>
                <a:ea typeface="Montserrat Light"/>
                <a:cs typeface="Montserrat Light"/>
              </a:rPr>
              <a:t>broad</a:t>
            </a:r>
            <a:r>
              <a:rPr lang="sk-SK" sz="3000" b="0" i="0" u="none" strike="noStrike" cap="none" dirty="0">
                <a:solidFill>
                  <a:srgbClr val="05385E"/>
                </a:solidFill>
                <a:latin typeface="Montserrat Light"/>
                <a:ea typeface="Montserrat Light"/>
                <a:cs typeface="Montserrat Light"/>
              </a:rPr>
              <a:t> </a:t>
            </a:r>
            <a:r>
              <a:rPr lang="sk-SK" sz="3000" b="0" i="0" u="none" strike="noStrike" cap="none" err="1">
                <a:solidFill>
                  <a:srgbClr val="05385E"/>
                </a:solidFill>
                <a:latin typeface="Montserrat Light"/>
                <a:ea typeface="Montserrat Light"/>
                <a:cs typeface="Montserrat Light"/>
              </a:rPr>
              <a:t>definition</a:t>
            </a:r>
            <a:r>
              <a:rPr lang="sk-SK" sz="3000" b="0" i="0" u="none" strike="noStrike" cap="none" dirty="0">
                <a:solidFill>
                  <a:srgbClr val="05385E"/>
                </a:solidFill>
                <a:latin typeface="Montserrat Light"/>
                <a:ea typeface="Montserrat Light"/>
                <a:cs typeface="Montserrat Light"/>
              </a:rPr>
              <a:t> of hate </a:t>
            </a:r>
            <a:r>
              <a:rPr lang="sk-SK" sz="3000" b="0" i="0" u="none" strike="noStrike" cap="none" err="1">
                <a:solidFill>
                  <a:srgbClr val="05385E"/>
                </a:solidFill>
                <a:latin typeface="Montserrat Light"/>
                <a:ea typeface="Montserrat Light"/>
                <a:cs typeface="Montserrat Light"/>
              </a:rPr>
              <a:t>speech</a:t>
            </a:r>
            <a:r>
              <a:rPr lang="sk-SK" sz="3000" b="0" i="0" u="none" strike="noStrike" cap="none" dirty="0">
                <a:solidFill>
                  <a:srgbClr val="05385E"/>
                </a:solidFill>
                <a:latin typeface="Montserrat Light"/>
                <a:ea typeface="Montserrat Light"/>
                <a:cs typeface="Montserrat Light"/>
              </a:rPr>
              <a:t> (ECRI)</a:t>
            </a:r>
            <a:endParaRPr lang="en-US" sz="3000" b="0" i="0" u="none" strike="noStrike" cap="none">
              <a:solidFill>
                <a:srgbClr val="05385E"/>
              </a:solidFill>
              <a:latin typeface="Montserrat Light"/>
              <a:ea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252031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>
          <a:extLst>
            <a:ext uri="{FF2B5EF4-FFF2-40B4-BE49-F238E27FC236}">
              <a16:creationId xmlns:a16="http://schemas.microsoft.com/office/drawing/2014/main" id="{BB225A1D-3F4D-D970-282B-74962B830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>
            <a:extLst>
              <a:ext uri="{FF2B5EF4-FFF2-40B4-BE49-F238E27FC236}">
                <a16:creationId xmlns:a16="http://schemas.microsoft.com/office/drawing/2014/main" id="{ADB6DC00-3963-6ACB-8741-50BB9BA7FF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86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algn="l"/>
            <a:r>
              <a:rPr lang="sk-SK" sz="3300" b="1" dirty="0">
                <a:solidFill>
                  <a:srgbClr val="EF505F"/>
                </a:solidFill>
                <a:latin typeface="Montserrat"/>
              </a:rPr>
              <a:t>2.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 </a:t>
            </a:r>
            <a:r>
              <a:rPr lang="sk-SK" sz="3200" b="1" err="1">
                <a:solidFill>
                  <a:srgbClr val="EF505F"/>
                </a:solidFill>
                <a:latin typeface="Montserrat"/>
              </a:rPr>
              <a:t>Main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 </a:t>
            </a:r>
            <a:r>
              <a:rPr lang="sk-SK" sz="3200" b="1" err="1">
                <a:solidFill>
                  <a:srgbClr val="EF505F"/>
                </a:solidFill>
                <a:latin typeface="Montserrat"/>
              </a:rPr>
              <a:t>findings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 – </a:t>
            </a:r>
            <a:r>
              <a:rPr lang="sk-SK" sz="3200" b="1" err="1">
                <a:solidFill>
                  <a:srgbClr val="EF505F"/>
                </a:solidFill>
                <a:latin typeface="Montserrat"/>
              </a:rPr>
              <a:t>who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 </a:t>
            </a:r>
            <a:r>
              <a:rPr lang="sk-SK" sz="3200" b="1" err="1">
                <a:solidFill>
                  <a:srgbClr val="EF505F"/>
                </a:solidFill>
                <a:latin typeface="Montserrat"/>
              </a:rPr>
              <a:t>uses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 hate </a:t>
            </a:r>
            <a:r>
              <a:rPr lang="sk-SK" sz="3200" b="1" err="1">
                <a:solidFill>
                  <a:srgbClr val="EF505F"/>
                </a:solidFill>
                <a:latin typeface="Montserrat"/>
              </a:rPr>
              <a:t>speech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?</a:t>
            </a:r>
          </a:p>
        </p:txBody>
      </p:sp>
      <p:sp>
        <p:nvSpPr>
          <p:cNvPr id="97" name="Google Shape;97;p3">
            <a:extLst>
              <a:ext uri="{FF2B5EF4-FFF2-40B4-BE49-F238E27FC236}">
                <a16:creationId xmlns:a16="http://schemas.microsoft.com/office/drawing/2014/main" id="{41418988-093B-A3FC-0A54-AB042790F1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742"/>
            <a:ext cx="8229600" cy="3192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Out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of 10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profiles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with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the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highest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percentage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of hate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speech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, 4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belong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to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the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members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of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government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and 2 to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MEPs</a:t>
            </a:r>
            <a:endParaRPr lang="sk-SK" sz="3000" b="1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lvl="0" indent="-3937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endParaRPr sz="1900" b="1" dirty="0">
              <a:solidFill>
                <a:srgbClr val="0538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None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lvl="0" indent="-51435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Font typeface="Arial" panose="020B0604020202020204" pitchFamily="34" charset="0"/>
              <a:buChar char="•"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02781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>
          <a:extLst>
            <a:ext uri="{FF2B5EF4-FFF2-40B4-BE49-F238E27FC236}">
              <a16:creationId xmlns:a16="http://schemas.microsoft.com/office/drawing/2014/main" id="{6D69507C-967D-EF25-DB03-27B5950E8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>
            <a:extLst>
              <a:ext uri="{FF2B5EF4-FFF2-40B4-BE49-F238E27FC236}">
                <a16:creationId xmlns:a16="http://schemas.microsoft.com/office/drawing/2014/main" id="{C7D7EF30-8F7B-411D-E0AF-5EC6E68D8E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86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algn="l"/>
            <a:r>
              <a:rPr lang="sk-SK" sz="3300" b="1" dirty="0">
                <a:solidFill>
                  <a:srgbClr val="EF505F"/>
                </a:solidFill>
                <a:latin typeface="Montserrat"/>
              </a:rPr>
              <a:t>2. </a:t>
            </a: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Main</a:t>
            </a:r>
            <a:r>
              <a:rPr lang="sk-SK" sz="3300" b="1" dirty="0">
                <a:solidFill>
                  <a:srgbClr val="EF505F"/>
                </a:solidFill>
                <a:latin typeface="Montserrat"/>
              </a:rPr>
              <a:t> </a:t>
            </a: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findings</a:t>
            </a:r>
            <a:r>
              <a:rPr lang="sk-SK" sz="3300" b="1" dirty="0">
                <a:solidFill>
                  <a:srgbClr val="EF505F"/>
                </a:solidFill>
                <a:latin typeface="Montserrat"/>
              </a:rPr>
              <a:t> – </a:t>
            </a: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who</a:t>
            </a:r>
            <a:r>
              <a:rPr lang="sk-SK" sz="3300" b="1" dirty="0">
                <a:solidFill>
                  <a:srgbClr val="EF505F"/>
                </a:solidFill>
                <a:latin typeface="Montserrat"/>
              </a:rPr>
              <a:t> </a:t>
            </a: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uses</a:t>
            </a:r>
            <a:r>
              <a:rPr lang="sk-SK" sz="3300" b="1" dirty="0">
                <a:solidFill>
                  <a:srgbClr val="EF505F"/>
                </a:solidFill>
                <a:latin typeface="Montserrat"/>
              </a:rPr>
              <a:t> hate </a:t>
            </a: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speech</a:t>
            </a:r>
            <a:r>
              <a:rPr lang="sk-SK" sz="3300" b="1" dirty="0">
                <a:solidFill>
                  <a:srgbClr val="EF505F"/>
                </a:solidFill>
                <a:latin typeface="Montserrat"/>
              </a:rPr>
              <a:t>?</a:t>
            </a:r>
          </a:p>
        </p:txBody>
      </p:sp>
      <p:sp>
        <p:nvSpPr>
          <p:cNvPr id="98" name="Google Shape;98;p3">
            <a:extLst>
              <a:ext uri="{FF2B5EF4-FFF2-40B4-BE49-F238E27FC236}">
                <a16:creationId xmlns:a16="http://schemas.microsoft.com/office/drawing/2014/main" id="{9FB4EEFF-E0F7-C531-51B7-6DC0CCF6A61A}"/>
              </a:ext>
            </a:extLst>
          </p:cNvPr>
          <p:cNvSpPr txBox="1"/>
          <p:nvPr/>
        </p:nvSpPr>
        <p:spPr>
          <a:xfrm>
            <a:off x="352276" y="1091329"/>
            <a:ext cx="8009835" cy="2908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indent="-95250">
              <a:lnSpc>
                <a:spcPct val="150000"/>
              </a:lnSpc>
              <a:buClr>
                <a:srgbClr val="EF505F"/>
              </a:buClr>
              <a:buSzPts val="1500"/>
              <a:buFont typeface="Arial"/>
              <a:buChar char="•"/>
            </a:pPr>
            <a:r>
              <a:rPr lang="en-US" sz="3200" noProof="0" dirty="0">
                <a:solidFill>
                  <a:srgbClr val="05385E"/>
                </a:solidFill>
                <a:latin typeface="Montserrat Light"/>
                <a:sym typeface="Montserrat Light"/>
              </a:rPr>
              <a:t> </a:t>
            </a:r>
            <a:r>
              <a:rPr lang="sk-SK" sz="3000" err="1">
                <a:solidFill>
                  <a:srgbClr val="05385E"/>
                </a:solidFill>
                <a:latin typeface="Montserrat Light"/>
                <a:sym typeface="Montserrat Light"/>
              </a:rPr>
              <a:t>explicit</a:t>
            </a:r>
            <a:r>
              <a:rPr lang="sk-SK" sz="3000" dirty="0">
                <a:solidFill>
                  <a:srgbClr val="05385E"/>
                </a:solidFill>
                <a:latin typeface="Montserrat Light"/>
                <a:sym typeface="Montserrat Light"/>
              </a:rPr>
              <a:t> </a:t>
            </a:r>
            <a:r>
              <a:rPr lang="sk-SK" sz="3000" err="1">
                <a:solidFill>
                  <a:srgbClr val="05385E"/>
                </a:solidFill>
                <a:latin typeface="Montserrat Light"/>
                <a:sym typeface="Montserrat Light"/>
              </a:rPr>
              <a:t>insults</a:t>
            </a:r>
            <a:r>
              <a:rPr lang="sk-SK" sz="3000" dirty="0">
                <a:solidFill>
                  <a:srgbClr val="05385E"/>
                </a:solidFill>
                <a:latin typeface="Montserrat Light"/>
                <a:sym typeface="Montserrat Light"/>
              </a:rPr>
              <a:t>, </a:t>
            </a:r>
            <a:r>
              <a:rPr lang="sk-SK" sz="3000" err="1">
                <a:solidFill>
                  <a:srgbClr val="05385E"/>
                </a:solidFill>
                <a:latin typeface="Montserrat Light"/>
                <a:sym typeface="Montserrat Light"/>
              </a:rPr>
              <a:t>mockery</a:t>
            </a:r>
            <a:r>
              <a:rPr lang="sk-SK" sz="3000" dirty="0">
                <a:solidFill>
                  <a:srgbClr val="05385E"/>
                </a:solidFill>
                <a:latin typeface="Montserrat Light"/>
                <a:sym typeface="Montserrat Light"/>
              </a:rPr>
              <a:t> and </a:t>
            </a:r>
            <a:r>
              <a:rPr lang="sk-SK" sz="3000" err="1">
                <a:solidFill>
                  <a:srgbClr val="05385E"/>
                </a:solidFill>
                <a:latin typeface="Montserrat Light"/>
                <a:sym typeface="Montserrat Light"/>
              </a:rPr>
              <a:t>dehumanization</a:t>
            </a:r>
            <a:endParaRPr lang="sk-SK" sz="3000">
              <a:solidFill>
                <a:srgbClr val="05385E"/>
              </a:solidFill>
              <a:latin typeface="Montserrat Light"/>
            </a:endParaRPr>
          </a:p>
          <a:p>
            <a:pPr indent="-95250">
              <a:lnSpc>
                <a:spcPct val="150000"/>
              </a:lnSpc>
              <a:buClr>
                <a:srgbClr val="EF505F"/>
              </a:buClr>
              <a:buSzPts val="1500"/>
              <a:buFont typeface="Arial"/>
              <a:buChar char="•"/>
            </a:pPr>
            <a:r>
              <a:rPr lang="sk-SK" sz="3000" dirty="0">
                <a:solidFill>
                  <a:srgbClr val="05385E"/>
                </a:solidFill>
                <a:latin typeface="Montserrat Light"/>
                <a:sym typeface="Montserrat Light"/>
              </a:rPr>
              <a:t> </a:t>
            </a:r>
            <a:r>
              <a:rPr lang="sk-SK" sz="3000" err="1">
                <a:solidFill>
                  <a:srgbClr val="05385E"/>
                </a:solidFill>
                <a:latin typeface="Montserrat Light"/>
                <a:sym typeface="Montserrat Light"/>
              </a:rPr>
              <a:t>result</a:t>
            </a:r>
            <a:r>
              <a:rPr lang="sk-SK" sz="3000" dirty="0">
                <a:solidFill>
                  <a:srgbClr val="05385E"/>
                </a:solidFill>
                <a:latin typeface="Montserrat Light"/>
                <a:sym typeface="Montserrat Light"/>
              </a:rPr>
              <a:t>: </a:t>
            </a:r>
            <a:r>
              <a:rPr lang="sk-SK" sz="3000" err="1">
                <a:solidFill>
                  <a:srgbClr val="05385E"/>
                </a:solidFill>
                <a:latin typeface="Montserrat Light"/>
                <a:sym typeface="Montserrat Light"/>
              </a:rPr>
              <a:t>normalization</a:t>
            </a:r>
            <a:r>
              <a:rPr lang="sk-SK" sz="3000" dirty="0">
                <a:solidFill>
                  <a:srgbClr val="05385E"/>
                </a:solidFill>
                <a:latin typeface="Montserrat Light"/>
                <a:sym typeface="Montserrat Light"/>
              </a:rPr>
              <a:t> of hate </a:t>
            </a:r>
            <a:r>
              <a:rPr lang="sk-SK" sz="3000" err="1">
                <a:solidFill>
                  <a:srgbClr val="05385E"/>
                </a:solidFill>
                <a:latin typeface="Montserrat Light"/>
                <a:sym typeface="Montserrat Light"/>
              </a:rPr>
              <a:t>speech</a:t>
            </a:r>
            <a:r>
              <a:rPr lang="sk-SK" sz="3000" dirty="0">
                <a:solidFill>
                  <a:srgbClr val="05385E"/>
                </a:solidFill>
                <a:latin typeface="Montserrat Light"/>
                <a:sym typeface="Montserrat Light"/>
              </a:rPr>
              <a:t> in society</a:t>
            </a:r>
            <a:endParaRPr lang="sk-SK" sz="3000" dirty="0">
              <a:solidFill>
                <a:srgbClr val="05385E"/>
              </a:solidFill>
              <a:latin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2401615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>
          <a:extLst>
            <a:ext uri="{FF2B5EF4-FFF2-40B4-BE49-F238E27FC236}">
              <a16:creationId xmlns:a16="http://schemas.microsoft.com/office/drawing/2014/main" id="{6A78F2C4-8EC2-22BE-ADE9-0A02B5F06F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>
            <a:extLst>
              <a:ext uri="{FF2B5EF4-FFF2-40B4-BE49-F238E27FC236}">
                <a16:creationId xmlns:a16="http://schemas.microsoft.com/office/drawing/2014/main" id="{0628CA9E-D4E8-0D2B-A6FB-64FF101A94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86613"/>
            <a:ext cx="8229600" cy="687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sk-SK" sz="3200" b="1" dirty="0">
                <a:solidFill>
                  <a:srgbClr val="EF505F"/>
                </a:solidFill>
                <a:latin typeface="Montserrat"/>
              </a:rPr>
              <a:t>3. </a:t>
            </a:r>
            <a:r>
              <a:rPr lang="sk-SK" sz="3200" b="1" dirty="0" err="1">
                <a:solidFill>
                  <a:srgbClr val="EF505F"/>
                </a:solidFill>
                <a:latin typeface="Montserrat"/>
              </a:rPr>
              <a:t>Main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 </a:t>
            </a:r>
            <a:r>
              <a:rPr lang="sk-SK" sz="3200" b="1" dirty="0" err="1">
                <a:solidFill>
                  <a:srgbClr val="EF505F"/>
                </a:solidFill>
                <a:latin typeface="Montserrat"/>
              </a:rPr>
              <a:t>findings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 - </a:t>
            </a:r>
            <a:r>
              <a:rPr lang="sk-SK" sz="3200" b="1" dirty="0" err="1">
                <a:solidFill>
                  <a:srgbClr val="EF505F"/>
                </a:solidFill>
                <a:latin typeface="Montserrat"/>
              </a:rPr>
              <a:t>categories</a:t>
            </a:r>
            <a:r>
              <a:rPr lang="sk-SK" sz="3200" b="1" dirty="0">
                <a:solidFill>
                  <a:srgbClr val="EF505F"/>
                </a:solidFill>
                <a:latin typeface="Montserrat"/>
              </a:rPr>
              <a:t> of hate </a:t>
            </a:r>
            <a:r>
              <a:rPr lang="sk-SK" sz="3200" b="1" dirty="0" err="1">
                <a:solidFill>
                  <a:srgbClr val="EF505F"/>
                </a:solidFill>
                <a:latin typeface="Montserrat"/>
              </a:rPr>
              <a:t>speech</a:t>
            </a:r>
            <a:endParaRPr lang="sk-SK" sz="3200" b="1">
              <a:solidFill>
                <a:srgbClr val="EF505F"/>
              </a:solidFill>
              <a:latin typeface="Montserrat"/>
            </a:endParaRPr>
          </a:p>
        </p:txBody>
      </p:sp>
      <p:sp>
        <p:nvSpPr>
          <p:cNvPr id="97" name="Google Shape;97;p3">
            <a:extLst>
              <a:ext uri="{FF2B5EF4-FFF2-40B4-BE49-F238E27FC236}">
                <a16:creationId xmlns:a16="http://schemas.microsoft.com/office/drawing/2014/main" id="{16A5F386-BD86-191D-C9D0-28964F0114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8654"/>
            <a:ext cx="8229600" cy="3317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stereotypization</a:t>
            </a:r>
            <a:endParaRPr lang="sk-SK" sz="3000" b="1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attribution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of identity to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individuals</a:t>
            </a:r>
            <a:endParaRPr lang="sk-SK" sz="3000" b="1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securitization</a:t>
            </a:r>
            <a:endParaRPr lang="sk-SK" sz="3000" b="1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violence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incitement</a:t>
            </a:r>
            <a:r>
              <a:rPr lang="sk-SK" sz="3000" b="1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 and </a:t>
            </a:r>
            <a:r>
              <a:rPr lang="sk-SK" sz="3000" b="1" err="1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dehumanization</a:t>
            </a:r>
            <a:endParaRPr lang="sk-SK" sz="3000" b="1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sk-SK" sz="1900" b="1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sk-SK" sz="1900" b="1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lvl="0" indent="-3937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endParaRPr sz="1900" b="1" dirty="0">
              <a:solidFill>
                <a:srgbClr val="0538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None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lvl="0" indent="-51435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Font typeface="Arial" panose="020B0604020202020204" pitchFamily="34" charset="0"/>
              <a:buChar char="•"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488548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>
          <a:extLst>
            <a:ext uri="{FF2B5EF4-FFF2-40B4-BE49-F238E27FC236}">
              <a16:creationId xmlns:a16="http://schemas.microsoft.com/office/drawing/2014/main" id="{49D968BA-CDCB-D658-DDF2-2B66ABF5DA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>
            <a:extLst>
              <a:ext uri="{FF2B5EF4-FFF2-40B4-BE49-F238E27FC236}">
                <a16:creationId xmlns:a16="http://schemas.microsoft.com/office/drawing/2014/main" id="{157273BD-C255-1CDB-3E9F-B627BE21B2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687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sk-SK" sz="3300" b="1" dirty="0">
                <a:solidFill>
                  <a:srgbClr val="EF505F"/>
                </a:solidFill>
                <a:latin typeface="Montserrat"/>
              </a:rPr>
              <a:t>4. </a:t>
            </a: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Recommendations</a:t>
            </a:r>
          </a:p>
        </p:txBody>
      </p:sp>
      <p:sp>
        <p:nvSpPr>
          <p:cNvPr id="97" name="Google Shape;97;p3">
            <a:extLst>
              <a:ext uri="{FF2B5EF4-FFF2-40B4-BE49-F238E27FC236}">
                <a16:creationId xmlns:a16="http://schemas.microsoft.com/office/drawing/2014/main" id="{5157637C-DDA2-0C65-5349-35F1B8144D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129990"/>
            <a:ext cx="8229600" cy="338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r>
              <a:rPr lang="en-US" sz="3000" b="1" noProof="0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To implement international recommendations and broaden the list of hate speech victims in Criminal Code</a:t>
            </a:r>
          </a:p>
          <a:p>
            <a:pPr marL="0" indent="0">
              <a:spcBef>
                <a:spcPts val="0"/>
              </a:spcBef>
              <a:buClr>
                <a:srgbClr val="05385E"/>
              </a:buClr>
              <a:buSzPts val="1900"/>
              <a:buNone/>
            </a:pPr>
            <a:endParaRPr lang="en-US" sz="1900" b="1" noProof="0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en-US" sz="1900" b="1" noProof="0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sk-SK" sz="1900" b="1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lvl="0" indent="-3937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endParaRPr sz="1900" b="1" dirty="0">
              <a:solidFill>
                <a:srgbClr val="0538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None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lvl="0" indent="-51435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Font typeface="Arial" panose="020B0604020202020204" pitchFamily="34" charset="0"/>
              <a:buChar char="•"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245908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>
          <a:extLst>
            <a:ext uri="{FF2B5EF4-FFF2-40B4-BE49-F238E27FC236}">
              <a16:creationId xmlns:a16="http://schemas.microsoft.com/office/drawing/2014/main" id="{9EFE5741-7665-D3EC-BF41-5541DC779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>
            <a:extLst>
              <a:ext uri="{FF2B5EF4-FFF2-40B4-BE49-F238E27FC236}">
                <a16:creationId xmlns:a16="http://schemas.microsoft.com/office/drawing/2014/main" id="{A1DD19A7-3E0A-93E5-4D63-6818500D2B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687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sk-SK" sz="3300" b="1" dirty="0">
                <a:solidFill>
                  <a:srgbClr val="EF505F"/>
                </a:solidFill>
                <a:latin typeface="Montserrat"/>
              </a:rPr>
              <a:t>4. </a:t>
            </a: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Recommendations</a:t>
            </a:r>
          </a:p>
        </p:txBody>
      </p:sp>
      <p:sp>
        <p:nvSpPr>
          <p:cNvPr id="97" name="Google Shape;97;p3">
            <a:extLst>
              <a:ext uri="{FF2B5EF4-FFF2-40B4-BE49-F238E27FC236}">
                <a16:creationId xmlns:a16="http://schemas.microsoft.com/office/drawing/2014/main" id="{2EC889BF-8D7A-F499-91CC-405594E7CD6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129990"/>
            <a:ext cx="8229600" cy="338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Clr>
                <a:srgbClr val="05385E"/>
              </a:buClr>
              <a:buSzPts val="1900"/>
              <a:buNone/>
            </a:pPr>
            <a:endParaRPr lang="en-US" sz="1900" b="1" noProof="0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r>
              <a:rPr lang="en-US" sz="3000" b="1" noProof="0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To create a safe environment for victims of hate speech so they are not afraid to report it, and to eliminate any obstacles in the process</a:t>
            </a:r>
            <a:endParaRPr lang="en-US" sz="3000" b="1" noProof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en-US" sz="1900" b="1" noProof="0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en-US" sz="1900" b="1" noProof="0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sk-SK" sz="1900" b="1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lvl="0" indent="-3937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endParaRPr sz="1900" b="1" dirty="0">
              <a:solidFill>
                <a:srgbClr val="0538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None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lvl="0" indent="-51435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Font typeface="Arial" panose="020B0604020202020204" pitchFamily="34" charset="0"/>
              <a:buChar char="•"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12797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>
          <a:extLst>
            <a:ext uri="{FF2B5EF4-FFF2-40B4-BE49-F238E27FC236}">
              <a16:creationId xmlns:a16="http://schemas.microsoft.com/office/drawing/2014/main" id="{41B6E55C-FBE8-BFF5-7442-634D0C03C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>
            <a:extLst>
              <a:ext uri="{FF2B5EF4-FFF2-40B4-BE49-F238E27FC236}">
                <a16:creationId xmlns:a16="http://schemas.microsoft.com/office/drawing/2014/main" id="{19840125-0737-441C-677A-C28E783BE9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687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sk-SK" sz="3300" b="1" dirty="0">
                <a:solidFill>
                  <a:srgbClr val="EF505F"/>
                </a:solidFill>
                <a:latin typeface="Montserrat"/>
              </a:rPr>
              <a:t>4. </a:t>
            </a:r>
            <a:r>
              <a:rPr lang="sk-SK" sz="3300" b="1" dirty="0" err="1">
                <a:solidFill>
                  <a:srgbClr val="EF505F"/>
                </a:solidFill>
                <a:latin typeface="Montserrat"/>
              </a:rPr>
              <a:t>Recommendations</a:t>
            </a:r>
          </a:p>
        </p:txBody>
      </p:sp>
      <p:sp>
        <p:nvSpPr>
          <p:cNvPr id="97" name="Google Shape;97;p3">
            <a:extLst>
              <a:ext uri="{FF2B5EF4-FFF2-40B4-BE49-F238E27FC236}">
                <a16:creationId xmlns:a16="http://schemas.microsoft.com/office/drawing/2014/main" id="{15E8ACEA-9C18-2E74-CF33-F8159AD237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129990"/>
            <a:ext cx="8229600" cy="338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Clr>
                <a:srgbClr val="05385E"/>
              </a:buClr>
              <a:buSzPts val="1900"/>
              <a:buNone/>
            </a:pPr>
            <a:endParaRPr lang="en-US" sz="1900" b="1" noProof="0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en-US" b="1" noProof="0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r>
              <a:rPr lang="en-US" sz="3000" b="1" noProof="0" dirty="0">
                <a:solidFill>
                  <a:srgbClr val="05385E"/>
                </a:solidFill>
                <a:latin typeface="Montserrat"/>
                <a:ea typeface="Montserrat"/>
                <a:cs typeface="Montserrat"/>
              </a:rPr>
              <a:t>For politicians to regulate discussions on their social media profiles and to prevent hate speech</a:t>
            </a:r>
          </a:p>
          <a:p>
            <a:pPr marL="514350" indent="-514350">
              <a:spcBef>
                <a:spcPts val="0"/>
              </a:spcBef>
              <a:buClr>
                <a:srgbClr val="05385E"/>
              </a:buClr>
              <a:buSzPts val="1900"/>
            </a:pPr>
            <a:endParaRPr lang="sk-SK" sz="1900" b="1" dirty="0">
              <a:solidFill>
                <a:srgbClr val="05385E"/>
              </a:solidFill>
              <a:latin typeface="Montserrat"/>
              <a:ea typeface="Montserrat"/>
              <a:cs typeface="Montserrat"/>
            </a:endParaRPr>
          </a:p>
          <a:p>
            <a:pPr marL="514350" lvl="0" indent="-3937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endParaRPr sz="1900" b="1" dirty="0">
              <a:solidFill>
                <a:srgbClr val="05385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None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lvl="0" indent="-514350" algn="l">
              <a:spcBef>
                <a:spcPts val="380"/>
              </a:spcBef>
              <a:spcAft>
                <a:spcPts val="0"/>
              </a:spcAft>
              <a:buClr>
                <a:srgbClr val="05385E"/>
              </a:buClr>
              <a:buSzPts val="1900"/>
              <a:buFont typeface="Arial" panose="020B0604020202020204" pitchFamily="34" charset="0"/>
              <a:buChar char="•"/>
            </a:pPr>
            <a:endParaRPr lang="sk-SK" sz="1900" b="1" dirty="0">
              <a:solidFill>
                <a:srgbClr val="05385E"/>
              </a:solidFill>
              <a:latin typeface="Montserrat"/>
              <a:sym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  <a:p>
            <a:pPr marL="514350" indent="-514350">
              <a:spcBef>
                <a:spcPts val="380"/>
              </a:spcBef>
              <a:buClr>
                <a:srgbClr val="05385E"/>
              </a:buClr>
              <a:buSzPts val="1900"/>
              <a:buAutoNum type="arabicPeriod"/>
            </a:pPr>
            <a:endParaRPr lang="sk-SK" sz="1900" b="1" dirty="0">
              <a:solidFill>
                <a:srgbClr val="05385E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87431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bf4851-1fe8-4378-a6d9-5967d98f316b" xsi:nil="true"/>
    <lcf76f155ced4ddcb4097134ff3c332f xmlns="5dcaf206-b009-4658-99e1-4d638e44d8f5">
      <Terms xmlns="http://schemas.microsoft.com/office/infopath/2007/PartnerControls"/>
    </lcf76f155ced4ddcb4097134ff3c332f>
    <URL xmlns="5dcaf206-b009-4658-99e1-4d638e44d8f5">
      <Url xsi:nil="true"/>
      <Description xsi:nil="true"/>
    </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19" ma:contentTypeDescription="Create a new document." ma:contentTypeScope="" ma:versionID="24c4f0fb971506cb32eded772314e1fc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6de88571e738abf75a08d6972eb71fed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91b2610-8ca3-4954-baf1-f497d7f4fe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a178bd2-4b36-41f2-9a25-ef564fee8ee7}" ma:internalName="TaxCatchAll" ma:showField="CatchAllData" ma:web="1fbf4851-1fe8-4378-a6d9-5967d98f31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BF6B61-0543-4846-991F-C89059CE4E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CDC20E-79E9-47FF-BE5A-E70226E103CA}">
  <ds:schemaRefs>
    <ds:schemaRef ds:uri="http://schemas.microsoft.com/office/2006/metadata/properties"/>
    <ds:schemaRef ds:uri="http://schemas.microsoft.com/office/infopath/2007/PartnerControls"/>
    <ds:schemaRef ds:uri="1fbf4851-1fe8-4378-a6d9-5967d98f316b"/>
    <ds:schemaRef ds:uri="5dcaf206-b009-4658-99e1-4d638e44d8f5"/>
  </ds:schemaRefs>
</ds:datastoreItem>
</file>

<file path=customXml/itemProps3.xml><?xml version="1.0" encoding="utf-8"?>
<ds:datastoreItem xmlns:ds="http://schemas.openxmlformats.org/officeDocument/2006/customXml" ds:itemID="{4888C929-56CB-4B44-8C76-00EEB3088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caf206-b009-4658-99e1-4d638e44d8f5"/>
    <ds:schemaRef ds:uri="1fbf4851-1fe8-4378-a6d9-5967d98f31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202</Words>
  <Application>Microsoft Office PowerPoint</Application>
  <PresentationFormat>On-screen Show (16:9)</PresentationFormat>
  <Paragraphs>41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Hate speech against LGBTI+ people on political facebook profiles</vt:lpstr>
      <vt:lpstr>Research design</vt:lpstr>
      <vt:lpstr>Research design</vt:lpstr>
      <vt:lpstr>2. Main findings – who uses hate speech?</vt:lpstr>
      <vt:lpstr>2. Main findings – who uses hate speech?</vt:lpstr>
      <vt:lpstr>3. Main findings - categories of hate speech</vt:lpstr>
      <vt:lpstr>4. Recommendations</vt:lpstr>
      <vt:lpstr>4. Recommendations</vt:lpstr>
      <vt:lpstr>4.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</dc:title>
  <dc:creator>kovi</dc:creator>
  <cp:lastModifiedBy>Anna Máriássyová</cp:lastModifiedBy>
  <cp:revision>159</cp:revision>
  <dcterms:created xsi:type="dcterms:W3CDTF">2021-03-18T19:35:19Z</dcterms:created>
  <dcterms:modified xsi:type="dcterms:W3CDTF">2025-05-14T14:37:31Z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  <property fmtid="{D5CDD505-2E9C-101B-9397-08002B2CF9AE}" pid="3" name="MediaServiceImageTags">
    <vt:lpwstr/>
  </property>
</Properties>
</file>