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9"/>
  </p:notesMasterIdLst>
  <p:sldIdLst>
    <p:sldId id="257" r:id="rId5"/>
    <p:sldId id="2432" r:id="rId6"/>
    <p:sldId id="2431" r:id="rId7"/>
    <p:sldId id="2433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72AD84-667C-E7D3-C7FB-CC748C90C843}" v="642" dt="2025-05-14T13:33:44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19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ana Genevey" userId="S::moge@equineteurope.org::00e3f74e-7682-423a-b100-bd9d64645295" providerId="AD" clId="Web-{4772AD84-667C-E7D3-C7FB-CC748C90C843}"/>
    <pc:docChg chg="addSld modSld">
      <pc:chgData name="Moana Genevey" userId="S::moge@equineteurope.org::00e3f74e-7682-423a-b100-bd9d64645295" providerId="AD" clId="Web-{4772AD84-667C-E7D3-C7FB-CC748C90C843}" dt="2025-05-14T13:33:44.704" v="548"/>
      <pc:docMkLst>
        <pc:docMk/>
      </pc:docMkLst>
      <pc:sldChg chg="addSp delSp modSp modNotes">
        <pc:chgData name="Moana Genevey" userId="S::moge@equineteurope.org::00e3f74e-7682-423a-b100-bd9d64645295" providerId="AD" clId="Web-{4772AD84-667C-E7D3-C7FB-CC748C90C843}" dt="2025-05-14T13:33:25.016" v="547"/>
        <pc:sldMkLst>
          <pc:docMk/>
          <pc:sldMk cId="4148091351" sldId="257"/>
        </pc:sldMkLst>
        <pc:spChg chg="mod">
          <ac:chgData name="Moana Genevey" userId="S::moge@equineteurope.org::00e3f74e-7682-423a-b100-bd9d64645295" providerId="AD" clId="Web-{4772AD84-667C-E7D3-C7FB-CC748C90C843}" dt="2025-05-14T13:33:25.016" v="547"/>
          <ac:spMkLst>
            <pc:docMk/>
            <pc:sldMk cId="4148091351" sldId="257"/>
            <ac:spMk id="2" creationId="{858AC91D-4E24-E9BB-C858-7779E7635E0E}"/>
          </ac:spMkLst>
        </pc:spChg>
        <pc:spChg chg="add mod">
          <ac:chgData name="Moana Genevey" userId="S::moge@equineteurope.org::00e3f74e-7682-423a-b100-bd9d64645295" providerId="AD" clId="Web-{4772AD84-667C-E7D3-C7FB-CC748C90C843}" dt="2025-05-14T13:32:34.858" v="542"/>
          <ac:spMkLst>
            <pc:docMk/>
            <pc:sldMk cId="4148091351" sldId="257"/>
            <ac:spMk id="3" creationId="{C4135D02-853C-C77E-E5FA-8C8983CF78DF}"/>
          </ac:spMkLst>
        </pc:spChg>
        <pc:spChg chg="mod">
          <ac:chgData name="Moana Genevey" userId="S::moge@equineteurope.org::00e3f74e-7682-423a-b100-bd9d64645295" providerId="AD" clId="Web-{4772AD84-667C-E7D3-C7FB-CC748C90C843}" dt="2025-05-14T13:26:23.721" v="484" actId="1076"/>
          <ac:spMkLst>
            <pc:docMk/>
            <pc:sldMk cId="4148091351" sldId="257"/>
            <ac:spMk id="5" creationId="{0B3A4B3B-8D1A-7334-BD8B-7228BC229E74}"/>
          </ac:spMkLst>
        </pc:spChg>
        <pc:spChg chg="mod">
          <ac:chgData name="Moana Genevey" userId="S::moge@equineteurope.org::00e3f74e-7682-423a-b100-bd9d64645295" providerId="AD" clId="Web-{4772AD84-667C-E7D3-C7FB-CC748C90C843}" dt="2025-05-14T13:25:14.312" v="397" actId="20577"/>
          <ac:spMkLst>
            <pc:docMk/>
            <pc:sldMk cId="4148091351" sldId="257"/>
            <ac:spMk id="6" creationId="{0836EC10-E97C-26B3-D29F-9D2E223BBE18}"/>
          </ac:spMkLst>
        </pc:spChg>
        <pc:spChg chg="del mod topLvl">
          <ac:chgData name="Moana Genevey" userId="S::moge@equineteurope.org::00e3f74e-7682-423a-b100-bd9d64645295" providerId="AD" clId="Web-{4772AD84-667C-E7D3-C7FB-CC748C90C843}" dt="2025-05-14T13:01:13.544" v="107"/>
          <ac:spMkLst>
            <pc:docMk/>
            <pc:sldMk cId="4148091351" sldId="257"/>
            <ac:spMk id="8" creationId="{EA28E9CE-B5E4-E808-CB64-48ECF5E3AF95}"/>
          </ac:spMkLst>
        </pc:spChg>
        <pc:spChg chg="del mod topLvl">
          <ac:chgData name="Moana Genevey" userId="S::moge@equineteurope.org::00e3f74e-7682-423a-b100-bd9d64645295" providerId="AD" clId="Web-{4772AD84-667C-E7D3-C7FB-CC748C90C843}" dt="2025-05-14T13:00:30.624" v="106"/>
          <ac:spMkLst>
            <pc:docMk/>
            <pc:sldMk cId="4148091351" sldId="257"/>
            <ac:spMk id="9" creationId="{1AC2AE21-1EB0-010C-A031-2FE946753D61}"/>
          </ac:spMkLst>
        </pc:spChg>
        <pc:spChg chg="del mod">
          <ac:chgData name="Moana Genevey" userId="S::moge@equineteurope.org::00e3f74e-7682-423a-b100-bd9d64645295" providerId="AD" clId="Web-{4772AD84-667C-E7D3-C7FB-CC748C90C843}" dt="2025-05-14T13:14:20.086" v="300"/>
          <ac:spMkLst>
            <pc:docMk/>
            <pc:sldMk cId="4148091351" sldId="257"/>
            <ac:spMk id="10" creationId="{7BE08BA2-9265-E461-AD06-E9F7FF9EE240}"/>
          </ac:spMkLst>
        </pc:spChg>
        <pc:spChg chg="add del mod">
          <ac:chgData name="Moana Genevey" userId="S::moge@equineteurope.org::00e3f74e-7682-423a-b100-bd9d64645295" providerId="AD" clId="Web-{4772AD84-667C-E7D3-C7FB-CC748C90C843}" dt="2025-05-14T13:05:38.881" v="217"/>
          <ac:spMkLst>
            <pc:docMk/>
            <pc:sldMk cId="4148091351" sldId="257"/>
            <ac:spMk id="11" creationId="{42219DD8-50CF-D12A-CD3B-84EEC8461037}"/>
          </ac:spMkLst>
        </pc:spChg>
        <pc:spChg chg="del mod">
          <ac:chgData name="Moana Genevey" userId="S::moge@equineteurope.org::00e3f74e-7682-423a-b100-bd9d64645295" providerId="AD" clId="Web-{4772AD84-667C-E7D3-C7FB-CC748C90C843}" dt="2025-05-14T13:14:22.383" v="301"/>
          <ac:spMkLst>
            <pc:docMk/>
            <pc:sldMk cId="4148091351" sldId="257"/>
            <ac:spMk id="12" creationId="{0308EA30-A1FD-E7F1-3014-7CC28ECA6356}"/>
          </ac:spMkLst>
        </pc:spChg>
        <pc:spChg chg="del mod">
          <ac:chgData name="Moana Genevey" userId="S::moge@equineteurope.org::00e3f74e-7682-423a-b100-bd9d64645295" providerId="AD" clId="Web-{4772AD84-667C-E7D3-C7FB-CC748C90C843}" dt="2025-05-14T13:15:12.916" v="309"/>
          <ac:spMkLst>
            <pc:docMk/>
            <pc:sldMk cId="4148091351" sldId="257"/>
            <ac:spMk id="15" creationId="{FF4B4504-3F7B-0C2A-AE2E-C08C2F6A1EA5}"/>
          </ac:spMkLst>
        </pc:spChg>
        <pc:grpChg chg="mod">
          <ac:chgData name="Moana Genevey" userId="S::moge@equineteurope.org::00e3f74e-7682-423a-b100-bd9d64645295" providerId="AD" clId="Web-{4772AD84-667C-E7D3-C7FB-CC748C90C843}" dt="2025-05-14T13:32:48.937" v="543"/>
          <ac:grpSpMkLst>
            <pc:docMk/>
            <pc:sldMk cId="4148091351" sldId="257"/>
            <ac:grpSpMk id="4" creationId="{9A6BEAB2-E2C0-B649-F15E-ACA9A1598E1D}"/>
          </ac:grpSpMkLst>
        </pc:grpChg>
        <pc:grpChg chg="del mod">
          <ac:chgData name="Moana Genevey" userId="S::moge@equineteurope.org::00e3f74e-7682-423a-b100-bd9d64645295" providerId="AD" clId="Web-{4772AD84-667C-E7D3-C7FB-CC748C90C843}" dt="2025-05-14T13:00:30.624" v="106"/>
          <ac:grpSpMkLst>
            <pc:docMk/>
            <pc:sldMk cId="4148091351" sldId="257"/>
            <ac:grpSpMk id="7" creationId="{EA70AF75-B536-C7FE-D8B6-CF9A2E331928}"/>
          </ac:grpSpMkLst>
        </pc:grpChg>
      </pc:sldChg>
      <pc:sldChg chg="delSp modSp modNotes">
        <pc:chgData name="Moana Genevey" userId="S::moge@equineteurope.org::00e3f74e-7682-423a-b100-bd9d64645295" providerId="AD" clId="Web-{4772AD84-667C-E7D3-C7FB-CC748C90C843}" dt="2025-05-14T13:33:08.703" v="546"/>
        <pc:sldMkLst>
          <pc:docMk/>
          <pc:sldMk cId="2273148566" sldId="2431"/>
        </pc:sldMkLst>
        <pc:spChg chg="mod">
          <ac:chgData name="Moana Genevey" userId="S::moge@equineteurope.org::00e3f74e-7682-423a-b100-bd9d64645295" providerId="AD" clId="Web-{4772AD84-667C-E7D3-C7FB-CC748C90C843}" dt="2025-05-14T13:18:48.392" v="337" actId="20577"/>
          <ac:spMkLst>
            <pc:docMk/>
            <pc:sldMk cId="2273148566" sldId="2431"/>
            <ac:spMk id="2" creationId="{731317EC-695A-E975-789C-8C96B4A107BE}"/>
          </ac:spMkLst>
        </pc:spChg>
        <pc:spChg chg="del mod topLvl">
          <ac:chgData name="Moana Genevey" userId="S::moge@equineteurope.org::00e3f74e-7682-423a-b100-bd9d64645295" providerId="AD" clId="Web-{4772AD84-667C-E7D3-C7FB-CC748C90C843}" dt="2025-05-14T13:18:39.298" v="334"/>
          <ac:spMkLst>
            <pc:docMk/>
            <pc:sldMk cId="2273148566" sldId="2431"/>
            <ac:spMk id="8" creationId="{586289F3-91F0-2B53-8E7F-E474FDF6A2DA}"/>
          </ac:spMkLst>
        </pc:spChg>
        <pc:spChg chg="mod topLvl">
          <ac:chgData name="Moana Genevey" userId="S::moge@equineteurope.org::00e3f74e-7682-423a-b100-bd9d64645295" providerId="AD" clId="Web-{4772AD84-667C-E7D3-C7FB-CC748C90C843}" dt="2025-05-14T13:29:19.133" v="511" actId="1076"/>
          <ac:spMkLst>
            <pc:docMk/>
            <pc:sldMk cId="2273148566" sldId="2431"/>
            <ac:spMk id="9" creationId="{A02B9328-BAF9-5315-5FBA-27050E7DFD46}"/>
          </ac:spMkLst>
        </pc:spChg>
        <pc:spChg chg="del mod">
          <ac:chgData name="Moana Genevey" userId="S::moge@equineteurope.org::00e3f74e-7682-423a-b100-bd9d64645295" providerId="AD" clId="Web-{4772AD84-667C-E7D3-C7FB-CC748C90C843}" dt="2025-05-14T13:18:15.813" v="330"/>
          <ac:spMkLst>
            <pc:docMk/>
            <pc:sldMk cId="2273148566" sldId="2431"/>
            <ac:spMk id="10" creationId="{C5942E5A-EC4C-EB62-2EBE-BAFCAD31DEAC}"/>
          </ac:spMkLst>
        </pc:spChg>
        <pc:spChg chg="mod">
          <ac:chgData name="Moana Genevey" userId="S::moge@equineteurope.org::00e3f74e-7682-423a-b100-bd9d64645295" providerId="AD" clId="Web-{4772AD84-667C-E7D3-C7FB-CC748C90C843}" dt="2025-05-14T13:08:49.028" v="250"/>
          <ac:spMkLst>
            <pc:docMk/>
            <pc:sldMk cId="2273148566" sldId="2431"/>
            <ac:spMk id="11" creationId="{52FCFEC1-BF5A-7BA6-7AF9-9A50C68A467F}"/>
          </ac:spMkLst>
        </pc:spChg>
        <pc:spChg chg="del mod">
          <ac:chgData name="Moana Genevey" userId="S::moge@equineteurope.org::00e3f74e-7682-423a-b100-bd9d64645295" providerId="AD" clId="Web-{4772AD84-667C-E7D3-C7FB-CC748C90C843}" dt="2025-05-14T13:18:22.173" v="332"/>
          <ac:spMkLst>
            <pc:docMk/>
            <pc:sldMk cId="2273148566" sldId="2431"/>
            <ac:spMk id="12" creationId="{A70AC9E4-E89E-7FA1-3614-1FA5D2C44182}"/>
          </ac:spMkLst>
        </pc:spChg>
        <pc:spChg chg="mod">
          <ac:chgData name="Moana Genevey" userId="S::moge@equineteurope.org::00e3f74e-7682-423a-b100-bd9d64645295" providerId="AD" clId="Web-{4772AD84-667C-E7D3-C7FB-CC748C90C843}" dt="2025-05-14T13:23:20.136" v="367" actId="1076"/>
          <ac:spMkLst>
            <pc:docMk/>
            <pc:sldMk cId="2273148566" sldId="2431"/>
            <ac:spMk id="13" creationId="{C0146351-0115-C162-F088-FFA85ABBBD8F}"/>
          </ac:spMkLst>
        </pc:spChg>
        <pc:spChg chg="del mod">
          <ac:chgData name="Moana Genevey" userId="S::moge@equineteurope.org::00e3f74e-7682-423a-b100-bd9d64645295" providerId="AD" clId="Web-{4772AD84-667C-E7D3-C7FB-CC748C90C843}" dt="2025-05-14T13:18:19.626" v="331"/>
          <ac:spMkLst>
            <pc:docMk/>
            <pc:sldMk cId="2273148566" sldId="2431"/>
            <ac:spMk id="15" creationId="{C1450474-F9A3-551F-C374-889E12FE91F4}"/>
          </ac:spMkLst>
        </pc:spChg>
        <pc:grpChg chg="mod">
          <ac:chgData name="Moana Genevey" userId="S::moge@equineteurope.org::00e3f74e-7682-423a-b100-bd9d64645295" providerId="AD" clId="Web-{4772AD84-667C-E7D3-C7FB-CC748C90C843}" dt="2025-05-14T13:33:08.703" v="546"/>
          <ac:grpSpMkLst>
            <pc:docMk/>
            <pc:sldMk cId="2273148566" sldId="2431"/>
            <ac:grpSpMk id="3" creationId="{1632E534-4949-0E7D-2482-C1A5D51EBB10}"/>
          </ac:grpSpMkLst>
        </pc:grpChg>
        <pc:grpChg chg="del mod">
          <ac:chgData name="Moana Genevey" userId="S::moge@equineteurope.org::00e3f74e-7682-423a-b100-bd9d64645295" providerId="AD" clId="Web-{4772AD84-667C-E7D3-C7FB-CC748C90C843}" dt="2025-05-14T13:18:39.298" v="334"/>
          <ac:grpSpMkLst>
            <pc:docMk/>
            <pc:sldMk cId="2273148566" sldId="2431"/>
            <ac:grpSpMk id="7" creationId="{55D279D8-A987-13FD-17CA-238E50E9FCCD}"/>
          </ac:grpSpMkLst>
        </pc:grpChg>
        <pc:picChg chg="del mod">
          <ac:chgData name="Moana Genevey" userId="S::moge@equineteurope.org::00e3f74e-7682-423a-b100-bd9d64645295" providerId="AD" clId="Web-{4772AD84-667C-E7D3-C7FB-CC748C90C843}" dt="2025-05-14T13:18:03.266" v="328"/>
          <ac:picMkLst>
            <pc:docMk/>
            <pc:sldMk cId="2273148566" sldId="2431"/>
            <ac:picMk id="16" creationId="{AC5FC09F-F199-3B17-55C9-13EB008DD7B3}"/>
          </ac:picMkLst>
        </pc:picChg>
        <pc:picChg chg="del mod">
          <ac:chgData name="Moana Genevey" userId="S::moge@equineteurope.org::00e3f74e-7682-423a-b100-bd9d64645295" providerId="AD" clId="Web-{4772AD84-667C-E7D3-C7FB-CC748C90C843}" dt="2025-05-14T13:18:01.594" v="327"/>
          <ac:picMkLst>
            <pc:docMk/>
            <pc:sldMk cId="2273148566" sldId="2431"/>
            <ac:picMk id="18" creationId="{D14875AF-7C0F-4D77-35CB-D5F77B9F043F}"/>
          </ac:picMkLst>
        </pc:picChg>
        <pc:picChg chg="del mod">
          <ac:chgData name="Moana Genevey" userId="S::moge@equineteurope.org::00e3f74e-7682-423a-b100-bd9d64645295" providerId="AD" clId="Web-{4772AD84-667C-E7D3-C7FB-CC748C90C843}" dt="2025-05-14T13:18:05.078" v="329"/>
          <ac:picMkLst>
            <pc:docMk/>
            <pc:sldMk cId="2273148566" sldId="2431"/>
            <ac:picMk id="20" creationId="{84AC9FA7-B200-81E6-76BE-EC6C0A16636D}"/>
          </ac:picMkLst>
        </pc:picChg>
      </pc:sldChg>
      <pc:sldChg chg="delSp modSp add replId modNotes">
        <pc:chgData name="Moana Genevey" userId="S::moge@equineteurope.org::00e3f74e-7682-423a-b100-bd9d64645295" providerId="AD" clId="Web-{4772AD84-667C-E7D3-C7FB-CC748C90C843}" dt="2025-05-14T13:33:44.704" v="548"/>
        <pc:sldMkLst>
          <pc:docMk/>
          <pc:sldMk cId="1045327374" sldId="2432"/>
        </pc:sldMkLst>
        <pc:spChg chg="del">
          <ac:chgData name="Moana Genevey" userId="S::moge@equineteurope.org::00e3f74e-7682-423a-b100-bd9d64645295" providerId="AD" clId="Web-{4772AD84-667C-E7D3-C7FB-CC748C90C843}" dt="2025-05-14T13:15:32.386" v="313"/>
          <ac:spMkLst>
            <pc:docMk/>
            <pc:sldMk cId="1045327374" sldId="2432"/>
            <ac:spMk id="3" creationId="{9DD12E6A-58AB-6687-4764-12458AE19A39}"/>
          </ac:spMkLst>
        </pc:spChg>
        <pc:spChg chg="mod">
          <ac:chgData name="Moana Genevey" userId="S::moge@equineteurope.org::00e3f74e-7682-423a-b100-bd9d64645295" providerId="AD" clId="Web-{4772AD84-667C-E7D3-C7FB-CC748C90C843}" dt="2025-05-14T13:16:21.294" v="324" actId="14100"/>
          <ac:spMkLst>
            <pc:docMk/>
            <pc:sldMk cId="1045327374" sldId="2432"/>
            <ac:spMk id="10" creationId="{B9DE7B7B-CB64-1531-C8F5-1A39D8B90C17}"/>
          </ac:spMkLst>
        </pc:spChg>
        <pc:spChg chg="mod">
          <ac:chgData name="Moana Genevey" userId="S::moge@equineteurope.org::00e3f74e-7682-423a-b100-bd9d64645295" providerId="AD" clId="Web-{4772AD84-667C-E7D3-C7FB-CC748C90C843}" dt="2025-05-14T13:33:44.704" v="548"/>
          <ac:spMkLst>
            <pc:docMk/>
            <pc:sldMk cId="1045327374" sldId="2432"/>
            <ac:spMk id="12" creationId="{5F48850C-32F5-907C-60F6-BAF391FFA754}"/>
          </ac:spMkLst>
        </pc:spChg>
        <pc:spChg chg="mod">
          <ac:chgData name="Moana Genevey" userId="S::moge@equineteurope.org::00e3f74e-7682-423a-b100-bd9d64645295" providerId="AD" clId="Web-{4772AD84-667C-E7D3-C7FB-CC748C90C843}" dt="2025-05-14T13:16:09.465" v="321" actId="20577"/>
          <ac:spMkLst>
            <pc:docMk/>
            <pc:sldMk cId="1045327374" sldId="2432"/>
            <ac:spMk id="15" creationId="{0B12CD5C-8E7D-75D7-BB06-30A57A23D653}"/>
          </ac:spMkLst>
        </pc:spChg>
        <pc:grpChg chg="del">
          <ac:chgData name="Moana Genevey" userId="S::moge@equineteurope.org::00e3f74e-7682-423a-b100-bd9d64645295" providerId="AD" clId="Web-{4772AD84-667C-E7D3-C7FB-CC748C90C843}" dt="2025-05-14T13:15:29.604" v="312"/>
          <ac:grpSpMkLst>
            <pc:docMk/>
            <pc:sldMk cId="1045327374" sldId="2432"/>
            <ac:grpSpMk id="4" creationId="{B7891CB0-F307-1209-827E-3ABCF87E1979}"/>
          </ac:grpSpMkLst>
        </pc:grpChg>
      </pc:sldChg>
      <pc:sldChg chg="delSp modSp add replId modNotes">
        <pc:chgData name="Moana Genevey" userId="S::moge@equineteurope.org::00e3f74e-7682-423a-b100-bd9d64645295" providerId="AD" clId="Web-{4772AD84-667C-E7D3-C7FB-CC748C90C843}" dt="2025-05-14T13:31:48.607" v="540"/>
        <pc:sldMkLst>
          <pc:docMk/>
          <pc:sldMk cId="822655273" sldId="2433"/>
        </pc:sldMkLst>
        <pc:spChg chg="mod">
          <ac:chgData name="Moana Genevey" userId="S::moge@equineteurope.org::00e3f74e-7682-423a-b100-bd9d64645295" providerId="AD" clId="Web-{4772AD84-667C-E7D3-C7FB-CC748C90C843}" dt="2025-05-14T13:24:04.403" v="379" actId="20577"/>
          <ac:spMkLst>
            <pc:docMk/>
            <pc:sldMk cId="822655273" sldId="2433"/>
            <ac:spMk id="2" creationId="{CCC9B145-CB53-E6A4-E6A0-4733BF525657}"/>
          </ac:spMkLst>
        </pc:spChg>
        <pc:spChg chg="del topLvl">
          <ac:chgData name="Moana Genevey" userId="S::moge@equineteurope.org::00e3f74e-7682-423a-b100-bd9d64645295" providerId="AD" clId="Web-{4772AD84-667C-E7D3-C7FB-CC748C90C843}" dt="2025-05-14T13:23:39.888" v="372"/>
          <ac:spMkLst>
            <pc:docMk/>
            <pc:sldMk cId="822655273" sldId="2433"/>
            <ac:spMk id="8" creationId="{C6077905-8BDC-5117-FACF-18753C25E8AA}"/>
          </ac:spMkLst>
        </pc:spChg>
        <pc:spChg chg="del topLvl">
          <ac:chgData name="Moana Genevey" userId="S::moge@equineteurope.org::00e3f74e-7682-423a-b100-bd9d64645295" providerId="AD" clId="Web-{4772AD84-667C-E7D3-C7FB-CC748C90C843}" dt="2025-05-14T13:23:36.637" v="371"/>
          <ac:spMkLst>
            <pc:docMk/>
            <pc:sldMk cId="822655273" sldId="2433"/>
            <ac:spMk id="9" creationId="{041F33E0-96EA-90F1-F599-C4DE1B15F152}"/>
          </ac:spMkLst>
        </pc:spChg>
        <pc:spChg chg="mod">
          <ac:chgData name="Moana Genevey" userId="S::moge@equineteurope.org::00e3f74e-7682-423a-b100-bd9d64645295" providerId="AD" clId="Web-{4772AD84-667C-E7D3-C7FB-CC748C90C843}" dt="2025-05-14T13:24:19.404" v="382" actId="14100"/>
          <ac:spMkLst>
            <pc:docMk/>
            <pc:sldMk cId="822655273" sldId="2433"/>
            <ac:spMk id="10" creationId="{86479B5E-2522-1B84-5D88-C969BB3252C3}"/>
          </ac:spMkLst>
        </pc:spChg>
        <pc:spChg chg="del topLvl">
          <ac:chgData name="Moana Genevey" userId="S::moge@equineteurope.org::00e3f74e-7682-423a-b100-bd9d64645295" providerId="AD" clId="Web-{4772AD84-667C-E7D3-C7FB-CC748C90C843}" dt="2025-05-14T13:23:33.090" v="370"/>
          <ac:spMkLst>
            <pc:docMk/>
            <pc:sldMk cId="822655273" sldId="2433"/>
            <ac:spMk id="11" creationId="{5DC650F4-6BF8-B914-8EDC-998E7A28FE23}"/>
          </ac:spMkLst>
        </pc:spChg>
        <pc:spChg chg="mod">
          <ac:chgData name="Moana Genevey" userId="S::moge@equineteurope.org::00e3f74e-7682-423a-b100-bd9d64645295" providerId="AD" clId="Web-{4772AD84-667C-E7D3-C7FB-CC748C90C843}" dt="2025-05-14T13:24:27.888" v="384" actId="14100"/>
          <ac:spMkLst>
            <pc:docMk/>
            <pc:sldMk cId="822655273" sldId="2433"/>
            <ac:spMk id="12" creationId="{2D9EA550-F5E4-7126-D0C8-CA0C22042524}"/>
          </ac:spMkLst>
        </pc:spChg>
        <pc:spChg chg="del topLvl">
          <ac:chgData name="Moana Genevey" userId="S::moge@equineteurope.org::00e3f74e-7682-423a-b100-bd9d64645295" providerId="AD" clId="Web-{4772AD84-667C-E7D3-C7FB-CC748C90C843}" dt="2025-05-14T13:23:31.230" v="369"/>
          <ac:spMkLst>
            <pc:docMk/>
            <pc:sldMk cId="822655273" sldId="2433"/>
            <ac:spMk id="13" creationId="{039BA0B1-B2D2-07AF-F040-295CC9392439}"/>
          </ac:spMkLst>
        </pc:spChg>
        <pc:spChg chg="mod">
          <ac:chgData name="Moana Genevey" userId="S::moge@equineteurope.org::00e3f74e-7682-423a-b100-bd9d64645295" providerId="AD" clId="Web-{4772AD84-667C-E7D3-C7FB-CC748C90C843}" dt="2025-05-14T13:24:42.905" v="389" actId="14100"/>
          <ac:spMkLst>
            <pc:docMk/>
            <pc:sldMk cId="822655273" sldId="2433"/>
            <ac:spMk id="15" creationId="{70ED9D00-FFE8-7970-B998-EEBCEB149084}"/>
          </ac:spMkLst>
        </pc:spChg>
        <pc:grpChg chg="del">
          <ac:chgData name="Moana Genevey" userId="S::moge@equineteurope.org::00e3f74e-7682-423a-b100-bd9d64645295" providerId="AD" clId="Web-{4772AD84-667C-E7D3-C7FB-CC748C90C843}" dt="2025-05-14T13:23:31.230" v="369"/>
          <ac:grpSpMkLst>
            <pc:docMk/>
            <pc:sldMk cId="822655273" sldId="2433"/>
            <ac:grpSpMk id="3" creationId="{E1F565E6-DB85-D56E-1269-AE1ED7C08409}"/>
          </ac:grpSpMkLst>
        </pc:grpChg>
        <pc:grpChg chg="del">
          <ac:chgData name="Moana Genevey" userId="S::moge@equineteurope.org::00e3f74e-7682-423a-b100-bd9d64645295" providerId="AD" clId="Web-{4772AD84-667C-E7D3-C7FB-CC748C90C843}" dt="2025-05-14T13:23:36.637" v="371"/>
          <ac:grpSpMkLst>
            <pc:docMk/>
            <pc:sldMk cId="822655273" sldId="2433"/>
            <ac:grpSpMk id="7" creationId="{5A5F1344-4B76-D446-3FEA-D54B0287C213}"/>
          </ac:grpSpMkLst>
        </pc:grpChg>
        <pc:picChg chg="del">
          <ac:chgData name="Moana Genevey" userId="S::moge@equineteurope.org::00e3f74e-7682-423a-b100-bd9d64645295" providerId="AD" clId="Web-{4772AD84-667C-E7D3-C7FB-CC748C90C843}" dt="2025-05-14T13:23:49.121" v="374"/>
          <ac:picMkLst>
            <pc:docMk/>
            <pc:sldMk cId="822655273" sldId="2433"/>
            <ac:picMk id="16" creationId="{A50B63E3-F58B-41C5-EB38-4C3FE7E1FEEF}"/>
          </ac:picMkLst>
        </pc:picChg>
        <pc:picChg chg="del">
          <ac:chgData name="Moana Genevey" userId="S::moge@equineteurope.org::00e3f74e-7682-423a-b100-bd9d64645295" providerId="AD" clId="Web-{4772AD84-667C-E7D3-C7FB-CC748C90C843}" dt="2025-05-14T13:23:50.481" v="375"/>
          <ac:picMkLst>
            <pc:docMk/>
            <pc:sldMk cId="822655273" sldId="2433"/>
            <ac:picMk id="18" creationId="{00088179-591D-948D-4076-ED1DF00533F6}"/>
          </ac:picMkLst>
        </pc:picChg>
        <pc:picChg chg="del">
          <ac:chgData name="Moana Genevey" userId="S::moge@equineteurope.org::00e3f74e-7682-423a-b100-bd9d64645295" providerId="AD" clId="Web-{4772AD84-667C-E7D3-C7FB-CC748C90C843}" dt="2025-05-14T13:23:51.575" v="376"/>
          <ac:picMkLst>
            <pc:docMk/>
            <pc:sldMk cId="822655273" sldId="2433"/>
            <ac:picMk id="20" creationId="{966F0A78-2ADD-D932-538F-351506D70B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11CD1-0BBA-4B2D-8FD5-83CCAFE0C7B7}" type="datetimeFigureOut">
              <a:rPr lang="pt-PT" smtClean="0"/>
              <a:t>14/05/2025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CF7F0-124E-4E43-994B-42AC4F4EBA6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1506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 algn="ctr">
              <a:lnSpc>
                <a:spcPts val="5426"/>
              </a:lnSpc>
              <a:spcBef>
                <a:spcPct val="0"/>
              </a:spcBef>
              <a:buAutoNum type="arabicPeriod"/>
            </a:pPr>
            <a:r>
              <a:rPr lang="en-US" b="1" dirty="0"/>
              <a:t>NATIONAL STRATEGY FOR EQUALITY AND NON-DISCRIMINATION (ENIND) </a:t>
            </a:r>
            <a:endParaRPr lang="en-US" dirty="0"/>
          </a:p>
          <a:p>
            <a:r>
              <a:rPr lang="en-US" b="1" dirty="0"/>
              <a:t>– PORTUGAL + IGUAL 2018-2030</a:t>
            </a:r>
            <a:br>
              <a:rPr lang="en-US" b="1" dirty="0">
                <a:cs typeface="+mn-lt"/>
              </a:rPr>
            </a:br>
            <a:br>
              <a:rPr lang="en-US" b="1" dirty="0">
                <a:cs typeface="+mn-lt"/>
              </a:rPr>
            </a:br>
            <a:r>
              <a:rPr lang="pt-PT" b="1" dirty="0" err="1"/>
              <a:t>National</a:t>
            </a:r>
            <a:r>
              <a:rPr lang="pt-PT" b="1" dirty="0"/>
              <a:t> </a:t>
            </a:r>
            <a:r>
              <a:rPr lang="pt-PT" b="1" dirty="0" err="1"/>
              <a:t>action</a:t>
            </a:r>
            <a:r>
              <a:rPr lang="pt-PT" b="1" dirty="0"/>
              <a:t> </a:t>
            </a:r>
            <a:r>
              <a:rPr lang="pt-PT" b="1" dirty="0" err="1"/>
              <a:t>plan</a:t>
            </a:r>
            <a:r>
              <a:rPr lang="pt-PT" b="1" dirty="0"/>
              <a:t> for </a:t>
            </a:r>
            <a:r>
              <a:rPr lang="pt-PT" b="1" dirty="0" err="1"/>
              <a:t>equality</a:t>
            </a:r>
            <a:r>
              <a:rPr lang="pt-PT" b="1" dirty="0"/>
              <a:t> </a:t>
            </a:r>
            <a:endParaRPr lang="en-US" dirty="0"/>
          </a:p>
          <a:p>
            <a:r>
              <a:rPr lang="pt-PT" b="1" dirty="0" err="1"/>
              <a:t>between</a:t>
            </a:r>
            <a:r>
              <a:rPr lang="pt-PT" b="1" dirty="0"/>
              <a:t> </a:t>
            </a:r>
            <a:r>
              <a:rPr lang="pt-PT" b="1" dirty="0" err="1"/>
              <a:t>women</a:t>
            </a:r>
            <a:r>
              <a:rPr lang="pt-PT" b="1" dirty="0"/>
              <a:t> </a:t>
            </a:r>
            <a:r>
              <a:rPr lang="pt-PT" b="1" dirty="0" err="1"/>
              <a:t>and</a:t>
            </a:r>
            <a:r>
              <a:rPr lang="pt-PT" b="1" dirty="0"/>
              <a:t> </a:t>
            </a:r>
            <a:r>
              <a:rPr lang="pt-PT" b="1" dirty="0" err="1"/>
              <a:t>men</a:t>
            </a:r>
            <a:r>
              <a:rPr lang="pt-PT" b="1" dirty="0"/>
              <a:t> </a:t>
            </a:r>
            <a:br>
              <a:rPr lang="pt-PT" b="1" dirty="0">
                <a:cs typeface="+mn-lt"/>
              </a:rPr>
            </a:br>
            <a:br>
              <a:rPr lang="pt-PT" b="1" dirty="0">
                <a:cs typeface="+mn-lt"/>
              </a:rPr>
            </a:br>
            <a:r>
              <a:rPr lang="en-US" b="1" dirty="0"/>
              <a:t>National action plan to combat discrimination on the grounds of sexual orientation, gender identity or expression and sex characteristics</a:t>
            </a:r>
            <a:br>
              <a:rPr lang="en-US" b="1" dirty="0">
                <a:cs typeface="+mn-lt"/>
              </a:rPr>
            </a:br>
            <a:br>
              <a:rPr lang="en-US" b="1" dirty="0">
                <a:cs typeface="+mn-lt"/>
              </a:rPr>
            </a:b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CF7F0-124E-4E43-994B-42AC4F4EBA62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8174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 algn="ctr">
              <a:lnSpc>
                <a:spcPts val="5426"/>
              </a:lnSpc>
              <a:spcBef>
                <a:spcPct val="0"/>
              </a:spcBef>
              <a:buAutoNum type="arabicPeriod"/>
            </a:pPr>
            <a:r>
              <a:rPr lang="en-US" b="1" dirty="0"/>
              <a:t>NATIONAL STRATEGY FOR EQUALITY AND NON-DISCRIMINATION (ENIND) </a:t>
            </a:r>
            <a:endParaRPr lang="en-US" dirty="0"/>
          </a:p>
          <a:p>
            <a:pPr algn="ctr">
              <a:lnSpc>
                <a:spcPts val="5426"/>
              </a:lnSpc>
              <a:spcBef>
                <a:spcPct val="0"/>
              </a:spcBef>
            </a:pPr>
            <a:r>
              <a:rPr lang="en-US" b="1" dirty="0"/>
              <a:t>– PORTUGAL + IGUAL 2018-2030</a:t>
            </a:r>
            <a:br>
              <a:rPr lang="en-US" b="1" dirty="0">
                <a:cs typeface="+mn-lt"/>
              </a:rPr>
            </a:br>
            <a:br>
              <a:rPr lang="en-US" b="1" dirty="0">
                <a:cs typeface="+mn-lt"/>
              </a:rPr>
            </a:br>
            <a:br>
              <a:rPr lang="en-US" b="1" dirty="0">
                <a:cs typeface="+mn-lt"/>
              </a:rPr>
            </a:br>
            <a:r>
              <a:rPr lang="en-US" b="1" dirty="0"/>
              <a:t>NATIONAL ACTION PLAN TO PREVENT AND COMBAT VIOLENCE AGAINST WOMEN AND DOMESTIC VIOLENCE</a:t>
            </a:r>
          </a:p>
          <a:p>
            <a:pPr algn="ctr">
              <a:lnSpc>
                <a:spcPts val="5426"/>
              </a:lnSpc>
              <a:spcBef>
                <a:spcPct val="0"/>
              </a:spcBef>
            </a:pPr>
            <a:br>
              <a:rPr lang="en-US" b="1" dirty="0">
                <a:cs typeface="+mn-lt"/>
              </a:rPr>
            </a:br>
            <a:r>
              <a:rPr lang="en-GB" b="1" dirty="0"/>
              <a:t>Despite the lack of an explicit legal mandate on SOGIESC, CIG is the national public body with competence to coordinate the national SOGIESC Equality Strategy</a:t>
            </a:r>
            <a:br>
              <a:rPr lang="en-US" b="1" dirty="0">
                <a:cs typeface="+mn-lt"/>
              </a:rPr>
            </a:br>
            <a:br>
              <a:rPr lang="en-US" b="1" dirty="0">
                <a:cs typeface="+mn-lt"/>
              </a:rPr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CF7F0-124E-4E43-994B-42AC4F4EBA62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4154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2200"/>
              </a:lnSpc>
              <a:spcBef>
                <a:spcPct val="0"/>
              </a:spcBef>
            </a:pPr>
            <a:r>
              <a:rPr lang="en-GB" b="1" dirty="0"/>
              <a:t>2. Cooperation with other stakeholders in advancing SOGIESC Equality</a:t>
            </a:r>
            <a:br>
              <a:rPr lang="en-GB" b="1" dirty="0">
                <a:cs typeface="+mn-lt"/>
              </a:rPr>
            </a:br>
            <a:br>
              <a:rPr lang="en-GB" b="1" dirty="0">
                <a:cs typeface="+mn-lt"/>
              </a:rPr>
            </a:br>
            <a:r>
              <a:rPr lang="en-US" b="1" dirty="0"/>
              <a:t>Ministry of Education: </a:t>
            </a:r>
            <a:r>
              <a:rPr lang="en-GB" b="1" dirty="0"/>
              <a:t>The right to BE at schools -  guidelines for education professionals towards an inclusive school</a:t>
            </a:r>
            <a:br>
              <a:rPr lang="en-GB" b="1" dirty="0">
                <a:cs typeface="+mn-lt"/>
              </a:rPr>
            </a:br>
            <a:br>
              <a:rPr lang="en-GB" b="1" dirty="0">
                <a:cs typeface="+mn-lt"/>
              </a:rPr>
            </a:br>
            <a:r>
              <a:rPr lang="en-US" b="1" dirty="0"/>
              <a:t>Ministry of Home Affairs: </a:t>
            </a:r>
            <a:r>
              <a:rPr lang="en-GB" b="1" dirty="0"/>
              <a:t>Long-term capacity-building strategy to train law enforcement officials on “Policing </a:t>
            </a:r>
            <a:endParaRPr lang="en-US" dirty="0"/>
          </a:p>
          <a:p>
            <a:pPr>
              <a:lnSpc>
                <a:spcPts val="2200"/>
              </a:lnSpc>
              <a:spcBef>
                <a:spcPct val="0"/>
              </a:spcBef>
            </a:pPr>
            <a:r>
              <a:rPr lang="en-GB" b="1" dirty="0"/>
              <a:t>Hate Crime against LGBTI+ Persons”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CF7F0-124E-4E43-994B-42AC4F4EBA62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3522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2. Cooperation with other stakeholders in advancing SOGIESC Equality</a:t>
            </a:r>
            <a:br>
              <a:rPr lang="en-GB" b="1" dirty="0">
                <a:cs typeface="+mn-lt"/>
              </a:rPr>
            </a:br>
            <a:br>
              <a:rPr lang="en-GB" b="1" dirty="0">
                <a:cs typeface="+mn-lt"/>
              </a:rPr>
            </a:br>
            <a:r>
              <a:rPr lang="en-US" b="1" dirty="0"/>
              <a:t>Spanish authorities, Universities, public and private companies: </a:t>
            </a:r>
            <a:r>
              <a:rPr lang="en-GB" b="1" dirty="0"/>
              <a:t>European Project on “Advancing the management of LGBTI+ diversity in the public and private sector" (ADIM) to advance diversity and equality in the workplace</a:t>
            </a:r>
            <a:r>
              <a:rPr lang="en-US" b="1" dirty="0"/>
              <a:t> </a:t>
            </a:r>
            <a:br>
              <a:rPr lang="en-US" b="1" dirty="0">
                <a:cs typeface="+mn-lt"/>
              </a:rPr>
            </a:br>
            <a:br>
              <a:rPr lang="en-US" b="1" dirty="0">
                <a:cs typeface="+mn-lt"/>
              </a:rPr>
            </a:br>
            <a:r>
              <a:rPr lang="pt-PT" b="1" dirty="0" err="1"/>
              <a:t>Other</a:t>
            </a:r>
            <a:r>
              <a:rPr lang="pt-PT" b="1" dirty="0"/>
              <a:t> </a:t>
            </a:r>
            <a:r>
              <a:rPr lang="pt-PT" b="1" dirty="0" err="1"/>
              <a:t>ongoing</a:t>
            </a:r>
            <a:r>
              <a:rPr lang="pt-PT" b="1" dirty="0"/>
              <a:t> </a:t>
            </a:r>
            <a:r>
              <a:rPr lang="pt-PT" b="1" dirty="0" err="1"/>
              <a:t>partnerships</a:t>
            </a:r>
            <a:r>
              <a:rPr lang="pt-PT" b="1" dirty="0"/>
              <a:t> </a:t>
            </a:r>
            <a:r>
              <a:rPr lang="pt-PT" b="1" dirty="0" err="1"/>
              <a:t>with</a:t>
            </a:r>
            <a:r>
              <a:rPr lang="pt-PT" b="1" dirty="0"/>
              <a:t> </a:t>
            </a:r>
            <a:r>
              <a:rPr lang="pt-PT" b="1" dirty="0" err="1"/>
              <a:t>Ministry</a:t>
            </a:r>
            <a:r>
              <a:rPr lang="pt-PT" b="1" dirty="0"/>
              <a:t> </a:t>
            </a:r>
            <a:r>
              <a:rPr lang="pt-PT" b="1" dirty="0" err="1"/>
              <a:t>of</a:t>
            </a:r>
            <a:r>
              <a:rPr lang="pt-PT" b="1" dirty="0"/>
              <a:t> </a:t>
            </a:r>
            <a:r>
              <a:rPr lang="pt-PT" b="1" dirty="0" err="1"/>
              <a:t>Health</a:t>
            </a:r>
            <a:r>
              <a:rPr lang="pt-PT" b="1" dirty="0"/>
              <a:t>, </a:t>
            </a:r>
            <a:r>
              <a:rPr lang="pt-PT" b="1" dirty="0" err="1"/>
              <a:t>Municipalities</a:t>
            </a:r>
            <a:r>
              <a:rPr lang="pt-PT" b="1" dirty="0"/>
              <a:t> (</a:t>
            </a:r>
            <a:r>
              <a:rPr lang="pt-PT" b="1" dirty="0" err="1"/>
              <a:t>National</a:t>
            </a:r>
            <a:r>
              <a:rPr lang="pt-PT" b="1" dirty="0"/>
              <a:t> IDAHOT </a:t>
            </a:r>
            <a:r>
              <a:rPr lang="pt-PT" b="1" dirty="0" err="1"/>
              <a:t>Forum</a:t>
            </a:r>
            <a:r>
              <a:rPr lang="pt-PT" b="1" dirty="0"/>
              <a:t>) </a:t>
            </a:r>
            <a:r>
              <a:rPr lang="pt-PT" b="1" dirty="0" err="1"/>
              <a:t>and</a:t>
            </a:r>
            <a:r>
              <a:rPr lang="pt-PT" b="1" dirty="0"/>
              <a:t> sports’ </a:t>
            </a:r>
            <a:r>
              <a:rPr lang="pt-PT" b="1" dirty="0" err="1"/>
              <a:t>federations</a:t>
            </a:r>
            <a:endParaRPr lang="en-US" b="1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CF7F0-124E-4E43-994B-42AC4F4EBA62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888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17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3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4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8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0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0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7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18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9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1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0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858AC91D-4E24-E9BB-C858-7779E7635E0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574261" y="640410"/>
            <a:ext cx="13462000" cy="198945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ctr" defTabSz="609539" rtl="0" eaLnBrk="1" fontAlgn="auto" latinLnBrk="0" hangingPunct="1">
              <a:lnSpc>
                <a:spcPts val="5426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200" b="1" i="0" u="none" strike="noStrike" kern="1200" cap="none" spc="1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NATIONAL STRATEGY FOR EQUALITY AND NON-DISCRIMINATION (ENIND) 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 panose="020F0502020204030204"/>
              <a:cs typeface="Arial"/>
            </a:endParaRPr>
          </a:p>
          <a:p>
            <a:pPr marL="0" marR="0" lvl="0" indent="0" algn="ctr" defTabSz="609539" rtl="0" eaLnBrk="1" fontAlgn="auto" latinLnBrk="0" hangingPunct="1">
              <a:lnSpc>
                <a:spcPts val="5426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1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PORTUGAL + IGUAL 2018-2030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Calibri"/>
              <a:cs typeface="Arial"/>
            </a:endParaRP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9A6BEAB2-E2C0-B649-F15E-ACA9A1598E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9563" y="2640998"/>
            <a:ext cx="12736977" cy="1735658"/>
            <a:chOff x="-487089" y="-111721"/>
            <a:chExt cx="2001913" cy="417594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0B3A4B3B-8D1A-7334-BD8B-7228BC229E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9881" y="-55365"/>
              <a:ext cx="1033840" cy="254838"/>
            </a:xfrm>
            <a:custGeom>
              <a:avLst/>
              <a:gdLst/>
              <a:ahLst/>
              <a:cxnLst/>
              <a:rect l="l" t="t" r="r" b="b"/>
              <a:pathLst>
                <a:path w="1557003" h="210267">
                  <a:moveTo>
                    <a:pt x="15581" y="0"/>
                  </a:moveTo>
                  <a:lnTo>
                    <a:pt x="1541422" y="0"/>
                  </a:lnTo>
                  <a:cubicBezTo>
                    <a:pt x="1545554" y="0"/>
                    <a:pt x="1549517" y="1642"/>
                    <a:pt x="1552439" y="4564"/>
                  </a:cubicBezTo>
                  <a:cubicBezTo>
                    <a:pt x="1555361" y="7486"/>
                    <a:pt x="1557003" y="11449"/>
                    <a:pt x="1557003" y="15581"/>
                  </a:cubicBezTo>
                  <a:lnTo>
                    <a:pt x="1557003" y="194686"/>
                  </a:lnTo>
                  <a:cubicBezTo>
                    <a:pt x="1557003" y="198818"/>
                    <a:pt x="1555361" y="202781"/>
                    <a:pt x="1552439" y="205703"/>
                  </a:cubicBezTo>
                  <a:cubicBezTo>
                    <a:pt x="1549517" y="208625"/>
                    <a:pt x="1545554" y="210267"/>
                    <a:pt x="1541422" y="210267"/>
                  </a:cubicBezTo>
                  <a:lnTo>
                    <a:pt x="15581" y="210267"/>
                  </a:lnTo>
                  <a:cubicBezTo>
                    <a:pt x="11449" y="210267"/>
                    <a:pt x="7486" y="208625"/>
                    <a:pt x="4564" y="205703"/>
                  </a:cubicBezTo>
                  <a:cubicBezTo>
                    <a:pt x="1642" y="202781"/>
                    <a:pt x="0" y="198818"/>
                    <a:pt x="0" y="194686"/>
                  </a:cubicBezTo>
                  <a:lnTo>
                    <a:pt x="0" y="15581"/>
                  </a:lnTo>
                  <a:cubicBezTo>
                    <a:pt x="0" y="11449"/>
                    <a:pt x="1642" y="7486"/>
                    <a:pt x="4564" y="4564"/>
                  </a:cubicBezTo>
                  <a:cubicBezTo>
                    <a:pt x="7486" y="1642"/>
                    <a:pt x="11449" y="0"/>
                    <a:pt x="15581" y="0"/>
                  </a:cubicBezTo>
                  <a:close/>
                </a:path>
              </a:pathLst>
            </a:custGeom>
            <a:solidFill>
              <a:srgbClr val="92D050"/>
            </a:solidFill>
            <a:ln cap="rnd">
              <a:noFill/>
              <a:prstDash val="solid"/>
              <a:round/>
            </a:ln>
          </p:spPr>
          <p:txBody>
            <a:bodyPr lIns="91440" tIns="45720" rIns="91440" bIns="45720" anchor="t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pt-PT" sz="3200" b="1" err="1">
                  <a:solidFill>
                    <a:prstClr val="black"/>
                  </a:solidFill>
                  <a:latin typeface="Arial"/>
                  <a:cs typeface="Arial"/>
                </a:rPr>
                <a:t>National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lang="pt-PT" sz="3200" b="1" err="1">
                  <a:solidFill>
                    <a:prstClr val="black"/>
                  </a:solidFill>
                  <a:latin typeface="Arial"/>
                  <a:cs typeface="Arial"/>
                </a:rPr>
                <a:t>action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lang="pt-PT" sz="3200" b="1" err="1">
                  <a:solidFill>
                    <a:prstClr val="black"/>
                  </a:solidFill>
                  <a:latin typeface="Arial"/>
                  <a:cs typeface="Arial"/>
                </a:rPr>
                <a:t>plan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for </a:t>
              </a:r>
              <a:r>
                <a:rPr lang="pt-PT" sz="3200" b="1" err="1">
                  <a:solidFill>
                    <a:prstClr val="black"/>
                  </a:solidFill>
                  <a:latin typeface="Arial"/>
                  <a:cs typeface="Arial"/>
                </a:rPr>
                <a:t>equality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endParaRPr lang="en-US">
                <a:solidFill>
                  <a:prstClr val="black"/>
                </a:solidFill>
              </a:endParaRPr>
            </a:p>
            <a:p>
              <a:pPr>
                <a:defRPr/>
              </a:pPr>
              <a:r>
                <a:rPr lang="pt-PT" sz="3200" b="1" dirty="0" err="1">
                  <a:solidFill>
                    <a:prstClr val="black"/>
                  </a:solidFill>
                  <a:latin typeface="Arial"/>
                  <a:cs typeface="Arial"/>
                </a:rPr>
                <a:t>between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lang="pt-PT" sz="3200" b="1" dirty="0" err="1">
                  <a:solidFill>
                    <a:prstClr val="black"/>
                  </a:solidFill>
                  <a:latin typeface="Arial"/>
                  <a:cs typeface="Arial"/>
                </a:rPr>
                <a:t>women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lang="pt-PT" sz="3200" b="1" dirty="0" err="1">
                  <a:solidFill>
                    <a:prstClr val="black"/>
                  </a:solidFill>
                  <a:latin typeface="Arial"/>
                  <a:cs typeface="Arial"/>
                </a:rPr>
                <a:t>and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lang="pt-PT" sz="3200" b="1" dirty="0" err="1">
                  <a:solidFill>
                    <a:prstClr val="black"/>
                  </a:solidFill>
                  <a:latin typeface="Arial"/>
                  <a:cs typeface="Arial"/>
                </a:rPr>
                <a:t>men</a:t>
              </a:r>
              <a:r>
                <a:rPr lang="pt-PT" sz="3200" b="1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endParaRPr lang="pt-PT">
                <a:solidFill>
                  <a:prstClr val="black"/>
                </a:solidFill>
              </a:endParaRPr>
            </a:p>
          </p:txBody>
        </p:sp>
        <p:sp>
          <p:nvSpPr>
            <p:cNvPr id="6" name="TextBox 7" descr="NATIONAL ACTION PLAN FOR EQUALITY BETWEEN WOMEN AND MEN ">
              <a:extLst>
                <a:ext uri="{FF2B5EF4-FFF2-40B4-BE49-F238E27FC236}">
                  <a16:creationId xmlns:a16="http://schemas.microsoft.com/office/drawing/2014/main" id="{0836EC10-E97C-26B3-D29F-9D2E223BBE1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487089" y="-111721"/>
              <a:ext cx="2001913" cy="417594"/>
            </a:xfrm>
            <a:prstGeom prst="rect">
              <a:avLst/>
            </a:prstGeom>
          </p:spPr>
          <p:txBody>
            <a:bodyPr lIns="33867" tIns="33867" rIns="33867" bIns="33867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420"/>
                </a:lnSpc>
                <a:spcBef>
                  <a:spcPct val="0"/>
                </a:spcBef>
                <a:defRPr/>
              </a:pPr>
              <a:endParaRPr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4135D02-853C-C77E-E5FA-8C8983CF7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229306" y="4221147"/>
            <a:ext cx="10471445" cy="15696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National action plan to combat discrimination on the grounds of sexual orientation, gender identity or expression and sex characteristics</a:t>
            </a:r>
            <a:endParaRPr lang="en-US" sz="3200" b="1">
              <a:solidFill>
                <a:schemeClr val="tx1"/>
              </a:solidFill>
              <a:latin typeface="Arial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09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EA795-425D-B709-F7D4-710D0A29B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4B04795B-2416-6968-C8B1-C96EF45A5F9B}"/>
              </a:ext>
            </a:extLst>
          </p:cNvPr>
          <p:cNvSpPr txBox="1"/>
          <p:nvPr/>
        </p:nvSpPr>
        <p:spPr>
          <a:xfrm>
            <a:off x="-574261" y="640410"/>
            <a:ext cx="13462000" cy="19894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lnSpc>
                <a:spcPts val="5426"/>
              </a:lnSpc>
              <a:spcBef>
                <a:spcPct val="0"/>
              </a:spcBef>
              <a:buAutoNum type="arabicPeriod"/>
              <a:defRPr/>
            </a:pPr>
            <a:r>
              <a:rPr lang="en-US" sz="3200" b="1" spc="151" dirty="0">
                <a:solidFill>
                  <a:srgbClr val="000000"/>
                </a:solidFill>
                <a:latin typeface="Arial"/>
                <a:cs typeface="Arial"/>
              </a:rPr>
              <a:t>NATIONAL</a:t>
            </a:r>
            <a:r>
              <a:rPr kumimoji="0" lang="en-US" sz="3200" b="1" i="0" u="none" strike="noStrike" kern="1200" cap="none" spc="1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 STRATEGY FOR EQUALITY AND NON-DISCRIMINATION (ENIND)</a:t>
            </a:r>
            <a:r>
              <a:rPr lang="en-US" sz="3200" b="1" spc="15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US" sz="3200">
              <a:solidFill>
                <a:srgbClr val="000000"/>
              </a:solidFill>
              <a:latin typeface="Arial"/>
              <a:ea typeface="Calibri" panose="020F0502020204030204"/>
              <a:cs typeface="Arial"/>
            </a:endParaRPr>
          </a:p>
          <a:p>
            <a:pPr algn="ctr">
              <a:lnSpc>
                <a:spcPts val="5426"/>
              </a:lnSpc>
              <a:spcBef>
                <a:spcPct val="0"/>
              </a:spcBef>
              <a:defRPr/>
            </a:pPr>
            <a:r>
              <a:rPr kumimoji="0" lang="en-US" sz="3200" b="1" i="0" u="none" strike="noStrike" kern="1200" cap="none" spc="15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– PORTUGAL + IGUAL 2018-2030</a:t>
            </a:r>
            <a:endParaRPr lang="en-US" sz="3200">
              <a:latin typeface="Arial"/>
              <a:ea typeface="Calibri"/>
              <a:cs typeface="Arial"/>
            </a:endParaRPr>
          </a:p>
        </p:txBody>
      </p:sp>
      <p:sp>
        <p:nvSpPr>
          <p:cNvPr id="10" name="Freeform 9" descr=" NATIONAL ACTION PLAN TO COMBAT DISCRIMINATION ON THE GROUNDS OF SEXUAL ORIENTATION, GENDER IDENTITY OR EXPRESSION AND SEX CHARACTERISTICS ​">
            <a:extLst>
              <a:ext uri="{FF2B5EF4-FFF2-40B4-BE49-F238E27FC236}">
                <a16:creationId xmlns:a16="http://schemas.microsoft.com/office/drawing/2014/main" id="{B9DE7B7B-CB64-1531-C8F5-1A39D8B90C17}"/>
              </a:ext>
            </a:extLst>
          </p:cNvPr>
          <p:cNvSpPr/>
          <p:nvPr/>
        </p:nvSpPr>
        <p:spPr>
          <a:xfrm>
            <a:off x="902714" y="2727623"/>
            <a:ext cx="10353322" cy="1557894"/>
          </a:xfrm>
          <a:custGeom>
            <a:avLst/>
            <a:gdLst/>
            <a:ahLst/>
            <a:cxnLst/>
            <a:rect l="l" t="t" r="r" b="b"/>
            <a:pathLst>
              <a:path w="1188202" h="210276">
                <a:moveTo>
                  <a:pt x="20417" y="0"/>
                </a:moveTo>
                <a:lnTo>
                  <a:pt x="1167784" y="0"/>
                </a:lnTo>
                <a:cubicBezTo>
                  <a:pt x="1173199" y="0"/>
                  <a:pt x="1178393" y="2151"/>
                  <a:pt x="1182222" y="5980"/>
                </a:cubicBezTo>
                <a:cubicBezTo>
                  <a:pt x="1186051" y="9809"/>
                  <a:pt x="1188202" y="15002"/>
                  <a:pt x="1188202" y="20417"/>
                </a:cubicBezTo>
                <a:lnTo>
                  <a:pt x="1188202" y="189859"/>
                </a:lnTo>
                <a:cubicBezTo>
                  <a:pt x="1188202" y="195274"/>
                  <a:pt x="1186051" y="200467"/>
                  <a:pt x="1182222" y="204296"/>
                </a:cubicBezTo>
                <a:cubicBezTo>
                  <a:pt x="1178393" y="208125"/>
                  <a:pt x="1173199" y="210276"/>
                  <a:pt x="1167784" y="210276"/>
                </a:cubicBezTo>
                <a:lnTo>
                  <a:pt x="20417" y="210276"/>
                </a:lnTo>
                <a:cubicBezTo>
                  <a:pt x="15002" y="210276"/>
                  <a:pt x="9809" y="208125"/>
                  <a:pt x="5980" y="204296"/>
                </a:cubicBezTo>
                <a:cubicBezTo>
                  <a:pt x="2151" y="200467"/>
                  <a:pt x="0" y="195274"/>
                  <a:pt x="0" y="189859"/>
                </a:cubicBezTo>
                <a:lnTo>
                  <a:pt x="0" y="20417"/>
                </a:lnTo>
                <a:cubicBezTo>
                  <a:pt x="0" y="15002"/>
                  <a:pt x="2151" y="9809"/>
                  <a:pt x="5980" y="5980"/>
                </a:cubicBezTo>
                <a:cubicBezTo>
                  <a:pt x="9809" y="2151"/>
                  <a:pt x="15002" y="0"/>
                  <a:pt x="20417" y="0"/>
                </a:cubicBezTo>
                <a:close/>
              </a:path>
            </a:pathLst>
          </a:custGeom>
          <a:solidFill>
            <a:srgbClr val="92D050"/>
          </a:solidFill>
          <a:ln cap="rnd">
            <a:noFill/>
            <a:prstDash val="solid"/>
            <a:round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5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cs typeface="Arial"/>
              </a:rPr>
              <a:t>NATIONAL ACTION PLAN TO PREVENT AND  COMBAT VIOLENCE AGAINST WOMEN AND DOMESTIC VIOLENCE</a:t>
            </a:r>
            <a:endParaRPr lang="pt-PT" sz="32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/>
              <a:ea typeface="Calibri"/>
              <a:cs typeface="Arial"/>
            </a:endParaRPr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5F48850C-32F5-907C-60F6-BAF391FFA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2019" y="4383204"/>
            <a:ext cx="11711424" cy="2301173"/>
          </a:xfrm>
          <a:custGeom>
            <a:avLst/>
            <a:gdLst/>
            <a:ahLst/>
            <a:cxnLst/>
            <a:rect l="l" t="t" r="r" b="b"/>
            <a:pathLst>
              <a:path w="2431172" h="127841">
                <a:moveTo>
                  <a:pt x="9979" y="0"/>
                </a:moveTo>
                <a:lnTo>
                  <a:pt x="2421193" y="0"/>
                </a:lnTo>
                <a:cubicBezTo>
                  <a:pt x="2426704" y="0"/>
                  <a:pt x="2431172" y="4468"/>
                  <a:pt x="2431172" y="9979"/>
                </a:cubicBezTo>
                <a:lnTo>
                  <a:pt x="2431172" y="117862"/>
                </a:lnTo>
                <a:cubicBezTo>
                  <a:pt x="2431172" y="123373"/>
                  <a:pt x="2426704" y="127841"/>
                  <a:pt x="2421193" y="127841"/>
                </a:cubicBezTo>
                <a:lnTo>
                  <a:pt x="9979" y="127841"/>
                </a:lnTo>
                <a:cubicBezTo>
                  <a:pt x="4468" y="127841"/>
                  <a:pt x="0" y="123373"/>
                  <a:pt x="0" y="117862"/>
                </a:cubicBezTo>
                <a:lnTo>
                  <a:pt x="0" y="9979"/>
                </a:lnTo>
                <a:cubicBezTo>
                  <a:pt x="0" y="4468"/>
                  <a:pt x="4468" y="0"/>
                  <a:pt x="9979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cap="rnd">
            <a:solidFill>
              <a:srgbClr val="4472C4"/>
            </a:solidFill>
            <a:prstDash val="solid"/>
            <a:round/>
          </a:ln>
        </p:spPr>
        <p:txBody>
          <a:bodyPr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5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ixaDeTexto 14" descr="Despite the lack of an explicit legal mandate on SOGIESC, CIG is the national public body with competence to coordinate the national SOGIESC Equality Strategy ">
            <a:extLst>
              <a:ext uri="{FF2B5EF4-FFF2-40B4-BE49-F238E27FC236}">
                <a16:creationId xmlns:a16="http://schemas.microsoft.com/office/drawing/2014/main" id="{0B12CD5C-8E7D-75D7-BB06-30A57A23D65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72018" y="4383901"/>
            <a:ext cx="11247599" cy="206210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Despite the lack of an explicit legal mandate on SOGIESC, CIG is the national public body with competence to coordinate the national SOGIESC Equality Strategy</a:t>
            </a:r>
            <a:endParaRPr lang="en-GB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5327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53C47B-19EA-288D-42EC-E01F2DF61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731317EC-695A-E975-789C-8C96B4A107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74441"/>
            <a:ext cx="12192000" cy="13169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5426"/>
              </a:lnSpc>
              <a:defRPr/>
            </a:pPr>
            <a:r>
              <a:rPr lang="en-GB" sz="3600" b="1" dirty="0">
                <a:solidFill>
                  <a:srgbClr val="212121"/>
                </a:solidFill>
                <a:latin typeface="Arial"/>
                <a:cs typeface="Arial"/>
              </a:rPr>
              <a:t>2. 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"/>
                <a:cs typeface="Arial"/>
              </a:rPr>
              <a:t>Cooperation with other stakeholders in advancing SOGIESC Equality</a:t>
            </a:r>
            <a:endParaRPr lang="en-US" sz="3600" b="1" i="0" u="none" strike="noStrike" kern="1200" cap="none" spc="15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9" name="TextBox 10" descr="Ministry of Home Affairs: Long-term capacity-building strategy to train law enforcement officials on “Policing Hate Crime against LGBTI+ Persons”​">
            <a:extLst>
              <a:ext uri="{FF2B5EF4-FFF2-40B4-BE49-F238E27FC236}">
                <a16:creationId xmlns:a16="http://schemas.microsoft.com/office/drawing/2014/main" id="{A02B9328-BAF9-5315-5FBA-27050E7DFD46}"/>
              </a:ext>
            </a:extLst>
          </p:cNvPr>
          <p:cNvSpPr txBox="1"/>
          <p:nvPr/>
        </p:nvSpPr>
        <p:spPr>
          <a:xfrm>
            <a:off x="751325" y="4035973"/>
            <a:ext cx="11026969" cy="2038478"/>
          </a:xfrm>
          <a:prstGeom prst="rect">
            <a:avLst/>
          </a:prstGeom>
          <a:solidFill>
            <a:srgbClr val="92D050"/>
          </a:solidFill>
        </p:spPr>
        <p:txBody>
          <a:bodyPr lIns="33867" tIns="33867" rIns="33867" bIns="33867" rtlCol="0" anchor="ctr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00"/>
              </a:lnSpc>
              <a:spcBef>
                <a:spcPct val="0"/>
              </a:spcBef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Ministry of Home Affairs: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Long-term capacity-building </a:t>
            </a: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2200"/>
              </a:lnSpc>
              <a:spcBef>
                <a:spcPct val="0"/>
              </a:spcBef>
              <a:defRPr/>
            </a:pPr>
            <a:endParaRPr lang="en-GB" sz="32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2200"/>
              </a:lnSpc>
              <a:spcBef>
                <a:spcPct val="0"/>
              </a:spcBef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strategy to train law enforcement officials on “Policing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 </a:t>
            </a:r>
          </a:p>
          <a:p>
            <a:pPr algn="ctr">
              <a:lnSpc>
                <a:spcPts val="2200"/>
              </a:lnSpc>
              <a:spcBef>
                <a:spcPct val="0"/>
              </a:spcBef>
              <a:defRPr/>
            </a:pPr>
            <a:endParaRPr lang="en-GB" sz="32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2200"/>
              </a:lnSpc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 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Hate Crime against LGBTI+ Persons”</a:t>
            </a:r>
            <a:endParaRPr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1632E534-4949-0E7D-2482-C1A5D51EB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3824" y="2156046"/>
            <a:ext cx="11015932" cy="1657282"/>
            <a:chOff x="0" y="-4202"/>
            <a:chExt cx="1188202" cy="172452"/>
          </a:xfrm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52FCFEC1-BF5A-7BA6-7AF9-9A50C68A467F}"/>
                </a:ext>
              </a:extLst>
            </p:cNvPr>
            <p:cNvSpPr/>
            <p:nvPr/>
          </p:nvSpPr>
          <p:spPr>
            <a:xfrm>
              <a:off x="0" y="-4202"/>
              <a:ext cx="1188202" cy="172452"/>
            </a:xfrm>
            <a:custGeom>
              <a:avLst/>
              <a:gdLst/>
              <a:ahLst/>
              <a:cxnLst/>
              <a:rect l="l" t="t" r="r" b="b"/>
              <a:pathLst>
                <a:path w="1188202" h="210276">
                  <a:moveTo>
                    <a:pt x="20417" y="0"/>
                  </a:moveTo>
                  <a:lnTo>
                    <a:pt x="1167784" y="0"/>
                  </a:lnTo>
                  <a:cubicBezTo>
                    <a:pt x="1173199" y="0"/>
                    <a:pt x="1178393" y="2151"/>
                    <a:pt x="1182222" y="5980"/>
                  </a:cubicBezTo>
                  <a:cubicBezTo>
                    <a:pt x="1186051" y="9809"/>
                    <a:pt x="1188202" y="15002"/>
                    <a:pt x="1188202" y="20417"/>
                  </a:cubicBezTo>
                  <a:lnTo>
                    <a:pt x="1188202" y="189859"/>
                  </a:lnTo>
                  <a:cubicBezTo>
                    <a:pt x="1188202" y="195274"/>
                    <a:pt x="1186051" y="200467"/>
                    <a:pt x="1182222" y="204296"/>
                  </a:cubicBezTo>
                  <a:cubicBezTo>
                    <a:pt x="1178393" y="208125"/>
                    <a:pt x="1173199" y="210276"/>
                    <a:pt x="1167784" y="210276"/>
                  </a:cubicBezTo>
                  <a:lnTo>
                    <a:pt x="20417" y="210276"/>
                  </a:lnTo>
                  <a:cubicBezTo>
                    <a:pt x="15002" y="210276"/>
                    <a:pt x="9809" y="208125"/>
                    <a:pt x="5980" y="204296"/>
                  </a:cubicBezTo>
                  <a:cubicBezTo>
                    <a:pt x="2151" y="200467"/>
                    <a:pt x="0" y="195274"/>
                    <a:pt x="0" y="189859"/>
                  </a:cubicBezTo>
                  <a:lnTo>
                    <a:pt x="0" y="20417"/>
                  </a:lnTo>
                  <a:cubicBezTo>
                    <a:pt x="0" y="15002"/>
                    <a:pt x="2151" y="9809"/>
                    <a:pt x="5980" y="5980"/>
                  </a:cubicBezTo>
                  <a:cubicBezTo>
                    <a:pt x="9809" y="2151"/>
                    <a:pt x="15002" y="0"/>
                    <a:pt x="20417" y="0"/>
                  </a:cubicBezTo>
                  <a:close/>
                </a:path>
              </a:pathLst>
            </a:custGeom>
            <a:solidFill>
              <a:srgbClr val="92D050"/>
            </a:solidFill>
            <a:ln cap="rnd">
              <a:noFill/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095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PT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TextBox 10" descr="Ministry of Education: The right to BE at schools - guidelines for education professionals towards an inclusive school​">
              <a:extLst>
                <a:ext uri="{FF2B5EF4-FFF2-40B4-BE49-F238E27FC236}">
                  <a16:creationId xmlns:a16="http://schemas.microsoft.com/office/drawing/2014/main" id="{C0146351-0115-C162-F088-FFA85ABBBD8F}"/>
                </a:ext>
              </a:extLst>
            </p:cNvPr>
            <p:cNvSpPr txBox="1"/>
            <p:nvPr/>
          </p:nvSpPr>
          <p:spPr>
            <a:xfrm>
              <a:off x="28867" y="5289"/>
              <a:ext cx="1095521" cy="153914"/>
            </a:xfrm>
            <a:prstGeom prst="rect">
              <a:avLst/>
            </a:prstGeom>
          </p:spPr>
          <p:txBody>
            <a:bodyPr lIns="33867" tIns="33867" rIns="33867" bIns="33867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Arial"/>
                </a:rPr>
                <a:t> 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/>
                  <a:cs typeface="Arial"/>
                </a:rPr>
                <a:t>Ministry of Education: </a:t>
              </a: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/>
                  <a:cs typeface="Arial"/>
                </a:rPr>
                <a:t>The right to BE at schools - </a:t>
              </a:r>
              <a:endParaRPr 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endParaRPr>
            </a:p>
            <a:p>
              <a:pPr algn="ctr">
                <a:lnSpc>
                  <a:spcPts val="2200"/>
                </a:lnSpc>
                <a:spcBef>
                  <a:spcPct val="0"/>
                </a:spcBef>
                <a:defRPr/>
              </a:pPr>
              <a:endPara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endParaRPr>
            </a:p>
            <a:p>
              <a:pPr algn="ctr">
                <a:lnSpc>
                  <a:spcPts val="2200"/>
                </a:lnSpc>
                <a:spcBef>
                  <a:spcPct val="0"/>
                </a:spcBef>
                <a:defRPr/>
              </a:pP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/>
                  <a:cs typeface="Arial"/>
                </a:rPr>
                <a:t>guidelines for education professionals towards an </a:t>
              </a:r>
              <a:endParaRPr 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endParaRPr>
            </a:p>
            <a:p>
              <a:pPr algn="ctr">
                <a:lnSpc>
                  <a:spcPts val="2200"/>
                </a:lnSpc>
                <a:spcBef>
                  <a:spcPct val="0"/>
                </a:spcBef>
                <a:defRPr/>
              </a:pPr>
              <a:endPara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endParaRPr>
            </a:p>
            <a:p>
              <a:pPr marL="0" marR="0" lvl="0" indent="0" algn="ctr" defTabSz="609539">
                <a:lnSpc>
                  <a:spcPts val="22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/>
                  <a:cs typeface="Arial"/>
                </a:rPr>
                <a:t>inclusive school</a:t>
              </a:r>
              <a:endParaRPr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14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E7F82-69A8-21D1-95B8-7E72E76F2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CCC9B145-CB53-E6A4-E6A0-4733BF52565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74441"/>
            <a:ext cx="12192000" cy="13169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5426"/>
              </a:lnSpc>
              <a:defRPr/>
            </a:pPr>
            <a:r>
              <a:rPr lang="en-GB" sz="3600" b="1" dirty="0">
                <a:solidFill>
                  <a:srgbClr val="212121"/>
                </a:solidFill>
                <a:latin typeface="Arial"/>
                <a:cs typeface="Arial"/>
              </a:rPr>
              <a:t>2. 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"/>
                <a:cs typeface="Arial"/>
              </a:rPr>
              <a:t>Cooperation with other stakeholders in advancing SOGIESC Equality</a:t>
            </a:r>
            <a:endParaRPr lang="en-US" sz="3600" b="1" i="0" u="none" strike="noStrike" kern="1200" cap="none" spc="15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6479B5E-2522-1B84-5D88-C969BB3252C3}"/>
              </a:ext>
            </a:extLst>
          </p:cNvPr>
          <p:cNvSpPr/>
          <p:nvPr/>
        </p:nvSpPr>
        <p:spPr>
          <a:xfrm>
            <a:off x="273235" y="1981927"/>
            <a:ext cx="11766887" cy="2499317"/>
          </a:xfrm>
          <a:custGeom>
            <a:avLst/>
            <a:gdLst/>
            <a:ahLst/>
            <a:cxnLst/>
            <a:rect l="l" t="t" r="r" b="b"/>
            <a:pathLst>
              <a:path w="1188202" h="210276">
                <a:moveTo>
                  <a:pt x="20417" y="0"/>
                </a:moveTo>
                <a:lnTo>
                  <a:pt x="1167784" y="0"/>
                </a:lnTo>
                <a:cubicBezTo>
                  <a:pt x="1173199" y="0"/>
                  <a:pt x="1178393" y="2151"/>
                  <a:pt x="1182222" y="5980"/>
                </a:cubicBezTo>
                <a:cubicBezTo>
                  <a:pt x="1186051" y="9809"/>
                  <a:pt x="1188202" y="15002"/>
                  <a:pt x="1188202" y="20417"/>
                </a:cubicBezTo>
                <a:lnTo>
                  <a:pt x="1188202" y="189859"/>
                </a:lnTo>
                <a:cubicBezTo>
                  <a:pt x="1188202" y="195274"/>
                  <a:pt x="1186051" y="200467"/>
                  <a:pt x="1182222" y="204296"/>
                </a:cubicBezTo>
                <a:cubicBezTo>
                  <a:pt x="1178393" y="208125"/>
                  <a:pt x="1173199" y="210276"/>
                  <a:pt x="1167784" y="210276"/>
                </a:cubicBezTo>
                <a:lnTo>
                  <a:pt x="20417" y="210276"/>
                </a:lnTo>
                <a:cubicBezTo>
                  <a:pt x="15002" y="210276"/>
                  <a:pt x="9809" y="208125"/>
                  <a:pt x="5980" y="204296"/>
                </a:cubicBezTo>
                <a:cubicBezTo>
                  <a:pt x="2151" y="200467"/>
                  <a:pt x="0" y="195274"/>
                  <a:pt x="0" y="189859"/>
                </a:cubicBezTo>
                <a:lnTo>
                  <a:pt x="0" y="20417"/>
                </a:lnTo>
                <a:cubicBezTo>
                  <a:pt x="0" y="15002"/>
                  <a:pt x="2151" y="9809"/>
                  <a:pt x="5980" y="5980"/>
                </a:cubicBezTo>
                <a:cubicBezTo>
                  <a:pt x="9809" y="2151"/>
                  <a:pt x="15002" y="0"/>
                  <a:pt x="20417" y="0"/>
                </a:cubicBezTo>
                <a:close/>
              </a:path>
            </a:pathLst>
          </a:custGeom>
          <a:solidFill>
            <a:srgbClr val="92D050"/>
          </a:solidFill>
          <a:ln cap="rnd">
            <a:noFill/>
            <a:prstDash val="solid"/>
            <a:round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5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Spanish authorities, Universities, public and private companies: 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European Project on “Advancing the management of LGBTI+ diversity in the public and private sector" (ADIM) to advance diversity and equality in the workplace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endParaRPr lang="pt-PT" sz="3200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2" name="Freeform 12" descr="Other ongoing partnerships with Ministry of Health, Municipalities (National IDAHOT Forum) and sports’ federations ">
            <a:extLst>
              <a:ext uri="{FF2B5EF4-FFF2-40B4-BE49-F238E27FC236}">
                <a16:creationId xmlns:a16="http://schemas.microsoft.com/office/drawing/2014/main" id="{2D9EA550-F5E4-7126-D0C8-CA0C22042524}"/>
              </a:ext>
            </a:extLst>
          </p:cNvPr>
          <p:cNvSpPr/>
          <p:nvPr/>
        </p:nvSpPr>
        <p:spPr>
          <a:xfrm>
            <a:off x="273236" y="4692422"/>
            <a:ext cx="11766642" cy="1947782"/>
          </a:xfrm>
          <a:custGeom>
            <a:avLst/>
            <a:gdLst/>
            <a:ahLst/>
            <a:cxnLst/>
            <a:rect l="l" t="t" r="r" b="b"/>
            <a:pathLst>
              <a:path w="2431172" h="127841">
                <a:moveTo>
                  <a:pt x="9979" y="0"/>
                </a:moveTo>
                <a:lnTo>
                  <a:pt x="2421193" y="0"/>
                </a:lnTo>
                <a:cubicBezTo>
                  <a:pt x="2426704" y="0"/>
                  <a:pt x="2431172" y="4468"/>
                  <a:pt x="2431172" y="9979"/>
                </a:cubicBezTo>
                <a:lnTo>
                  <a:pt x="2431172" y="117862"/>
                </a:lnTo>
                <a:cubicBezTo>
                  <a:pt x="2431172" y="123373"/>
                  <a:pt x="2426704" y="127841"/>
                  <a:pt x="2421193" y="127841"/>
                </a:cubicBezTo>
                <a:lnTo>
                  <a:pt x="9979" y="127841"/>
                </a:lnTo>
                <a:cubicBezTo>
                  <a:pt x="4468" y="127841"/>
                  <a:pt x="0" y="123373"/>
                  <a:pt x="0" y="117862"/>
                </a:cubicBezTo>
                <a:lnTo>
                  <a:pt x="0" y="9979"/>
                </a:lnTo>
                <a:cubicBezTo>
                  <a:pt x="0" y="4468"/>
                  <a:pt x="4468" y="0"/>
                  <a:pt x="9979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cap="rnd">
            <a:noFill/>
            <a:prstDash val="solid"/>
            <a:round/>
          </a:ln>
        </p:spPr>
        <p:txBody>
          <a:bodyPr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5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0ED9D00-FFE8-7970-B998-EEBCEB149084}"/>
              </a:ext>
            </a:extLst>
          </p:cNvPr>
          <p:cNvSpPr txBox="1"/>
          <p:nvPr/>
        </p:nvSpPr>
        <p:spPr>
          <a:xfrm>
            <a:off x="140715" y="4792510"/>
            <a:ext cx="12064816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Other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ongoing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partnerships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with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Ministry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of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Health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,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Municipalities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(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National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IDAHOT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Forum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)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and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sports’ </a:t>
            </a:r>
            <a:r>
              <a:rPr lang="pt-PT" sz="3200" b="1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federations</a:t>
            </a:r>
            <a:r>
              <a:rPr lang="pt-PT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endParaRPr lang="en-GB" sz="3200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655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bf4851-1fe8-4378-a6d9-5967d98f316b" xsi:nil="true"/>
    <lcf76f155ced4ddcb4097134ff3c332f xmlns="5dcaf206-b009-4658-99e1-4d638e44d8f5">
      <Terms xmlns="http://schemas.microsoft.com/office/infopath/2007/PartnerControls"/>
    </lcf76f155ced4ddcb4097134ff3c332f>
    <URL xmlns="5dcaf206-b009-4658-99e1-4d638e44d8f5">
      <Url xsi:nil="true"/>
      <Description xsi:nil="true"/>
    </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9" ma:contentTypeDescription="Create a new document." ma:contentTypeScope="" ma:versionID="24c4f0fb971506cb32eded772314e1fc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6de88571e738abf75a08d6972eb71fed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91b2610-8ca3-4954-baf1-f497d7f4fe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a178bd2-4b36-41f2-9a25-ef564fee8ee7}" ma:internalName="TaxCatchAll" ma:showField="CatchAllData" ma:web="1fbf4851-1fe8-4378-a6d9-5967d98f31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A8B15A-2F70-4D4F-9999-2462B8F627A0}">
  <ds:schemaRefs>
    <ds:schemaRef ds:uri="http://schemas.microsoft.com/office/2006/metadata/properties"/>
    <ds:schemaRef ds:uri="http://schemas.microsoft.com/office/infopath/2007/PartnerControls"/>
    <ds:schemaRef ds:uri="1fbf4851-1fe8-4378-a6d9-5967d98f316b"/>
    <ds:schemaRef ds:uri="5dcaf206-b009-4658-99e1-4d638e44d8f5"/>
  </ds:schemaRefs>
</ds:datastoreItem>
</file>

<file path=customXml/itemProps2.xml><?xml version="1.0" encoding="utf-8"?>
<ds:datastoreItem xmlns:ds="http://schemas.openxmlformats.org/officeDocument/2006/customXml" ds:itemID="{77BE9F7D-5A70-4088-98F1-1E072E946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3E1998-F0AA-4E49-9E6B-F5F1560059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caf206-b009-4658-99e1-4d638e44d8f5"/>
    <ds:schemaRef ds:uri="1fbf4851-1fe8-4378-a6d9-5967d98f31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192</Words>
  <Application>Microsoft Office PowerPoint</Application>
  <PresentationFormat>Widescreen</PresentationFormat>
  <Paragraphs>10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2_Office Theme</vt:lpstr>
      <vt:lpstr>NATIONAL STRATEGY FOR EQUALITY AND NON-DISCRIMINATION (ENIND)  – PORTUGAL + IGUAL 2018-2030</vt:lpstr>
      <vt:lpstr>Despite the lack of an explicit legal mandate on SOGIESC, CIG is the national public body with competence to coordinate the national SOGIESC Equality Strategy</vt:lpstr>
      <vt:lpstr>2. Cooperation with other stakeholders in advancing SOGIESC Equality</vt:lpstr>
      <vt:lpstr>2. Cooperation with other stakeholders in advancing SOGIESC Equality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Natividade Coelho</dc:creator>
  <cp:lastModifiedBy>João Pereira</cp:lastModifiedBy>
  <cp:revision>266</cp:revision>
  <dcterms:created xsi:type="dcterms:W3CDTF">2024-06-19T12:34:06Z</dcterms:created>
  <dcterms:modified xsi:type="dcterms:W3CDTF">2025-05-14T13:33:45Z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  <property fmtid="{D5CDD505-2E9C-101B-9397-08002B2CF9AE}" pid="3" name="MediaServiceImageTags">
    <vt:lpwstr/>
  </property>
</Properties>
</file>