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6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7" r:id="rId5"/>
    <p:sldId id="317" r:id="rId6"/>
    <p:sldId id="318" r:id="rId7"/>
    <p:sldId id="301" r:id="rId8"/>
    <p:sldId id="340" r:id="rId9"/>
    <p:sldId id="305" r:id="rId10"/>
    <p:sldId id="315" r:id="rId11"/>
    <p:sldId id="306" r:id="rId12"/>
    <p:sldId id="319" r:id="rId13"/>
    <p:sldId id="320" r:id="rId14"/>
    <p:sldId id="321" r:id="rId15"/>
    <p:sldId id="322" r:id="rId16"/>
    <p:sldId id="338" r:id="rId17"/>
    <p:sldId id="323" r:id="rId18"/>
    <p:sldId id="341" r:id="rId19"/>
    <p:sldId id="324" r:id="rId20"/>
    <p:sldId id="325" r:id="rId21"/>
    <p:sldId id="326" r:id="rId22"/>
    <p:sldId id="327" r:id="rId23"/>
    <p:sldId id="330" r:id="rId24"/>
    <p:sldId id="328" r:id="rId25"/>
    <p:sldId id="329" r:id="rId26"/>
    <p:sldId id="331" r:id="rId27"/>
    <p:sldId id="332" r:id="rId28"/>
    <p:sldId id="334" r:id="rId29"/>
    <p:sldId id="335" r:id="rId30"/>
    <p:sldId id="333" r:id="rId31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000000"/>
    <a:srgbClr val="66CCFF"/>
    <a:srgbClr val="CC99FF"/>
    <a:srgbClr val="DDDDDD"/>
    <a:srgbClr val="FF99FF"/>
    <a:srgbClr val="CC0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E5B52-9F6E-4D74-B814-159BE3FB2D61}" v="13" dt="2025-03-04T13:40:34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2. tarteko estiloa - 1. aldaer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1" autoAdjust="0"/>
    <p:restoredTop sz="93796" autoAdjust="0"/>
  </p:normalViewPr>
  <p:slideViewPr>
    <p:cSldViewPr>
      <p:cViewPr varScale="1">
        <p:scale>
          <a:sx n="107" d="100"/>
          <a:sy n="107" d="100"/>
        </p:scale>
        <p:origin x="101" y="14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edreira" userId="1198aa3f-a423-448d-95ae-d80a2fbb00ff" providerId="ADAL" clId="{2E0E5B52-9F6E-4D74-B814-159BE3FB2D61}"/>
    <pc:docChg chg="modSld">
      <pc:chgData name="Teresa Pedreira" userId="1198aa3f-a423-448d-95ae-d80a2fbb00ff" providerId="ADAL" clId="{2E0E5B52-9F6E-4D74-B814-159BE3FB2D61}" dt="2025-03-04T13:40:34.210" v="57"/>
      <pc:docMkLst>
        <pc:docMk/>
      </pc:docMkLst>
      <pc:sldChg chg="modSp mod">
        <pc:chgData name="Teresa Pedreira" userId="1198aa3f-a423-448d-95ae-d80a2fbb00ff" providerId="ADAL" clId="{2E0E5B52-9F6E-4D74-B814-159BE3FB2D61}" dt="2025-03-04T13:40:34.210" v="57"/>
        <pc:sldMkLst>
          <pc:docMk/>
          <pc:sldMk cId="0" sldId="256"/>
        </pc:sldMkLst>
        <pc:spChg chg="mod">
          <ac:chgData name="Teresa Pedreira" userId="1198aa3f-a423-448d-95ae-d80a2fbb00ff" providerId="ADAL" clId="{2E0E5B52-9F6E-4D74-B814-159BE3FB2D61}" dt="2025-03-04T13:40:34.210" v="57"/>
          <ac:spMkLst>
            <pc:docMk/>
            <pc:sldMk cId="0" sldId="256"/>
            <ac:spMk id="15362" creationId="{DF7CC24E-8C5F-4CEA-73B3-B79A09A4F7B6}"/>
          </ac:spMkLst>
        </pc:spChg>
        <pc:spChg chg="mod">
          <ac:chgData name="Teresa Pedreira" userId="1198aa3f-a423-448d-95ae-d80a2fbb00ff" providerId="ADAL" clId="{2E0E5B52-9F6E-4D74-B814-159BE3FB2D61}" dt="2025-03-04T13:38:42.514" v="0" actId="33553"/>
          <ac:spMkLst>
            <pc:docMk/>
            <pc:sldMk cId="0" sldId="256"/>
            <ac:spMk id="15364" creationId="{4AFE5DCA-1F1C-4A05-2537-E5F42C5B27EE}"/>
          </ac:spMkLst>
        </pc:spChg>
      </pc:sldChg>
      <pc:sldChg chg="delSp modSp">
        <pc:chgData name="Teresa Pedreira" userId="1198aa3f-a423-448d-95ae-d80a2fbb00ff" providerId="ADAL" clId="{2E0E5B52-9F6E-4D74-B814-159BE3FB2D61}" dt="2025-03-04T13:39:30.985" v="9" actId="478"/>
        <pc:sldMkLst>
          <pc:docMk/>
          <pc:sldMk cId="0" sldId="257"/>
        </pc:sldMkLst>
        <pc:spChg chg="del mod">
          <ac:chgData name="Teresa Pedreira" userId="1198aa3f-a423-448d-95ae-d80a2fbb00ff" providerId="ADAL" clId="{2E0E5B52-9F6E-4D74-B814-159BE3FB2D61}" dt="2025-03-04T13:39:30.985" v="9" actId="478"/>
          <ac:spMkLst>
            <pc:docMk/>
            <pc:sldMk cId="0" sldId="257"/>
            <ac:spMk id="17413" creationId="{B47B9062-0B8A-CB79-5778-1324F11A8EB0}"/>
          </ac:spMkLst>
        </pc:spChg>
      </pc:sldChg>
      <pc:sldChg chg="modSp mod">
        <pc:chgData name="Teresa Pedreira" userId="1198aa3f-a423-448d-95ae-d80a2fbb00ff" providerId="ADAL" clId="{2E0E5B52-9F6E-4D74-B814-159BE3FB2D61}" dt="2025-03-04T13:39:44.892" v="13" actId="962"/>
        <pc:sldMkLst>
          <pc:docMk/>
          <pc:sldMk cId="0" sldId="301"/>
        </pc:sldMkLst>
        <pc:spChg chg="mod">
          <ac:chgData name="Teresa Pedreira" userId="1198aa3f-a423-448d-95ae-d80a2fbb00ff" providerId="ADAL" clId="{2E0E5B52-9F6E-4D74-B814-159BE3FB2D61}" dt="2025-03-04T13:39:44.892" v="13" actId="962"/>
          <ac:spMkLst>
            <pc:docMk/>
            <pc:sldMk cId="0" sldId="301"/>
            <ac:spMk id="2" creationId="{B35E6CAB-7C7A-E26D-CAE2-1C261B965173}"/>
          </ac:spMkLst>
        </pc:spChg>
        <pc:spChg chg="mod">
          <ac:chgData name="Teresa Pedreira" userId="1198aa3f-a423-448d-95ae-d80a2fbb00ff" providerId="ADAL" clId="{2E0E5B52-9F6E-4D74-B814-159BE3FB2D61}" dt="2025-03-04T13:39:44.882" v="11" actId="962"/>
          <ac:spMkLst>
            <pc:docMk/>
            <pc:sldMk cId="0" sldId="301"/>
            <ac:spMk id="5" creationId="{C34A588A-7F5E-4EAB-D13D-A290791D2967}"/>
          </ac:spMkLst>
        </pc:spChg>
        <pc:spChg chg="mod">
          <ac:chgData name="Teresa Pedreira" userId="1198aa3f-a423-448d-95ae-d80a2fbb00ff" providerId="ADAL" clId="{2E0E5B52-9F6E-4D74-B814-159BE3FB2D61}" dt="2025-03-04T13:39:44.892" v="12" actId="962"/>
          <ac:spMkLst>
            <pc:docMk/>
            <pc:sldMk cId="0" sldId="301"/>
            <ac:spMk id="9" creationId="{D9AA7504-5637-2112-3C3A-37E29FACE16B}"/>
          </ac:spMkLst>
        </pc:spChg>
      </pc:sldChg>
      <pc:sldChg chg="addSp modSp mod">
        <pc:chgData name="Teresa Pedreira" userId="1198aa3f-a423-448d-95ae-d80a2fbb00ff" providerId="ADAL" clId="{2E0E5B52-9F6E-4D74-B814-159BE3FB2D61}" dt="2025-03-04T13:38:54.033" v="2"/>
        <pc:sldMkLst>
          <pc:docMk/>
          <pc:sldMk cId="0" sldId="305"/>
        </pc:sldMkLst>
        <pc:spChg chg="add mod">
          <ac:chgData name="Teresa Pedreira" userId="1198aa3f-a423-448d-95ae-d80a2fbb00ff" providerId="ADAL" clId="{2E0E5B52-9F6E-4D74-B814-159BE3FB2D61}" dt="2025-03-04T13:38:54.033" v="2"/>
          <ac:spMkLst>
            <pc:docMk/>
            <pc:sldMk cId="0" sldId="305"/>
            <ac:spMk id="2" creationId="{CF814088-28FF-8A85-E1BD-143B80D930F0}"/>
          </ac:spMkLst>
        </pc:spChg>
      </pc:sldChg>
      <pc:sldChg chg="addSp modSp mod">
        <pc:chgData name="Teresa Pedreira" userId="1198aa3f-a423-448d-95ae-d80a2fbb00ff" providerId="ADAL" clId="{2E0E5B52-9F6E-4D74-B814-159BE3FB2D61}" dt="2025-03-04T13:39:18.885" v="7"/>
        <pc:sldMkLst>
          <pc:docMk/>
          <pc:sldMk cId="0" sldId="306"/>
        </pc:sldMkLst>
        <pc:spChg chg="add mod">
          <ac:chgData name="Teresa Pedreira" userId="1198aa3f-a423-448d-95ae-d80a2fbb00ff" providerId="ADAL" clId="{2E0E5B52-9F6E-4D74-B814-159BE3FB2D61}" dt="2025-03-04T13:39:18.885" v="7"/>
          <ac:spMkLst>
            <pc:docMk/>
            <pc:sldMk cId="0" sldId="306"/>
            <ac:spMk id="3" creationId="{956BA9EB-228B-CA48-11D5-0401AC94CFF5}"/>
          </ac:spMkLst>
        </pc:spChg>
      </pc:sldChg>
      <pc:sldChg chg="addSp modSp mod">
        <pc:chgData name="Teresa Pedreira" userId="1198aa3f-a423-448d-95ae-d80a2fbb00ff" providerId="ADAL" clId="{2E0E5B52-9F6E-4D74-B814-159BE3FB2D61}" dt="2025-03-04T13:39:04.995" v="4"/>
        <pc:sldMkLst>
          <pc:docMk/>
          <pc:sldMk cId="0" sldId="315"/>
        </pc:sldMkLst>
        <pc:spChg chg="add mod">
          <ac:chgData name="Teresa Pedreira" userId="1198aa3f-a423-448d-95ae-d80a2fbb00ff" providerId="ADAL" clId="{2E0E5B52-9F6E-4D74-B814-159BE3FB2D61}" dt="2025-03-04T13:39:04.995" v="4"/>
          <ac:spMkLst>
            <pc:docMk/>
            <pc:sldMk cId="0" sldId="315"/>
            <ac:spMk id="2" creationId="{F038F4E9-3B56-C87E-98A3-90FAFE011C3D}"/>
          </ac:spMkLst>
        </pc:spChg>
      </pc:sldChg>
      <pc:sldChg chg="modSp mod">
        <pc:chgData name="Teresa Pedreira" userId="1198aa3f-a423-448d-95ae-d80a2fbb00ff" providerId="ADAL" clId="{2E0E5B52-9F6E-4D74-B814-159BE3FB2D61}" dt="2025-03-04T13:39:44.873" v="10" actId="962"/>
        <pc:sldMkLst>
          <pc:docMk/>
          <pc:sldMk cId="0" sldId="318"/>
        </pc:sldMkLst>
        <pc:spChg chg="mod">
          <ac:chgData name="Teresa Pedreira" userId="1198aa3f-a423-448d-95ae-d80a2fbb00ff" providerId="ADAL" clId="{2E0E5B52-9F6E-4D74-B814-159BE3FB2D61}" dt="2025-03-04T13:39:44.873" v="10" actId="962"/>
          <ac:spMkLst>
            <pc:docMk/>
            <pc:sldMk cId="0" sldId="318"/>
            <ac:spMk id="9" creationId="{1EFBDE49-0D00-445C-2D28-28D8D644D175}"/>
          </ac:spMkLst>
        </pc:spChg>
      </pc:sldChg>
      <pc:sldChg chg="modSp mod">
        <pc:chgData name="Teresa Pedreira" userId="1198aa3f-a423-448d-95ae-d80a2fbb00ff" providerId="ADAL" clId="{2E0E5B52-9F6E-4D74-B814-159BE3FB2D61}" dt="2025-03-04T13:39:45.007" v="30" actId="962"/>
        <pc:sldMkLst>
          <pc:docMk/>
          <pc:sldMk cId="0" sldId="327"/>
        </pc:sldMkLst>
        <pc:spChg chg="mod">
          <ac:chgData name="Teresa Pedreira" userId="1198aa3f-a423-448d-95ae-d80a2fbb00ff" providerId="ADAL" clId="{2E0E5B52-9F6E-4D74-B814-159BE3FB2D61}" dt="2025-03-04T13:39:45.007" v="30" actId="962"/>
          <ac:spMkLst>
            <pc:docMk/>
            <pc:sldMk cId="0" sldId="327"/>
            <ac:spMk id="16" creationId="{5717D418-D772-4613-BEAB-2F1B8656E767}"/>
          </ac:spMkLst>
        </pc:spChg>
      </pc:sldChg>
      <pc:sldChg chg="modSp mod">
        <pc:chgData name="Teresa Pedreira" userId="1198aa3f-a423-448d-95ae-d80a2fbb00ff" providerId="ADAL" clId="{2E0E5B52-9F6E-4D74-B814-159BE3FB2D61}" dt="2025-03-04T13:39:45.082" v="40" actId="962"/>
        <pc:sldMkLst>
          <pc:docMk/>
          <pc:sldMk cId="0" sldId="328"/>
        </pc:sldMkLst>
        <pc:spChg chg="mod">
          <ac:chgData name="Teresa Pedreira" userId="1198aa3f-a423-448d-95ae-d80a2fbb00ff" providerId="ADAL" clId="{2E0E5B52-9F6E-4D74-B814-159BE3FB2D61}" dt="2025-03-04T13:39:45.082" v="40" actId="962"/>
          <ac:spMkLst>
            <pc:docMk/>
            <pc:sldMk cId="0" sldId="328"/>
            <ac:spMk id="4" creationId="{D01745FB-AB2D-3B45-71F0-99F91F51CDF4}"/>
          </ac:spMkLst>
        </pc:spChg>
        <pc:spChg chg="mod">
          <ac:chgData name="Teresa Pedreira" userId="1198aa3f-a423-448d-95ae-d80a2fbb00ff" providerId="ADAL" clId="{2E0E5B52-9F6E-4D74-B814-159BE3FB2D61}" dt="2025-03-04T13:39:45.082" v="39" actId="962"/>
          <ac:spMkLst>
            <pc:docMk/>
            <pc:sldMk cId="0" sldId="328"/>
            <ac:spMk id="16" creationId="{8C497913-8300-ED64-6504-059D85F41BAA}"/>
          </ac:spMkLst>
        </pc:spChg>
      </pc:sldChg>
      <pc:sldChg chg="modSp mod">
        <pc:chgData name="Teresa Pedreira" userId="1198aa3f-a423-448d-95ae-d80a2fbb00ff" providerId="ADAL" clId="{2E0E5B52-9F6E-4D74-B814-159BE3FB2D61}" dt="2025-03-04T13:39:45.108" v="42" actId="962"/>
        <pc:sldMkLst>
          <pc:docMk/>
          <pc:sldMk cId="0" sldId="329"/>
        </pc:sldMkLst>
        <pc:spChg chg="mod">
          <ac:chgData name="Teresa Pedreira" userId="1198aa3f-a423-448d-95ae-d80a2fbb00ff" providerId="ADAL" clId="{2E0E5B52-9F6E-4D74-B814-159BE3FB2D61}" dt="2025-03-04T13:39:45.108" v="42" actId="962"/>
          <ac:spMkLst>
            <pc:docMk/>
            <pc:sldMk cId="0" sldId="329"/>
            <ac:spMk id="4" creationId="{FCD597DC-3B8F-C289-A9D6-81181B26C0E0}"/>
          </ac:spMkLst>
        </pc:spChg>
        <pc:spChg chg="mod">
          <ac:chgData name="Teresa Pedreira" userId="1198aa3f-a423-448d-95ae-d80a2fbb00ff" providerId="ADAL" clId="{2E0E5B52-9F6E-4D74-B814-159BE3FB2D61}" dt="2025-03-04T13:39:45.106" v="41" actId="962"/>
          <ac:spMkLst>
            <pc:docMk/>
            <pc:sldMk cId="0" sldId="329"/>
            <ac:spMk id="16" creationId="{CCC235E6-3E12-BF75-8687-C02B1B0A8660}"/>
          </ac:spMkLst>
        </pc:spChg>
      </pc:sldChg>
      <pc:sldChg chg="modSp mod">
        <pc:chgData name="Teresa Pedreira" userId="1198aa3f-a423-448d-95ae-d80a2fbb00ff" providerId="ADAL" clId="{2E0E5B52-9F6E-4D74-B814-159BE3FB2D61}" dt="2025-03-04T13:39:45.059" v="38" actId="962"/>
        <pc:sldMkLst>
          <pc:docMk/>
          <pc:sldMk cId="0" sldId="330"/>
        </pc:sldMkLst>
        <pc:spChg chg="mod">
          <ac:chgData name="Teresa Pedreira" userId="1198aa3f-a423-448d-95ae-d80a2fbb00ff" providerId="ADAL" clId="{2E0E5B52-9F6E-4D74-B814-159BE3FB2D61}" dt="2025-03-04T13:39:45.028" v="31" actId="962"/>
          <ac:spMkLst>
            <pc:docMk/>
            <pc:sldMk cId="0" sldId="330"/>
            <ac:spMk id="16" creationId="{87D69B9B-C27C-15C9-5E95-DD09234189FD}"/>
          </ac:spMkLst>
        </pc:spChg>
        <pc:cxnChg chg="mod">
          <ac:chgData name="Teresa Pedreira" userId="1198aa3f-a423-448d-95ae-d80a2fbb00ff" providerId="ADAL" clId="{2E0E5B52-9F6E-4D74-B814-159BE3FB2D61}" dt="2025-03-04T13:39:45.050" v="37" actId="962"/>
          <ac:cxnSpMkLst>
            <pc:docMk/>
            <pc:sldMk cId="0" sldId="330"/>
            <ac:cxnSpMk id="8" creationId="{F21D9768-CA4D-0A05-AF8D-043E69FDA9C1}"/>
          </ac:cxnSpMkLst>
        </pc:cxnChg>
        <pc:cxnChg chg="mod">
          <ac:chgData name="Teresa Pedreira" userId="1198aa3f-a423-448d-95ae-d80a2fbb00ff" providerId="ADAL" clId="{2E0E5B52-9F6E-4D74-B814-159BE3FB2D61}" dt="2025-03-04T13:39:45.028" v="32" actId="962"/>
          <ac:cxnSpMkLst>
            <pc:docMk/>
            <pc:sldMk cId="0" sldId="330"/>
            <ac:cxnSpMk id="10" creationId="{BD5378F6-861E-1CE1-FAC7-318618A50329}"/>
          </ac:cxnSpMkLst>
        </pc:cxnChg>
        <pc:cxnChg chg="mod">
          <ac:chgData name="Teresa Pedreira" userId="1198aa3f-a423-448d-95ae-d80a2fbb00ff" providerId="ADAL" clId="{2E0E5B52-9F6E-4D74-B814-159BE3FB2D61}" dt="2025-03-04T13:39:45.059" v="38" actId="962"/>
          <ac:cxnSpMkLst>
            <pc:docMk/>
            <pc:sldMk cId="0" sldId="330"/>
            <ac:cxnSpMk id="11" creationId="{550D44D7-DD45-831A-55D3-3C52001F1440}"/>
          </ac:cxnSpMkLst>
        </pc:cxnChg>
        <pc:cxnChg chg="mod">
          <ac:chgData name="Teresa Pedreira" userId="1198aa3f-a423-448d-95ae-d80a2fbb00ff" providerId="ADAL" clId="{2E0E5B52-9F6E-4D74-B814-159BE3FB2D61}" dt="2025-03-04T13:39:45.037" v="33" actId="962"/>
          <ac:cxnSpMkLst>
            <pc:docMk/>
            <pc:sldMk cId="0" sldId="330"/>
            <ac:cxnSpMk id="12" creationId="{F3798813-B3CC-B650-80F3-FE267D951988}"/>
          </ac:cxnSpMkLst>
        </pc:cxnChg>
        <pc:cxnChg chg="mod">
          <ac:chgData name="Teresa Pedreira" userId="1198aa3f-a423-448d-95ae-d80a2fbb00ff" providerId="ADAL" clId="{2E0E5B52-9F6E-4D74-B814-159BE3FB2D61}" dt="2025-03-04T13:39:45.038" v="34" actId="962"/>
          <ac:cxnSpMkLst>
            <pc:docMk/>
            <pc:sldMk cId="0" sldId="330"/>
            <ac:cxnSpMk id="15" creationId="{65BB3323-4357-47E2-8C21-4F0049F8FAF6}"/>
          </ac:cxnSpMkLst>
        </pc:cxnChg>
        <pc:cxnChg chg="mod">
          <ac:chgData name="Teresa Pedreira" userId="1198aa3f-a423-448d-95ae-d80a2fbb00ff" providerId="ADAL" clId="{2E0E5B52-9F6E-4D74-B814-159BE3FB2D61}" dt="2025-03-04T13:39:45.049" v="35" actId="962"/>
          <ac:cxnSpMkLst>
            <pc:docMk/>
            <pc:sldMk cId="0" sldId="330"/>
            <ac:cxnSpMk id="20" creationId="{64A011C6-9D0F-B927-AB0A-E89874811ED2}"/>
          </ac:cxnSpMkLst>
        </pc:cxnChg>
        <pc:cxnChg chg="mod">
          <ac:chgData name="Teresa Pedreira" userId="1198aa3f-a423-448d-95ae-d80a2fbb00ff" providerId="ADAL" clId="{2E0E5B52-9F6E-4D74-B814-159BE3FB2D61}" dt="2025-03-04T13:39:45.050" v="36" actId="962"/>
          <ac:cxnSpMkLst>
            <pc:docMk/>
            <pc:sldMk cId="0" sldId="330"/>
            <ac:cxnSpMk id="22" creationId="{AE1A582E-DF5E-BF1E-EF07-EEDF50F94664}"/>
          </ac:cxnSpMkLst>
        </pc:cxnChg>
      </pc:sldChg>
      <pc:sldChg chg="modSp mod">
        <pc:chgData name="Teresa Pedreira" userId="1198aa3f-a423-448d-95ae-d80a2fbb00ff" providerId="ADAL" clId="{2E0E5B52-9F6E-4D74-B814-159BE3FB2D61}" dt="2025-03-04T13:39:45.129" v="44" actId="962"/>
        <pc:sldMkLst>
          <pc:docMk/>
          <pc:sldMk cId="0" sldId="331"/>
        </pc:sldMkLst>
        <pc:spChg chg="mod">
          <ac:chgData name="Teresa Pedreira" userId="1198aa3f-a423-448d-95ae-d80a2fbb00ff" providerId="ADAL" clId="{2E0E5B52-9F6E-4D74-B814-159BE3FB2D61}" dt="2025-03-04T13:39:45.129" v="44" actId="962"/>
          <ac:spMkLst>
            <pc:docMk/>
            <pc:sldMk cId="0" sldId="331"/>
            <ac:spMk id="4" creationId="{E16C2DB5-C1F1-0C13-2405-28785F98B61C}"/>
          </ac:spMkLst>
        </pc:spChg>
        <pc:spChg chg="mod">
          <ac:chgData name="Teresa Pedreira" userId="1198aa3f-a423-448d-95ae-d80a2fbb00ff" providerId="ADAL" clId="{2E0E5B52-9F6E-4D74-B814-159BE3FB2D61}" dt="2025-03-04T13:39:45.124" v="43" actId="962"/>
          <ac:spMkLst>
            <pc:docMk/>
            <pc:sldMk cId="0" sldId="331"/>
            <ac:spMk id="16" creationId="{3027BC28-722A-05B7-E01F-9D32736049B2}"/>
          </ac:spMkLst>
        </pc:spChg>
      </pc:sldChg>
      <pc:sldChg chg="modSp mod">
        <pc:chgData name="Teresa Pedreira" userId="1198aa3f-a423-448d-95ae-d80a2fbb00ff" providerId="ADAL" clId="{2E0E5B52-9F6E-4D74-B814-159BE3FB2D61}" dt="2025-03-04T13:39:45.145" v="45" actId="962"/>
        <pc:sldMkLst>
          <pc:docMk/>
          <pc:sldMk cId="0" sldId="332"/>
        </pc:sldMkLst>
        <pc:spChg chg="mod">
          <ac:chgData name="Teresa Pedreira" userId="1198aa3f-a423-448d-95ae-d80a2fbb00ff" providerId="ADAL" clId="{2E0E5B52-9F6E-4D74-B814-159BE3FB2D61}" dt="2025-03-04T13:39:45.145" v="45" actId="962"/>
          <ac:spMkLst>
            <pc:docMk/>
            <pc:sldMk cId="0" sldId="332"/>
            <ac:spMk id="16" creationId="{EC57464E-3E01-8193-200F-43AEC01E2190}"/>
          </ac:spMkLst>
        </pc:spChg>
      </pc:sldChg>
      <pc:sldChg chg="modSp mod">
        <pc:chgData name="Teresa Pedreira" userId="1198aa3f-a423-448d-95ae-d80a2fbb00ff" providerId="ADAL" clId="{2E0E5B52-9F6E-4D74-B814-159BE3FB2D61}" dt="2025-03-04T13:39:12.969" v="5" actId="33553"/>
        <pc:sldMkLst>
          <pc:docMk/>
          <pc:sldMk cId="0" sldId="333"/>
        </pc:sldMkLst>
        <pc:spChg chg="mod">
          <ac:chgData name="Teresa Pedreira" userId="1198aa3f-a423-448d-95ae-d80a2fbb00ff" providerId="ADAL" clId="{2E0E5B52-9F6E-4D74-B814-159BE3FB2D61}" dt="2025-03-04T13:39:12.969" v="5" actId="33553"/>
          <ac:spMkLst>
            <pc:docMk/>
            <pc:sldMk cId="0" sldId="333"/>
            <ac:spMk id="64515" creationId="{132F792F-119A-2435-B1C0-5A4366DC7738}"/>
          </ac:spMkLst>
        </pc:spChg>
      </pc:sldChg>
      <pc:sldChg chg="modSp mod">
        <pc:chgData name="Teresa Pedreira" userId="1198aa3f-a423-448d-95ae-d80a2fbb00ff" providerId="ADAL" clId="{2E0E5B52-9F6E-4D74-B814-159BE3FB2D61}" dt="2025-03-04T13:39:45.161" v="46" actId="962"/>
        <pc:sldMkLst>
          <pc:docMk/>
          <pc:sldMk cId="0" sldId="334"/>
        </pc:sldMkLst>
        <pc:spChg chg="mod">
          <ac:chgData name="Teresa Pedreira" userId="1198aa3f-a423-448d-95ae-d80a2fbb00ff" providerId="ADAL" clId="{2E0E5B52-9F6E-4D74-B814-159BE3FB2D61}" dt="2025-03-04T13:39:45.161" v="46" actId="962"/>
          <ac:spMkLst>
            <pc:docMk/>
            <pc:sldMk cId="0" sldId="334"/>
            <ac:spMk id="16" creationId="{E521FAEA-4811-35DF-6ACB-3057257891E0}"/>
          </ac:spMkLst>
        </pc:spChg>
      </pc:sldChg>
      <pc:sldChg chg="modSp mod">
        <pc:chgData name="Teresa Pedreira" userId="1198aa3f-a423-448d-95ae-d80a2fbb00ff" providerId="ADAL" clId="{2E0E5B52-9F6E-4D74-B814-159BE3FB2D61}" dt="2025-03-04T13:39:45.177" v="47" actId="962"/>
        <pc:sldMkLst>
          <pc:docMk/>
          <pc:sldMk cId="0" sldId="335"/>
        </pc:sldMkLst>
        <pc:spChg chg="mod">
          <ac:chgData name="Teresa Pedreira" userId="1198aa3f-a423-448d-95ae-d80a2fbb00ff" providerId="ADAL" clId="{2E0E5B52-9F6E-4D74-B814-159BE3FB2D61}" dt="2025-03-04T13:39:45.177" v="47" actId="962"/>
          <ac:spMkLst>
            <pc:docMk/>
            <pc:sldMk cId="0" sldId="335"/>
            <ac:spMk id="16" creationId="{E448E8F2-B338-994F-153B-A485BDD0196F}"/>
          </ac:spMkLst>
        </pc:spChg>
      </pc:sldChg>
      <pc:sldChg chg="modSp mod">
        <pc:chgData name="Teresa Pedreira" userId="1198aa3f-a423-448d-95ae-d80a2fbb00ff" providerId="ADAL" clId="{2E0E5B52-9F6E-4D74-B814-159BE3FB2D61}" dt="2025-03-04T13:39:44.944" v="20" actId="962"/>
        <pc:sldMkLst>
          <pc:docMk/>
          <pc:sldMk cId="0" sldId="338"/>
        </pc:sldMkLst>
        <pc:spChg chg="mod">
          <ac:chgData name="Teresa Pedreira" userId="1198aa3f-a423-448d-95ae-d80a2fbb00ff" providerId="ADAL" clId="{2E0E5B52-9F6E-4D74-B814-159BE3FB2D61}" dt="2025-03-04T13:39:44.924" v="17" actId="962"/>
          <ac:spMkLst>
            <pc:docMk/>
            <pc:sldMk cId="0" sldId="338"/>
            <ac:spMk id="9" creationId="{BD8CC9CD-D68B-2528-28FB-718A61DF10C2}"/>
          </ac:spMkLst>
        </pc:spChg>
        <pc:spChg chg="mod">
          <ac:chgData name="Teresa Pedreira" userId="1198aa3f-a423-448d-95ae-d80a2fbb00ff" providerId="ADAL" clId="{2E0E5B52-9F6E-4D74-B814-159BE3FB2D61}" dt="2025-03-04T13:39:44.939" v="19" actId="962"/>
          <ac:spMkLst>
            <pc:docMk/>
            <pc:sldMk cId="0" sldId="338"/>
            <ac:spMk id="22" creationId="{D5FA6914-7114-B699-16EB-050B2872B4D9}"/>
          </ac:spMkLst>
        </pc:spChg>
        <pc:spChg chg="mod">
          <ac:chgData name="Teresa Pedreira" userId="1198aa3f-a423-448d-95ae-d80a2fbb00ff" providerId="ADAL" clId="{2E0E5B52-9F6E-4D74-B814-159BE3FB2D61}" dt="2025-03-04T13:39:44.944" v="20" actId="962"/>
          <ac:spMkLst>
            <pc:docMk/>
            <pc:sldMk cId="0" sldId="338"/>
            <ac:spMk id="24" creationId="{ECDB37BB-E953-B325-A42D-899BE4ABD70B}"/>
          </ac:spMkLst>
        </pc:spChg>
        <pc:cxnChg chg="mod">
          <ac:chgData name="Teresa Pedreira" userId="1198aa3f-a423-448d-95ae-d80a2fbb00ff" providerId="ADAL" clId="{2E0E5B52-9F6E-4D74-B814-159BE3FB2D61}" dt="2025-03-04T13:39:44.934" v="18" actId="962"/>
          <ac:cxnSpMkLst>
            <pc:docMk/>
            <pc:sldMk cId="0" sldId="338"/>
            <ac:cxnSpMk id="19" creationId="{FB396C52-053B-2C58-0744-22E6F9A8FE76}"/>
          </ac:cxnSpMkLst>
        </pc:cxnChg>
      </pc:sldChg>
      <pc:sldChg chg="modSp mod">
        <pc:chgData name="Teresa Pedreira" userId="1198aa3f-a423-448d-95ae-d80a2fbb00ff" providerId="ADAL" clId="{2E0E5B52-9F6E-4D74-B814-159BE3FB2D61}" dt="2025-03-04T13:39:44.913" v="16" actId="962"/>
        <pc:sldMkLst>
          <pc:docMk/>
          <pc:sldMk cId="0" sldId="340"/>
        </pc:sldMkLst>
        <pc:spChg chg="mod">
          <ac:chgData name="Teresa Pedreira" userId="1198aa3f-a423-448d-95ae-d80a2fbb00ff" providerId="ADAL" clId="{2E0E5B52-9F6E-4D74-B814-159BE3FB2D61}" dt="2025-03-04T13:39:44.908" v="15" actId="962"/>
          <ac:spMkLst>
            <pc:docMk/>
            <pc:sldMk cId="0" sldId="340"/>
            <ac:spMk id="5" creationId="{67454D5B-108A-F560-44BE-5262289ADE34}"/>
          </ac:spMkLst>
        </pc:spChg>
        <pc:spChg chg="mod">
          <ac:chgData name="Teresa Pedreira" userId="1198aa3f-a423-448d-95ae-d80a2fbb00ff" providerId="ADAL" clId="{2E0E5B52-9F6E-4D74-B814-159BE3FB2D61}" dt="2025-03-04T13:39:44.913" v="16" actId="962"/>
          <ac:spMkLst>
            <pc:docMk/>
            <pc:sldMk cId="0" sldId="340"/>
            <ac:spMk id="8" creationId="{ECB09FB3-22ED-5057-BF37-8AC00486DA9A}"/>
          </ac:spMkLst>
        </pc:spChg>
        <pc:spChg chg="mod">
          <ac:chgData name="Teresa Pedreira" userId="1198aa3f-a423-448d-95ae-d80a2fbb00ff" providerId="ADAL" clId="{2E0E5B52-9F6E-4D74-B814-159BE3FB2D61}" dt="2025-03-04T13:39:44.902" v="14" actId="962"/>
          <ac:spMkLst>
            <pc:docMk/>
            <pc:sldMk cId="0" sldId="340"/>
            <ac:spMk id="9" creationId="{74385CCF-8828-D101-C162-BD4D5A430996}"/>
          </ac:spMkLst>
        </pc:spChg>
      </pc:sldChg>
      <pc:sldChg chg="modSp mod">
        <pc:chgData name="Teresa Pedreira" userId="1198aa3f-a423-448d-95ae-d80a2fbb00ff" providerId="ADAL" clId="{2E0E5B52-9F6E-4D74-B814-159BE3FB2D61}" dt="2025-03-04T13:39:44.997" v="29" actId="962"/>
        <pc:sldMkLst>
          <pc:docMk/>
          <pc:sldMk cId="0" sldId="341"/>
        </pc:sldMkLst>
        <pc:spChg chg="mod">
          <ac:chgData name="Teresa Pedreira" userId="1198aa3f-a423-448d-95ae-d80a2fbb00ff" providerId="ADAL" clId="{2E0E5B52-9F6E-4D74-B814-159BE3FB2D61}" dt="2025-03-04T13:39:44.961" v="21" actId="962"/>
          <ac:spMkLst>
            <pc:docMk/>
            <pc:sldMk cId="0" sldId="341"/>
            <ac:spMk id="39940" creationId="{A7631F0A-F802-8293-A6AD-B3DE83EB823B}"/>
          </ac:spMkLst>
        </pc:spChg>
        <pc:cxnChg chg="mod">
          <ac:chgData name="Teresa Pedreira" userId="1198aa3f-a423-448d-95ae-d80a2fbb00ff" providerId="ADAL" clId="{2E0E5B52-9F6E-4D74-B814-159BE3FB2D61}" dt="2025-03-04T13:39:44.968" v="22" actId="962"/>
          <ac:cxnSpMkLst>
            <pc:docMk/>
            <pc:sldMk cId="0" sldId="341"/>
            <ac:cxnSpMk id="15" creationId="{1FBD2C47-39C3-6F30-D4FF-6F50D4F841E6}"/>
          </ac:cxnSpMkLst>
        </pc:cxnChg>
        <pc:cxnChg chg="mod">
          <ac:chgData name="Teresa Pedreira" userId="1198aa3f-a423-448d-95ae-d80a2fbb00ff" providerId="ADAL" clId="{2E0E5B52-9F6E-4D74-B814-159BE3FB2D61}" dt="2025-03-04T13:39:44.971" v="23" actId="962"/>
          <ac:cxnSpMkLst>
            <pc:docMk/>
            <pc:sldMk cId="0" sldId="341"/>
            <ac:cxnSpMk id="18" creationId="{A6984647-9A15-A224-90D2-96A3C87BFD26}"/>
          </ac:cxnSpMkLst>
        </pc:cxnChg>
        <pc:cxnChg chg="mod">
          <ac:chgData name="Teresa Pedreira" userId="1198aa3f-a423-448d-95ae-d80a2fbb00ff" providerId="ADAL" clId="{2E0E5B52-9F6E-4D74-B814-159BE3FB2D61}" dt="2025-03-04T13:39:44.976" v="24" actId="962"/>
          <ac:cxnSpMkLst>
            <pc:docMk/>
            <pc:sldMk cId="0" sldId="341"/>
            <ac:cxnSpMk id="20" creationId="{0B9F076E-DB12-B5DA-BA6A-97C6E9EFE44D}"/>
          </ac:cxnSpMkLst>
        </pc:cxnChg>
        <pc:cxnChg chg="mod">
          <ac:chgData name="Teresa Pedreira" userId="1198aa3f-a423-448d-95ae-d80a2fbb00ff" providerId="ADAL" clId="{2E0E5B52-9F6E-4D74-B814-159BE3FB2D61}" dt="2025-03-04T13:39:44.976" v="25" actId="962"/>
          <ac:cxnSpMkLst>
            <pc:docMk/>
            <pc:sldMk cId="0" sldId="341"/>
            <ac:cxnSpMk id="22" creationId="{A39622B2-2943-821D-3BAE-68A25650AAB6}"/>
          </ac:cxnSpMkLst>
        </pc:cxnChg>
        <pc:cxnChg chg="mod">
          <ac:chgData name="Teresa Pedreira" userId="1198aa3f-a423-448d-95ae-d80a2fbb00ff" providerId="ADAL" clId="{2E0E5B52-9F6E-4D74-B814-159BE3FB2D61}" dt="2025-03-04T13:39:44.986" v="26" actId="962"/>
          <ac:cxnSpMkLst>
            <pc:docMk/>
            <pc:sldMk cId="0" sldId="341"/>
            <ac:cxnSpMk id="24" creationId="{6A84E578-0038-8EA1-6959-E4EDA4265B57}"/>
          </ac:cxnSpMkLst>
        </pc:cxnChg>
        <pc:cxnChg chg="mod">
          <ac:chgData name="Teresa Pedreira" userId="1198aa3f-a423-448d-95ae-d80a2fbb00ff" providerId="ADAL" clId="{2E0E5B52-9F6E-4D74-B814-159BE3FB2D61}" dt="2025-03-04T13:39:44.986" v="27" actId="962"/>
          <ac:cxnSpMkLst>
            <pc:docMk/>
            <pc:sldMk cId="0" sldId="341"/>
            <ac:cxnSpMk id="26" creationId="{B8637C64-2C32-EDB3-E76A-598581FB48BC}"/>
          </ac:cxnSpMkLst>
        </pc:cxnChg>
        <pc:cxnChg chg="mod">
          <ac:chgData name="Teresa Pedreira" userId="1198aa3f-a423-448d-95ae-d80a2fbb00ff" providerId="ADAL" clId="{2E0E5B52-9F6E-4D74-B814-159BE3FB2D61}" dt="2025-03-04T13:39:44.997" v="28" actId="962"/>
          <ac:cxnSpMkLst>
            <pc:docMk/>
            <pc:sldMk cId="0" sldId="341"/>
            <ac:cxnSpMk id="28" creationId="{63D4B94B-F628-F505-7D9A-59B5B4514651}"/>
          </ac:cxnSpMkLst>
        </pc:cxnChg>
        <pc:cxnChg chg="mod">
          <ac:chgData name="Teresa Pedreira" userId="1198aa3f-a423-448d-95ae-d80a2fbb00ff" providerId="ADAL" clId="{2E0E5B52-9F6E-4D74-B814-159BE3FB2D61}" dt="2025-03-04T13:39:44.997" v="29" actId="962"/>
          <ac:cxnSpMkLst>
            <pc:docMk/>
            <pc:sldMk cId="0" sldId="341"/>
            <ac:cxnSpMk id="30" creationId="{DC832DB7-FADE-805E-2B01-39B69091B67D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B27CE-6BD6-413A-A8A2-8A7BF1FD462F}" type="doc">
      <dgm:prSet loTypeId="urn:microsoft.com/office/officeart/2005/8/layout/hierarchy4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u-ES"/>
        </a:p>
      </dgm:t>
    </dgm:pt>
    <dgm:pt modelId="{12177F4D-AE2C-4C93-9A5A-4F52A58A10CD}">
      <dgm:prSet phldrT="[Texto]" custT="1"/>
      <dgm:spPr/>
      <dgm:t>
        <a:bodyPr/>
        <a:lstStyle/>
        <a:p>
          <a:r>
            <a:rPr lang="eu-ES" sz="3300" b="1" dirty="0">
              <a:latin typeface="Arial Narrow" panose="020B0606020202030204" pitchFamily="34" charset="0"/>
              <a:ea typeface="+mn-ea"/>
              <a:cs typeface="+mn-cs"/>
            </a:rPr>
            <a:t>CONSEJERÍA</a:t>
          </a:r>
        </a:p>
        <a:p>
          <a:r>
            <a:rPr lang="eu-ES" sz="1000" b="1" dirty="0">
              <a:latin typeface="Arial Narrow" panose="020B0606020202030204" pitchFamily="34" charset="0"/>
              <a:ea typeface="+mn-ea"/>
              <a:cs typeface="+mn-cs"/>
            </a:rPr>
            <a:t>Gabinete y </a:t>
          </a:r>
          <a:r>
            <a:rPr lang="eu-ES" sz="1000" b="1" dirty="0" err="1">
              <a:latin typeface="Arial Narrow" panose="020B0606020202030204" pitchFamily="34" charset="0"/>
              <a:ea typeface="+mn-ea"/>
              <a:cs typeface="+mn-cs"/>
            </a:rPr>
            <a:t>comunicación</a:t>
          </a:r>
          <a:endParaRPr lang="eu-ES" sz="1000" b="1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D60DFCA9-09E8-4C64-A032-02E40C0C166B}" type="parTrans" cxnId="{44EB3FDD-8DB3-44DD-9C39-6F14195121AF}">
      <dgm:prSet/>
      <dgm:spPr/>
      <dgm:t>
        <a:bodyPr/>
        <a:lstStyle/>
        <a:p>
          <a:endParaRPr lang="eu-ES"/>
        </a:p>
      </dgm:t>
    </dgm:pt>
    <dgm:pt modelId="{BD928B00-4D17-4B33-A0B5-E96C0CAA7949}" type="sibTrans" cxnId="{44EB3FDD-8DB3-44DD-9C39-6F14195121AF}">
      <dgm:prSet/>
      <dgm:spPr/>
      <dgm:t>
        <a:bodyPr/>
        <a:lstStyle/>
        <a:p>
          <a:endParaRPr lang="eu-ES"/>
        </a:p>
      </dgm:t>
    </dgm:pt>
    <dgm:pt modelId="{B427C55A-7889-48F1-93DE-FF38D95BEA89}">
      <dgm:prSet phldrT="[Texto]"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VICECONSEJERÍA DE ADMINISTRACIÓN Y SERVICIOS</a:t>
          </a:r>
        </a:p>
      </dgm:t>
    </dgm:pt>
    <dgm:pt modelId="{1E8F16D9-5414-42F9-B62B-48F2C400839B}" type="parTrans" cxnId="{88B69637-002F-4BE0-8A6C-390243CC5E5D}">
      <dgm:prSet/>
      <dgm:spPr/>
      <dgm:t>
        <a:bodyPr/>
        <a:lstStyle/>
        <a:p>
          <a:endParaRPr lang="eu-ES"/>
        </a:p>
      </dgm:t>
    </dgm:pt>
    <dgm:pt modelId="{2D9C3C61-52FE-417E-805F-43ABB6EBA3B0}" type="sibTrans" cxnId="{88B69637-002F-4BE0-8A6C-390243CC5E5D}">
      <dgm:prSet/>
      <dgm:spPr/>
      <dgm:t>
        <a:bodyPr/>
        <a:lstStyle/>
        <a:p>
          <a:endParaRPr lang="eu-ES"/>
        </a:p>
      </dgm:t>
    </dgm:pt>
    <dgm:pt modelId="{314FB337-F695-40C1-8E25-90FFB0C16C90}">
      <dgm:prSet phldrT="[Texto]"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Gestion de personal</a:t>
          </a:r>
        </a:p>
      </dgm:t>
    </dgm:pt>
    <dgm:pt modelId="{600A8B77-E723-4296-9B4F-44AA9CAE0224}" type="parTrans" cxnId="{92636A6C-2A2B-4B04-B442-8A64B3999BEB}">
      <dgm:prSet/>
      <dgm:spPr/>
      <dgm:t>
        <a:bodyPr/>
        <a:lstStyle/>
        <a:p>
          <a:endParaRPr lang="eu-ES"/>
        </a:p>
      </dgm:t>
    </dgm:pt>
    <dgm:pt modelId="{2B5DB562-2502-45A3-B7E9-1F27B0302A97}" type="sibTrans" cxnId="{92636A6C-2A2B-4B04-B442-8A64B3999BEB}">
      <dgm:prSet/>
      <dgm:spPr/>
      <dgm:t>
        <a:bodyPr/>
        <a:lstStyle/>
        <a:p>
          <a:endParaRPr lang="eu-ES"/>
        </a:p>
      </dgm:t>
    </dgm:pt>
    <dgm:pt modelId="{87D81EE1-AB5F-4B6F-B8B6-77211BE1B09A}">
      <dgm:prSet phldrT="[Texto]"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VICECONSEJERÍA DE EDUCACIÓN</a:t>
          </a:r>
        </a:p>
      </dgm:t>
    </dgm:pt>
    <dgm:pt modelId="{A04B038C-E28B-483A-B346-1E4493E1848F}" type="parTrans" cxnId="{AD53636E-88CA-4FFC-83BD-915B6C259E60}">
      <dgm:prSet/>
      <dgm:spPr/>
      <dgm:t>
        <a:bodyPr/>
        <a:lstStyle/>
        <a:p>
          <a:endParaRPr lang="eu-ES"/>
        </a:p>
      </dgm:t>
    </dgm:pt>
    <dgm:pt modelId="{752F52B7-E6A2-4C49-BEA8-9E11531096C2}" type="sibTrans" cxnId="{AD53636E-88CA-4FFC-83BD-915B6C259E60}">
      <dgm:prSet/>
      <dgm:spPr/>
      <dgm:t>
        <a:bodyPr/>
        <a:lstStyle/>
        <a:p>
          <a:endParaRPr lang="eu-ES"/>
        </a:p>
      </dgm:t>
    </dgm:pt>
    <dgm:pt modelId="{0DFB813B-0AA5-42E7-9967-1D337713BD7D}">
      <dgm:prSet phldrT="[Texto]"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Inspección</a:t>
          </a:r>
        </a:p>
      </dgm:t>
    </dgm:pt>
    <dgm:pt modelId="{9257E43E-7C18-4010-8EDE-D795B39A9E75}" type="parTrans" cxnId="{E1F16E58-8A01-4926-96A1-C9E76259DBAD}">
      <dgm:prSet/>
      <dgm:spPr/>
      <dgm:t>
        <a:bodyPr/>
        <a:lstStyle/>
        <a:p>
          <a:endParaRPr lang="eu-ES"/>
        </a:p>
      </dgm:t>
    </dgm:pt>
    <dgm:pt modelId="{555762C2-74C8-4A6C-ADAC-BD0F4965983F}" type="sibTrans" cxnId="{E1F16E58-8A01-4926-96A1-C9E76259DBAD}">
      <dgm:prSet/>
      <dgm:spPr/>
      <dgm:t>
        <a:bodyPr/>
        <a:lstStyle/>
        <a:p>
          <a:endParaRPr lang="eu-ES"/>
        </a:p>
      </dgm:t>
    </dgm:pt>
    <dgm:pt modelId="{35DA8936-8A03-45AC-8AB5-121D25921ED0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VICECONSEJERIA DE UNIVERSIDADES E INVESTIGACIÓN</a:t>
          </a:r>
        </a:p>
      </dgm:t>
    </dgm:pt>
    <dgm:pt modelId="{96B34041-3895-4F63-A6FD-9EBCF334B3E3}" type="parTrans" cxnId="{D07B442F-08B1-42E8-BAA4-16944FC90F79}">
      <dgm:prSet/>
      <dgm:spPr/>
      <dgm:t>
        <a:bodyPr/>
        <a:lstStyle/>
        <a:p>
          <a:endParaRPr lang="eu-ES"/>
        </a:p>
      </dgm:t>
    </dgm:pt>
    <dgm:pt modelId="{05C02DCE-1870-47BF-9946-70676E4215A8}" type="sibTrans" cxnId="{D07B442F-08B1-42E8-BAA4-16944FC90F79}">
      <dgm:prSet/>
      <dgm:spPr/>
      <dgm:t>
        <a:bodyPr/>
        <a:lstStyle/>
        <a:p>
          <a:endParaRPr lang="eu-ES"/>
        </a:p>
      </dgm:t>
    </dgm:pt>
    <dgm:pt modelId="{DE812928-2CF7-41BF-A6C7-2C641349FEF6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VICECONSEJERIA DE FORMACIÓN PROFESIONAL</a:t>
          </a:r>
        </a:p>
      </dgm:t>
    </dgm:pt>
    <dgm:pt modelId="{6D5E1F3A-28DC-4DAA-BAED-16E613658BF5}" type="parTrans" cxnId="{8779FC74-07CF-410A-8E7F-0795CC1EC2CC}">
      <dgm:prSet/>
      <dgm:spPr/>
      <dgm:t>
        <a:bodyPr/>
        <a:lstStyle/>
        <a:p>
          <a:endParaRPr lang="eu-ES"/>
        </a:p>
      </dgm:t>
    </dgm:pt>
    <dgm:pt modelId="{14A3B7C6-A8F6-40E0-A1A2-BE6B11CA7C99}" type="sibTrans" cxnId="{8779FC74-07CF-410A-8E7F-0795CC1EC2CC}">
      <dgm:prSet/>
      <dgm:spPr/>
      <dgm:t>
        <a:bodyPr/>
        <a:lstStyle/>
        <a:p>
          <a:endParaRPr lang="eu-ES"/>
        </a:p>
      </dgm:t>
    </dgm:pt>
    <dgm:pt modelId="{960BAD3B-498E-4363-8518-C1BBBA50C48A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Gestión económica</a:t>
          </a:r>
        </a:p>
      </dgm:t>
    </dgm:pt>
    <dgm:pt modelId="{401FAB86-7E1C-4571-9D05-4121848A9A09}" type="parTrans" cxnId="{71C4D093-6338-48D2-AB07-4E0233EEFB2E}">
      <dgm:prSet/>
      <dgm:spPr/>
      <dgm:t>
        <a:bodyPr/>
        <a:lstStyle/>
        <a:p>
          <a:endParaRPr lang="eu-ES"/>
        </a:p>
      </dgm:t>
    </dgm:pt>
    <dgm:pt modelId="{5A69C172-368B-411E-99B2-63029651C079}" type="sibTrans" cxnId="{71C4D093-6338-48D2-AB07-4E0233EEFB2E}">
      <dgm:prSet/>
      <dgm:spPr/>
      <dgm:t>
        <a:bodyPr/>
        <a:lstStyle/>
        <a:p>
          <a:endParaRPr lang="eu-ES"/>
        </a:p>
      </dgm:t>
    </dgm:pt>
    <dgm:pt modelId="{1B683B96-B1F2-4153-A366-EF17E297B950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Infraestructuras, Recursos y Tecnologías</a:t>
          </a:r>
        </a:p>
      </dgm:t>
    </dgm:pt>
    <dgm:pt modelId="{1131A643-4C13-4CE6-AB9A-882128F4F6D6}" type="parTrans" cxnId="{C0468B99-EC28-4752-B1A1-47BFA8226F2A}">
      <dgm:prSet/>
      <dgm:spPr/>
      <dgm:t>
        <a:bodyPr/>
        <a:lstStyle/>
        <a:p>
          <a:endParaRPr lang="eu-ES"/>
        </a:p>
      </dgm:t>
    </dgm:pt>
    <dgm:pt modelId="{C1A49035-B652-4D3A-A526-ED92F1B4616C}" type="sibTrans" cxnId="{C0468B99-EC28-4752-B1A1-47BFA8226F2A}">
      <dgm:prSet/>
      <dgm:spPr/>
      <dgm:t>
        <a:bodyPr/>
        <a:lstStyle/>
        <a:p>
          <a:endParaRPr lang="eu-ES"/>
        </a:p>
      </dgm:t>
    </dgm:pt>
    <dgm:pt modelId="{1BD8CF00-DC88-45A2-845A-4CAEE9D1A89A}">
      <dgm:prSet custT="1"/>
      <dgm:spPr>
        <a:solidFill>
          <a:srgbClr val="FFC000"/>
        </a:solidFill>
      </dgm:spPr>
      <dgm:t>
        <a:bodyPr/>
        <a:lstStyle/>
        <a:p>
          <a:r>
            <a:rPr lang="eu-ES" sz="8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Régimen Jurídico y Servicios</a:t>
          </a:r>
        </a:p>
      </dgm:t>
    </dgm:pt>
    <dgm:pt modelId="{058C48A0-C092-4F3F-B108-09A1BD8E6923}" type="parTrans" cxnId="{918152BD-D088-47D0-95CF-A226B371D611}">
      <dgm:prSet/>
      <dgm:spPr/>
      <dgm:t>
        <a:bodyPr/>
        <a:lstStyle/>
        <a:p>
          <a:endParaRPr lang="eu-ES"/>
        </a:p>
      </dgm:t>
    </dgm:pt>
    <dgm:pt modelId="{BC570EC5-5576-451D-9E68-FDA000B709E9}" type="sibTrans" cxnId="{918152BD-D088-47D0-95CF-A226B371D611}">
      <dgm:prSet/>
      <dgm:spPr/>
      <dgm:t>
        <a:bodyPr/>
        <a:lstStyle/>
        <a:p>
          <a:endParaRPr lang="eu-ES"/>
        </a:p>
      </dgm:t>
    </dgm:pt>
    <dgm:pt modelId="{97F35F39-22BE-49FB-8A0C-D88D6211101F}">
      <dgm:prSet custT="1"/>
      <dgm:spPr>
        <a:solidFill>
          <a:srgbClr val="FFC000"/>
        </a:solidFill>
      </dgm:spPr>
      <dgm:t>
        <a:bodyPr/>
        <a:lstStyle/>
        <a:p>
          <a:r>
            <a:rPr lang="es-ES" sz="800" b="1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Diversidad e Inclusión Educativa</a:t>
          </a:r>
          <a:endParaRPr lang="eu-ES" sz="800" b="1" dirty="0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276B657-4602-4DAC-917C-E121F17129CF}" type="parTrans" cxnId="{B34EF4AB-5062-4F08-8DB6-4DD816DB60C2}">
      <dgm:prSet/>
      <dgm:spPr/>
      <dgm:t>
        <a:bodyPr/>
        <a:lstStyle/>
        <a:p>
          <a:endParaRPr lang="eu-ES"/>
        </a:p>
      </dgm:t>
    </dgm:pt>
    <dgm:pt modelId="{65352568-CEFF-4264-B5FE-B11BD3B88932}" type="sibTrans" cxnId="{B34EF4AB-5062-4F08-8DB6-4DD816DB60C2}">
      <dgm:prSet/>
      <dgm:spPr/>
      <dgm:t>
        <a:bodyPr/>
        <a:lstStyle/>
        <a:p>
          <a:endParaRPr lang="eu-ES"/>
        </a:p>
      </dgm:t>
    </dgm:pt>
    <dgm:pt modelId="{00ED01B4-34D3-44AA-B59B-A725F78CABE5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Centros y Planificación</a:t>
          </a:r>
        </a:p>
      </dgm:t>
    </dgm:pt>
    <dgm:pt modelId="{318FD8A4-E586-4D4B-BCC1-BFE58B2431F7}" type="parTrans" cxnId="{45D6B627-0609-4B6D-8D1E-14A11B69867B}">
      <dgm:prSet/>
      <dgm:spPr/>
      <dgm:t>
        <a:bodyPr/>
        <a:lstStyle/>
        <a:p>
          <a:endParaRPr lang="eu-ES"/>
        </a:p>
      </dgm:t>
    </dgm:pt>
    <dgm:pt modelId="{A6E05C66-AD11-4B47-A1E9-6AEF01A514C4}" type="sibTrans" cxnId="{45D6B627-0609-4B6D-8D1E-14A11B69867B}">
      <dgm:prSet/>
      <dgm:spPr/>
      <dgm:t>
        <a:bodyPr/>
        <a:lstStyle/>
        <a:p>
          <a:endParaRPr lang="eu-ES"/>
        </a:p>
      </dgm:t>
    </dgm:pt>
    <dgm:pt modelId="{CAE85A13-2993-4D05-94CD-1A3F0181C675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Planificacio y Organización</a:t>
          </a:r>
        </a:p>
      </dgm:t>
    </dgm:pt>
    <dgm:pt modelId="{322B579B-7D23-4669-BA96-B25DB86B7509}" type="parTrans" cxnId="{7008CD0F-ED61-4CE6-A6E2-5F048E7E53F9}">
      <dgm:prSet/>
      <dgm:spPr/>
      <dgm:t>
        <a:bodyPr/>
        <a:lstStyle/>
        <a:p>
          <a:endParaRPr lang="eu-ES"/>
        </a:p>
      </dgm:t>
    </dgm:pt>
    <dgm:pt modelId="{514BC195-B709-4674-B101-E7187F0F79AE}" type="sibTrans" cxnId="{7008CD0F-ED61-4CE6-A6E2-5F048E7E53F9}">
      <dgm:prSet/>
      <dgm:spPr/>
      <dgm:t>
        <a:bodyPr/>
        <a:lstStyle/>
        <a:p>
          <a:endParaRPr lang="eu-ES"/>
        </a:p>
      </dgm:t>
    </dgm:pt>
    <dgm:pt modelId="{2404CF65-9685-4434-A183-4512D367FC81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Tecnoogía y Aprendizajes Avanzados</a:t>
          </a:r>
        </a:p>
      </dgm:t>
    </dgm:pt>
    <dgm:pt modelId="{50F68972-87E6-4DCA-AB37-72C82BD6D14C}" type="parTrans" cxnId="{F39BD102-781D-4511-B79B-614F9260B38A}">
      <dgm:prSet/>
      <dgm:spPr/>
      <dgm:t>
        <a:bodyPr/>
        <a:lstStyle/>
        <a:p>
          <a:endParaRPr lang="eu-ES"/>
        </a:p>
      </dgm:t>
    </dgm:pt>
    <dgm:pt modelId="{757EB273-8D10-46A5-81A5-B69F5E28B55A}" type="sibTrans" cxnId="{F39BD102-781D-4511-B79B-614F9260B38A}">
      <dgm:prSet/>
      <dgm:spPr/>
      <dgm:t>
        <a:bodyPr/>
        <a:lstStyle/>
        <a:p>
          <a:endParaRPr lang="eu-ES"/>
        </a:p>
      </dgm:t>
    </dgm:pt>
    <dgm:pt modelId="{725DA8F5-1DF6-48E9-9113-F234E231508B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Política y coordinación universitaria.</a:t>
          </a:r>
        </a:p>
      </dgm:t>
    </dgm:pt>
    <dgm:pt modelId="{6E644BF1-2015-415F-97AD-2610F69DD815}" type="parTrans" cxnId="{43E7E595-9C41-4AA5-B855-78D299B48513}">
      <dgm:prSet/>
      <dgm:spPr/>
      <dgm:t>
        <a:bodyPr/>
        <a:lstStyle/>
        <a:p>
          <a:endParaRPr lang="eu-ES"/>
        </a:p>
      </dgm:t>
    </dgm:pt>
    <dgm:pt modelId="{4A4B4759-7ABA-4190-A735-B4639CE64A74}" type="sibTrans" cxnId="{43E7E595-9C41-4AA5-B855-78D299B48513}">
      <dgm:prSet/>
      <dgm:spPr/>
      <dgm:t>
        <a:bodyPr/>
        <a:lstStyle/>
        <a:p>
          <a:endParaRPr lang="eu-ES"/>
        </a:p>
      </dgm:t>
    </dgm:pt>
    <dgm:pt modelId="{198319C0-4F0A-4CCE-A3DE-79E7BCB8535A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Investigación</a:t>
          </a:r>
        </a:p>
      </dgm:t>
    </dgm:pt>
    <dgm:pt modelId="{5F72F582-DE90-4638-8786-53C25E8BE5B4}" type="parTrans" cxnId="{FACC4634-F585-4D09-BBF9-0B0334368327}">
      <dgm:prSet/>
      <dgm:spPr/>
      <dgm:t>
        <a:bodyPr/>
        <a:lstStyle/>
        <a:p>
          <a:endParaRPr lang="eu-ES"/>
        </a:p>
      </dgm:t>
    </dgm:pt>
    <dgm:pt modelId="{D19E5E62-7C21-40CD-9599-455063694383}" type="sibTrans" cxnId="{FACC4634-F585-4D09-BBF9-0B0334368327}">
      <dgm:prSet/>
      <dgm:spPr/>
      <dgm:t>
        <a:bodyPr/>
        <a:lstStyle/>
        <a:p>
          <a:endParaRPr lang="eu-ES"/>
        </a:p>
      </dgm:t>
    </dgm:pt>
    <dgm:pt modelId="{F1919E39-57F2-462C-8F44-C208F302981F}">
      <dgm:prSet/>
      <dgm:spPr/>
      <dgm:t>
        <a:bodyPr/>
        <a:lstStyle/>
        <a:p>
          <a:r>
            <a:rPr lang="eu-ES" b="1" dirty="0">
              <a:latin typeface="Arial Narrow" panose="020B0606020202030204" pitchFamily="34" charset="0"/>
              <a:ea typeface="+mn-ea"/>
              <a:cs typeface="+mn-cs"/>
            </a:rPr>
            <a:t>Aprendizaje e Innovación Educativa</a:t>
          </a:r>
        </a:p>
      </dgm:t>
    </dgm:pt>
    <dgm:pt modelId="{4A656724-A298-40EA-BAA3-F07EA9A10046}" type="parTrans" cxnId="{E5C4C8B0-A7FB-40CB-8CF6-25D0BE231C25}">
      <dgm:prSet/>
      <dgm:spPr/>
      <dgm:t>
        <a:bodyPr/>
        <a:lstStyle/>
        <a:p>
          <a:endParaRPr lang="es-ES"/>
        </a:p>
      </dgm:t>
    </dgm:pt>
    <dgm:pt modelId="{861E1335-6946-42A1-B8E2-A0F7FAE09331}" type="sibTrans" cxnId="{E5C4C8B0-A7FB-40CB-8CF6-25D0BE231C25}">
      <dgm:prSet/>
      <dgm:spPr/>
      <dgm:t>
        <a:bodyPr/>
        <a:lstStyle/>
        <a:p>
          <a:endParaRPr lang="es-ES"/>
        </a:p>
      </dgm:t>
    </dgm:pt>
    <dgm:pt modelId="{D4796471-5316-4DA8-969C-B9A395941432}" type="pres">
      <dgm:prSet presAssocID="{D8FB27CE-6BD6-413A-A8A2-8A7BF1FD46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99A3E7-0D17-4377-B869-EF16FB01F88D}" type="pres">
      <dgm:prSet presAssocID="{12177F4D-AE2C-4C93-9A5A-4F52A58A10CD}" presName="vertOne" presStyleCnt="0"/>
      <dgm:spPr/>
    </dgm:pt>
    <dgm:pt modelId="{68BAF0DE-F1B7-49AE-85FB-B89F3603BF4C}" type="pres">
      <dgm:prSet presAssocID="{12177F4D-AE2C-4C93-9A5A-4F52A58A10CD}" presName="txOne" presStyleLbl="node0" presStyleIdx="0" presStyleCnt="1" custScaleX="100216" custScaleY="46633" custLinFactNeighborX="-917" custLinFactNeighborY="-1601">
        <dgm:presLayoutVars>
          <dgm:chPref val="3"/>
        </dgm:presLayoutVars>
      </dgm:prSet>
      <dgm:spPr/>
    </dgm:pt>
    <dgm:pt modelId="{D9C1AF70-9868-46D6-A27F-6F6630984773}" type="pres">
      <dgm:prSet presAssocID="{12177F4D-AE2C-4C93-9A5A-4F52A58A10CD}" presName="parTransOne" presStyleCnt="0"/>
      <dgm:spPr/>
    </dgm:pt>
    <dgm:pt modelId="{B82E5E44-7D5F-4D99-9FD0-04A8DA0322DE}" type="pres">
      <dgm:prSet presAssocID="{12177F4D-AE2C-4C93-9A5A-4F52A58A10CD}" presName="horzOne" presStyleCnt="0"/>
      <dgm:spPr/>
    </dgm:pt>
    <dgm:pt modelId="{9B2DC5F3-0E52-4333-9D4B-14433540B1B7}" type="pres">
      <dgm:prSet presAssocID="{B427C55A-7889-48F1-93DE-FF38D95BEA89}" presName="vertTwo" presStyleCnt="0"/>
      <dgm:spPr/>
    </dgm:pt>
    <dgm:pt modelId="{3938A6AC-AF90-43C1-8B43-BC17165124A3}" type="pres">
      <dgm:prSet presAssocID="{B427C55A-7889-48F1-93DE-FF38D95BEA89}" presName="txTwo" presStyleLbl="node2" presStyleIdx="0" presStyleCnt="4">
        <dgm:presLayoutVars>
          <dgm:chPref val="3"/>
        </dgm:presLayoutVars>
      </dgm:prSet>
      <dgm:spPr/>
    </dgm:pt>
    <dgm:pt modelId="{FB8ACAEF-5D64-48D1-90B1-47C3079B2DDA}" type="pres">
      <dgm:prSet presAssocID="{B427C55A-7889-48F1-93DE-FF38D95BEA89}" presName="parTransTwo" presStyleCnt="0"/>
      <dgm:spPr/>
    </dgm:pt>
    <dgm:pt modelId="{8E7CF492-38F0-4449-8E55-A66C0A7B3294}" type="pres">
      <dgm:prSet presAssocID="{B427C55A-7889-48F1-93DE-FF38D95BEA89}" presName="horzTwo" presStyleCnt="0"/>
      <dgm:spPr/>
    </dgm:pt>
    <dgm:pt modelId="{4A957FE0-6667-488F-99E6-2B349FED3149}" type="pres">
      <dgm:prSet presAssocID="{960BAD3B-498E-4363-8518-C1BBBA50C48A}" presName="vertThree" presStyleCnt="0"/>
      <dgm:spPr/>
    </dgm:pt>
    <dgm:pt modelId="{4FB86C5F-398C-466E-A228-6E0BA2259719}" type="pres">
      <dgm:prSet presAssocID="{960BAD3B-498E-4363-8518-C1BBBA50C48A}" presName="txThree" presStyleLbl="node3" presStyleIdx="0" presStyleCnt="12" custScaleX="83500">
        <dgm:presLayoutVars>
          <dgm:chPref val="3"/>
        </dgm:presLayoutVars>
      </dgm:prSet>
      <dgm:spPr/>
    </dgm:pt>
    <dgm:pt modelId="{5F49AFC5-FFDD-4675-B949-B96909FF05D2}" type="pres">
      <dgm:prSet presAssocID="{960BAD3B-498E-4363-8518-C1BBBA50C48A}" presName="horzThree" presStyleCnt="0"/>
      <dgm:spPr/>
    </dgm:pt>
    <dgm:pt modelId="{E14CA14B-2E61-40CE-96BD-F6DBA7CE3994}" type="pres">
      <dgm:prSet presAssocID="{5A69C172-368B-411E-99B2-63029651C079}" presName="sibSpaceThree" presStyleCnt="0"/>
      <dgm:spPr/>
    </dgm:pt>
    <dgm:pt modelId="{DA9EBC44-BA82-4219-A51E-0E7F26FF7F77}" type="pres">
      <dgm:prSet presAssocID="{314FB337-F695-40C1-8E25-90FFB0C16C90}" presName="vertThree" presStyleCnt="0"/>
      <dgm:spPr/>
    </dgm:pt>
    <dgm:pt modelId="{1355BEAC-F24E-4603-B492-CF517DE64302}" type="pres">
      <dgm:prSet presAssocID="{314FB337-F695-40C1-8E25-90FFB0C16C90}" presName="txThree" presStyleLbl="node3" presStyleIdx="1" presStyleCnt="12">
        <dgm:presLayoutVars>
          <dgm:chPref val="3"/>
        </dgm:presLayoutVars>
      </dgm:prSet>
      <dgm:spPr/>
    </dgm:pt>
    <dgm:pt modelId="{F3AFAEF1-2BDF-4DF0-9C43-6E5AA506CDFD}" type="pres">
      <dgm:prSet presAssocID="{314FB337-F695-40C1-8E25-90FFB0C16C90}" presName="horzThree" presStyleCnt="0"/>
      <dgm:spPr/>
    </dgm:pt>
    <dgm:pt modelId="{5C23C5AA-B27A-46D0-9257-BCF798906B7B}" type="pres">
      <dgm:prSet presAssocID="{2B5DB562-2502-45A3-B7E9-1F27B0302A97}" presName="sibSpaceThree" presStyleCnt="0"/>
      <dgm:spPr/>
    </dgm:pt>
    <dgm:pt modelId="{6899AF0F-D9ED-4BDB-94BC-94A30FD1A00E}" type="pres">
      <dgm:prSet presAssocID="{1B683B96-B1F2-4153-A366-EF17E297B950}" presName="vertThree" presStyleCnt="0"/>
      <dgm:spPr/>
    </dgm:pt>
    <dgm:pt modelId="{01CB5032-CDF5-4353-8988-7E1BD93E18BA}" type="pres">
      <dgm:prSet presAssocID="{1B683B96-B1F2-4153-A366-EF17E297B950}" presName="txThree" presStyleLbl="node3" presStyleIdx="2" presStyleCnt="12">
        <dgm:presLayoutVars>
          <dgm:chPref val="3"/>
        </dgm:presLayoutVars>
      </dgm:prSet>
      <dgm:spPr/>
    </dgm:pt>
    <dgm:pt modelId="{C493F2A5-0B51-4353-A8BF-BF44B64624A0}" type="pres">
      <dgm:prSet presAssocID="{1B683B96-B1F2-4153-A366-EF17E297B950}" presName="horzThree" presStyleCnt="0"/>
      <dgm:spPr/>
    </dgm:pt>
    <dgm:pt modelId="{ABEEBB00-CF01-4C73-AE98-AA132F1D8C44}" type="pres">
      <dgm:prSet presAssocID="{C1A49035-B652-4D3A-A526-ED92F1B4616C}" presName="sibSpaceThree" presStyleCnt="0"/>
      <dgm:spPr/>
    </dgm:pt>
    <dgm:pt modelId="{F1A0A1E5-D1F0-4B42-A385-82BE2878ADE6}" type="pres">
      <dgm:prSet presAssocID="{1BD8CF00-DC88-45A2-845A-4CAEE9D1A89A}" presName="vertThree" presStyleCnt="0"/>
      <dgm:spPr/>
    </dgm:pt>
    <dgm:pt modelId="{904BD90A-A765-45A5-8014-307509DCE91E}" type="pres">
      <dgm:prSet presAssocID="{1BD8CF00-DC88-45A2-845A-4CAEE9D1A89A}" presName="txThree" presStyleLbl="node3" presStyleIdx="3" presStyleCnt="12">
        <dgm:presLayoutVars>
          <dgm:chPref val="3"/>
        </dgm:presLayoutVars>
      </dgm:prSet>
      <dgm:spPr/>
    </dgm:pt>
    <dgm:pt modelId="{F142F01D-7A09-49B8-BBFE-54C6C87E9DE2}" type="pres">
      <dgm:prSet presAssocID="{1BD8CF00-DC88-45A2-845A-4CAEE9D1A89A}" presName="horzThree" presStyleCnt="0"/>
      <dgm:spPr/>
    </dgm:pt>
    <dgm:pt modelId="{62068F40-C1DE-4619-A4B7-3F596641461D}" type="pres">
      <dgm:prSet presAssocID="{2D9C3C61-52FE-417E-805F-43ABB6EBA3B0}" presName="sibSpaceTwo" presStyleCnt="0"/>
      <dgm:spPr/>
    </dgm:pt>
    <dgm:pt modelId="{396FFAB1-683C-4A4F-9008-3D9CF6CDB9D3}" type="pres">
      <dgm:prSet presAssocID="{87D81EE1-AB5F-4B6F-B8B6-77211BE1B09A}" presName="vertTwo" presStyleCnt="0"/>
      <dgm:spPr/>
    </dgm:pt>
    <dgm:pt modelId="{265FAF94-376F-4D82-95BA-53B57F3B350C}" type="pres">
      <dgm:prSet presAssocID="{87D81EE1-AB5F-4B6F-B8B6-77211BE1B09A}" presName="txTwo" presStyleLbl="node2" presStyleIdx="1" presStyleCnt="4">
        <dgm:presLayoutVars>
          <dgm:chPref val="3"/>
        </dgm:presLayoutVars>
      </dgm:prSet>
      <dgm:spPr/>
    </dgm:pt>
    <dgm:pt modelId="{9845A74D-D96E-4FA3-B5DF-13571B5EA0A9}" type="pres">
      <dgm:prSet presAssocID="{87D81EE1-AB5F-4B6F-B8B6-77211BE1B09A}" presName="parTransTwo" presStyleCnt="0"/>
      <dgm:spPr/>
    </dgm:pt>
    <dgm:pt modelId="{762CAF6D-19C6-48B3-B164-8D8DF2431FB5}" type="pres">
      <dgm:prSet presAssocID="{87D81EE1-AB5F-4B6F-B8B6-77211BE1B09A}" presName="horzTwo" presStyleCnt="0"/>
      <dgm:spPr/>
    </dgm:pt>
    <dgm:pt modelId="{C2B8C724-52E0-44D0-9FA5-08945C762DC7}" type="pres">
      <dgm:prSet presAssocID="{0DFB813B-0AA5-42E7-9967-1D337713BD7D}" presName="vertThree" presStyleCnt="0"/>
      <dgm:spPr/>
    </dgm:pt>
    <dgm:pt modelId="{DBF6637B-0A05-436E-BFA1-DA089E8D3B6E}" type="pres">
      <dgm:prSet presAssocID="{0DFB813B-0AA5-42E7-9967-1D337713BD7D}" presName="txThree" presStyleLbl="node3" presStyleIdx="4" presStyleCnt="12">
        <dgm:presLayoutVars>
          <dgm:chPref val="3"/>
        </dgm:presLayoutVars>
      </dgm:prSet>
      <dgm:spPr/>
    </dgm:pt>
    <dgm:pt modelId="{2E11B07A-C73B-445C-8704-9C2FEFCAEE29}" type="pres">
      <dgm:prSet presAssocID="{0DFB813B-0AA5-42E7-9967-1D337713BD7D}" presName="horzThree" presStyleCnt="0"/>
      <dgm:spPr/>
    </dgm:pt>
    <dgm:pt modelId="{AC8DC000-FD3A-4862-B4D8-85D03C473351}" type="pres">
      <dgm:prSet presAssocID="{555762C2-74C8-4A6C-ADAC-BD0F4965983F}" presName="sibSpaceThree" presStyleCnt="0"/>
      <dgm:spPr/>
    </dgm:pt>
    <dgm:pt modelId="{35AD2EBE-175A-4CDC-BFDA-7A652D110268}" type="pres">
      <dgm:prSet presAssocID="{97F35F39-22BE-49FB-8A0C-D88D6211101F}" presName="vertThree" presStyleCnt="0"/>
      <dgm:spPr/>
    </dgm:pt>
    <dgm:pt modelId="{1A0736E6-A9C9-4711-930E-7B8F9DE2CE10}" type="pres">
      <dgm:prSet presAssocID="{97F35F39-22BE-49FB-8A0C-D88D6211101F}" presName="txThree" presStyleLbl="node3" presStyleIdx="5" presStyleCnt="12">
        <dgm:presLayoutVars>
          <dgm:chPref val="3"/>
        </dgm:presLayoutVars>
      </dgm:prSet>
      <dgm:spPr/>
    </dgm:pt>
    <dgm:pt modelId="{08AB8D8A-6A53-48D1-905F-3F0CB2FF95C7}" type="pres">
      <dgm:prSet presAssocID="{97F35F39-22BE-49FB-8A0C-D88D6211101F}" presName="horzThree" presStyleCnt="0"/>
      <dgm:spPr/>
    </dgm:pt>
    <dgm:pt modelId="{09E5741B-94FD-4114-9B90-A44E46671794}" type="pres">
      <dgm:prSet presAssocID="{65352568-CEFF-4264-B5FE-B11BD3B88932}" presName="sibSpaceThree" presStyleCnt="0"/>
      <dgm:spPr/>
    </dgm:pt>
    <dgm:pt modelId="{339D525A-3950-4652-AD95-AB3FD1948DCD}" type="pres">
      <dgm:prSet presAssocID="{00ED01B4-34D3-44AA-B59B-A725F78CABE5}" presName="vertThree" presStyleCnt="0"/>
      <dgm:spPr/>
    </dgm:pt>
    <dgm:pt modelId="{FD8222D3-00E6-464F-B228-061DB80148A3}" type="pres">
      <dgm:prSet presAssocID="{00ED01B4-34D3-44AA-B59B-A725F78CABE5}" presName="txThree" presStyleLbl="node3" presStyleIdx="6" presStyleCnt="12">
        <dgm:presLayoutVars>
          <dgm:chPref val="3"/>
        </dgm:presLayoutVars>
      </dgm:prSet>
      <dgm:spPr/>
    </dgm:pt>
    <dgm:pt modelId="{91D7FB02-EA0F-475F-966A-CE90A29CFB40}" type="pres">
      <dgm:prSet presAssocID="{00ED01B4-34D3-44AA-B59B-A725F78CABE5}" presName="horzThree" presStyleCnt="0"/>
      <dgm:spPr/>
    </dgm:pt>
    <dgm:pt modelId="{7A9BB9D4-9C16-4813-A984-42B115229FD9}" type="pres">
      <dgm:prSet presAssocID="{A6E05C66-AD11-4B47-A1E9-6AEF01A514C4}" presName="sibSpaceThree" presStyleCnt="0"/>
      <dgm:spPr/>
    </dgm:pt>
    <dgm:pt modelId="{F0214C4C-F074-4BBA-89C7-E0B5436492E6}" type="pres">
      <dgm:prSet presAssocID="{F1919E39-57F2-462C-8F44-C208F302981F}" presName="vertThree" presStyleCnt="0"/>
      <dgm:spPr/>
    </dgm:pt>
    <dgm:pt modelId="{0EA7D6DB-F935-4E56-846F-A460AB041729}" type="pres">
      <dgm:prSet presAssocID="{F1919E39-57F2-462C-8F44-C208F302981F}" presName="txThree" presStyleLbl="node3" presStyleIdx="7" presStyleCnt="12">
        <dgm:presLayoutVars>
          <dgm:chPref val="3"/>
        </dgm:presLayoutVars>
      </dgm:prSet>
      <dgm:spPr/>
    </dgm:pt>
    <dgm:pt modelId="{13577E3F-DC5D-4BE5-AFE5-5A36D798D72B}" type="pres">
      <dgm:prSet presAssocID="{F1919E39-57F2-462C-8F44-C208F302981F}" presName="horzThree" presStyleCnt="0"/>
      <dgm:spPr/>
    </dgm:pt>
    <dgm:pt modelId="{FD026B50-374E-4D0C-9F30-6AB716531471}" type="pres">
      <dgm:prSet presAssocID="{752F52B7-E6A2-4C49-BEA8-9E11531096C2}" presName="sibSpaceTwo" presStyleCnt="0"/>
      <dgm:spPr/>
    </dgm:pt>
    <dgm:pt modelId="{C648A894-D5A5-4412-8E19-DBDE4A984797}" type="pres">
      <dgm:prSet presAssocID="{DE812928-2CF7-41BF-A6C7-2C641349FEF6}" presName="vertTwo" presStyleCnt="0"/>
      <dgm:spPr/>
    </dgm:pt>
    <dgm:pt modelId="{87E32DCF-B6D2-43C0-A1F9-20A551908454}" type="pres">
      <dgm:prSet presAssocID="{DE812928-2CF7-41BF-A6C7-2C641349FEF6}" presName="txTwo" presStyleLbl="node2" presStyleIdx="2" presStyleCnt="4">
        <dgm:presLayoutVars>
          <dgm:chPref val="3"/>
        </dgm:presLayoutVars>
      </dgm:prSet>
      <dgm:spPr/>
    </dgm:pt>
    <dgm:pt modelId="{4FEACA27-D581-4633-86CF-98FF05871990}" type="pres">
      <dgm:prSet presAssocID="{DE812928-2CF7-41BF-A6C7-2C641349FEF6}" presName="parTransTwo" presStyleCnt="0"/>
      <dgm:spPr/>
    </dgm:pt>
    <dgm:pt modelId="{9309C830-C5E1-46F7-BFFD-62C3E1B8A8B9}" type="pres">
      <dgm:prSet presAssocID="{DE812928-2CF7-41BF-A6C7-2C641349FEF6}" presName="horzTwo" presStyleCnt="0"/>
      <dgm:spPr/>
    </dgm:pt>
    <dgm:pt modelId="{2FA042EB-0455-465F-89A3-097DF284E438}" type="pres">
      <dgm:prSet presAssocID="{CAE85A13-2993-4D05-94CD-1A3F0181C675}" presName="vertThree" presStyleCnt="0"/>
      <dgm:spPr/>
    </dgm:pt>
    <dgm:pt modelId="{AA311256-BDC5-4D1E-B382-320D0343CF8D}" type="pres">
      <dgm:prSet presAssocID="{CAE85A13-2993-4D05-94CD-1A3F0181C675}" presName="txThree" presStyleLbl="node3" presStyleIdx="8" presStyleCnt="12">
        <dgm:presLayoutVars>
          <dgm:chPref val="3"/>
        </dgm:presLayoutVars>
      </dgm:prSet>
      <dgm:spPr/>
    </dgm:pt>
    <dgm:pt modelId="{88442059-C1FF-49BB-AA07-78E1184E9945}" type="pres">
      <dgm:prSet presAssocID="{CAE85A13-2993-4D05-94CD-1A3F0181C675}" presName="horzThree" presStyleCnt="0"/>
      <dgm:spPr/>
    </dgm:pt>
    <dgm:pt modelId="{D1C3BE59-343D-430B-A043-EDE1AD13C61F}" type="pres">
      <dgm:prSet presAssocID="{514BC195-B709-4674-B101-E7187F0F79AE}" presName="sibSpaceThree" presStyleCnt="0"/>
      <dgm:spPr/>
    </dgm:pt>
    <dgm:pt modelId="{62F7ABE7-2853-4BA4-B12C-A4264E42196B}" type="pres">
      <dgm:prSet presAssocID="{2404CF65-9685-4434-A183-4512D367FC81}" presName="vertThree" presStyleCnt="0"/>
      <dgm:spPr/>
    </dgm:pt>
    <dgm:pt modelId="{FB6C8D97-273F-4AA7-944A-12947257B5E8}" type="pres">
      <dgm:prSet presAssocID="{2404CF65-9685-4434-A183-4512D367FC81}" presName="txThree" presStyleLbl="node3" presStyleIdx="9" presStyleCnt="12">
        <dgm:presLayoutVars>
          <dgm:chPref val="3"/>
        </dgm:presLayoutVars>
      </dgm:prSet>
      <dgm:spPr/>
    </dgm:pt>
    <dgm:pt modelId="{DD323A67-A10A-4A88-AE5B-5546956AD9DE}" type="pres">
      <dgm:prSet presAssocID="{2404CF65-9685-4434-A183-4512D367FC81}" presName="horzThree" presStyleCnt="0"/>
      <dgm:spPr/>
    </dgm:pt>
    <dgm:pt modelId="{BF054B78-498F-4222-94A3-2308A2AA4BC5}" type="pres">
      <dgm:prSet presAssocID="{14A3B7C6-A8F6-40E0-A1A2-BE6B11CA7C99}" presName="sibSpaceTwo" presStyleCnt="0"/>
      <dgm:spPr/>
    </dgm:pt>
    <dgm:pt modelId="{AD603823-CD95-4066-8AFE-AA00162F23EB}" type="pres">
      <dgm:prSet presAssocID="{35DA8936-8A03-45AC-8AB5-121D25921ED0}" presName="vertTwo" presStyleCnt="0"/>
      <dgm:spPr/>
    </dgm:pt>
    <dgm:pt modelId="{0B075FDD-72B7-4F5D-9A79-75B535B123AC}" type="pres">
      <dgm:prSet presAssocID="{35DA8936-8A03-45AC-8AB5-121D25921ED0}" presName="txTwo" presStyleLbl="node2" presStyleIdx="3" presStyleCnt="4">
        <dgm:presLayoutVars>
          <dgm:chPref val="3"/>
        </dgm:presLayoutVars>
      </dgm:prSet>
      <dgm:spPr/>
    </dgm:pt>
    <dgm:pt modelId="{12A62E63-4B2A-4C06-8C7C-754BEB0D0C61}" type="pres">
      <dgm:prSet presAssocID="{35DA8936-8A03-45AC-8AB5-121D25921ED0}" presName="parTransTwo" presStyleCnt="0"/>
      <dgm:spPr/>
    </dgm:pt>
    <dgm:pt modelId="{ED2B08B7-A28D-49D1-9F69-6569DD2D5112}" type="pres">
      <dgm:prSet presAssocID="{35DA8936-8A03-45AC-8AB5-121D25921ED0}" presName="horzTwo" presStyleCnt="0"/>
      <dgm:spPr/>
    </dgm:pt>
    <dgm:pt modelId="{4F39A647-3421-4E4A-AB64-23F5FEEE00FC}" type="pres">
      <dgm:prSet presAssocID="{725DA8F5-1DF6-48E9-9113-F234E231508B}" presName="vertThree" presStyleCnt="0"/>
      <dgm:spPr/>
    </dgm:pt>
    <dgm:pt modelId="{5BC50B77-51D9-4F41-B966-37433F214ACE}" type="pres">
      <dgm:prSet presAssocID="{725DA8F5-1DF6-48E9-9113-F234E231508B}" presName="txThree" presStyleLbl="node3" presStyleIdx="10" presStyleCnt="12">
        <dgm:presLayoutVars>
          <dgm:chPref val="3"/>
        </dgm:presLayoutVars>
      </dgm:prSet>
      <dgm:spPr/>
    </dgm:pt>
    <dgm:pt modelId="{77B97002-0C69-41A5-BE9A-31FFA911DB67}" type="pres">
      <dgm:prSet presAssocID="{725DA8F5-1DF6-48E9-9113-F234E231508B}" presName="horzThree" presStyleCnt="0"/>
      <dgm:spPr/>
    </dgm:pt>
    <dgm:pt modelId="{5ED29EEF-6A8A-41BC-94B5-A35A2C67BD26}" type="pres">
      <dgm:prSet presAssocID="{4A4B4759-7ABA-4190-A735-B4639CE64A74}" presName="sibSpaceThree" presStyleCnt="0"/>
      <dgm:spPr/>
    </dgm:pt>
    <dgm:pt modelId="{C21460FE-9F84-4ABD-A317-221891A8F4C3}" type="pres">
      <dgm:prSet presAssocID="{198319C0-4F0A-4CCE-A3DE-79E7BCB8535A}" presName="vertThree" presStyleCnt="0"/>
      <dgm:spPr/>
    </dgm:pt>
    <dgm:pt modelId="{BB539E76-3687-4011-AFE6-6B874E6CA59F}" type="pres">
      <dgm:prSet presAssocID="{198319C0-4F0A-4CCE-A3DE-79E7BCB8535A}" presName="txThree" presStyleLbl="node3" presStyleIdx="11" presStyleCnt="12">
        <dgm:presLayoutVars>
          <dgm:chPref val="3"/>
        </dgm:presLayoutVars>
      </dgm:prSet>
      <dgm:spPr/>
    </dgm:pt>
    <dgm:pt modelId="{040410AF-EEFA-478B-972F-D657CCC07271}" type="pres">
      <dgm:prSet presAssocID="{198319C0-4F0A-4CCE-A3DE-79E7BCB8535A}" presName="horzThree" presStyleCnt="0"/>
      <dgm:spPr/>
    </dgm:pt>
  </dgm:ptLst>
  <dgm:cxnLst>
    <dgm:cxn modelId="{C7EC6000-B73F-4C78-9735-C76BEC693B98}" type="presOf" srcId="{87D81EE1-AB5F-4B6F-B8B6-77211BE1B09A}" destId="{265FAF94-376F-4D82-95BA-53B57F3B350C}" srcOrd="0" destOrd="0" presId="urn:microsoft.com/office/officeart/2005/8/layout/hierarchy4"/>
    <dgm:cxn modelId="{F39BD102-781D-4511-B79B-614F9260B38A}" srcId="{DE812928-2CF7-41BF-A6C7-2C641349FEF6}" destId="{2404CF65-9685-4434-A183-4512D367FC81}" srcOrd="1" destOrd="0" parTransId="{50F68972-87E6-4DCA-AB37-72C82BD6D14C}" sibTransId="{757EB273-8D10-46A5-81A5-B69F5E28B55A}"/>
    <dgm:cxn modelId="{45C6E905-EE38-40FB-9D3B-736767CF5699}" type="presOf" srcId="{35DA8936-8A03-45AC-8AB5-121D25921ED0}" destId="{0B075FDD-72B7-4F5D-9A79-75B535B123AC}" srcOrd="0" destOrd="0" presId="urn:microsoft.com/office/officeart/2005/8/layout/hierarchy4"/>
    <dgm:cxn modelId="{7008CD0F-ED61-4CE6-A6E2-5F048E7E53F9}" srcId="{DE812928-2CF7-41BF-A6C7-2C641349FEF6}" destId="{CAE85A13-2993-4D05-94CD-1A3F0181C675}" srcOrd="0" destOrd="0" parTransId="{322B579B-7D23-4669-BA96-B25DB86B7509}" sibTransId="{514BC195-B709-4674-B101-E7187F0F79AE}"/>
    <dgm:cxn modelId="{F7B5E614-8F8C-4B3F-A857-E89EDBD26729}" type="presOf" srcId="{97F35F39-22BE-49FB-8A0C-D88D6211101F}" destId="{1A0736E6-A9C9-4711-930E-7B8F9DE2CE10}" srcOrd="0" destOrd="0" presId="urn:microsoft.com/office/officeart/2005/8/layout/hierarchy4"/>
    <dgm:cxn modelId="{45D6B627-0609-4B6D-8D1E-14A11B69867B}" srcId="{87D81EE1-AB5F-4B6F-B8B6-77211BE1B09A}" destId="{00ED01B4-34D3-44AA-B59B-A725F78CABE5}" srcOrd="2" destOrd="0" parTransId="{318FD8A4-E586-4D4B-BCC1-BFE58B2431F7}" sibTransId="{A6E05C66-AD11-4B47-A1E9-6AEF01A514C4}"/>
    <dgm:cxn modelId="{D07B442F-08B1-42E8-BAA4-16944FC90F79}" srcId="{12177F4D-AE2C-4C93-9A5A-4F52A58A10CD}" destId="{35DA8936-8A03-45AC-8AB5-121D25921ED0}" srcOrd="3" destOrd="0" parTransId="{96B34041-3895-4F63-A6FD-9EBCF334B3E3}" sibTransId="{05C02DCE-1870-47BF-9946-70676E4215A8}"/>
    <dgm:cxn modelId="{FACC4634-F585-4D09-BBF9-0B0334368327}" srcId="{35DA8936-8A03-45AC-8AB5-121D25921ED0}" destId="{198319C0-4F0A-4CCE-A3DE-79E7BCB8535A}" srcOrd="1" destOrd="0" parTransId="{5F72F582-DE90-4638-8786-53C25E8BE5B4}" sibTransId="{D19E5E62-7C21-40CD-9599-455063694383}"/>
    <dgm:cxn modelId="{88B69637-002F-4BE0-8A6C-390243CC5E5D}" srcId="{12177F4D-AE2C-4C93-9A5A-4F52A58A10CD}" destId="{B427C55A-7889-48F1-93DE-FF38D95BEA89}" srcOrd="0" destOrd="0" parTransId="{1E8F16D9-5414-42F9-B62B-48F2C400839B}" sibTransId="{2D9C3C61-52FE-417E-805F-43ABB6EBA3B0}"/>
    <dgm:cxn modelId="{AA507740-5490-431A-998B-3AA212B6E03F}" type="presOf" srcId="{DE812928-2CF7-41BF-A6C7-2C641349FEF6}" destId="{87E32DCF-B6D2-43C0-A1F9-20A551908454}" srcOrd="0" destOrd="0" presId="urn:microsoft.com/office/officeart/2005/8/layout/hierarchy4"/>
    <dgm:cxn modelId="{0338EF5D-A4E4-4090-8B68-CD54096E75B9}" type="presOf" srcId="{CAE85A13-2993-4D05-94CD-1A3F0181C675}" destId="{AA311256-BDC5-4D1E-B382-320D0343CF8D}" srcOrd="0" destOrd="0" presId="urn:microsoft.com/office/officeart/2005/8/layout/hierarchy4"/>
    <dgm:cxn modelId="{7597BE62-2661-4921-A8D2-6E65E66DDDC3}" type="presOf" srcId="{198319C0-4F0A-4CCE-A3DE-79E7BCB8535A}" destId="{BB539E76-3687-4011-AFE6-6B874E6CA59F}" srcOrd="0" destOrd="0" presId="urn:microsoft.com/office/officeart/2005/8/layout/hierarchy4"/>
    <dgm:cxn modelId="{92636A6C-2A2B-4B04-B442-8A64B3999BEB}" srcId="{B427C55A-7889-48F1-93DE-FF38D95BEA89}" destId="{314FB337-F695-40C1-8E25-90FFB0C16C90}" srcOrd="1" destOrd="0" parTransId="{600A8B77-E723-4296-9B4F-44AA9CAE0224}" sibTransId="{2B5DB562-2502-45A3-B7E9-1F27B0302A97}"/>
    <dgm:cxn modelId="{AD53636E-88CA-4FFC-83BD-915B6C259E60}" srcId="{12177F4D-AE2C-4C93-9A5A-4F52A58A10CD}" destId="{87D81EE1-AB5F-4B6F-B8B6-77211BE1B09A}" srcOrd="1" destOrd="0" parTransId="{A04B038C-E28B-483A-B346-1E4493E1848F}" sibTransId="{752F52B7-E6A2-4C49-BEA8-9E11531096C2}"/>
    <dgm:cxn modelId="{3FD3A84E-1D9D-44BB-A444-EB8C31F785BA}" type="presOf" srcId="{1B683B96-B1F2-4153-A366-EF17E297B950}" destId="{01CB5032-CDF5-4353-8988-7E1BD93E18BA}" srcOrd="0" destOrd="0" presId="urn:microsoft.com/office/officeart/2005/8/layout/hierarchy4"/>
    <dgm:cxn modelId="{5280BC4F-2A01-4ED8-AA2B-FAB1F785BE95}" type="presOf" srcId="{725DA8F5-1DF6-48E9-9113-F234E231508B}" destId="{5BC50B77-51D9-4F41-B966-37433F214ACE}" srcOrd="0" destOrd="0" presId="urn:microsoft.com/office/officeart/2005/8/layout/hierarchy4"/>
    <dgm:cxn modelId="{76620B72-59C8-4901-B385-9957CF07E857}" type="presOf" srcId="{2404CF65-9685-4434-A183-4512D367FC81}" destId="{FB6C8D97-273F-4AA7-944A-12947257B5E8}" srcOrd="0" destOrd="0" presId="urn:microsoft.com/office/officeart/2005/8/layout/hierarchy4"/>
    <dgm:cxn modelId="{67A50C52-BD3D-4B1F-BEA7-A6AF89681AD5}" type="presOf" srcId="{B427C55A-7889-48F1-93DE-FF38D95BEA89}" destId="{3938A6AC-AF90-43C1-8B43-BC17165124A3}" srcOrd="0" destOrd="0" presId="urn:microsoft.com/office/officeart/2005/8/layout/hierarchy4"/>
    <dgm:cxn modelId="{8779FC74-07CF-410A-8E7F-0795CC1EC2CC}" srcId="{12177F4D-AE2C-4C93-9A5A-4F52A58A10CD}" destId="{DE812928-2CF7-41BF-A6C7-2C641349FEF6}" srcOrd="2" destOrd="0" parTransId="{6D5E1F3A-28DC-4DAA-BAED-16E613658BF5}" sibTransId="{14A3B7C6-A8F6-40E0-A1A2-BE6B11CA7C99}"/>
    <dgm:cxn modelId="{238E2D57-0248-4695-9CEE-9F36A47DBE4D}" type="presOf" srcId="{00ED01B4-34D3-44AA-B59B-A725F78CABE5}" destId="{FD8222D3-00E6-464F-B228-061DB80148A3}" srcOrd="0" destOrd="0" presId="urn:microsoft.com/office/officeart/2005/8/layout/hierarchy4"/>
    <dgm:cxn modelId="{E1F16E58-8A01-4926-96A1-C9E76259DBAD}" srcId="{87D81EE1-AB5F-4B6F-B8B6-77211BE1B09A}" destId="{0DFB813B-0AA5-42E7-9967-1D337713BD7D}" srcOrd="0" destOrd="0" parTransId="{9257E43E-7C18-4010-8EDE-D795B39A9E75}" sibTransId="{555762C2-74C8-4A6C-ADAC-BD0F4965983F}"/>
    <dgm:cxn modelId="{A2D94F58-8218-4F41-96BC-86E2EA7A44EF}" type="presOf" srcId="{D8FB27CE-6BD6-413A-A8A2-8A7BF1FD462F}" destId="{D4796471-5316-4DA8-969C-B9A395941432}" srcOrd="0" destOrd="0" presId="urn:microsoft.com/office/officeart/2005/8/layout/hierarchy4"/>
    <dgm:cxn modelId="{E755E183-C217-460C-8FDB-C27A6ADB45E2}" type="presOf" srcId="{314FB337-F695-40C1-8E25-90FFB0C16C90}" destId="{1355BEAC-F24E-4603-B492-CF517DE64302}" srcOrd="0" destOrd="0" presId="urn:microsoft.com/office/officeart/2005/8/layout/hierarchy4"/>
    <dgm:cxn modelId="{71C4D093-6338-48D2-AB07-4E0233EEFB2E}" srcId="{B427C55A-7889-48F1-93DE-FF38D95BEA89}" destId="{960BAD3B-498E-4363-8518-C1BBBA50C48A}" srcOrd="0" destOrd="0" parTransId="{401FAB86-7E1C-4571-9D05-4121848A9A09}" sibTransId="{5A69C172-368B-411E-99B2-63029651C079}"/>
    <dgm:cxn modelId="{43E7E595-9C41-4AA5-B855-78D299B48513}" srcId="{35DA8936-8A03-45AC-8AB5-121D25921ED0}" destId="{725DA8F5-1DF6-48E9-9113-F234E231508B}" srcOrd="0" destOrd="0" parTransId="{6E644BF1-2015-415F-97AD-2610F69DD815}" sibTransId="{4A4B4759-7ABA-4190-A735-B4639CE64A74}"/>
    <dgm:cxn modelId="{C0468B99-EC28-4752-B1A1-47BFA8226F2A}" srcId="{B427C55A-7889-48F1-93DE-FF38D95BEA89}" destId="{1B683B96-B1F2-4153-A366-EF17E297B950}" srcOrd="2" destOrd="0" parTransId="{1131A643-4C13-4CE6-AB9A-882128F4F6D6}" sibTransId="{C1A49035-B652-4D3A-A526-ED92F1B4616C}"/>
    <dgm:cxn modelId="{0C02CC9A-4925-41E9-B7D4-A1EC922A4D54}" type="presOf" srcId="{960BAD3B-498E-4363-8518-C1BBBA50C48A}" destId="{4FB86C5F-398C-466E-A228-6E0BA2259719}" srcOrd="0" destOrd="0" presId="urn:microsoft.com/office/officeart/2005/8/layout/hierarchy4"/>
    <dgm:cxn modelId="{B34EF4AB-5062-4F08-8DB6-4DD816DB60C2}" srcId="{87D81EE1-AB5F-4B6F-B8B6-77211BE1B09A}" destId="{97F35F39-22BE-49FB-8A0C-D88D6211101F}" srcOrd="1" destOrd="0" parTransId="{2276B657-4602-4DAC-917C-E121F17129CF}" sibTransId="{65352568-CEFF-4264-B5FE-B11BD3B88932}"/>
    <dgm:cxn modelId="{E5C4C8B0-A7FB-40CB-8CF6-25D0BE231C25}" srcId="{87D81EE1-AB5F-4B6F-B8B6-77211BE1B09A}" destId="{F1919E39-57F2-462C-8F44-C208F302981F}" srcOrd="3" destOrd="0" parTransId="{4A656724-A298-40EA-BAA3-F07EA9A10046}" sibTransId="{861E1335-6946-42A1-B8E2-A0F7FAE09331}"/>
    <dgm:cxn modelId="{499B65B5-795C-4591-A4C5-648CCA669494}" type="presOf" srcId="{12177F4D-AE2C-4C93-9A5A-4F52A58A10CD}" destId="{68BAF0DE-F1B7-49AE-85FB-B89F3603BF4C}" srcOrd="0" destOrd="0" presId="urn:microsoft.com/office/officeart/2005/8/layout/hierarchy4"/>
    <dgm:cxn modelId="{918152BD-D088-47D0-95CF-A226B371D611}" srcId="{B427C55A-7889-48F1-93DE-FF38D95BEA89}" destId="{1BD8CF00-DC88-45A2-845A-4CAEE9D1A89A}" srcOrd="3" destOrd="0" parTransId="{058C48A0-C092-4F3F-B108-09A1BD8E6923}" sibTransId="{BC570EC5-5576-451D-9E68-FDA000B709E9}"/>
    <dgm:cxn modelId="{35F6DABE-2607-4D95-B793-981A53D527CB}" type="presOf" srcId="{1BD8CF00-DC88-45A2-845A-4CAEE9D1A89A}" destId="{904BD90A-A765-45A5-8014-307509DCE91E}" srcOrd="0" destOrd="0" presId="urn:microsoft.com/office/officeart/2005/8/layout/hierarchy4"/>
    <dgm:cxn modelId="{ADEE0ECF-F76D-44F9-AA8D-0DA468059004}" type="presOf" srcId="{F1919E39-57F2-462C-8F44-C208F302981F}" destId="{0EA7D6DB-F935-4E56-846F-A460AB041729}" srcOrd="0" destOrd="0" presId="urn:microsoft.com/office/officeart/2005/8/layout/hierarchy4"/>
    <dgm:cxn modelId="{44EB3FDD-8DB3-44DD-9C39-6F14195121AF}" srcId="{D8FB27CE-6BD6-413A-A8A2-8A7BF1FD462F}" destId="{12177F4D-AE2C-4C93-9A5A-4F52A58A10CD}" srcOrd="0" destOrd="0" parTransId="{D60DFCA9-09E8-4C64-A032-02E40C0C166B}" sibTransId="{BD928B00-4D17-4B33-A0B5-E96C0CAA7949}"/>
    <dgm:cxn modelId="{0A100FF0-AAB6-4446-977E-8B76868ED5E7}" type="presOf" srcId="{0DFB813B-0AA5-42E7-9967-1D337713BD7D}" destId="{DBF6637B-0A05-436E-BFA1-DA089E8D3B6E}" srcOrd="0" destOrd="0" presId="urn:microsoft.com/office/officeart/2005/8/layout/hierarchy4"/>
    <dgm:cxn modelId="{065C6A66-AE8D-4F52-B46E-E5094FD9CCB9}" type="presParOf" srcId="{D4796471-5316-4DA8-969C-B9A395941432}" destId="{6699A3E7-0D17-4377-B869-EF16FB01F88D}" srcOrd="0" destOrd="0" presId="urn:microsoft.com/office/officeart/2005/8/layout/hierarchy4"/>
    <dgm:cxn modelId="{C62D1465-A420-4FBF-BCC9-DA81DF413D41}" type="presParOf" srcId="{6699A3E7-0D17-4377-B869-EF16FB01F88D}" destId="{68BAF0DE-F1B7-49AE-85FB-B89F3603BF4C}" srcOrd="0" destOrd="0" presId="urn:microsoft.com/office/officeart/2005/8/layout/hierarchy4"/>
    <dgm:cxn modelId="{AA970178-16B7-4C24-8160-27C65ABF0C62}" type="presParOf" srcId="{6699A3E7-0D17-4377-B869-EF16FB01F88D}" destId="{D9C1AF70-9868-46D6-A27F-6F6630984773}" srcOrd="1" destOrd="0" presId="urn:microsoft.com/office/officeart/2005/8/layout/hierarchy4"/>
    <dgm:cxn modelId="{35CC2B1B-B3BE-4AF4-8C4A-7DB29A6C56FC}" type="presParOf" srcId="{6699A3E7-0D17-4377-B869-EF16FB01F88D}" destId="{B82E5E44-7D5F-4D99-9FD0-04A8DA0322DE}" srcOrd="2" destOrd="0" presId="urn:microsoft.com/office/officeart/2005/8/layout/hierarchy4"/>
    <dgm:cxn modelId="{FE6C46FB-16C6-4CA3-8C78-2B847F66F035}" type="presParOf" srcId="{B82E5E44-7D5F-4D99-9FD0-04A8DA0322DE}" destId="{9B2DC5F3-0E52-4333-9D4B-14433540B1B7}" srcOrd="0" destOrd="0" presId="urn:microsoft.com/office/officeart/2005/8/layout/hierarchy4"/>
    <dgm:cxn modelId="{E6C541B7-3C2D-4CFC-AA83-B7F7B5BAADA5}" type="presParOf" srcId="{9B2DC5F3-0E52-4333-9D4B-14433540B1B7}" destId="{3938A6AC-AF90-43C1-8B43-BC17165124A3}" srcOrd="0" destOrd="0" presId="urn:microsoft.com/office/officeart/2005/8/layout/hierarchy4"/>
    <dgm:cxn modelId="{03164FB0-5E25-4389-AE1B-25C956B1EAE4}" type="presParOf" srcId="{9B2DC5F3-0E52-4333-9D4B-14433540B1B7}" destId="{FB8ACAEF-5D64-48D1-90B1-47C3079B2DDA}" srcOrd="1" destOrd="0" presId="urn:microsoft.com/office/officeart/2005/8/layout/hierarchy4"/>
    <dgm:cxn modelId="{F0AFE7EF-3399-429A-AE51-E6FE38F91021}" type="presParOf" srcId="{9B2DC5F3-0E52-4333-9D4B-14433540B1B7}" destId="{8E7CF492-38F0-4449-8E55-A66C0A7B3294}" srcOrd="2" destOrd="0" presId="urn:microsoft.com/office/officeart/2005/8/layout/hierarchy4"/>
    <dgm:cxn modelId="{5237C229-7611-427C-A7A3-DDF45B2DA0EB}" type="presParOf" srcId="{8E7CF492-38F0-4449-8E55-A66C0A7B3294}" destId="{4A957FE0-6667-488F-99E6-2B349FED3149}" srcOrd="0" destOrd="0" presId="urn:microsoft.com/office/officeart/2005/8/layout/hierarchy4"/>
    <dgm:cxn modelId="{C6D8D7BA-B236-4BD4-982D-3FFA458E5314}" type="presParOf" srcId="{4A957FE0-6667-488F-99E6-2B349FED3149}" destId="{4FB86C5F-398C-466E-A228-6E0BA2259719}" srcOrd="0" destOrd="0" presId="urn:microsoft.com/office/officeart/2005/8/layout/hierarchy4"/>
    <dgm:cxn modelId="{10FE9CCC-9F66-459B-A48B-83BB39D11727}" type="presParOf" srcId="{4A957FE0-6667-488F-99E6-2B349FED3149}" destId="{5F49AFC5-FFDD-4675-B949-B96909FF05D2}" srcOrd="1" destOrd="0" presId="urn:microsoft.com/office/officeart/2005/8/layout/hierarchy4"/>
    <dgm:cxn modelId="{3F86CCC1-1B3A-4A6A-8785-DC842061651D}" type="presParOf" srcId="{8E7CF492-38F0-4449-8E55-A66C0A7B3294}" destId="{E14CA14B-2E61-40CE-96BD-F6DBA7CE3994}" srcOrd="1" destOrd="0" presId="urn:microsoft.com/office/officeart/2005/8/layout/hierarchy4"/>
    <dgm:cxn modelId="{8838152C-B9ED-468C-97C6-F2C5E7D995D7}" type="presParOf" srcId="{8E7CF492-38F0-4449-8E55-A66C0A7B3294}" destId="{DA9EBC44-BA82-4219-A51E-0E7F26FF7F77}" srcOrd="2" destOrd="0" presId="urn:microsoft.com/office/officeart/2005/8/layout/hierarchy4"/>
    <dgm:cxn modelId="{D6282F27-6659-4B03-9065-E6BE8BD125FB}" type="presParOf" srcId="{DA9EBC44-BA82-4219-A51E-0E7F26FF7F77}" destId="{1355BEAC-F24E-4603-B492-CF517DE64302}" srcOrd="0" destOrd="0" presId="urn:microsoft.com/office/officeart/2005/8/layout/hierarchy4"/>
    <dgm:cxn modelId="{B0FAD79D-29D4-48E0-BDB6-5B5034BC4ECF}" type="presParOf" srcId="{DA9EBC44-BA82-4219-A51E-0E7F26FF7F77}" destId="{F3AFAEF1-2BDF-4DF0-9C43-6E5AA506CDFD}" srcOrd="1" destOrd="0" presId="urn:microsoft.com/office/officeart/2005/8/layout/hierarchy4"/>
    <dgm:cxn modelId="{E1E937C4-0F4B-40BE-817C-DDC3B2C5EC3B}" type="presParOf" srcId="{8E7CF492-38F0-4449-8E55-A66C0A7B3294}" destId="{5C23C5AA-B27A-46D0-9257-BCF798906B7B}" srcOrd="3" destOrd="0" presId="urn:microsoft.com/office/officeart/2005/8/layout/hierarchy4"/>
    <dgm:cxn modelId="{63AD8D0B-3FC3-4EBA-9FFC-2483739B6FDE}" type="presParOf" srcId="{8E7CF492-38F0-4449-8E55-A66C0A7B3294}" destId="{6899AF0F-D9ED-4BDB-94BC-94A30FD1A00E}" srcOrd="4" destOrd="0" presId="urn:microsoft.com/office/officeart/2005/8/layout/hierarchy4"/>
    <dgm:cxn modelId="{65E54DDD-0CA4-458C-8283-189159DF1BEE}" type="presParOf" srcId="{6899AF0F-D9ED-4BDB-94BC-94A30FD1A00E}" destId="{01CB5032-CDF5-4353-8988-7E1BD93E18BA}" srcOrd="0" destOrd="0" presId="urn:microsoft.com/office/officeart/2005/8/layout/hierarchy4"/>
    <dgm:cxn modelId="{4AE29BEA-1132-491F-BC0D-2D82692EABC1}" type="presParOf" srcId="{6899AF0F-D9ED-4BDB-94BC-94A30FD1A00E}" destId="{C493F2A5-0B51-4353-A8BF-BF44B64624A0}" srcOrd="1" destOrd="0" presId="urn:microsoft.com/office/officeart/2005/8/layout/hierarchy4"/>
    <dgm:cxn modelId="{6DE6A71B-0512-4667-AE84-AECA9C072313}" type="presParOf" srcId="{8E7CF492-38F0-4449-8E55-A66C0A7B3294}" destId="{ABEEBB00-CF01-4C73-AE98-AA132F1D8C44}" srcOrd="5" destOrd="0" presId="urn:microsoft.com/office/officeart/2005/8/layout/hierarchy4"/>
    <dgm:cxn modelId="{AF673B46-C3CB-4A53-B079-312388794840}" type="presParOf" srcId="{8E7CF492-38F0-4449-8E55-A66C0A7B3294}" destId="{F1A0A1E5-D1F0-4B42-A385-82BE2878ADE6}" srcOrd="6" destOrd="0" presId="urn:microsoft.com/office/officeart/2005/8/layout/hierarchy4"/>
    <dgm:cxn modelId="{9E9B99BE-C1D1-4D87-A738-B2CDF3B631FC}" type="presParOf" srcId="{F1A0A1E5-D1F0-4B42-A385-82BE2878ADE6}" destId="{904BD90A-A765-45A5-8014-307509DCE91E}" srcOrd="0" destOrd="0" presId="urn:microsoft.com/office/officeart/2005/8/layout/hierarchy4"/>
    <dgm:cxn modelId="{80CFE299-A89F-4D8C-84B9-912F27290783}" type="presParOf" srcId="{F1A0A1E5-D1F0-4B42-A385-82BE2878ADE6}" destId="{F142F01D-7A09-49B8-BBFE-54C6C87E9DE2}" srcOrd="1" destOrd="0" presId="urn:microsoft.com/office/officeart/2005/8/layout/hierarchy4"/>
    <dgm:cxn modelId="{F47F568D-8B95-42D4-91EF-377A84622FCA}" type="presParOf" srcId="{B82E5E44-7D5F-4D99-9FD0-04A8DA0322DE}" destId="{62068F40-C1DE-4619-A4B7-3F596641461D}" srcOrd="1" destOrd="0" presId="urn:microsoft.com/office/officeart/2005/8/layout/hierarchy4"/>
    <dgm:cxn modelId="{6E0A2506-9033-4CAB-9C77-6C17799482DC}" type="presParOf" srcId="{B82E5E44-7D5F-4D99-9FD0-04A8DA0322DE}" destId="{396FFAB1-683C-4A4F-9008-3D9CF6CDB9D3}" srcOrd="2" destOrd="0" presId="urn:microsoft.com/office/officeart/2005/8/layout/hierarchy4"/>
    <dgm:cxn modelId="{3C1EFE61-142C-4C5E-813A-D34A80BA8309}" type="presParOf" srcId="{396FFAB1-683C-4A4F-9008-3D9CF6CDB9D3}" destId="{265FAF94-376F-4D82-95BA-53B57F3B350C}" srcOrd="0" destOrd="0" presId="urn:microsoft.com/office/officeart/2005/8/layout/hierarchy4"/>
    <dgm:cxn modelId="{45FC368A-4989-46AB-BC13-7371BB7C6508}" type="presParOf" srcId="{396FFAB1-683C-4A4F-9008-3D9CF6CDB9D3}" destId="{9845A74D-D96E-4FA3-B5DF-13571B5EA0A9}" srcOrd="1" destOrd="0" presId="urn:microsoft.com/office/officeart/2005/8/layout/hierarchy4"/>
    <dgm:cxn modelId="{96037885-55FC-4A38-BE42-D9CC57DB5C57}" type="presParOf" srcId="{396FFAB1-683C-4A4F-9008-3D9CF6CDB9D3}" destId="{762CAF6D-19C6-48B3-B164-8D8DF2431FB5}" srcOrd="2" destOrd="0" presId="urn:microsoft.com/office/officeart/2005/8/layout/hierarchy4"/>
    <dgm:cxn modelId="{824C5684-045E-4C70-94F6-6A4B7A424882}" type="presParOf" srcId="{762CAF6D-19C6-48B3-B164-8D8DF2431FB5}" destId="{C2B8C724-52E0-44D0-9FA5-08945C762DC7}" srcOrd="0" destOrd="0" presId="urn:microsoft.com/office/officeart/2005/8/layout/hierarchy4"/>
    <dgm:cxn modelId="{0D1705B0-BBF3-46D0-9135-62E17A2BA668}" type="presParOf" srcId="{C2B8C724-52E0-44D0-9FA5-08945C762DC7}" destId="{DBF6637B-0A05-436E-BFA1-DA089E8D3B6E}" srcOrd="0" destOrd="0" presId="urn:microsoft.com/office/officeart/2005/8/layout/hierarchy4"/>
    <dgm:cxn modelId="{9ED9B5B7-1C57-4045-92C0-1910DE90E741}" type="presParOf" srcId="{C2B8C724-52E0-44D0-9FA5-08945C762DC7}" destId="{2E11B07A-C73B-445C-8704-9C2FEFCAEE29}" srcOrd="1" destOrd="0" presId="urn:microsoft.com/office/officeart/2005/8/layout/hierarchy4"/>
    <dgm:cxn modelId="{D15773CE-7F99-42D4-B4A5-74DFD4EEAB30}" type="presParOf" srcId="{762CAF6D-19C6-48B3-B164-8D8DF2431FB5}" destId="{AC8DC000-FD3A-4862-B4D8-85D03C473351}" srcOrd="1" destOrd="0" presId="urn:microsoft.com/office/officeart/2005/8/layout/hierarchy4"/>
    <dgm:cxn modelId="{3F1E3177-2BEC-4B84-A4BD-846F6A505E22}" type="presParOf" srcId="{762CAF6D-19C6-48B3-B164-8D8DF2431FB5}" destId="{35AD2EBE-175A-4CDC-BFDA-7A652D110268}" srcOrd="2" destOrd="0" presId="urn:microsoft.com/office/officeart/2005/8/layout/hierarchy4"/>
    <dgm:cxn modelId="{856AABB6-F2DB-4553-A67F-FE3B7DDED5F5}" type="presParOf" srcId="{35AD2EBE-175A-4CDC-BFDA-7A652D110268}" destId="{1A0736E6-A9C9-4711-930E-7B8F9DE2CE10}" srcOrd="0" destOrd="0" presId="urn:microsoft.com/office/officeart/2005/8/layout/hierarchy4"/>
    <dgm:cxn modelId="{6677489D-59DE-47D6-845A-27838AD80288}" type="presParOf" srcId="{35AD2EBE-175A-4CDC-BFDA-7A652D110268}" destId="{08AB8D8A-6A53-48D1-905F-3F0CB2FF95C7}" srcOrd="1" destOrd="0" presId="urn:microsoft.com/office/officeart/2005/8/layout/hierarchy4"/>
    <dgm:cxn modelId="{B6227FAB-C93C-4B4E-B172-C6339D41580D}" type="presParOf" srcId="{762CAF6D-19C6-48B3-B164-8D8DF2431FB5}" destId="{09E5741B-94FD-4114-9B90-A44E46671794}" srcOrd="3" destOrd="0" presId="urn:microsoft.com/office/officeart/2005/8/layout/hierarchy4"/>
    <dgm:cxn modelId="{EC857D04-74F7-412D-82C7-4948775B180B}" type="presParOf" srcId="{762CAF6D-19C6-48B3-B164-8D8DF2431FB5}" destId="{339D525A-3950-4652-AD95-AB3FD1948DCD}" srcOrd="4" destOrd="0" presId="urn:microsoft.com/office/officeart/2005/8/layout/hierarchy4"/>
    <dgm:cxn modelId="{9C455AA0-9FF6-4B39-B311-5046CBDD4744}" type="presParOf" srcId="{339D525A-3950-4652-AD95-AB3FD1948DCD}" destId="{FD8222D3-00E6-464F-B228-061DB80148A3}" srcOrd="0" destOrd="0" presId="urn:microsoft.com/office/officeart/2005/8/layout/hierarchy4"/>
    <dgm:cxn modelId="{A431C6F6-A023-45FA-A8E4-F13BADFC2CF9}" type="presParOf" srcId="{339D525A-3950-4652-AD95-AB3FD1948DCD}" destId="{91D7FB02-EA0F-475F-966A-CE90A29CFB40}" srcOrd="1" destOrd="0" presId="urn:microsoft.com/office/officeart/2005/8/layout/hierarchy4"/>
    <dgm:cxn modelId="{50B0ACD6-C055-4B18-8FE6-0DDC6B3A2AF1}" type="presParOf" srcId="{762CAF6D-19C6-48B3-B164-8D8DF2431FB5}" destId="{7A9BB9D4-9C16-4813-A984-42B115229FD9}" srcOrd="5" destOrd="0" presId="urn:microsoft.com/office/officeart/2005/8/layout/hierarchy4"/>
    <dgm:cxn modelId="{670DE006-D5A1-4684-BFB6-811C83ED175B}" type="presParOf" srcId="{762CAF6D-19C6-48B3-B164-8D8DF2431FB5}" destId="{F0214C4C-F074-4BBA-89C7-E0B5436492E6}" srcOrd="6" destOrd="0" presId="urn:microsoft.com/office/officeart/2005/8/layout/hierarchy4"/>
    <dgm:cxn modelId="{CDADDE27-2078-4FBF-B924-04E7485B3699}" type="presParOf" srcId="{F0214C4C-F074-4BBA-89C7-E0B5436492E6}" destId="{0EA7D6DB-F935-4E56-846F-A460AB041729}" srcOrd="0" destOrd="0" presId="urn:microsoft.com/office/officeart/2005/8/layout/hierarchy4"/>
    <dgm:cxn modelId="{2AAAE94D-3BD2-46E8-843A-1690F9D0FF27}" type="presParOf" srcId="{F0214C4C-F074-4BBA-89C7-E0B5436492E6}" destId="{13577E3F-DC5D-4BE5-AFE5-5A36D798D72B}" srcOrd="1" destOrd="0" presId="urn:microsoft.com/office/officeart/2005/8/layout/hierarchy4"/>
    <dgm:cxn modelId="{03C722F5-CFF1-493F-BF5E-818A64430070}" type="presParOf" srcId="{B82E5E44-7D5F-4D99-9FD0-04A8DA0322DE}" destId="{FD026B50-374E-4D0C-9F30-6AB716531471}" srcOrd="3" destOrd="0" presId="urn:microsoft.com/office/officeart/2005/8/layout/hierarchy4"/>
    <dgm:cxn modelId="{CE058276-C870-468F-8A59-59C51F23AEF6}" type="presParOf" srcId="{B82E5E44-7D5F-4D99-9FD0-04A8DA0322DE}" destId="{C648A894-D5A5-4412-8E19-DBDE4A984797}" srcOrd="4" destOrd="0" presId="urn:microsoft.com/office/officeart/2005/8/layout/hierarchy4"/>
    <dgm:cxn modelId="{5326A5F0-76E7-4C8B-885A-DDD4DF27F6FB}" type="presParOf" srcId="{C648A894-D5A5-4412-8E19-DBDE4A984797}" destId="{87E32DCF-B6D2-43C0-A1F9-20A551908454}" srcOrd="0" destOrd="0" presId="urn:microsoft.com/office/officeart/2005/8/layout/hierarchy4"/>
    <dgm:cxn modelId="{3BFA917A-E2D5-4C7A-833F-C0F2BA980319}" type="presParOf" srcId="{C648A894-D5A5-4412-8E19-DBDE4A984797}" destId="{4FEACA27-D581-4633-86CF-98FF05871990}" srcOrd="1" destOrd="0" presId="urn:microsoft.com/office/officeart/2005/8/layout/hierarchy4"/>
    <dgm:cxn modelId="{0624E337-AAEA-4C4A-B911-BB289D5FCE57}" type="presParOf" srcId="{C648A894-D5A5-4412-8E19-DBDE4A984797}" destId="{9309C830-C5E1-46F7-BFFD-62C3E1B8A8B9}" srcOrd="2" destOrd="0" presId="urn:microsoft.com/office/officeart/2005/8/layout/hierarchy4"/>
    <dgm:cxn modelId="{4FED9E00-3C35-43A5-A138-6D0B8CA36220}" type="presParOf" srcId="{9309C830-C5E1-46F7-BFFD-62C3E1B8A8B9}" destId="{2FA042EB-0455-465F-89A3-097DF284E438}" srcOrd="0" destOrd="0" presId="urn:microsoft.com/office/officeart/2005/8/layout/hierarchy4"/>
    <dgm:cxn modelId="{56925BE7-07E2-42F8-A38B-F567A2403EF2}" type="presParOf" srcId="{2FA042EB-0455-465F-89A3-097DF284E438}" destId="{AA311256-BDC5-4D1E-B382-320D0343CF8D}" srcOrd="0" destOrd="0" presId="urn:microsoft.com/office/officeart/2005/8/layout/hierarchy4"/>
    <dgm:cxn modelId="{152EF39B-759E-4952-9CCA-1F60722D7A2E}" type="presParOf" srcId="{2FA042EB-0455-465F-89A3-097DF284E438}" destId="{88442059-C1FF-49BB-AA07-78E1184E9945}" srcOrd="1" destOrd="0" presId="urn:microsoft.com/office/officeart/2005/8/layout/hierarchy4"/>
    <dgm:cxn modelId="{D069AEA6-A4DE-4930-9F27-641A55C9D9AE}" type="presParOf" srcId="{9309C830-C5E1-46F7-BFFD-62C3E1B8A8B9}" destId="{D1C3BE59-343D-430B-A043-EDE1AD13C61F}" srcOrd="1" destOrd="0" presId="urn:microsoft.com/office/officeart/2005/8/layout/hierarchy4"/>
    <dgm:cxn modelId="{19337444-F28C-4B5A-9173-9FF4AE55B478}" type="presParOf" srcId="{9309C830-C5E1-46F7-BFFD-62C3E1B8A8B9}" destId="{62F7ABE7-2853-4BA4-B12C-A4264E42196B}" srcOrd="2" destOrd="0" presId="urn:microsoft.com/office/officeart/2005/8/layout/hierarchy4"/>
    <dgm:cxn modelId="{A5A71004-CB7E-4D39-B617-1355FF689D56}" type="presParOf" srcId="{62F7ABE7-2853-4BA4-B12C-A4264E42196B}" destId="{FB6C8D97-273F-4AA7-944A-12947257B5E8}" srcOrd="0" destOrd="0" presId="urn:microsoft.com/office/officeart/2005/8/layout/hierarchy4"/>
    <dgm:cxn modelId="{D4090FB8-310B-43D2-B294-CD663297633E}" type="presParOf" srcId="{62F7ABE7-2853-4BA4-B12C-A4264E42196B}" destId="{DD323A67-A10A-4A88-AE5B-5546956AD9DE}" srcOrd="1" destOrd="0" presId="urn:microsoft.com/office/officeart/2005/8/layout/hierarchy4"/>
    <dgm:cxn modelId="{0341E4E8-D775-423E-A095-C1E450628377}" type="presParOf" srcId="{B82E5E44-7D5F-4D99-9FD0-04A8DA0322DE}" destId="{BF054B78-498F-4222-94A3-2308A2AA4BC5}" srcOrd="5" destOrd="0" presId="urn:microsoft.com/office/officeart/2005/8/layout/hierarchy4"/>
    <dgm:cxn modelId="{F3FC675C-FB61-4A82-908D-2DE106706203}" type="presParOf" srcId="{B82E5E44-7D5F-4D99-9FD0-04A8DA0322DE}" destId="{AD603823-CD95-4066-8AFE-AA00162F23EB}" srcOrd="6" destOrd="0" presId="urn:microsoft.com/office/officeart/2005/8/layout/hierarchy4"/>
    <dgm:cxn modelId="{92ADF488-410F-4597-86E6-4E420FAC06EA}" type="presParOf" srcId="{AD603823-CD95-4066-8AFE-AA00162F23EB}" destId="{0B075FDD-72B7-4F5D-9A79-75B535B123AC}" srcOrd="0" destOrd="0" presId="urn:microsoft.com/office/officeart/2005/8/layout/hierarchy4"/>
    <dgm:cxn modelId="{F37C9A11-73A4-4E69-AD85-3A7FBB0CA357}" type="presParOf" srcId="{AD603823-CD95-4066-8AFE-AA00162F23EB}" destId="{12A62E63-4B2A-4C06-8C7C-754BEB0D0C61}" srcOrd="1" destOrd="0" presId="urn:microsoft.com/office/officeart/2005/8/layout/hierarchy4"/>
    <dgm:cxn modelId="{04A607E3-A55C-41D2-AB7A-8ACBE0E27EFC}" type="presParOf" srcId="{AD603823-CD95-4066-8AFE-AA00162F23EB}" destId="{ED2B08B7-A28D-49D1-9F69-6569DD2D5112}" srcOrd="2" destOrd="0" presId="urn:microsoft.com/office/officeart/2005/8/layout/hierarchy4"/>
    <dgm:cxn modelId="{09E90C1B-BEB6-4155-ACA5-57C73F6A607C}" type="presParOf" srcId="{ED2B08B7-A28D-49D1-9F69-6569DD2D5112}" destId="{4F39A647-3421-4E4A-AB64-23F5FEEE00FC}" srcOrd="0" destOrd="0" presId="urn:microsoft.com/office/officeart/2005/8/layout/hierarchy4"/>
    <dgm:cxn modelId="{7A7BEFDE-EDCA-4317-AC8C-8A9DB1887A63}" type="presParOf" srcId="{4F39A647-3421-4E4A-AB64-23F5FEEE00FC}" destId="{5BC50B77-51D9-4F41-B966-37433F214ACE}" srcOrd="0" destOrd="0" presId="urn:microsoft.com/office/officeart/2005/8/layout/hierarchy4"/>
    <dgm:cxn modelId="{A7CE43A8-5AAF-4BA5-825C-35B5A6D4E77C}" type="presParOf" srcId="{4F39A647-3421-4E4A-AB64-23F5FEEE00FC}" destId="{77B97002-0C69-41A5-BE9A-31FFA911DB67}" srcOrd="1" destOrd="0" presId="urn:microsoft.com/office/officeart/2005/8/layout/hierarchy4"/>
    <dgm:cxn modelId="{6E030E1C-59B3-4EEE-900C-90241E4EC7D7}" type="presParOf" srcId="{ED2B08B7-A28D-49D1-9F69-6569DD2D5112}" destId="{5ED29EEF-6A8A-41BC-94B5-A35A2C67BD26}" srcOrd="1" destOrd="0" presId="urn:microsoft.com/office/officeart/2005/8/layout/hierarchy4"/>
    <dgm:cxn modelId="{21E10E02-DD5A-42F4-AF64-0508E27896E1}" type="presParOf" srcId="{ED2B08B7-A28D-49D1-9F69-6569DD2D5112}" destId="{C21460FE-9F84-4ABD-A317-221891A8F4C3}" srcOrd="2" destOrd="0" presId="urn:microsoft.com/office/officeart/2005/8/layout/hierarchy4"/>
    <dgm:cxn modelId="{DD1F983F-A9D4-457F-B11D-7677495E42F2}" type="presParOf" srcId="{C21460FE-9F84-4ABD-A317-221891A8F4C3}" destId="{BB539E76-3687-4011-AFE6-6B874E6CA59F}" srcOrd="0" destOrd="0" presId="urn:microsoft.com/office/officeart/2005/8/layout/hierarchy4"/>
    <dgm:cxn modelId="{66245D4F-09F2-48ED-B8CB-1112A1DC97B4}" type="presParOf" srcId="{C21460FE-9F84-4ABD-A317-221891A8F4C3}" destId="{040410AF-EEFA-478B-972F-D657CCC072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B27CE-6BD6-413A-A8A2-8A7BF1FD462F}" type="doc">
      <dgm:prSet loTypeId="urn:microsoft.com/office/officeart/2005/8/layout/hierarchy4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u-ES"/>
        </a:p>
      </dgm:t>
    </dgm:pt>
    <dgm:pt modelId="{12177F4D-AE2C-4C93-9A5A-4F52A58A10CD}">
      <dgm:prSet phldrT="[Texto]" custT="1"/>
      <dgm:spPr/>
      <dgm:t>
        <a:bodyPr/>
        <a:lstStyle/>
        <a:p>
          <a:r>
            <a:rPr lang="eu-ES" sz="3300" b="1" dirty="0">
              <a:latin typeface="Arial Narrow" panose="020B0606020202030204" pitchFamily="34" charset="0"/>
              <a:ea typeface="+mn-ea"/>
              <a:cs typeface="+mn-cs"/>
            </a:rPr>
            <a:t>CONSEJERÍA</a:t>
          </a:r>
        </a:p>
        <a:p>
          <a:r>
            <a:rPr lang="eu-ES" sz="1000" b="1" dirty="0">
              <a:latin typeface="Arial Narrow" panose="020B0606020202030204" pitchFamily="34" charset="0"/>
              <a:ea typeface="+mn-ea"/>
              <a:cs typeface="+mn-cs"/>
            </a:rPr>
            <a:t>Gabinete y comunicación</a:t>
          </a:r>
        </a:p>
      </dgm:t>
    </dgm:pt>
    <dgm:pt modelId="{D60DFCA9-09E8-4C64-A032-02E40C0C166B}" type="parTrans" cxnId="{44EB3FDD-8DB3-44DD-9C39-6F14195121AF}">
      <dgm:prSet/>
      <dgm:spPr/>
      <dgm:t>
        <a:bodyPr/>
        <a:lstStyle/>
        <a:p>
          <a:endParaRPr lang="eu-ES"/>
        </a:p>
      </dgm:t>
    </dgm:pt>
    <dgm:pt modelId="{BD928B00-4D17-4B33-A0B5-E96C0CAA7949}" type="sibTrans" cxnId="{44EB3FDD-8DB3-44DD-9C39-6F14195121AF}">
      <dgm:prSet/>
      <dgm:spPr/>
      <dgm:t>
        <a:bodyPr/>
        <a:lstStyle/>
        <a:p>
          <a:endParaRPr lang="eu-ES"/>
        </a:p>
      </dgm:t>
    </dgm:pt>
    <dgm:pt modelId="{ABABB94B-D4C1-4876-B38E-476CE868E8CD}">
      <dgm:prSet phldrT="[Texto]" custT="1"/>
      <dgm:spPr/>
      <dgm:t>
        <a:bodyPr/>
        <a:lstStyle/>
        <a:p>
          <a:r>
            <a:rPr lang="eu-ES" sz="1400" b="1" dirty="0">
              <a:latin typeface="Arial Narrow" panose="020B0606020202030204" pitchFamily="34" charset="0"/>
              <a:ea typeface="+mn-ea"/>
              <a:cs typeface="+mn-cs"/>
            </a:rPr>
            <a:t>ISEI-IVEI: </a:t>
          </a:r>
          <a:r>
            <a:rPr lang="es-ES" sz="1400" b="1" dirty="0">
              <a:latin typeface="Arial Narrow" panose="020B0606020202030204" pitchFamily="34" charset="0"/>
              <a:ea typeface="+mn-ea"/>
              <a:cs typeface="+mn-cs"/>
            </a:rPr>
            <a:t>Instituto Vasco de Evaluación e Investigación Educativa no universitaria </a:t>
          </a:r>
          <a:endParaRPr lang="eu-ES" sz="1400" b="1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49A15060-541D-4474-8D72-FDB20F4BDE0E}" type="parTrans" cxnId="{9EBFC06E-5CC3-4A13-953A-DE873D2BF6FE}">
      <dgm:prSet/>
      <dgm:spPr/>
      <dgm:t>
        <a:bodyPr/>
        <a:lstStyle/>
        <a:p>
          <a:endParaRPr lang="eu-ES"/>
        </a:p>
      </dgm:t>
    </dgm:pt>
    <dgm:pt modelId="{B3BA434B-3370-46C8-BA00-1F1CBA1A6EDA}" type="sibTrans" cxnId="{9EBFC06E-5CC3-4A13-953A-DE873D2BF6FE}">
      <dgm:prSet/>
      <dgm:spPr/>
      <dgm:t>
        <a:bodyPr/>
        <a:lstStyle/>
        <a:p>
          <a:endParaRPr lang="eu-ES"/>
        </a:p>
      </dgm:t>
    </dgm:pt>
    <dgm:pt modelId="{D4796471-5316-4DA8-969C-B9A395941432}" type="pres">
      <dgm:prSet presAssocID="{D8FB27CE-6BD6-413A-A8A2-8A7BF1FD46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99A3E7-0D17-4377-B869-EF16FB01F88D}" type="pres">
      <dgm:prSet presAssocID="{12177F4D-AE2C-4C93-9A5A-4F52A58A10CD}" presName="vertOne" presStyleCnt="0"/>
      <dgm:spPr/>
    </dgm:pt>
    <dgm:pt modelId="{68BAF0DE-F1B7-49AE-85FB-B89F3603BF4C}" type="pres">
      <dgm:prSet presAssocID="{12177F4D-AE2C-4C93-9A5A-4F52A58A10CD}" presName="txOne" presStyleLbl="node0" presStyleIdx="0" presStyleCnt="2" custScaleX="64293" custScaleY="43885" custLinFactNeighborX="28" custLinFactNeighborY="-1489">
        <dgm:presLayoutVars>
          <dgm:chPref val="3"/>
        </dgm:presLayoutVars>
      </dgm:prSet>
      <dgm:spPr/>
    </dgm:pt>
    <dgm:pt modelId="{B82E5E44-7D5F-4D99-9FD0-04A8DA0322DE}" type="pres">
      <dgm:prSet presAssocID="{12177F4D-AE2C-4C93-9A5A-4F52A58A10CD}" presName="horzOne" presStyleCnt="0"/>
      <dgm:spPr/>
    </dgm:pt>
    <dgm:pt modelId="{489F08F0-6EB0-4620-A77A-602D500D37AA}" type="pres">
      <dgm:prSet presAssocID="{BD928B00-4D17-4B33-A0B5-E96C0CAA7949}" presName="sibSpaceOne" presStyleCnt="0"/>
      <dgm:spPr/>
    </dgm:pt>
    <dgm:pt modelId="{CAF5AD7A-0AFC-4B33-A9F9-3C5672E854E0}" type="pres">
      <dgm:prSet presAssocID="{ABABB94B-D4C1-4876-B38E-476CE868E8CD}" presName="vertOne" presStyleCnt="0"/>
      <dgm:spPr/>
    </dgm:pt>
    <dgm:pt modelId="{FDC57E97-7466-4F30-92D5-603BCE2E8AC5}" type="pres">
      <dgm:prSet presAssocID="{ABABB94B-D4C1-4876-B38E-476CE868E8CD}" presName="txOne" presStyleLbl="node0" presStyleIdx="1" presStyleCnt="2" custScaleX="62272" custLinFactNeighborX="45626" custLinFactNeighborY="22257">
        <dgm:presLayoutVars>
          <dgm:chPref val="3"/>
        </dgm:presLayoutVars>
      </dgm:prSet>
      <dgm:spPr/>
    </dgm:pt>
    <dgm:pt modelId="{8A1DF9DE-4A64-4AE0-8C23-7B81CB12D146}" type="pres">
      <dgm:prSet presAssocID="{ABABB94B-D4C1-4876-B38E-476CE868E8CD}" presName="horzOne" presStyleCnt="0"/>
      <dgm:spPr/>
    </dgm:pt>
  </dgm:ptLst>
  <dgm:cxnLst>
    <dgm:cxn modelId="{6F78B80B-3205-4E8A-B8CC-0BF1BD6BAE00}" type="presOf" srcId="{ABABB94B-D4C1-4876-B38E-476CE868E8CD}" destId="{FDC57E97-7466-4F30-92D5-603BCE2E8AC5}" srcOrd="0" destOrd="0" presId="urn:microsoft.com/office/officeart/2005/8/layout/hierarchy4"/>
    <dgm:cxn modelId="{9EBFC06E-5CC3-4A13-953A-DE873D2BF6FE}" srcId="{D8FB27CE-6BD6-413A-A8A2-8A7BF1FD462F}" destId="{ABABB94B-D4C1-4876-B38E-476CE868E8CD}" srcOrd="1" destOrd="0" parTransId="{49A15060-541D-4474-8D72-FDB20F4BDE0E}" sibTransId="{B3BA434B-3370-46C8-BA00-1F1CBA1A6EDA}"/>
    <dgm:cxn modelId="{A2D94F58-8218-4F41-96BC-86E2EA7A44EF}" type="presOf" srcId="{D8FB27CE-6BD6-413A-A8A2-8A7BF1FD462F}" destId="{D4796471-5316-4DA8-969C-B9A395941432}" srcOrd="0" destOrd="0" presId="urn:microsoft.com/office/officeart/2005/8/layout/hierarchy4"/>
    <dgm:cxn modelId="{499B65B5-795C-4591-A4C5-648CCA669494}" type="presOf" srcId="{12177F4D-AE2C-4C93-9A5A-4F52A58A10CD}" destId="{68BAF0DE-F1B7-49AE-85FB-B89F3603BF4C}" srcOrd="0" destOrd="0" presId="urn:microsoft.com/office/officeart/2005/8/layout/hierarchy4"/>
    <dgm:cxn modelId="{44EB3FDD-8DB3-44DD-9C39-6F14195121AF}" srcId="{D8FB27CE-6BD6-413A-A8A2-8A7BF1FD462F}" destId="{12177F4D-AE2C-4C93-9A5A-4F52A58A10CD}" srcOrd="0" destOrd="0" parTransId="{D60DFCA9-09E8-4C64-A032-02E40C0C166B}" sibTransId="{BD928B00-4D17-4B33-A0B5-E96C0CAA7949}"/>
    <dgm:cxn modelId="{065C6A66-AE8D-4F52-B46E-E5094FD9CCB9}" type="presParOf" srcId="{D4796471-5316-4DA8-969C-B9A395941432}" destId="{6699A3E7-0D17-4377-B869-EF16FB01F88D}" srcOrd="0" destOrd="0" presId="urn:microsoft.com/office/officeart/2005/8/layout/hierarchy4"/>
    <dgm:cxn modelId="{C62D1465-A420-4FBF-BCC9-DA81DF413D41}" type="presParOf" srcId="{6699A3E7-0D17-4377-B869-EF16FB01F88D}" destId="{68BAF0DE-F1B7-49AE-85FB-B89F3603BF4C}" srcOrd="0" destOrd="0" presId="urn:microsoft.com/office/officeart/2005/8/layout/hierarchy4"/>
    <dgm:cxn modelId="{35CC2B1B-B3BE-4AF4-8C4A-7DB29A6C56FC}" type="presParOf" srcId="{6699A3E7-0D17-4377-B869-EF16FB01F88D}" destId="{B82E5E44-7D5F-4D99-9FD0-04A8DA0322DE}" srcOrd="1" destOrd="0" presId="urn:microsoft.com/office/officeart/2005/8/layout/hierarchy4"/>
    <dgm:cxn modelId="{CC3A638C-9BDC-4DCC-B6E6-0CCCB0846010}" type="presParOf" srcId="{D4796471-5316-4DA8-969C-B9A395941432}" destId="{489F08F0-6EB0-4620-A77A-602D500D37AA}" srcOrd="1" destOrd="0" presId="urn:microsoft.com/office/officeart/2005/8/layout/hierarchy4"/>
    <dgm:cxn modelId="{53FC0892-5D4D-496B-A83D-F7C930B49C2C}" type="presParOf" srcId="{D4796471-5316-4DA8-969C-B9A395941432}" destId="{CAF5AD7A-0AFC-4B33-A9F9-3C5672E854E0}" srcOrd="2" destOrd="0" presId="urn:microsoft.com/office/officeart/2005/8/layout/hierarchy4"/>
    <dgm:cxn modelId="{C0699998-0A5A-4D6A-8FF5-02F4D14F5455}" type="presParOf" srcId="{CAF5AD7A-0AFC-4B33-A9F9-3C5672E854E0}" destId="{FDC57E97-7466-4F30-92D5-603BCE2E8AC5}" srcOrd="0" destOrd="0" presId="urn:microsoft.com/office/officeart/2005/8/layout/hierarchy4"/>
    <dgm:cxn modelId="{64F15508-E3CB-469B-A09A-695DA2E6F8C3}" type="presParOf" srcId="{CAF5AD7A-0AFC-4B33-A9F9-3C5672E854E0}" destId="{8A1DF9DE-4A64-4AE0-8C23-7B81CB12D1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AF0DE-F1B7-49AE-85FB-B89F3603BF4C}">
      <dsp:nvSpPr>
        <dsp:cNvPr id="0" name=""/>
        <dsp:cNvSpPr/>
      </dsp:nvSpPr>
      <dsp:spPr>
        <a:xfrm>
          <a:off x="0" y="0"/>
          <a:ext cx="7716730" cy="796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3300" b="1" kern="1200" dirty="0">
              <a:latin typeface="Arial Narrow" panose="020B0606020202030204" pitchFamily="34" charset="0"/>
              <a:ea typeface="+mn-ea"/>
              <a:cs typeface="+mn-cs"/>
            </a:rPr>
            <a:t>CONSEJERÍA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000" b="1" kern="1200" dirty="0">
              <a:latin typeface="Arial Narrow" panose="020B0606020202030204" pitchFamily="34" charset="0"/>
              <a:ea typeface="+mn-ea"/>
              <a:cs typeface="+mn-cs"/>
            </a:rPr>
            <a:t>Gabinete y </a:t>
          </a:r>
          <a:r>
            <a:rPr lang="eu-ES" sz="1000" b="1" kern="1200" dirty="0" err="1">
              <a:latin typeface="Arial Narrow" panose="020B0606020202030204" pitchFamily="34" charset="0"/>
              <a:ea typeface="+mn-ea"/>
              <a:cs typeface="+mn-cs"/>
            </a:rPr>
            <a:t>comunicación</a:t>
          </a:r>
          <a:endParaRPr lang="eu-ES" sz="1000" b="1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3315" y="23315"/>
        <a:ext cx="7670100" cy="749390"/>
      </dsp:txXfrm>
    </dsp:sp>
    <dsp:sp modelId="{3938A6AC-AF90-43C1-8B43-BC17165124A3}">
      <dsp:nvSpPr>
        <dsp:cNvPr id="0" name=""/>
        <dsp:cNvSpPr/>
      </dsp:nvSpPr>
      <dsp:spPr>
        <a:xfrm>
          <a:off x="15836" y="961095"/>
          <a:ext cx="2450337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100" b="1" kern="1200" dirty="0">
              <a:latin typeface="Arial Narrow" panose="020B0606020202030204" pitchFamily="34" charset="0"/>
              <a:ea typeface="+mn-ea"/>
              <a:cs typeface="+mn-cs"/>
            </a:rPr>
            <a:t>VICECONSEJERÍA DE ADMINISTRACIÓN Y SERVICIOS</a:t>
          </a:r>
        </a:p>
      </dsp:txBody>
      <dsp:txXfrm>
        <a:off x="65832" y="1011091"/>
        <a:ext cx="2350345" cy="1606997"/>
      </dsp:txXfrm>
    </dsp:sp>
    <dsp:sp modelId="{4FB86C5F-398C-466E-A228-6E0BA2259719}">
      <dsp:nvSpPr>
        <dsp:cNvPr id="0" name=""/>
        <dsp:cNvSpPr/>
      </dsp:nvSpPr>
      <dsp:spPr>
        <a:xfrm>
          <a:off x="15836" y="2830558"/>
          <a:ext cx="516544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Gestión económica</a:t>
          </a:r>
        </a:p>
      </dsp:txBody>
      <dsp:txXfrm>
        <a:off x="30965" y="2845687"/>
        <a:ext cx="486286" cy="1676731"/>
      </dsp:txXfrm>
    </dsp:sp>
    <dsp:sp modelId="{1355BEAC-F24E-4603-B492-CF517DE64302}">
      <dsp:nvSpPr>
        <dsp:cNvPr id="0" name=""/>
        <dsp:cNvSpPr/>
      </dsp:nvSpPr>
      <dsp:spPr>
        <a:xfrm>
          <a:off x="558362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Gestion de personal</a:t>
          </a:r>
        </a:p>
      </dsp:txBody>
      <dsp:txXfrm>
        <a:off x="576481" y="2848677"/>
        <a:ext cx="582377" cy="1670751"/>
      </dsp:txXfrm>
    </dsp:sp>
    <dsp:sp modelId="{01CB5032-CDF5-4353-8988-7E1BD93E18BA}">
      <dsp:nvSpPr>
        <dsp:cNvPr id="0" name=""/>
        <dsp:cNvSpPr/>
      </dsp:nvSpPr>
      <dsp:spPr>
        <a:xfrm>
          <a:off x="1202960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Infraestructuras, Recursos y Tecnologías</a:t>
          </a:r>
        </a:p>
      </dsp:txBody>
      <dsp:txXfrm>
        <a:off x="1221079" y="2848677"/>
        <a:ext cx="582377" cy="1670751"/>
      </dsp:txXfrm>
    </dsp:sp>
    <dsp:sp modelId="{904BD90A-A765-45A5-8014-307509DCE91E}">
      <dsp:nvSpPr>
        <dsp:cNvPr id="0" name=""/>
        <dsp:cNvSpPr/>
      </dsp:nvSpPr>
      <dsp:spPr>
        <a:xfrm>
          <a:off x="1847558" y="2830558"/>
          <a:ext cx="618615" cy="1706989"/>
        </a:xfrm>
        <a:prstGeom prst="roundRect">
          <a:avLst>
            <a:gd name="adj" fmla="val 10000"/>
          </a:avLst>
        </a:prstGeom>
        <a:solidFill>
          <a:srgbClr val="FFC000"/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8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Régimen Jurídico y Servicios</a:t>
          </a:r>
        </a:p>
      </dsp:txBody>
      <dsp:txXfrm>
        <a:off x="1865677" y="2848677"/>
        <a:ext cx="582377" cy="1670751"/>
      </dsp:txXfrm>
    </dsp:sp>
    <dsp:sp modelId="{265FAF94-376F-4D82-95BA-53B57F3B350C}">
      <dsp:nvSpPr>
        <dsp:cNvPr id="0" name=""/>
        <dsp:cNvSpPr/>
      </dsp:nvSpPr>
      <dsp:spPr>
        <a:xfrm>
          <a:off x="2518138" y="961095"/>
          <a:ext cx="2552409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100" b="1" kern="1200" dirty="0">
              <a:latin typeface="Arial Narrow" panose="020B0606020202030204" pitchFamily="34" charset="0"/>
              <a:ea typeface="+mn-ea"/>
              <a:cs typeface="+mn-cs"/>
            </a:rPr>
            <a:t>VICECONSEJERÍA DE EDUCACIÓN</a:t>
          </a:r>
        </a:p>
      </dsp:txBody>
      <dsp:txXfrm>
        <a:off x="2568134" y="1011091"/>
        <a:ext cx="2452417" cy="1606997"/>
      </dsp:txXfrm>
    </dsp:sp>
    <dsp:sp modelId="{DBF6637B-0A05-436E-BFA1-DA089E8D3B6E}">
      <dsp:nvSpPr>
        <dsp:cNvPr id="0" name=""/>
        <dsp:cNvSpPr/>
      </dsp:nvSpPr>
      <dsp:spPr>
        <a:xfrm>
          <a:off x="2518138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Inspección</a:t>
          </a:r>
        </a:p>
      </dsp:txBody>
      <dsp:txXfrm>
        <a:off x="2536257" y="2848677"/>
        <a:ext cx="582377" cy="1670751"/>
      </dsp:txXfrm>
    </dsp:sp>
    <dsp:sp modelId="{1A0736E6-A9C9-4711-930E-7B8F9DE2CE10}">
      <dsp:nvSpPr>
        <dsp:cNvPr id="0" name=""/>
        <dsp:cNvSpPr/>
      </dsp:nvSpPr>
      <dsp:spPr>
        <a:xfrm>
          <a:off x="3162735" y="2830558"/>
          <a:ext cx="618615" cy="1706989"/>
        </a:xfrm>
        <a:prstGeom prst="roundRect">
          <a:avLst>
            <a:gd name="adj" fmla="val 10000"/>
          </a:avLst>
        </a:prstGeom>
        <a:solidFill>
          <a:srgbClr val="FFC000"/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rPr>
            <a:t>Diversidad e Inclusión Educativa</a:t>
          </a:r>
          <a:endParaRPr lang="eu-ES" sz="800" b="1" kern="1200" dirty="0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180854" y="2848677"/>
        <a:ext cx="582377" cy="1670751"/>
      </dsp:txXfrm>
    </dsp:sp>
    <dsp:sp modelId="{FD8222D3-00E6-464F-B228-061DB80148A3}">
      <dsp:nvSpPr>
        <dsp:cNvPr id="0" name=""/>
        <dsp:cNvSpPr/>
      </dsp:nvSpPr>
      <dsp:spPr>
        <a:xfrm>
          <a:off x="3807333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Centros y Planificación</a:t>
          </a:r>
        </a:p>
      </dsp:txBody>
      <dsp:txXfrm>
        <a:off x="3825452" y="2848677"/>
        <a:ext cx="582377" cy="1670751"/>
      </dsp:txXfrm>
    </dsp:sp>
    <dsp:sp modelId="{0EA7D6DB-F935-4E56-846F-A460AB041729}">
      <dsp:nvSpPr>
        <dsp:cNvPr id="0" name=""/>
        <dsp:cNvSpPr/>
      </dsp:nvSpPr>
      <dsp:spPr>
        <a:xfrm>
          <a:off x="4451931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Aprendizaje e Innovación Educativa</a:t>
          </a:r>
        </a:p>
      </dsp:txBody>
      <dsp:txXfrm>
        <a:off x="4470050" y="2848677"/>
        <a:ext cx="582377" cy="1670751"/>
      </dsp:txXfrm>
    </dsp:sp>
    <dsp:sp modelId="{87E32DCF-B6D2-43C0-A1F9-20A551908454}">
      <dsp:nvSpPr>
        <dsp:cNvPr id="0" name=""/>
        <dsp:cNvSpPr/>
      </dsp:nvSpPr>
      <dsp:spPr>
        <a:xfrm>
          <a:off x="5122511" y="961095"/>
          <a:ext cx="1263213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100" b="1" kern="1200" dirty="0">
              <a:latin typeface="Arial Narrow" panose="020B0606020202030204" pitchFamily="34" charset="0"/>
              <a:ea typeface="+mn-ea"/>
              <a:cs typeface="+mn-cs"/>
            </a:rPr>
            <a:t>VICECONSEJERIA DE FORMACIÓN PROFESIONAL</a:t>
          </a:r>
        </a:p>
      </dsp:txBody>
      <dsp:txXfrm>
        <a:off x="5159509" y="998093"/>
        <a:ext cx="1189217" cy="1632993"/>
      </dsp:txXfrm>
    </dsp:sp>
    <dsp:sp modelId="{AA311256-BDC5-4D1E-B382-320D0343CF8D}">
      <dsp:nvSpPr>
        <dsp:cNvPr id="0" name=""/>
        <dsp:cNvSpPr/>
      </dsp:nvSpPr>
      <dsp:spPr>
        <a:xfrm>
          <a:off x="5122511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Planificacio y Organización</a:t>
          </a:r>
        </a:p>
      </dsp:txBody>
      <dsp:txXfrm>
        <a:off x="5140630" y="2848677"/>
        <a:ext cx="582377" cy="1670751"/>
      </dsp:txXfrm>
    </dsp:sp>
    <dsp:sp modelId="{FB6C8D97-273F-4AA7-944A-12947257B5E8}">
      <dsp:nvSpPr>
        <dsp:cNvPr id="0" name=""/>
        <dsp:cNvSpPr/>
      </dsp:nvSpPr>
      <dsp:spPr>
        <a:xfrm>
          <a:off x="5767109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Tecnoogía y Aprendizajes Avanzados</a:t>
          </a:r>
        </a:p>
      </dsp:txBody>
      <dsp:txXfrm>
        <a:off x="5785228" y="2848677"/>
        <a:ext cx="582377" cy="1670751"/>
      </dsp:txXfrm>
    </dsp:sp>
    <dsp:sp modelId="{0B075FDD-72B7-4F5D-9A79-75B535B123AC}">
      <dsp:nvSpPr>
        <dsp:cNvPr id="0" name=""/>
        <dsp:cNvSpPr/>
      </dsp:nvSpPr>
      <dsp:spPr>
        <a:xfrm>
          <a:off x="6437688" y="961095"/>
          <a:ext cx="1263213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100" b="1" kern="1200" dirty="0">
              <a:latin typeface="Arial Narrow" panose="020B0606020202030204" pitchFamily="34" charset="0"/>
              <a:ea typeface="+mn-ea"/>
              <a:cs typeface="+mn-cs"/>
            </a:rPr>
            <a:t>VICECONSEJERIA DE UNIVERSIDADES E INVESTIGACIÓN</a:t>
          </a:r>
        </a:p>
      </dsp:txBody>
      <dsp:txXfrm>
        <a:off x="6474686" y="998093"/>
        <a:ext cx="1189217" cy="1632993"/>
      </dsp:txXfrm>
    </dsp:sp>
    <dsp:sp modelId="{5BC50B77-51D9-4F41-B966-37433F214ACE}">
      <dsp:nvSpPr>
        <dsp:cNvPr id="0" name=""/>
        <dsp:cNvSpPr/>
      </dsp:nvSpPr>
      <dsp:spPr>
        <a:xfrm>
          <a:off x="6437688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Política y coordinación universitaria.</a:t>
          </a:r>
        </a:p>
      </dsp:txBody>
      <dsp:txXfrm>
        <a:off x="6455807" y="2848677"/>
        <a:ext cx="582377" cy="1670751"/>
      </dsp:txXfrm>
    </dsp:sp>
    <dsp:sp modelId="{BB539E76-3687-4011-AFE6-6B874E6CA59F}">
      <dsp:nvSpPr>
        <dsp:cNvPr id="0" name=""/>
        <dsp:cNvSpPr/>
      </dsp:nvSpPr>
      <dsp:spPr>
        <a:xfrm>
          <a:off x="7082286" y="2830558"/>
          <a:ext cx="618615" cy="17069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600" b="1" kern="1200" dirty="0">
              <a:latin typeface="Arial Narrow" panose="020B0606020202030204" pitchFamily="34" charset="0"/>
              <a:ea typeface="+mn-ea"/>
              <a:cs typeface="+mn-cs"/>
            </a:rPr>
            <a:t>Investigación</a:t>
          </a:r>
        </a:p>
      </dsp:txBody>
      <dsp:txXfrm>
        <a:off x="7100405" y="2848677"/>
        <a:ext cx="582377" cy="167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AF0DE-F1B7-49AE-85FB-B89F3603BF4C}">
      <dsp:nvSpPr>
        <dsp:cNvPr id="0" name=""/>
        <dsp:cNvSpPr/>
      </dsp:nvSpPr>
      <dsp:spPr>
        <a:xfrm>
          <a:off x="2599" y="0"/>
          <a:ext cx="3084285" cy="9241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3300" b="1" kern="1200" dirty="0">
              <a:latin typeface="Arial Narrow" panose="020B0606020202030204" pitchFamily="34" charset="0"/>
              <a:ea typeface="+mn-ea"/>
              <a:cs typeface="+mn-cs"/>
            </a:rPr>
            <a:t>CONSEJERÍA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000" b="1" kern="1200" dirty="0">
              <a:latin typeface="Arial Narrow" panose="020B0606020202030204" pitchFamily="34" charset="0"/>
              <a:ea typeface="+mn-ea"/>
              <a:cs typeface="+mn-cs"/>
            </a:rPr>
            <a:t>Gabinete y comunicación</a:t>
          </a:r>
        </a:p>
      </dsp:txBody>
      <dsp:txXfrm>
        <a:off x="29667" y="27068"/>
        <a:ext cx="3030149" cy="870022"/>
      </dsp:txXfrm>
    </dsp:sp>
    <dsp:sp modelId="{FDC57E97-7466-4F30-92D5-603BCE2E8AC5}">
      <dsp:nvSpPr>
        <dsp:cNvPr id="0" name=""/>
        <dsp:cNvSpPr/>
      </dsp:nvSpPr>
      <dsp:spPr>
        <a:xfrm>
          <a:off x="3892732" y="0"/>
          <a:ext cx="2987333" cy="21058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u-ES" sz="1400" b="1" kern="1200" dirty="0">
              <a:latin typeface="Arial Narrow" panose="020B0606020202030204" pitchFamily="34" charset="0"/>
              <a:ea typeface="+mn-ea"/>
              <a:cs typeface="+mn-cs"/>
            </a:rPr>
            <a:t>ISEI-IVEI: </a:t>
          </a:r>
          <a:r>
            <a:rPr lang="es-ES" sz="1400" b="1" kern="1200" dirty="0">
              <a:latin typeface="Arial Narrow" panose="020B0606020202030204" pitchFamily="34" charset="0"/>
              <a:ea typeface="+mn-ea"/>
              <a:cs typeface="+mn-cs"/>
            </a:rPr>
            <a:t>Instituto Vasco de Evaluación e Investigación Educativa no universitaria </a:t>
          </a:r>
          <a:endParaRPr lang="eu-ES" sz="1400" b="1" kern="1200" dirty="0"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954411" y="61679"/>
        <a:ext cx="2863975" cy="198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2267D7B-4EA9-52BB-8EBC-8CB59F2713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470208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D92156C-62E1-A607-789C-7359804F33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470208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19720-58F6-4D00-9F78-B2FA9F96B711}" type="datetimeFigureOut">
              <a:rPr lang="es-ES_tradnl" altLang="es-ES"/>
              <a:pPr>
                <a:defRPr/>
              </a:pPr>
              <a:t>04/03/2025</a:t>
            </a:fld>
            <a:endParaRPr lang="es-ES_tradnl" altLang="es-E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57CE333-3B84-B05B-C7EB-76969A654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470208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589D4947-D601-D2D5-E080-D212C95115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300"/>
            </a:lvl1pPr>
          </a:lstStyle>
          <a:p>
            <a:fld id="{0C267E0E-3E10-46C3-9E50-641929FE533E}" type="slidenum">
              <a:rPr lang="es-ES_tradnl" altLang="es-ES"/>
              <a:pPr/>
              <a:t>‹#›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6A2DD1E2-4D77-942A-4688-8B31AF4D43B3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7540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B63D206-E4A7-C37D-DABD-7F787D2DDF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CF546E24-2EC5-6815-7D67-86D0684B79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296CB20-CD01-E103-E6FB-98C2DC454B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>
            <a:extLst>
              <a:ext uri="{FF2B5EF4-FFF2-40B4-BE49-F238E27FC236}">
                <a16:creationId xmlns:a16="http://schemas.microsoft.com/office/drawing/2014/main" id="{0E97FA02-DC85-0581-DFAC-1BAF59DCA0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Marcador de notas 2">
            <a:extLst>
              <a:ext uri="{FF2B5EF4-FFF2-40B4-BE49-F238E27FC236}">
                <a16:creationId xmlns:a16="http://schemas.microsoft.com/office/drawing/2014/main" id="{CC51258E-5FD9-F618-6480-78A11D1E1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FB389F79-F02E-8A4C-88ED-CAC10090A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87BE290A-2108-E46F-F860-E9BF201E5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81EB2A9A-99A6-2C24-87A2-5CE3C59C3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021A15AC-7E52-3A10-EC2F-10A303C4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>
            <a:extLst>
              <a:ext uri="{FF2B5EF4-FFF2-40B4-BE49-F238E27FC236}">
                <a16:creationId xmlns:a16="http://schemas.microsoft.com/office/drawing/2014/main" id="{CDC089CC-7CA0-0285-B2FA-D730EBAB0A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Marcador de notas 2">
            <a:extLst>
              <a:ext uri="{FF2B5EF4-FFF2-40B4-BE49-F238E27FC236}">
                <a16:creationId xmlns:a16="http://schemas.microsoft.com/office/drawing/2014/main" id="{DC8D0E4A-66BE-B67D-83D2-BBA27B488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imagen de diapositiva 1">
            <a:extLst>
              <a:ext uri="{FF2B5EF4-FFF2-40B4-BE49-F238E27FC236}">
                <a16:creationId xmlns:a16="http://schemas.microsoft.com/office/drawing/2014/main" id="{061B354B-CC9E-20F1-577C-AF1B114A6B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Marcador de notas 2">
            <a:extLst>
              <a:ext uri="{FF2B5EF4-FFF2-40B4-BE49-F238E27FC236}">
                <a16:creationId xmlns:a16="http://schemas.microsoft.com/office/drawing/2014/main" id="{70403E11-7917-7320-2A93-7864C79E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163959E3-5AEE-4A54-0214-07BCDDEF2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D852283E-55A7-2903-42E3-392F01D4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>
            <a:extLst>
              <a:ext uri="{FF2B5EF4-FFF2-40B4-BE49-F238E27FC236}">
                <a16:creationId xmlns:a16="http://schemas.microsoft.com/office/drawing/2014/main" id="{C4742D8E-2DD8-DA53-5635-74327D9ED0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Marcador de notas 2">
            <a:extLst>
              <a:ext uri="{FF2B5EF4-FFF2-40B4-BE49-F238E27FC236}">
                <a16:creationId xmlns:a16="http://schemas.microsoft.com/office/drawing/2014/main" id="{CB984402-9E19-EBFB-A05F-A2579478F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BA2DF3A7-EA9E-D77C-E8B1-23B12D4E4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D2384F-214F-3913-65D5-915CCCED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B8E85BB8-F4E5-8CF4-6D80-366C06CF4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23F2F42B-2FC6-AF6D-AA79-35311315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imagen de diapositiva 1">
            <a:extLst>
              <a:ext uri="{FF2B5EF4-FFF2-40B4-BE49-F238E27FC236}">
                <a16:creationId xmlns:a16="http://schemas.microsoft.com/office/drawing/2014/main" id="{8F9FC837-0AC9-E544-3A03-BEDD957BE4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Marcador de notas 2">
            <a:extLst>
              <a:ext uri="{FF2B5EF4-FFF2-40B4-BE49-F238E27FC236}">
                <a16:creationId xmlns:a16="http://schemas.microsoft.com/office/drawing/2014/main" id="{15D0AC4B-7B48-5FB0-000D-D3A0B8A3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05DD24FE-2C34-49DE-E97B-0B9EAF4666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8C66834-2669-4797-D837-DA48A5BE51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imagen de diapositiva 1">
            <a:extLst>
              <a:ext uri="{FF2B5EF4-FFF2-40B4-BE49-F238E27FC236}">
                <a16:creationId xmlns:a16="http://schemas.microsoft.com/office/drawing/2014/main" id="{F105F9DE-5134-92DA-8BD2-0FEA7CCF53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Marcador de notas 2">
            <a:extLst>
              <a:ext uri="{FF2B5EF4-FFF2-40B4-BE49-F238E27FC236}">
                <a16:creationId xmlns:a16="http://schemas.microsoft.com/office/drawing/2014/main" id="{14523FE9-AACB-1544-7E5C-1B0B86F22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imagen de diapositiva 1">
            <a:extLst>
              <a:ext uri="{FF2B5EF4-FFF2-40B4-BE49-F238E27FC236}">
                <a16:creationId xmlns:a16="http://schemas.microsoft.com/office/drawing/2014/main" id="{3D64F560-5165-3BFA-65B0-E882A7A0B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Marcador de notas 2">
            <a:extLst>
              <a:ext uri="{FF2B5EF4-FFF2-40B4-BE49-F238E27FC236}">
                <a16:creationId xmlns:a16="http://schemas.microsoft.com/office/drawing/2014/main" id="{00CEC208-DC49-9DAB-D777-ACAE965B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4619D80D-B7BC-DB0E-76AF-60CD772E4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8D5CB8D7-6CCC-7992-5EA7-E34259DF6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DB8986E1-C254-1485-9905-23B5DB3668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Marcador de notas 2">
            <a:extLst>
              <a:ext uri="{FF2B5EF4-FFF2-40B4-BE49-F238E27FC236}">
                <a16:creationId xmlns:a16="http://schemas.microsoft.com/office/drawing/2014/main" id="{022DC4C0-47E5-769F-FEFD-7A8A74115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B7A24EC-B24B-4D05-4937-48F0355C76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F3A80E87-7057-9530-2B2F-4FBF16BF3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B9E4EE08-9F7A-4B99-9DBD-0C7C28321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B763CB6C-360C-ED2C-2C8C-1D1FEDAC0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7CAA6B5E-3BB0-7F9F-AC7D-4F582162F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F6A505A0-7EE7-CC3B-DB4F-2376A720F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>
            <a:extLst>
              <a:ext uri="{FF2B5EF4-FFF2-40B4-BE49-F238E27FC236}">
                <a16:creationId xmlns:a16="http://schemas.microsoft.com/office/drawing/2014/main" id="{71185C3F-65FD-85B6-53BC-179D1B5B1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Marcador de notas 2">
            <a:extLst>
              <a:ext uri="{FF2B5EF4-FFF2-40B4-BE49-F238E27FC236}">
                <a16:creationId xmlns:a16="http://schemas.microsoft.com/office/drawing/2014/main" id="{000B04DD-5BD0-7BD8-26F0-F59869236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imagen de diapositiva 1">
            <a:extLst>
              <a:ext uri="{FF2B5EF4-FFF2-40B4-BE49-F238E27FC236}">
                <a16:creationId xmlns:a16="http://schemas.microsoft.com/office/drawing/2014/main" id="{5ADB2086-8AC9-C0A6-C3B4-C8FEBCA7D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Marcador de notas 2">
            <a:extLst>
              <a:ext uri="{FF2B5EF4-FFF2-40B4-BE49-F238E27FC236}">
                <a16:creationId xmlns:a16="http://schemas.microsoft.com/office/drawing/2014/main" id="{53E53E20-994F-8BD9-A458-B045FDF7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u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>
            <a:extLst>
              <a:ext uri="{FF2B5EF4-FFF2-40B4-BE49-F238E27FC236}">
                <a16:creationId xmlns:a16="http://schemas.microsoft.com/office/drawing/2014/main" id="{C9950EEC-469B-C01D-C686-6F16BF01644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3" name="20 Rectángulo">
            <a:extLst>
              <a:ext uri="{FF2B5EF4-FFF2-40B4-BE49-F238E27FC236}">
                <a16:creationId xmlns:a16="http://schemas.microsoft.com/office/drawing/2014/main" id="{8EABE402-B7F0-8BC4-99B8-3E662020448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4" name="23 Rectángulo">
            <a:extLst>
              <a:ext uri="{FF2B5EF4-FFF2-40B4-BE49-F238E27FC236}">
                <a16:creationId xmlns:a16="http://schemas.microsoft.com/office/drawing/2014/main" id="{67DDEB62-8283-06C3-D849-472A184F04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5" name="24 Rectángulo">
            <a:extLst>
              <a:ext uri="{FF2B5EF4-FFF2-40B4-BE49-F238E27FC236}">
                <a16:creationId xmlns:a16="http://schemas.microsoft.com/office/drawing/2014/main" id="{0E83C74A-F610-D57B-6EA9-4AADD06AD3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6" name="25 Rectángulo">
            <a:extLst>
              <a:ext uri="{FF2B5EF4-FFF2-40B4-BE49-F238E27FC236}">
                <a16:creationId xmlns:a16="http://schemas.microsoft.com/office/drawing/2014/main" id="{BC2F3BEB-A3E3-6FE8-B588-FB1C740E3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26 Conector recto">
            <a:extLst>
              <a:ext uri="{FF2B5EF4-FFF2-40B4-BE49-F238E27FC236}">
                <a16:creationId xmlns:a16="http://schemas.microsoft.com/office/drawing/2014/main" id="{84F956B3-8A52-F112-2DD3-D8157FBD3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27 Rectángulo">
            <a:extLst>
              <a:ext uri="{FF2B5EF4-FFF2-40B4-BE49-F238E27FC236}">
                <a16:creationId xmlns:a16="http://schemas.microsoft.com/office/drawing/2014/main" id="{0D4889E5-CBB3-2ACA-E6A7-BE0FE5AE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28 Elipse">
            <a:extLst>
              <a:ext uri="{FF2B5EF4-FFF2-40B4-BE49-F238E27FC236}">
                <a16:creationId xmlns:a16="http://schemas.microsoft.com/office/drawing/2014/main" id="{F50C4FC1-5E3A-B8D0-07C6-A37702C95AA7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" name="29 Elipse">
            <a:extLst>
              <a:ext uri="{FF2B5EF4-FFF2-40B4-BE49-F238E27FC236}">
                <a16:creationId xmlns:a16="http://schemas.microsoft.com/office/drawing/2014/main" id="{1A02B3A7-1CD1-1CE6-E183-03D91753BDB4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27 Marcador de fecha">
            <a:extLst>
              <a:ext uri="{FF2B5EF4-FFF2-40B4-BE49-F238E27FC236}">
                <a16:creationId xmlns:a16="http://schemas.microsoft.com/office/drawing/2014/main" id="{050608B8-3B30-E478-41A1-F550C299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A367-7004-4CB3-BB18-BD5726B0193A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72D95760-85F8-8D36-B152-4A96095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" name="28 Marcador de número de diapositiva">
            <a:extLst>
              <a:ext uri="{FF2B5EF4-FFF2-40B4-BE49-F238E27FC236}">
                <a16:creationId xmlns:a16="http://schemas.microsoft.com/office/drawing/2014/main" id="{25E37952-6F56-D95F-431C-8C72A5E2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583891F-6AD5-44F6-AA1A-42A4F21B221B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048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A2829D7-BAAE-62DE-A2B8-8CC150C7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D563-7983-46E4-845D-18A1C766E4B4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CAC4F11-A885-1432-193D-8FD85873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54D22EC-5245-F2F3-4616-1E41ABE5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F2ACB-E6CD-4A61-89A2-8CE97804C08C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355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>
            <a:extLst>
              <a:ext uri="{FF2B5EF4-FFF2-40B4-BE49-F238E27FC236}">
                <a16:creationId xmlns:a16="http://schemas.microsoft.com/office/drawing/2014/main" id="{95876AC9-8A8E-2B5B-8A4A-F308B595043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5" name="20 Rectángulo">
            <a:extLst>
              <a:ext uri="{FF2B5EF4-FFF2-40B4-BE49-F238E27FC236}">
                <a16:creationId xmlns:a16="http://schemas.microsoft.com/office/drawing/2014/main" id="{11DC8BA6-3771-A7EB-91C7-55B8D61F673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6" name="23 Rectángulo">
            <a:extLst>
              <a:ext uri="{FF2B5EF4-FFF2-40B4-BE49-F238E27FC236}">
                <a16:creationId xmlns:a16="http://schemas.microsoft.com/office/drawing/2014/main" id="{C4B92B0B-E833-4B46-0195-AEC5CC4102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7" name="24 Rectángulo">
            <a:extLst>
              <a:ext uri="{FF2B5EF4-FFF2-40B4-BE49-F238E27FC236}">
                <a16:creationId xmlns:a16="http://schemas.microsoft.com/office/drawing/2014/main" id="{A27CEF16-6D55-099C-6BC7-79BB13F832D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8" name="25 Rectángulo">
            <a:extLst>
              <a:ext uri="{FF2B5EF4-FFF2-40B4-BE49-F238E27FC236}">
                <a16:creationId xmlns:a16="http://schemas.microsoft.com/office/drawing/2014/main" id="{05112636-F696-4E6F-9263-B9EAEB2C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26 Rectángulo">
            <a:extLst>
              <a:ext uri="{FF2B5EF4-FFF2-40B4-BE49-F238E27FC236}">
                <a16:creationId xmlns:a16="http://schemas.microsoft.com/office/drawing/2014/main" id="{E8BDAC37-9641-DDCE-50CE-514D7141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27 Conector recto">
            <a:extLst>
              <a:ext uri="{FF2B5EF4-FFF2-40B4-BE49-F238E27FC236}">
                <a16:creationId xmlns:a16="http://schemas.microsoft.com/office/drawing/2014/main" id="{4EC9331D-9539-B561-CCC0-097E835F4A1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8 Elipse">
            <a:extLst>
              <a:ext uri="{FF2B5EF4-FFF2-40B4-BE49-F238E27FC236}">
                <a16:creationId xmlns:a16="http://schemas.microsoft.com/office/drawing/2014/main" id="{DF17F6BB-5FA1-2F7C-B93E-072B75FE1CF9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" name="29 Elipse">
            <a:extLst>
              <a:ext uri="{FF2B5EF4-FFF2-40B4-BE49-F238E27FC236}">
                <a16:creationId xmlns:a16="http://schemas.microsoft.com/office/drawing/2014/main" id="{70FAF916-562F-8E2E-0CB7-1D72D6383DE8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0D03429A-FD2D-874D-F11C-1BE8BEDFA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B4D28D1-82EA-41B4-BEF8-5CCE1DD3782B}" type="slidenum">
              <a:rPr lang="es-ES" altLang="es-ES"/>
              <a:pPr/>
              <a:t>‹#›</a:t>
            </a:fld>
            <a:endParaRPr lang="es-ES" altLang="es-ES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A6ABB20F-1411-23C0-3C69-869257612D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9CB5-F69C-4E5E-A8A8-76A536D5F8A1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15" name="4 Marcador de pie de página">
            <a:extLst>
              <a:ext uri="{FF2B5EF4-FFF2-40B4-BE49-F238E27FC236}">
                <a16:creationId xmlns:a16="http://schemas.microsoft.com/office/drawing/2014/main" id="{0DE28055-C2F0-F94B-5AB4-33C8D7F069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2193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13 Marcador de fecha">
            <a:extLst>
              <a:ext uri="{FF2B5EF4-FFF2-40B4-BE49-F238E27FC236}">
                <a16:creationId xmlns:a16="http://schemas.microsoft.com/office/drawing/2014/main" id="{581EF6C4-B177-DB48-D538-C3C01569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9208-4D7D-4583-998B-961582293C1D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4" name="2 Marcador de pie de página">
            <a:extLst>
              <a:ext uri="{FF2B5EF4-FFF2-40B4-BE49-F238E27FC236}">
                <a16:creationId xmlns:a16="http://schemas.microsoft.com/office/drawing/2014/main" id="{4A49E42F-DA60-32FE-6DFB-F115FD45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22 Marcador de número de diapositiva">
            <a:extLst>
              <a:ext uri="{FF2B5EF4-FFF2-40B4-BE49-F238E27FC236}">
                <a16:creationId xmlns:a16="http://schemas.microsoft.com/office/drawing/2014/main" id="{7A49C0B8-A241-449F-2D06-54919B4F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1034-AB8F-4008-AF1B-194498EF8833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658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601B4CD0-505D-C3E0-2EE3-5837BB03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451C-9D45-43FE-B561-86EF53B05598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4968D36-B0E3-648F-C7CD-21009758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BE04651D-F461-CC84-0144-DB3A977F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EEDBDF9-211B-4339-AD9E-1ABCEAFA0216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41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>
            <a:extLst>
              <a:ext uri="{FF2B5EF4-FFF2-40B4-BE49-F238E27FC236}">
                <a16:creationId xmlns:a16="http://schemas.microsoft.com/office/drawing/2014/main" id="{336F78C5-F91F-D5C9-C698-2CD61115FB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5" name="20 Rectángulo">
            <a:extLst>
              <a:ext uri="{FF2B5EF4-FFF2-40B4-BE49-F238E27FC236}">
                <a16:creationId xmlns:a16="http://schemas.microsoft.com/office/drawing/2014/main" id="{0DB82AA9-BFC0-A238-676F-0C8C69AA879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6" name="23 Rectángulo">
            <a:extLst>
              <a:ext uri="{FF2B5EF4-FFF2-40B4-BE49-F238E27FC236}">
                <a16:creationId xmlns:a16="http://schemas.microsoft.com/office/drawing/2014/main" id="{3980E141-B96B-833A-6CB1-EF5A2ABBA9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7" name="24 Rectángulo">
            <a:extLst>
              <a:ext uri="{FF2B5EF4-FFF2-40B4-BE49-F238E27FC236}">
                <a16:creationId xmlns:a16="http://schemas.microsoft.com/office/drawing/2014/main" id="{6761D510-3D65-61E2-77B3-8ED02794347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8" name="25 Rectángulo">
            <a:extLst>
              <a:ext uri="{FF2B5EF4-FFF2-40B4-BE49-F238E27FC236}">
                <a16:creationId xmlns:a16="http://schemas.microsoft.com/office/drawing/2014/main" id="{AA265EA5-29DF-9D67-4372-9CC8D5DE366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9" name="26 Rectángulo">
            <a:extLst>
              <a:ext uri="{FF2B5EF4-FFF2-40B4-BE49-F238E27FC236}">
                <a16:creationId xmlns:a16="http://schemas.microsoft.com/office/drawing/2014/main" id="{6F9A63A3-5A1D-518E-A04A-F9A3F815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10" name="27 Rectángulo">
            <a:extLst>
              <a:ext uri="{FF2B5EF4-FFF2-40B4-BE49-F238E27FC236}">
                <a16:creationId xmlns:a16="http://schemas.microsoft.com/office/drawing/2014/main" id="{DCB7046D-781E-A7DF-A310-96920581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8 Rectángulo">
            <a:extLst>
              <a:ext uri="{FF2B5EF4-FFF2-40B4-BE49-F238E27FC236}">
                <a16:creationId xmlns:a16="http://schemas.microsoft.com/office/drawing/2014/main" id="{7ABE835A-5EC3-6E36-73F2-2C55E9D9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29 Conector recto">
            <a:extLst>
              <a:ext uri="{FF2B5EF4-FFF2-40B4-BE49-F238E27FC236}">
                <a16:creationId xmlns:a16="http://schemas.microsoft.com/office/drawing/2014/main" id="{10997B55-8E6A-351A-7749-03C7B3AC9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30 Elipse">
            <a:extLst>
              <a:ext uri="{FF2B5EF4-FFF2-40B4-BE49-F238E27FC236}">
                <a16:creationId xmlns:a16="http://schemas.microsoft.com/office/drawing/2014/main" id="{25482D53-A552-575D-184F-98A68A5DFD01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" name="31 Elipse">
            <a:extLst>
              <a:ext uri="{FF2B5EF4-FFF2-40B4-BE49-F238E27FC236}">
                <a16:creationId xmlns:a16="http://schemas.microsoft.com/office/drawing/2014/main" id="{28ED4DEA-CE94-C5E8-CD77-8C74BF4FCEE5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>
            <a:extLst>
              <a:ext uri="{FF2B5EF4-FFF2-40B4-BE49-F238E27FC236}">
                <a16:creationId xmlns:a16="http://schemas.microsoft.com/office/drawing/2014/main" id="{538A438C-8792-E0C0-300F-5802A4FC81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6" name="3 Marcador de fecha">
            <a:extLst>
              <a:ext uri="{FF2B5EF4-FFF2-40B4-BE49-F238E27FC236}">
                <a16:creationId xmlns:a16="http://schemas.microsoft.com/office/drawing/2014/main" id="{561FDE86-F762-04D2-62A6-58EDDB7ADC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5FA7-AA69-463E-9173-8507D99A9564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D4847B8-08CA-A623-7CB7-08B00CBD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E5A605B-7A6E-4739-8196-AE742E5AE016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2854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Conector recto">
            <a:extLst>
              <a:ext uri="{FF2B5EF4-FFF2-40B4-BE49-F238E27FC236}">
                <a16:creationId xmlns:a16="http://schemas.microsoft.com/office/drawing/2014/main" id="{EAEC214E-7A8C-CF07-09A5-E9D59A539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4 Marcador de fecha">
            <a:extLst>
              <a:ext uri="{FF2B5EF4-FFF2-40B4-BE49-F238E27FC236}">
                <a16:creationId xmlns:a16="http://schemas.microsoft.com/office/drawing/2014/main" id="{142994BF-E8BF-2FFD-CFEE-991A0DC2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F678-24AB-4A19-B3DE-15F26DC75905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4DA583E0-1167-9955-89D5-BC7E13DE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6 Marcador de número de diapositiva">
            <a:extLst>
              <a:ext uri="{FF2B5EF4-FFF2-40B4-BE49-F238E27FC236}">
                <a16:creationId xmlns:a16="http://schemas.microsoft.com/office/drawing/2014/main" id="{7B1DC780-BAAC-AE56-914D-A99911ED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E8295-4B43-4A13-84A2-E3289FCA3D32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Conector recto">
            <a:extLst>
              <a:ext uri="{FF2B5EF4-FFF2-40B4-BE49-F238E27FC236}">
                <a16:creationId xmlns:a16="http://schemas.microsoft.com/office/drawing/2014/main" id="{2A39B80B-10F8-C5AB-A6E6-DA226FC2EE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BE"/>
          </a:p>
        </p:txBody>
      </p:sp>
      <p:sp>
        <p:nvSpPr>
          <p:cNvPr id="5" name="20 Rectángulo">
            <a:extLst>
              <a:ext uri="{FF2B5EF4-FFF2-40B4-BE49-F238E27FC236}">
                <a16:creationId xmlns:a16="http://schemas.microsoft.com/office/drawing/2014/main" id="{AB358B39-F2F4-48C2-6095-9B05DEF5570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6" name="23 Rectángulo">
            <a:extLst>
              <a:ext uri="{FF2B5EF4-FFF2-40B4-BE49-F238E27FC236}">
                <a16:creationId xmlns:a16="http://schemas.microsoft.com/office/drawing/2014/main" id="{23794465-5063-F5C9-ABE8-AD5E451452E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7" name="24 Rectángulo">
            <a:extLst>
              <a:ext uri="{FF2B5EF4-FFF2-40B4-BE49-F238E27FC236}">
                <a16:creationId xmlns:a16="http://schemas.microsoft.com/office/drawing/2014/main" id="{21F6F4BB-2239-E5A6-9A6E-059E50FA69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8" name="25 Rectángulo">
            <a:extLst>
              <a:ext uri="{FF2B5EF4-FFF2-40B4-BE49-F238E27FC236}">
                <a16:creationId xmlns:a16="http://schemas.microsoft.com/office/drawing/2014/main" id="{6032A562-7F1F-2AB1-9074-2DFFA376B5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9" name="26 Rectángulo">
            <a:extLst>
              <a:ext uri="{FF2B5EF4-FFF2-40B4-BE49-F238E27FC236}">
                <a16:creationId xmlns:a16="http://schemas.microsoft.com/office/drawing/2014/main" id="{860F1236-9CB7-957A-E406-66918BD2A4B2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" name="27 Rectángulo">
            <a:extLst>
              <a:ext uri="{FF2B5EF4-FFF2-40B4-BE49-F238E27FC236}">
                <a16:creationId xmlns:a16="http://schemas.microsoft.com/office/drawing/2014/main" id="{4BC20370-DE3E-8B5A-3316-E63858FE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8 Conector recto">
            <a:extLst>
              <a:ext uri="{FF2B5EF4-FFF2-40B4-BE49-F238E27FC236}">
                <a16:creationId xmlns:a16="http://schemas.microsoft.com/office/drawing/2014/main" id="{2C353C06-A915-EC9C-0B76-8637DB81C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29 Rectángulo">
            <a:extLst>
              <a:ext uri="{FF2B5EF4-FFF2-40B4-BE49-F238E27FC236}">
                <a16:creationId xmlns:a16="http://schemas.microsoft.com/office/drawing/2014/main" id="{DA51F5F6-61AE-125E-5ED1-6B6EDE00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30 Elipse">
            <a:extLst>
              <a:ext uri="{FF2B5EF4-FFF2-40B4-BE49-F238E27FC236}">
                <a16:creationId xmlns:a16="http://schemas.microsoft.com/office/drawing/2014/main" id="{C761A31B-4843-752C-9F2A-B8AEAF43F8DB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" name="31 Elipse">
            <a:extLst>
              <a:ext uri="{FF2B5EF4-FFF2-40B4-BE49-F238E27FC236}">
                <a16:creationId xmlns:a16="http://schemas.microsoft.com/office/drawing/2014/main" id="{8513FAF4-AA4A-1DB0-53A8-D21E82F4D56E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6 Marcador de fecha">
            <a:extLst>
              <a:ext uri="{FF2B5EF4-FFF2-40B4-BE49-F238E27FC236}">
                <a16:creationId xmlns:a16="http://schemas.microsoft.com/office/drawing/2014/main" id="{6524C4E3-2C24-D23B-2A3A-2B2FA022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4C68-59E4-4A2C-A86A-1522B50BE855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16" name="7 Marcador de pie de página">
            <a:extLst>
              <a:ext uri="{FF2B5EF4-FFF2-40B4-BE49-F238E27FC236}">
                <a16:creationId xmlns:a16="http://schemas.microsoft.com/office/drawing/2014/main" id="{E5FDA4B5-955D-0433-EA4D-9714ABB3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" name="8 Marcador de número de diapositiva">
            <a:extLst>
              <a:ext uri="{FF2B5EF4-FFF2-40B4-BE49-F238E27FC236}">
                <a16:creationId xmlns:a16="http://schemas.microsoft.com/office/drawing/2014/main" id="{7369F912-D13C-6F84-4817-32896A20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AEE5AE7-49B8-4BC2-9235-24D94D7CF3C8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170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9F423DA-6FA1-97C5-C515-F4982A68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2626-B2CC-4CD0-8130-768D3B23F241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5C6E20B2-4FC6-6064-B6FA-0B37E39A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000E2E88-AF14-D125-4E6D-4F58478F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B43B2F4-BADA-4DC4-A70A-3102A658F9CC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521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Rectángulo">
            <a:extLst>
              <a:ext uri="{FF2B5EF4-FFF2-40B4-BE49-F238E27FC236}">
                <a16:creationId xmlns:a16="http://schemas.microsoft.com/office/drawing/2014/main" id="{9CF719FF-2FC2-B33A-8E97-0E83891E7B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3" name="20 Rectángulo">
            <a:extLst>
              <a:ext uri="{FF2B5EF4-FFF2-40B4-BE49-F238E27FC236}">
                <a16:creationId xmlns:a16="http://schemas.microsoft.com/office/drawing/2014/main" id="{DBA5CA7E-CF5E-C332-27A7-232A5D8E1D8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4" name="23 Rectángulo">
            <a:extLst>
              <a:ext uri="{FF2B5EF4-FFF2-40B4-BE49-F238E27FC236}">
                <a16:creationId xmlns:a16="http://schemas.microsoft.com/office/drawing/2014/main" id="{297D0E30-6DF6-E72F-F1D4-37E271A2CE5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5" name="24 Rectángulo">
            <a:extLst>
              <a:ext uri="{FF2B5EF4-FFF2-40B4-BE49-F238E27FC236}">
                <a16:creationId xmlns:a16="http://schemas.microsoft.com/office/drawing/2014/main" id="{7188A8C0-ECCF-4E61-FA78-F1C562B75F7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6" name="25 Rectángulo">
            <a:extLst>
              <a:ext uri="{FF2B5EF4-FFF2-40B4-BE49-F238E27FC236}">
                <a16:creationId xmlns:a16="http://schemas.microsoft.com/office/drawing/2014/main" id="{858B4DAC-8537-FBFF-DC3D-C6634A442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26 Rectángulo">
            <a:extLst>
              <a:ext uri="{FF2B5EF4-FFF2-40B4-BE49-F238E27FC236}">
                <a16:creationId xmlns:a16="http://schemas.microsoft.com/office/drawing/2014/main" id="{DC0091EB-1DC5-FD34-887D-9A4138F4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1 Marcador de fecha">
            <a:extLst>
              <a:ext uri="{FF2B5EF4-FFF2-40B4-BE49-F238E27FC236}">
                <a16:creationId xmlns:a16="http://schemas.microsoft.com/office/drawing/2014/main" id="{04D65277-2992-9353-FA63-C759E109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53F1-AACE-4360-909E-133BF984955F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9" name="2 Marcador de pie de página">
            <a:extLst>
              <a:ext uri="{FF2B5EF4-FFF2-40B4-BE49-F238E27FC236}">
                <a16:creationId xmlns:a16="http://schemas.microsoft.com/office/drawing/2014/main" id="{2F6DFC93-9ACB-B5A2-F625-2A7C50BD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" name="3 Marcador de número de diapositiva">
            <a:extLst>
              <a:ext uri="{FF2B5EF4-FFF2-40B4-BE49-F238E27FC236}">
                <a16:creationId xmlns:a16="http://schemas.microsoft.com/office/drawing/2014/main" id="{6504D60B-45B3-1072-8980-8A317985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4F657D-7BC3-4684-A03B-FB2138450BD2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395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Rectángulo">
            <a:extLst>
              <a:ext uri="{FF2B5EF4-FFF2-40B4-BE49-F238E27FC236}">
                <a16:creationId xmlns:a16="http://schemas.microsoft.com/office/drawing/2014/main" id="{474D17D4-51C7-B9D5-3A9E-29D142A3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20 Rectángulo">
            <a:extLst>
              <a:ext uri="{FF2B5EF4-FFF2-40B4-BE49-F238E27FC236}">
                <a16:creationId xmlns:a16="http://schemas.microsoft.com/office/drawing/2014/main" id="{29CDBD29-16C2-5C90-68A5-14A462F5B8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6" name="23 Rectángulo">
            <a:extLst>
              <a:ext uri="{FF2B5EF4-FFF2-40B4-BE49-F238E27FC236}">
                <a16:creationId xmlns:a16="http://schemas.microsoft.com/office/drawing/2014/main" id="{C2441885-571B-0663-D45E-01A9877A962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7" name="24 Rectángulo">
            <a:extLst>
              <a:ext uri="{FF2B5EF4-FFF2-40B4-BE49-F238E27FC236}">
                <a16:creationId xmlns:a16="http://schemas.microsoft.com/office/drawing/2014/main" id="{11494FBB-8520-9284-94F3-1FC87E5D90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8" name="25 Rectángulo">
            <a:extLst>
              <a:ext uri="{FF2B5EF4-FFF2-40B4-BE49-F238E27FC236}">
                <a16:creationId xmlns:a16="http://schemas.microsoft.com/office/drawing/2014/main" id="{CE8A1FBA-6608-7A58-F856-564228852D6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9" name="26 Rectángulo">
            <a:extLst>
              <a:ext uri="{FF2B5EF4-FFF2-40B4-BE49-F238E27FC236}">
                <a16:creationId xmlns:a16="http://schemas.microsoft.com/office/drawing/2014/main" id="{25CEBDCF-3A4B-1FCF-D0FF-7993C12438A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" name="27 Rectángulo">
            <a:extLst>
              <a:ext uri="{FF2B5EF4-FFF2-40B4-BE49-F238E27FC236}">
                <a16:creationId xmlns:a16="http://schemas.microsoft.com/office/drawing/2014/main" id="{964A7D78-2F58-E327-A04E-94046CF1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28 Conector recto">
            <a:extLst>
              <a:ext uri="{FF2B5EF4-FFF2-40B4-BE49-F238E27FC236}">
                <a16:creationId xmlns:a16="http://schemas.microsoft.com/office/drawing/2014/main" id="{92D19C75-547F-8BE1-6F84-66145EDD6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29 Elipse">
            <a:extLst>
              <a:ext uri="{FF2B5EF4-FFF2-40B4-BE49-F238E27FC236}">
                <a16:creationId xmlns:a16="http://schemas.microsoft.com/office/drawing/2014/main" id="{7F00B7EA-1441-4A82-7CC6-6DB8F846211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3" name="30 Elipse">
            <a:extLst>
              <a:ext uri="{FF2B5EF4-FFF2-40B4-BE49-F238E27FC236}">
                <a16:creationId xmlns:a16="http://schemas.microsoft.com/office/drawing/2014/main" id="{4A086041-5CA5-8CF9-2908-E56A1ACD0F1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" name="31 Rectángulo">
            <a:extLst>
              <a:ext uri="{FF2B5EF4-FFF2-40B4-BE49-F238E27FC236}">
                <a16:creationId xmlns:a16="http://schemas.microsoft.com/office/drawing/2014/main" id="{7844D567-37AA-F39A-319C-A708F8567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6 Marcador de número de diapositiva">
            <a:extLst>
              <a:ext uri="{FF2B5EF4-FFF2-40B4-BE49-F238E27FC236}">
                <a16:creationId xmlns:a16="http://schemas.microsoft.com/office/drawing/2014/main" id="{6F55BD16-5459-B290-2011-E4B34F42E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9EEBD21-8230-4CE5-BFC0-AB9B3AA456D4}" type="slidenum">
              <a:rPr lang="es-ES" altLang="es-ES"/>
              <a:pPr/>
              <a:t>‹#›</a:t>
            </a:fld>
            <a:endParaRPr lang="es-ES" altLang="es-ES"/>
          </a:p>
        </p:txBody>
      </p:sp>
      <p:sp>
        <p:nvSpPr>
          <p:cNvPr id="16" name="4 Marcador de fecha">
            <a:extLst>
              <a:ext uri="{FF2B5EF4-FFF2-40B4-BE49-F238E27FC236}">
                <a16:creationId xmlns:a16="http://schemas.microsoft.com/office/drawing/2014/main" id="{7C336D18-0D08-9404-AAB1-1C7FE12905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2526-66B1-4E61-9F12-A4BF8B19C20D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17" name="5 Marcador de pie de página">
            <a:extLst>
              <a:ext uri="{FF2B5EF4-FFF2-40B4-BE49-F238E27FC236}">
                <a16:creationId xmlns:a16="http://schemas.microsoft.com/office/drawing/2014/main" id="{ADE0ECAE-A3E2-31A4-D04C-C3394DE830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343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Conector recto">
            <a:extLst>
              <a:ext uri="{FF2B5EF4-FFF2-40B4-BE49-F238E27FC236}">
                <a16:creationId xmlns:a16="http://schemas.microsoft.com/office/drawing/2014/main" id="{BBF011B2-823C-5E2A-5CE8-63EB61341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20 Rectángulo">
            <a:extLst>
              <a:ext uri="{FF2B5EF4-FFF2-40B4-BE49-F238E27FC236}">
                <a16:creationId xmlns:a16="http://schemas.microsoft.com/office/drawing/2014/main" id="{9580F083-A0CF-317E-0D86-753EEB0604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7" name="23 Rectángulo">
            <a:extLst>
              <a:ext uri="{FF2B5EF4-FFF2-40B4-BE49-F238E27FC236}">
                <a16:creationId xmlns:a16="http://schemas.microsoft.com/office/drawing/2014/main" id="{B1E0B74A-DF1D-D8EF-B2A1-DF4199AB63A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8" name="24 Rectángulo">
            <a:extLst>
              <a:ext uri="{FF2B5EF4-FFF2-40B4-BE49-F238E27FC236}">
                <a16:creationId xmlns:a16="http://schemas.microsoft.com/office/drawing/2014/main" id="{06B0A9BF-3C5C-4A8E-AB93-B3C3250BFE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9" name="25 Rectángulo">
            <a:extLst>
              <a:ext uri="{FF2B5EF4-FFF2-40B4-BE49-F238E27FC236}">
                <a16:creationId xmlns:a16="http://schemas.microsoft.com/office/drawing/2014/main" id="{59D35BAC-0F11-5A50-3C6E-A021BF5865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10" name="26 Rectángulo">
            <a:extLst>
              <a:ext uri="{FF2B5EF4-FFF2-40B4-BE49-F238E27FC236}">
                <a16:creationId xmlns:a16="http://schemas.microsoft.com/office/drawing/2014/main" id="{F089152A-378B-E581-08CC-05C85D2DF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27 Rectángulo">
            <a:extLst>
              <a:ext uri="{FF2B5EF4-FFF2-40B4-BE49-F238E27FC236}">
                <a16:creationId xmlns:a16="http://schemas.microsoft.com/office/drawing/2014/main" id="{37949010-AF7E-5B34-B388-4A87C2847EBF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" name="28 Rectángulo">
            <a:extLst>
              <a:ext uri="{FF2B5EF4-FFF2-40B4-BE49-F238E27FC236}">
                <a16:creationId xmlns:a16="http://schemas.microsoft.com/office/drawing/2014/main" id="{7EC683D3-43D2-F060-0D8A-CAD2F706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29 Elipse">
            <a:extLst>
              <a:ext uri="{FF2B5EF4-FFF2-40B4-BE49-F238E27FC236}">
                <a16:creationId xmlns:a16="http://schemas.microsoft.com/office/drawing/2014/main" id="{53C9A1B8-E872-A99F-DC7A-D5B2EB92A010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" name="30 Elipse">
            <a:extLst>
              <a:ext uri="{FF2B5EF4-FFF2-40B4-BE49-F238E27FC236}">
                <a16:creationId xmlns:a16="http://schemas.microsoft.com/office/drawing/2014/main" id="{1A553E55-95C4-8D2F-95D9-1C9D4AB20DEE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" name="31 Rectángulo">
            <a:extLst>
              <a:ext uri="{FF2B5EF4-FFF2-40B4-BE49-F238E27FC236}">
                <a16:creationId xmlns:a16="http://schemas.microsoft.com/office/drawing/2014/main" id="{53589935-C25A-4D02-7A36-EFBE81B48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6 Marcador de número de diapositiva">
            <a:extLst>
              <a:ext uri="{FF2B5EF4-FFF2-40B4-BE49-F238E27FC236}">
                <a16:creationId xmlns:a16="http://schemas.microsoft.com/office/drawing/2014/main" id="{68E5973C-3E88-89B4-7CA0-EDD521ED5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D96EB92-8F35-44A8-81A4-9E5156BB8F4D}" type="slidenum">
              <a:rPr lang="es-ES" altLang="es-ES"/>
              <a:pPr/>
              <a:t>‹#›</a:t>
            </a:fld>
            <a:endParaRPr lang="es-ES" altLang="es-ES"/>
          </a:p>
        </p:txBody>
      </p:sp>
      <p:sp>
        <p:nvSpPr>
          <p:cNvPr id="17" name="4 Marcador de fecha">
            <a:extLst>
              <a:ext uri="{FF2B5EF4-FFF2-40B4-BE49-F238E27FC236}">
                <a16:creationId xmlns:a16="http://schemas.microsoft.com/office/drawing/2014/main" id="{9686993F-0465-4172-516A-9003FBAB7E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7AB3-F63F-4063-A63D-0D9166532088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18" name="5 Marcador de pie de página">
            <a:extLst>
              <a:ext uri="{FF2B5EF4-FFF2-40B4-BE49-F238E27FC236}">
                <a16:creationId xmlns:a16="http://schemas.microsoft.com/office/drawing/2014/main" id="{D017EAC8-3942-4FFE-0002-10AEA6D12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194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6 Rectángulo">
            <a:extLst>
              <a:ext uri="{FF2B5EF4-FFF2-40B4-BE49-F238E27FC236}">
                <a16:creationId xmlns:a16="http://schemas.microsoft.com/office/drawing/2014/main" id="{1CFADCF0-3B96-ACD7-F660-93C13884771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1027" name="15 Rectángulo">
            <a:extLst>
              <a:ext uri="{FF2B5EF4-FFF2-40B4-BE49-F238E27FC236}">
                <a16:creationId xmlns:a16="http://schemas.microsoft.com/office/drawing/2014/main" id="{CFE70C52-B7A5-AA68-AEC3-C420B366307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1028" name="17 Rectángulo">
            <a:extLst>
              <a:ext uri="{FF2B5EF4-FFF2-40B4-BE49-F238E27FC236}">
                <a16:creationId xmlns:a16="http://schemas.microsoft.com/office/drawing/2014/main" id="{71A09747-248E-FB98-D1D4-83C744EF8EA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1029" name="18 Rectángulo">
            <a:extLst>
              <a:ext uri="{FF2B5EF4-FFF2-40B4-BE49-F238E27FC236}">
                <a16:creationId xmlns:a16="http://schemas.microsoft.com/office/drawing/2014/main" id="{AAFC5B33-EB2E-1C00-31A6-1F4C7C4FAC3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s-E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3041A5F9-0019-59BF-B90F-25FD755D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D8BDCEBF-6AE6-BA15-1B16-9A528AC01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A27966-8D91-435D-8B9B-05FE10E6356B}" type="datetime1">
              <a:rPr lang="es-ES_tradnl" altLang="es-ES"/>
              <a:pPr>
                <a:defRPr/>
              </a:pPr>
              <a:t>04/03/2025</a:t>
            </a:fld>
            <a:endParaRPr lang="es-ES" altLang="es-E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AFF2D4A1-2B6E-5B8D-4C23-1C463F9AE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A5297E38-2949-BE3E-15AE-E3E12CA1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9 Conector recto">
            <a:extLst>
              <a:ext uri="{FF2B5EF4-FFF2-40B4-BE49-F238E27FC236}">
                <a16:creationId xmlns:a16="http://schemas.microsoft.com/office/drawing/2014/main" id="{42D6CB86-F7C1-5EC9-1B74-6C27442F4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11 Elipse">
            <a:extLst>
              <a:ext uri="{FF2B5EF4-FFF2-40B4-BE49-F238E27FC236}">
                <a16:creationId xmlns:a16="http://schemas.microsoft.com/office/drawing/2014/main" id="{3BEC5E7D-F64A-B6F9-26FE-3BB70B57FCAA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" name="14 Elipse">
            <a:extLst>
              <a:ext uri="{FF2B5EF4-FFF2-40B4-BE49-F238E27FC236}">
                <a16:creationId xmlns:a16="http://schemas.microsoft.com/office/drawing/2014/main" id="{754E3DAF-7D9F-2429-5703-84ADFEAC50A1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C3E6AB25-65C6-909B-DC1F-08413B334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>
                <a:solidFill>
                  <a:srgbClr val="88A44D"/>
                </a:solidFill>
              </a:defRPr>
            </a:lvl1pPr>
          </a:lstStyle>
          <a:p>
            <a:fld id="{FCC6FD41-23C6-40B9-AE20-62F0527D340F}" type="slidenum">
              <a:rPr lang="es-ES" altLang="es-ES"/>
              <a:pPr/>
              <a:t>‹#›</a:t>
            </a:fld>
            <a:endParaRPr lang="es-ES" altLang="es-ES"/>
          </a:p>
        </p:txBody>
      </p:sp>
      <p:sp>
        <p:nvSpPr>
          <p:cNvPr id="1038" name="21 Marcador de título">
            <a:extLst>
              <a:ext uri="{FF2B5EF4-FFF2-40B4-BE49-F238E27FC236}">
                <a16:creationId xmlns:a16="http://schemas.microsoft.com/office/drawing/2014/main" id="{77B18C22-C101-9385-5653-5EB80E9861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39" name="12 Marcador de texto">
            <a:extLst>
              <a:ext uri="{FF2B5EF4-FFF2-40B4-BE49-F238E27FC236}">
                <a16:creationId xmlns:a16="http://schemas.microsoft.com/office/drawing/2014/main" id="{053639F7-1220-F31B-0FA2-6CBC54C311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zkidetzagune.euskadi.eus/es/hasier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DF7CC24E-8C5F-4CEA-73B3-B79A09A4F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017D56-AA0B-411D-B1C8-F0504682EA6B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15363" name="Text Box 9">
            <a:extLst>
              <a:ext uri="{FF2B5EF4-FFF2-40B4-BE49-F238E27FC236}">
                <a16:creationId xmlns:a16="http://schemas.microsoft.com/office/drawing/2014/main" id="{CFFEE962-D6DD-561D-09E2-952323E2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45125"/>
            <a:ext cx="4608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_tradnl" altLang="es-ES" sz="1400"/>
              <a:t>14 y 15 de octubre de 2010</a:t>
            </a:r>
          </a:p>
        </p:txBody>
      </p:sp>
      <p:sp>
        <p:nvSpPr>
          <p:cNvPr id="15364" name="Text Box 10">
            <a:extLst>
              <a:ext uri="{FF2B5EF4-FFF2-40B4-BE49-F238E27FC236}">
                <a16:creationId xmlns:a16="http://schemas.microsoft.com/office/drawing/2014/main" id="{4AFE5DCA-1F1C-4A05-2537-E5F42C5B27E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187450" y="981075"/>
            <a:ext cx="6192838" cy="24003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s-ES_tradnl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POLITICAS DE IGUALDAD EN EL DEPARTAMENTO DE EDUCACIÓN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s-ES_tradnl" alt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Hezkuntza</a:t>
            </a:r>
            <a:r>
              <a:rPr kumimoji="0" lang="es-ES_tradnl" alt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Saila</a:t>
            </a:r>
            <a:r>
              <a:rPr kumimoji="0" lang="es-ES_tradnl" alt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s-ES_tradnl" alt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Implicaciones para las Direcciones. </a:t>
            </a:r>
          </a:p>
        </p:txBody>
      </p:sp>
      <p:sp>
        <p:nvSpPr>
          <p:cNvPr id="15365" name="Text Box 11">
            <a:extLst>
              <a:ext uri="{FF2B5EF4-FFF2-40B4-BE49-F238E27FC236}">
                <a16:creationId xmlns:a16="http://schemas.microsoft.com/office/drawing/2014/main" id="{1938653A-5A37-A3E0-B0D1-CFA9442C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4672013"/>
            <a:ext cx="66262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_tradnl" altLang="es-ES" sz="1600">
                <a:solidFill>
                  <a:schemeClr val="tx1"/>
                </a:solidFill>
                <a:latin typeface="Arial Narrow" panose="020B0606020202030204" pitchFamily="34" charset="0"/>
              </a:rPr>
              <a:t>Unidad de igualdad de mujeres y hombres.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_tradnl" altLang="es-ES" sz="1600">
                <a:solidFill>
                  <a:schemeClr val="tx1"/>
                </a:solidFill>
                <a:latin typeface="Arial Narrow" panose="020B0606020202030204" pitchFamily="34" charset="0"/>
              </a:rPr>
              <a:t> Departamento de Educación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_tradnl" altLang="es-ES" sz="1600" b="1">
                <a:solidFill>
                  <a:schemeClr val="tx1"/>
                </a:solidFill>
                <a:latin typeface="Century Gothic" panose="020B0502020202020204" pitchFamily="34" charset="0"/>
              </a:rPr>
              <a:t>22 de junio de 2023</a:t>
            </a:r>
          </a:p>
        </p:txBody>
      </p:sp>
      <p:pic>
        <p:nvPicPr>
          <p:cNvPr id="15366" name="Picture 13" descr="R:\BERDINTASUNA\LOGOA\Berdintasunerako unitatea\sinadura\logoGUREAN.jpg">
            <a:extLst>
              <a:ext uri="{FF2B5EF4-FFF2-40B4-BE49-F238E27FC236}">
                <a16:creationId xmlns:a16="http://schemas.microsoft.com/office/drawing/2014/main" id="{05138B26-0329-51E1-825F-681CC01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00338"/>
            <a:ext cx="39465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rudia 1">
            <a:extLst>
              <a:ext uri="{FF2B5EF4-FFF2-40B4-BE49-F238E27FC236}">
                <a16:creationId xmlns:a16="http://schemas.microsoft.com/office/drawing/2014/main" id="{4040870F-FD2A-62F0-AF90-B3927D5C7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0663"/>
            <a:ext cx="63309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B04F4862-9FCE-6C06-2323-8E1BE21F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228013" cy="792163"/>
          </a:xfrm>
        </p:spPr>
        <p:txBody>
          <a:bodyPr/>
          <a:lstStyle/>
          <a:p>
            <a:pPr algn="l"/>
            <a:r>
              <a:rPr lang="es-ES" altLang="es-ES" sz="1800" b="1">
                <a:latin typeface="Century Gothic" panose="020B0502020202020204" pitchFamily="34" charset="0"/>
              </a:rPr>
              <a:t>2. Mandatos relativos a la educación en la Ley para la Igualdad de mujeres y hombres </a:t>
            </a:r>
          </a:p>
        </p:txBody>
      </p:sp>
      <p:sp>
        <p:nvSpPr>
          <p:cNvPr id="28675" name="Marcador de número de diapositiva 2">
            <a:extLst>
              <a:ext uri="{FF2B5EF4-FFF2-40B4-BE49-F238E27FC236}">
                <a16:creationId xmlns:a16="http://schemas.microsoft.com/office/drawing/2014/main" id="{36562991-3AD3-FAC4-739C-AD2BE00A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525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8CAE49-5AC4-4CAC-8A0A-747D00C3A23D}" type="slidenum">
              <a:rPr lang="es-ES" altLang="es-ES"/>
              <a:pPr/>
              <a:t>10</a:t>
            </a:fld>
            <a:endParaRPr lang="es-ES" alt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9747ED-DB4A-0A1A-5A05-17E4C657C17A}"/>
              </a:ext>
            </a:extLst>
          </p:cNvPr>
          <p:cNvSpPr/>
          <p:nvPr/>
        </p:nvSpPr>
        <p:spPr>
          <a:xfrm>
            <a:off x="323850" y="1444625"/>
            <a:ext cx="82804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Formación (art. 35)</a:t>
            </a:r>
            <a:endParaRPr lang="es-ES" dirty="0">
              <a:solidFill>
                <a:schemeClr val="tx1"/>
              </a:solidFill>
            </a:endParaRPr>
          </a:p>
          <a:p>
            <a:pPr>
              <a:defRPr/>
            </a:pPr>
            <a:endParaRPr lang="es-ES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La Administración educativa pondrá en marcha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PLANES DE FORMACIÓN SOBRE COEDUCACIÓN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dirigidos a profesionales de la educación,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oferta de formación permanente</a:t>
            </a:r>
            <a:r>
              <a:rPr lang="es-ES" sz="1200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dirigida a profesionales de la educación, ha de incorporar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cursos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específicos en materia de coeducación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La Administración educativa promoverá también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formación en coeducación del personal que integra la Comunidad Escolar y la sensibilización y formación de las familias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E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sz="1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Sección 2º Educación universitaria </a:t>
            </a:r>
            <a:r>
              <a:rPr lang="es-E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(no lo vamos a desarrollar)</a:t>
            </a:r>
          </a:p>
          <a:p>
            <a:pPr>
              <a:defRPr/>
            </a:pPr>
            <a:endParaRPr lang="es-E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Sistema Universitario Vasco (art 36).</a:t>
            </a:r>
          </a:p>
          <a:p>
            <a:pPr>
              <a:defRPr/>
            </a:pPr>
            <a:endParaRPr 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universidades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que integran el sistema universitario vasco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promoverán la igualdad de oportunidades de mujeres y hombres con relación a la carrera docente y el acceso a los ámbitos  de toma de decisiones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, y fomentarán una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participación equilibrada del alumnado en función del sexo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en todas las disciplinas y áreas del conocimiento.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velarán por que en la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docencia y en los trabajos de investigación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sobre las diferentes áreas de conocimiento se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integre la perspectiva de género, se haga un uso no sexista del lenguaje y se incorpore el saber de las mujeres y su contribución social e histórica al desarrollo de la Humanidad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La Administración promoverá que las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universidades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del Sistema Universitario Vasco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impartan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de manera estable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formación especializada de agente de igualdad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de mujeres y hombres, así como que incorporen la perspectiva de género en todas sus disciplinas y áreas del conocimiento y, </a:t>
            </a:r>
            <a:endParaRPr lang="es-ES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561651C3-155C-F8A0-C4F4-916313BB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-488950"/>
            <a:ext cx="8228012" cy="1433513"/>
          </a:xfrm>
        </p:spPr>
        <p:txBody>
          <a:bodyPr/>
          <a:lstStyle/>
          <a:p>
            <a:pPr algn="l"/>
            <a:r>
              <a:rPr lang="es-ES" altLang="es-ES" sz="1800" b="1">
                <a:latin typeface="Century Gothic" panose="020B0502020202020204" pitchFamily="34" charset="0"/>
              </a:rPr>
              <a:t>2. Mandatos relativos a la educación en la Ley para la Igualdad de mujeres y hombres </a:t>
            </a:r>
            <a:endParaRPr lang="eu-ES" altLang="es-ES" sz="1800" b="1">
              <a:latin typeface="Century Gothic" panose="020B0502020202020204" pitchFamily="34" charset="0"/>
            </a:endParaRPr>
          </a:p>
        </p:txBody>
      </p:sp>
      <p:sp>
        <p:nvSpPr>
          <p:cNvPr id="29699" name="Marcador de número de diapositiva 2">
            <a:extLst>
              <a:ext uri="{FF2B5EF4-FFF2-40B4-BE49-F238E27FC236}">
                <a16:creationId xmlns:a16="http://schemas.microsoft.com/office/drawing/2014/main" id="{885EB50A-F32F-4E87-93F0-2876763B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62A1CA-D2F2-42C0-8E57-89628A19DE20}" type="slidenum">
              <a:rPr lang="es-ES" altLang="es-ES"/>
              <a:pPr/>
              <a:t>11</a:t>
            </a:fld>
            <a:endParaRPr lang="es-ES" altLang="es-ES"/>
          </a:p>
        </p:txBody>
      </p:sp>
      <p:sp>
        <p:nvSpPr>
          <p:cNvPr id="29700" name="Rectángulo 3">
            <a:extLst>
              <a:ext uri="{FF2B5EF4-FFF2-40B4-BE49-F238E27FC236}">
                <a16:creationId xmlns:a16="http://schemas.microsoft.com/office/drawing/2014/main" id="{32711951-9BF5-09CE-EBCC-30DBAF1A8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576388"/>
            <a:ext cx="82280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17145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La Administración educativa, en sus </a:t>
            </a: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convocatorias de apoyo a la formación y a la investigación, valorará 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especialmente los </a:t>
            </a: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proyecto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liderados por mujeres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, en aquellas ramas de la investigación en las que estén infrarrepresentadas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 Tengan en los </a:t>
            </a: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equipos de investigación una representación de, al menos, el 40 % de mujeres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Contribuyan a la </a:t>
            </a: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comprensión de las cuestiones relacionadas con la desigualdad 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de mujeres y hombres y la relación de jerarquía entre los sexos.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Planteen medidas para eliminar las desigualdades y promover la igualdad 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de mujeres y hombres.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Aborden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 aspectos vinculados con la </a:t>
            </a: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prevención y la atención a víctimas de la violencia machista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 contra las mujeres que favorezcan la mejora de dicha atención y la formación de profesionales en dicho ámbito.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La Administración educativa establecerá </a:t>
            </a:r>
            <a:r>
              <a:rPr lang="es-ES" altLang="es-ES" sz="1200" b="1">
                <a:solidFill>
                  <a:schemeClr val="tx1"/>
                </a:solidFill>
                <a:latin typeface="Century Gothic" panose="020B0502020202020204" pitchFamily="34" charset="0"/>
              </a:rPr>
              <a:t>subvenciones para apoyar la realización de proyectos que fomenten la igualdad de mujeres y hombres en el ámbito del sistema universitario vasco.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6BF421FA-7ADF-2264-0742-5A874691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488950"/>
            <a:ext cx="8228013" cy="1433513"/>
          </a:xfrm>
        </p:spPr>
        <p:txBody>
          <a:bodyPr/>
          <a:lstStyle/>
          <a:p>
            <a:pPr algn="l"/>
            <a:r>
              <a:rPr lang="es-ES" altLang="es-ES" sz="1800" b="1">
                <a:latin typeface="Century Gothic" panose="020B0502020202020204" pitchFamily="34" charset="0"/>
              </a:rPr>
              <a:t>2. Mandatos relativos a la educación en la Ley para la Igualdad de mujeres y hombres </a:t>
            </a:r>
            <a:endParaRPr lang="eu-ES" altLang="es-ES" sz="1800" b="1">
              <a:latin typeface="Century Gothic" panose="020B0502020202020204" pitchFamily="34" charset="0"/>
            </a:endParaRPr>
          </a:p>
        </p:txBody>
      </p:sp>
      <p:sp>
        <p:nvSpPr>
          <p:cNvPr id="31747" name="Marcador de número de diapositiva 2">
            <a:extLst>
              <a:ext uri="{FF2B5EF4-FFF2-40B4-BE49-F238E27FC236}">
                <a16:creationId xmlns:a16="http://schemas.microsoft.com/office/drawing/2014/main" id="{30D4BD01-5CEF-9F5F-BB5B-AB8BB135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FC1211-1D2A-413A-991A-C2DDCA15C4DF}" type="slidenum">
              <a:rPr lang="es-ES" altLang="es-ES"/>
              <a:pPr/>
              <a:t>12</a:t>
            </a:fld>
            <a:endParaRPr lang="es-ES" alt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57FCC9-EDFF-E3A0-D12E-6555D04BDF4E}"/>
              </a:ext>
            </a:extLst>
          </p:cNvPr>
          <p:cNvSpPr/>
          <p:nvPr/>
        </p:nvSpPr>
        <p:spPr>
          <a:xfrm>
            <a:off x="395288" y="1481138"/>
            <a:ext cx="8208962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Capítulo VII- VIOLENCIA MACHISTA CONTRA LAS MUJERES,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 establecen algunos mandatos específicos para el ámbito educativo</a:t>
            </a:r>
          </a:p>
          <a:p>
            <a:pPr>
              <a:defRPr/>
            </a:pPr>
            <a:endParaRPr lang="es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Sensibilización y prevención</a:t>
            </a:r>
          </a:p>
          <a:p>
            <a:pPr>
              <a:defRPr/>
            </a:pP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prevención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las administraciones deben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promover y aplicar las medidas para la igualdad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y para el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empoderamiento de las mujeres, en particular, las referidas al ámbito de la educación y al fomento de la coeducación.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Se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fomentarán especialmente aquellos programas y actuaciones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 promoción de la infancia y la juventud que </a:t>
            </a:r>
            <a:r>
              <a:rPr lang="es-ES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den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voz y favorezcan el empoderamiento de las niñas y de las chicas  y la implicación de los niños y los chicos en la igualdad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garantizar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formación adecuada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 las personas que trabajan en el ámbito de la infancia y de la juventud para la detección y atención de las formas específicas de violencia machista contra las mujeres que afectan a las personas en dichas edades.</a:t>
            </a:r>
          </a:p>
          <a:p>
            <a:pPr algn="just">
              <a:defRPr/>
            </a:pPr>
            <a:endParaRPr lang="es-ES" sz="1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Formación</a:t>
            </a:r>
            <a:endParaRPr lang="es-ES" sz="1400" dirty="0">
              <a:solidFill>
                <a:srgbClr val="660066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Garantizar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formación inicial y continua obligatoria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todo el personal dedicado al diseño de políticas y programas y a la detección, atención y protección de las víctimas de violencia machista contra las mujeres</a:t>
            </a:r>
          </a:p>
          <a:p>
            <a:pPr algn="just"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Detección, atención, coordinación y reparación: 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Garantizar, la atención a sus necesidades de seguridad, económicas, de alojamiento temporal seguro, de vivienda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educativas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y sociales en los términos previstos en esta ley y en sus normas de desarrollo.</a:t>
            </a:r>
          </a:p>
          <a:p>
            <a:pPr marL="171450" indent="-171450" algn="just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la Administración educativa ha de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asegurar una adecuada transición y una correcta escolarización en los casos en los que las hijas e hijos de las víctimas tengan que ser reubicados y escolarizados en un centro escolar distinto al que asistían cuando convivían en el entorno violento.</a:t>
            </a:r>
            <a:endParaRPr lang="es-ES" sz="12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97BD92EA-13B7-E6F0-AB0F-D21D15FB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33795" name="Marcador de número de diapositiva 2">
            <a:extLst>
              <a:ext uri="{FF2B5EF4-FFF2-40B4-BE49-F238E27FC236}">
                <a16:creationId xmlns:a16="http://schemas.microsoft.com/office/drawing/2014/main" id="{F7107362-B057-2629-8165-03F646C9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96E0D6-9804-4961-B59E-A78BF6EBC60F}" type="slidenum">
              <a:rPr lang="es-ES" altLang="es-ES"/>
              <a:pPr/>
              <a:t>13</a:t>
            </a:fld>
            <a:endParaRPr lang="es-ES" alt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0E4100-7BEF-9593-598B-4F2A01363F03}"/>
              </a:ext>
            </a:extLst>
          </p:cNvPr>
          <p:cNvSpPr/>
          <p:nvPr/>
        </p:nvSpPr>
        <p:spPr>
          <a:xfrm>
            <a:off x="368300" y="1412875"/>
            <a:ext cx="8208963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u-ES" sz="1600" b="1" dirty="0" err="1">
                <a:solidFill>
                  <a:srgbClr val="660066"/>
                </a:solidFill>
                <a:latin typeface="Century Gothic" panose="020B0502020202020204" pitchFamily="34" charset="0"/>
              </a:rPr>
              <a:t>Contenido</a:t>
            </a:r>
            <a:r>
              <a:rPr lang="eu-ES" sz="16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 del II Plan de </a:t>
            </a:r>
            <a:r>
              <a:rPr lang="eu-ES" sz="1600" b="1" dirty="0" err="1">
                <a:solidFill>
                  <a:srgbClr val="660066"/>
                </a:solidFill>
                <a:latin typeface="Century Gothic" panose="020B0502020202020204" pitchFamily="34" charset="0"/>
              </a:rPr>
              <a:t>coeducación</a:t>
            </a:r>
            <a:r>
              <a:rPr lang="eu-ES" sz="16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sz="1400" b="1" dirty="0">
              <a:solidFill>
                <a:srgbClr val="660066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 marL="914400" lvl="1" indent="-171450" algn="just">
              <a:buFontTx/>
              <a:buChar char="-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u-ES" dirty="0" err="1">
                <a:solidFill>
                  <a:schemeClr val="tx1"/>
                </a:solidFill>
              </a:rPr>
              <a:t>Justificación</a:t>
            </a:r>
            <a:endParaRPr lang="eu-ES" dirty="0">
              <a:solidFill>
                <a:schemeClr val="tx1"/>
              </a:solidFill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tx1"/>
                </a:solidFill>
              </a:rPr>
              <a:t>La escuela que queremos. En el camino hacia la igualdad y el buen trato: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u-ES" dirty="0">
                <a:solidFill>
                  <a:schemeClr val="tx1"/>
                </a:solidFill>
              </a:rPr>
              <a:t>Sistema de </a:t>
            </a:r>
            <a:r>
              <a:rPr lang="eu-ES" dirty="0" err="1">
                <a:solidFill>
                  <a:schemeClr val="tx1"/>
                </a:solidFill>
              </a:rPr>
              <a:t>gestión</a:t>
            </a:r>
            <a:r>
              <a:rPr lang="eu-ES" dirty="0">
                <a:solidFill>
                  <a:schemeClr val="tx1"/>
                </a:solidFill>
              </a:rPr>
              <a:t> y </a:t>
            </a:r>
            <a:r>
              <a:rPr lang="eu-ES" dirty="0" err="1">
                <a:solidFill>
                  <a:schemeClr val="tx1"/>
                </a:solidFill>
              </a:rPr>
              <a:t>evaluación</a:t>
            </a:r>
            <a:endParaRPr lang="eu-ES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0" lvl="1" indent="0" algn="just"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171450" lvl="1" indent="-171450" algn="just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</a:endParaRPr>
          </a:p>
          <a:p>
            <a:pPr marL="0" lvl="1" indent="0" algn="just">
              <a:defRPr/>
            </a:pPr>
            <a:endParaRPr lang="es-E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D9FCA758-4572-C800-9CC0-6DBB244E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35843" name="Marcador de número de diapositiva 2">
            <a:extLst>
              <a:ext uri="{FF2B5EF4-FFF2-40B4-BE49-F238E27FC236}">
                <a16:creationId xmlns:a16="http://schemas.microsoft.com/office/drawing/2014/main" id="{79CB178B-6845-FFCD-D83B-F4CCCCB8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74DE117-217A-49B1-B251-3700D324F12D}" type="slidenum">
              <a:rPr lang="es-ES" altLang="es-ES"/>
              <a:pPr/>
              <a:t>14</a:t>
            </a:fld>
            <a:endParaRPr lang="es-ES" alt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9315C14-0B09-ED3E-6BCB-E65E7B3B2B9A}"/>
              </a:ext>
            </a:extLst>
          </p:cNvPr>
          <p:cNvSpPr/>
          <p:nvPr/>
        </p:nvSpPr>
        <p:spPr>
          <a:xfrm>
            <a:off x="777875" y="3903663"/>
            <a:ext cx="1285875" cy="96678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sz="1400" dirty="0"/>
              <a:t>II </a:t>
            </a:r>
            <a:r>
              <a:rPr lang="eu-ES" sz="1400" dirty="0" err="1"/>
              <a:t>Borrador</a:t>
            </a:r>
            <a:endParaRPr lang="eu-ES" sz="1400" dirty="0"/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BD8CC9CD-D68B-2528-28FB-718A61DF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2850" y="2276475"/>
            <a:ext cx="587375" cy="417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C79FED-3BC1-2D80-926E-17D64E7A4B78}"/>
              </a:ext>
            </a:extLst>
          </p:cNvPr>
          <p:cNvSpPr/>
          <p:nvPr/>
        </p:nvSpPr>
        <p:spPr>
          <a:xfrm>
            <a:off x="3176588" y="1922463"/>
            <a:ext cx="1296987" cy="115252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sz="1400" dirty="0"/>
              <a:t>I </a:t>
            </a:r>
            <a:r>
              <a:rPr lang="eu-ES" sz="1400" dirty="0" err="1"/>
              <a:t>Borrador</a:t>
            </a:r>
            <a:endParaRPr lang="eu-ES" sz="1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A5829D-1331-E4F2-0C66-838730102782}"/>
              </a:ext>
            </a:extLst>
          </p:cNvPr>
          <p:cNvSpPr/>
          <p:nvPr/>
        </p:nvSpPr>
        <p:spPr>
          <a:xfrm>
            <a:off x="449263" y="1844675"/>
            <a:ext cx="1892300" cy="18875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b="1" dirty="0"/>
              <a:t>Grupo de trabajo</a:t>
            </a:r>
            <a:r>
              <a:rPr lang="es-ES" sz="1600" b="1" dirty="0"/>
              <a:t>:</a:t>
            </a:r>
          </a:p>
          <a:p>
            <a:pPr>
              <a:defRPr/>
            </a:pPr>
            <a:r>
              <a:rPr lang="es-ES" sz="1000" dirty="0"/>
              <a:t>D. Diversidad e inclusión educativa</a:t>
            </a:r>
          </a:p>
          <a:p>
            <a:pPr>
              <a:defRPr/>
            </a:pPr>
            <a:r>
              <a:rPr lang="es-ES" sz="1000" dirty="0"/>
              <a:t>BN</a:t>
            </a:r>
          </a:p>
          <a:p>
            <a:pPr>
              <a:defRPr/>
            </a:pPr>
            <a:r>
              <a:rPr lang="es-ES" sz="1000" dirty="0" err="1"/>
              <a:t>Berritzegune</a:t>
            </a:r>
            <a:r>
              <a:rPr lang="es-ES" sz="1000" dirty="0"/>
              <a:t> zonal</a:t>
            </a:r>
          </a:p>
          <a:p>
            <a:pPr>
              <a:defRPr/>
            </a:pPr>
            <a:r>
              <a:rPr lang="es-ES" sz="1000" dirty="0"/>
              <a:t>Inspección  </a:t>
            </a:r>
          </a:p>
          <a:p>
            <a:pPr>
              <a:defRPr/>
            </a:pPr>
            <a:r>
              <a:rPr lang="es-ES" sz="1000" dirty="0"/>
              <a:t>UAI</a:t>
            </a:r>
          </a:p>
          <a:p>
            <a:pPr>
              <a:defRPr/>
            </a:pPr>
            <a:r>
              <a:rPr lang="es-ES" sz="1000" dirty="0"/>
              <a:t>Emakunde</a:t>
            </a:r>
          </a:p>
          <a:p>
            <a:pPr>
              <a:defRPr/>
            </a:pPr>
            <a:r>
              <a:rPr lang="es-ES" sz="1000" b="1" dirty="0">
                <a:solidFill>
                  <a:schemeClr val="accent6"/>
                </a:solidFill>
              </a:rPr>
              <a:t>Asesoramiento de: </a:t>
            </a:r>
          </a:p>
          <a:p>
            <a:pPr marL="171450" indent="-171450">
              <a:buFontTx/>
              <a:buChar char="-"/>
              <a:defRPr/>
            </a:pPr>
            <a:r>
              <a:rPr lang="es-ES" sz="1000" b="1" dirty="0">
                <a:solidFill>
                  <a:schemeClr val="accent6"/>
                </a:solidFill>
              </a:rPr>
              <a:t>Marian Moreno</a:t>
            </a:r>
          </a:p>
          <a:p>
            <a:pPr marL="171450" indent="-171450">
              <a:buFontTx/>
              <a:buChar char="-"/>
              <a:defRPr/>
            </a:pPr>
            <a:r>
              <a:rPr lang="es-ES" sz="1000" b="1" dirty="0">
                <a:solidFill>
                  <a:schemeClr val="accent6"/>
                </a:solidFill>
              </a:rPr>
              <a:t>Carmen Ruiz</a:t>
            </a:r>
          </a:p>
        </p:txBody>
      </p:sp>
      <p:pic>
        <p:nvPicPr>
          <p:cNvPr id="35848" name="Imagen 14">
            <a:extLst>
              <a:ext uri="{FF2B5EF4-FFF2-40B4-BE49-F238E27FC236}">
                <a16:creationId xmlns:a16="http://schemas.microsoft.com/office/drawing/2014/main" id="{761489E7-3A45-5669-D86B-1816B6A2C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235200"/>
            <a:ext cx="6096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86B7758-6A3B-5678-398C-0C839591CFAD}"/>
              </a:ext>
            </a:extLst>
          </p:cNvPr>
          <p:cNvSpPr/>
          <p:nvPr/>
        </p:nvSpPr>
        <p:spPr>
          <a:xfrm>
            <a:off x="5567363" y="1817688"/>
            <a:ext cx="1943100" cy="15128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400" b="1" dirty="0"/>
              <a:t>Contraste con</a:t>
            </a:r>
            <a:r>
              <a:rPr lang="es-ES" sz="1400" dirty="0"/>
              <a:t>: </a:t>
            </a:r>
          </a:p>
          <a:p>
            <a:pPr>
              <a:defRPr/>
            </a:pPr>
            <a:r>
              <a:rPr lang="es-ES" sz="1000" dirty="0"/>
              <a:t>Dirección de Política Familiar</a:t>
            </a:r>
          </a:p>
          <a:p>
            <a:pPr>
              <a:defRPr/>
            </a:pPr>
            <a:r>
              <a:rPr lang="es-ES" sz="1000" dirty="0"/>
              <a:t>Diversidad </a:t>
            </a:r>
          </a:p>
          <a:p>
            <a:pPr>
              <a:defRPr/>
            </a:pPr>
            <a:r>
              <a:rPr lang="es-ES" sz="1000" dirty="0"/>
              <a:t>Asesorías de coeducación de </a:t>
            </a:r>
            <a:r>
              <a:rPr lang="es-ES" sz="1000" dirty="0" err="1"/>
              <a:t>Berritzegunes</a:t>
            </a:r>
            <a:r>
              <a:rPr lang="es-ES" sz="1000" dirty="0"/>
              <a:t> (Asesorías)</a:t>
            </a:r>
          </a:p>
          <a:p>
            <a:pPr>
              <a:defRPr/>
            </a:pPr>
            <a:r>
              <a:rPr lang="es-ES" sz="1000" dirty="0"/>
              <a:t>Emakunde</a:t>
            </a:r>
          </a:p>
          <a:p>
            <a:pPr>
              <a:defRPr/>
            </a:pPr>
            <a:r>
              <a:rPr lang="es-ES" sz="1000" dirty="0"/>
              <a:t>Consejo Escolar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B396C52-053B-2C58-0744-22E6F9A8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627313" y="3429000"/>
            <a:ext cx="2736850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D5FA6914-7114-B699-16EB-050B2872B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7925" y="4270375"/>
            <a:ext cx="1944688" cy="265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C5578E9-547E-B481-D12A-D739B65F372E}"/>
              </a:ext>
            </a:extLst>
          </p:cNvPr>
          <p:cNvSpPr/>
          <p:nvPr/>
        </p:nvSpPr>
        <p:spPr>
          <a:xfrm>
            <a:off x="4954588" y="3732213"/>
            <a:ext cx="1944687" cy="10652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000" dirty="0"/>
              <a:t>Publicar en Portal de transparencia y participación de la ciudadanía –IREKIA</a:t>
            </a:r>
          </a:p>
          <a:p>
            <a:pPr>
              <a:defRPr/>
            </a:pPr>
            <a:endParaRPr lang="es-ES" sz="1000" dirty="0"/>
          </a:p>
        </p:txBody>
      </p:sp>
      <p:sp>
        <p:nvSpPr>
          <p:cNvPr id="24" name="Flecha abajo 23">
            <a:extLst>
              <a:ext uri="{FF2B5EF4-FFF2-40B4-BE49-F238E27FC236}">
                <a16:creationId xmlns:a16="http://schemas.microsoft.com/office/drawing/2014/main" id="{ECDB37BB-E953-B325-A42D-899BE4ABD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7363" y="4846638"/>
            <a:ext cx="5175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4A6B8F50-C77E-D912-A638-2E16337FE087}"/>
              </a:ext>
            </a:extLst>
          </p:cNvPr>
          <p:cNvSpPr/>
          <p:nvPr/>
        </p:nvSpPr>
        <p:spPr>
          <a:xfrm>
            <a:off x="3983038" y="5405438"/>
            <a:ext cx="3889375" cy="5445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 err="1"/>
              <a:t>Texto</a:t>
            </a:r>
            <a:r>
              <a:rPr lang="eu-ES" dirty="0"/>
              <a:t> </a:t>
            </a:r>
            <a:r>
              <a:rPr lang="eu-ES" dirty="0" err="1"/>
              <a:t>definitivo</a:t>
            </a:r>
            <a:r>
              <a:rPr lang="eu-ES" dirty="0"/>
              <a:t> II Plan de </a:t>
            </a:r>
            <a:r>
              <a:rPr lang="eu-ES" dirty="0" err="1"/>
              <a:t>coeduación</a:t>
            </a:r>
            <a:endParaRPr lang="eu-ES" dirty="0"/>
          </a:p>
        </p:txBody>
      </p:sp>
      <p:sp>
        <p:nvSpPr>
          <p:cNvPr id="35855" name="CuadroTexto 1">
            <a:extLst>
              <a:ext uri="{FF2B5EF4-FFF2-40B4-BE49-F238E27FC236}">
                <a16:creationId xmlns:a16="http://schemas.microsoft.com/office/drawing/2014/main" id="{8EBC4276-C80F-F54E-955E-FDE72C7C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382713"/>
            <a:ext cx="3587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u-ES" altLang="eu-ES" sz="1600" b="1">
                <a:solidFill>
                  <a:srgbClr val="7030A0"/>
                </a:solidFill>
                <a:latin typeface="Century Gothic" panose="020B0502020202020204" pitchFamily="34" charset="0"/>
              </a:rPr>
              <a:t>Proceso de elaboración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D7006DB4-2912-07D3-3079-B66B9C81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37891" name="Marcador de número de diapositiva 2">
            <a:extLst>
              <a:ext uri="{FF2B5EF4-FFF2-40B4-BE49-F238E27FC236}">
                <a16:creationId xmlns:a16="http://schemas.microsoft.com/office/drawing/2014/main" id="{EEAFF9E9-FB40-58E8-5DFF-0F51A3E5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4DD98C-0995-4E54-83C3-63911BD99DD3}" type="slidenum">
              <a:rPr lang="es-ES" altLang="es-ES"/>
              <a:pPr/>
              <a:t>15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BAAD7-75D9-3CE9-A406-C31EE6ACDC70}"/>
              </a:ext>
            </a:extLst>
          </p:cNvPr>
          <p:cNvSpPr/>
          <p:nvPr/>
        </p:nvSpPr>
        <p:spPr>
          <a:xfrm>
            <a:off x="468313" y="1516063"/>
            <a:ext cx="8207375" cy="3754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Justificación</a:t>
            </a: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el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diagnóstico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 la situación actual y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el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marco jurídico y normativo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que sustenta el Plan</a:t>
            </a:r>
          </a:p>
          <a:p>
            <a:pPr>
              <a:defRPr/>
            </a:pPr>
            <a:endParaRPr lang="eu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A </a:t>
            </a:r>
            <a:r>
              <a:rPr lang="eu-ES" sz="1400" b="1" dirty="0" err="1">
                <a:solidFill>
                  <a:srgbClr val="660066"/>
                </a:solidFill>
                <a:latin typeface="Century Gothic" panose="020B0502020202020204" pitchFamily="34" charset="0"/>
              </a:rPr>
              <a:t>quien</a:t>
            </a:r>
            <a:r>
              <a:rPr lang="eu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 </a:t>
            </a:r>
            <a:r>
              <a:rPr lang="eu-ES" sz="1400" b="1" dirty="0" err="1">
                <a:solidFill>
                  <a:srgbClr val="660066"/>
                </a:solidFill>
                <a:latin typeface="Century Gothic" panose="020B0502020202020204" pitchFamily="34" charset="0"/>
              </a:rPr>
              <a:t>está</a:t>
            </a:r>
            <a:r>
              <a:rPr lang="eu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 </a:t>
            </a:r>
            <a:r>
              <a:rPr lang="eu-ES" sz="1400" b="1" dirty="0" err="1">
                <a:solidFill>
                  <a:srgbClr val="660066"/>
                </a:solidFill>
                <a:latin typeface="Century Gothic" panose="020B0502020202020204" pitchFamily="34" charset="0"/>
              </a:rPr>
              <a:t>dirigido</a:t>
            </a:r>
            <a:endParaRPr lang="eu-ES" sz="1400" b="1" dirty="0">
              <a:solidFill>
                <a:srgbClr val="660066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660066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Centros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u-ES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educación</a:t>
            </a:r>
            <a:r>
              <a:rPr lang="eu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u-ES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infantil</a:t>
            </a:r>
            <a:r>
              <a:rPr lang="eu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, </a:t>
            </a:r>
            <a:r>
              <a:rPr lang="eu-ES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primaria</a:t>
            </a:r>
            <a:r>
              <a:rPr lang="eu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y </a:t>
            </a:r>
            <a:r>
              <a:rPr lang="eu-ES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secundaria</a:t>
            </a:r>
            <a:endParaRPr lang="es-ES" sz="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La escuela que queremos. En el camino hacia la igualdad y el buen trato</a:t>
            </a:r>
          </a:p>
          <a:p>
            <a:pPr>
              <a:defRPr/>
            </a:pP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Se establecen los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objetivos</a:t>
            </a:r>
            <a:r>
              <a:rPr 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 la escuela </a:t>
            </a:r>
            <a:r>
              <a:rPr lang="es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coeducadora</a:t>
            </a: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Elementos fundamentales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avanzar hacia una escuela </a:t>
            </a:r>
            <a:r>
              <a:rPr lang="es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coeducadora</a:t>
            </a: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Los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8 pilares de la coeducación</a:t>
            </a:r>
          </a:p>
          <a:p>
            <a:pPr marL="171450" indent="-171450" algn="just">
              <a:buFontTx/>
              <a:buChar char="-"/>
              <a:defRPr/>
            </a:pPr>
            <a:endParaRPr lang="es-ES" sz="1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  <a:defRPr/>
            </a:pPr>
            <a:endParaRPr lang="es-ES" sz="1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55E67953-338A-D6F9-61D7-453463C1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39939" name="Marcador de número de diapositiva 2">
            <a:extLst>
              <a:ext uri="{FF2B5EF4-FFF2-40B4-BE49-F238E27FC236}">
                <a16:creationId xmlns:a16="http://schemas.microsoft.com/office/drawing/2014/main" id="{183E4A05-578B-9978-8C1A-6C80FDEC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C6A8B6-935D-4A8F-8989-E099418346B9}" type="slidenum">
              <a:rPr lang="es-ES" altLang="es-ES"/>
              <a:pPr/>
              <a:t>16</a:t>
            </a:fld>
            <a:endParaRPr lang="es-ES" altLang="es-ES"/>
          </a:p>
        </p:txBody>
      </p:sp>
      <p:sp>
        <p:nvSpPr>
          <p:cNvPr id="39940" name="Rectángulo 15">
            <a:extLst>
              <a:ext uri="{FF2B5EF4-FFF2-40B4-BE49-F238E27FC236}">
                <a16:creationId xmlns:a16="http://schemas.microsoft.com/office/drawing/2014/main" id="{A7631F0A-F802-8293-A6AD-B3DE83EB8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16063"/>
            <a:ext cx="820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altLang="eu-ES" sz="1200">
              <a:solidFill>
                <a:schemeClr val="tx1"/>
              </a:solidFill>
            </a:endParaRPr>
          </a:p>
          <a:p>
            <a:endParaRPr lang="es-ES" altLang="eu-ES" sz="1200">
              <a:solidFill>
                <a:schemeClr val="tx1"/>
              </a:solidFill>
            </a:endParaRPr>
          </a:p>
          <a:p>
            <a:endParaRPr lang="es-ES" altLang="eu-ES" sz="1200">
              <a:solidFill>
                <a:schemeClr val="tx1"/>
              </a:solidFill>
            </a:endParaRPr>
          </a:p>
        </p:txBody>
      </p:sp>
      <p:sp>
        <p:nvSpPr>
          <p:cNvPr id="2" name="Elipsea 1">
            <a:extLst>
              <a:ext uri="{FF2B5EF4-FFF2-40B4-BE49-F238E27FC236}">
                <a16:creationId xmlns:a16="http://schemas.microsoft.com/office/drawing/2014/main" id="{BBB4FFDB-E205-72BC-F82C-18AD203BE30E}"/>
              </a:ext>
            </a:extLst>
          </p:cNvPr>
          <p:cNvSpPr/>
          <p:nvPr/>
        </p:nvSpPr>
        <p:spPr>
          <a:xfrm>
            <a:off x="3149600" y="2665413"/>
            <a:ext cx="2347913" cy="22764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sz="1400" b="1" dirty="0">
                <a:latin typeface="Century Gothic" panose="020B0502020202020204" pitchFamily="34" charset="0"/>
              </a:rPr>
              <a:t>OBJETIVOS DE ESCUELA COEDUCADORA</a:t>
            </a:r>
            <a:endParaRPr lang="es-ES" sz="1400" b="1" dirty="0">
              <a:latin typeface="Century Gothic" panose="020B0502020202020204" pitchFamily="34" charset="0"/>
            </a:endParaRPr>
          </a:p>
        </p:txBody>
      </p:sp>
      <p:sp>
        <p:nvSpPr>
          <p:cNvPr id="3" name="Laukizuzena 2">
            <a:extLst>
              <a:ext uri="{FF2B5EF4-FFF2-40B4-BE49-F238E27FC236}">
                <a16:creationId xmlns:a16="http://schemas.microsoft.com/office/drawing/2014/main" id="{2DAB5C24-A0BD-FC84-EB96-D11204AE97A6}"/>
              </a:ext>
            </a:extLst>
          </p:cNvPr>
          <p:cNvSpPr/>
          <p:nvPr/>
        </p:nvSpPr>
        <p:spPr>
          <a:xfrm>
            <a:off x="439738" y="1839913"/>
            <a:ext cx="1943100" cy="9636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1100" b="1" dirty="0">
                <a:latin typeface="Century Gothic" panose="020B0502020202020204" pitchFamily="34" charset="0"/>
              </a:rPr>
              <a:t>1. </a:t>
            </a:r>
            <a:r>
              <a:rPr lang="eu-ES" sz="1100" b="1" dirty="0" err="1">
                <a:latin typeface="Century Gothic" panose="020B0502020202020204" pitchFamily="34" charset="0"/>
              </a:rPr>
              <a:t>Normativa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educativa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cumpla</a:t>
            </a:r>
            <a:r>
              <a:rPr lang="eu-ES" sz="1100" b="1" dirty="0">
                <a:latin typeface="Century Gothic" panose="020B0502020202020204" pitchFamily="34" charset="0"/>
              </a:rPr>
              <a:t> con </a:t>
            </a:r>
            <a:r>
              <a:rPr lang="eu-ES" sz="1100" b="1" dirty="0" err="1">
                <a:latin typeface="Century Gothic" panose="020B0502020202020204" pitchFamily="34" charset="0"/>
              </a:rPr>
              <a:t>mandatos</a:t>
            </a:r>
            <a:r>
              <a:rPr lang="eu-ES" sz="1100" b="1" dirty="0">
                <a:latin typeface="Century Gothic" panose="020B0502020202020204" pitchFamily="34" charset="0"/>
              </a:rPr>
              <a:t> de </a:t>
            </a:r>
            <a:r>
              <a:rPr lang="eu-ES" sz="1100" b="1" dirty="0" err="1">
                <a:latin typeface="Century Gothic" panose="020B0502020202020204" pitchFamily="34" charset="0"/>
              </a:rPr>
              <a:t>igualdad</a:t>
            </a:r>
            <a:endParaRPr lang="es-ES" sz="1100" b="1" dirty="0">
              <a:latin typeface="Century Gothic" panose="020B0502020202020204" pitchFamily="34" charset="0"/>
            </a:endParaRPr>
          </a:p>
        </p:txBody>
      </p:sp>
      <p:sp>
        <p:nvSpPr>
          <p:cNvPr id="5" name="Laukizuzena 4">
            <a:extLst>
              <a:ext uri="{FF2B5EF4-FFF2-40B4-BE49-F238E27FC236}">
                <a16:creationId xmlns:a16="http://schemas.microsoft.com/office/drawing/2014/main" id="{7657A21C-7A7F-80B7-A630-8089502151B2}"/>
              </a:ext>
            </a:extLst>
          </p:cNvPr>
          <p:cNvSpPr/>
          <p:nvPr/>
        </p:nvSpPr>
        <p:spPr>
          <a:xfrm>
            <a:off x="2982913" y="1516063"/>
            <a:ext cx="1817687" cy="974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latin typeface="Century Gothic" panose="020B0502020202020204" pitchFamily="34" charset="0"/>
              </a:rPr>
              <a:t>2. Integrar el saber de las mujeres y su contribución social e histórica  en disciplinas</a:t>
            </a: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179DD69A-696A-756F-2C8A-1C5C1AF805D2}"/>
              </a:ext>
            </a:extLst>
          </p:cNvPr>
          <p:cNvSpPr/>
          <p:nvPr/>
        </p:nvSpPr>
        <p:spPr>
          <a:xfrm>
            <a:off x="5497513" y="1516063"/>
            <a:ext cx="1638300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/>
              <a:t>3</a:t>
            </a:r>
            <a:r>
              <a:rPr lang="es-ES" sz="1100" b="1" dirty="0">
                <a:latin typeface="Century Gothic" panose="020B0502020202020204" pitchFamily="34" charset="0"/>
              </a:rPr>
              <a:t>. uso inclusivo de las imágenes y del lenguaje</a:t>
            </a:r>
          </a:p>
        </p:txBody>
      </p:sp>
      <p:sp>
        <p:nvSpPr>
          <p:cNvPr id="7" name="Laukizuzena 6">
            <a:extLst>
              <a:ext uri="{FF2B5EF4-FFF2-40B4-BE49-F238E27FC236}">
                <a16:creationId xmlns:a16="http://schemas.microsoft.com/office/drawing/2014/main" id="{047374D1-59FB-94F6-66FE-A28DD836B0D9}"/>
              </a:ext>
            </a:extLst>
          </p:cNvPr>
          <p:cNvSpPr/>
          <p:nvPr/>
        </p:nvSpPr>
        <p:spPr>
          <a:xfrm>
            <a:off x="7078663" y="2803525"/>
            <a:ext cx="1584325" cy="12239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latin typeface="Century Gothic" panose="020B0502020202020204" pitchFamily="34" charset="0"/>
              </a:rPr>
              <a:t>4. Garantizar orientación académico profesional no sexista</a:t>
            </a:r>
          </a:p>
        </p:txBody>
      </p:sp>
      <p:sp>
        <p:nvSpPr>
          <p:cNvPr id="8" name="Laukizuzena 7">
            <a:extLst>
              <a:ext uri="{FF2B5EF4-FFF2-40B4-BE49-F238E27FC236}">
                <a16:creationId xmlns:a16="http://schemas.microsoft.com/office/drawing/2014/main" id="{83047587-EE4C-9679-5A74-9FCD1FB14A63}"/>
              </a:ext>
            </a:extLst>
          </p:cNvPr>
          <p:cNvSpPr/>
          <p:nvPr/>
        </p:nvSpPr>
        <p:spPr>
          <a:xfrm>
            <a:off x="6227763" y="4652963"/>
            <a:ext cx="2089150" cy="1152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latin typeface="Century Gothic" panose="020B0502020202020204" pitchFamily="34" charset="0"/>
              </a:rPr>
              <a:t>5. Incluir la igualdad dentro del currículo oculto y del currículo manifiesto. </a:t>
            </a:r>
          </a:p>
        </p:txBody>
      </p:sp>
      <p:sp>
        <p:nvSpPr>
          <p:cNvPr id="9" name="Laukizuzena 8">
            <a:extLst>
              <a:ext uri="{FF2B5EF4-FFF2-40B4-BE49-F238E27FC236}">
                <a16:creationId xmlns:a16="http://schemas.microsoft.com/office/drawing/2014/main" id="{270D489C-B963-52FB-9484-85F8CF16B986}"/>
              </a:ext>
            </a:extLst>
          </p:cNvPr>
          <p:cNvSpPr/>
          <p:nvPr/>
        </p:nvSpPr>
        <p:spPr>
          <a:xfrm>
            <a:off x="3708400" y="5251450"/>
            <a:ext cx="1968500" cy="85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1100" b="1" dirty="0">
                <a:latin typeface="Century Gothic" panose="020B0502020202020204" pitchFamily="34" charset="0"/>
              </a:rPr>
              <a:t>6. </a:t>
            </a:r>
            <a:r>
              <a:rPr lang="eu-ES" sz="1100" b="1" dirty="0" err="1">
                <a:latin typeface="Century Gothic" panose="020B0502020202020204" pitchFamily="34" charset="0"/>
              </a:rPr>
              <a:t>Incorporar</a:t>
            </a:r>
            <a:r>
              <a:rPr lang="eu-ES" sz="1100" b="1" dirty="0">
                <a:latin typeface="Century Gothic" panose="020B0502020202020204" pitchFamily="34" charset="0"/>
              </a:rPr>
              <a:t> la </a:t>
            </a:r>
            <a:r>
              <a:rPr lang="eu-ES" sz="1100" b="1" dirty="0" err="1">
                <a:latin typeface="Century Gothic" panose="020B0502020202020204" pitchFamily="34" charset="0"/>
              </a:rPr>
              <a:t>diversidad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en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todas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sus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formas</a:t>
            </a:r>
            <a:r>
              <a:rPr lang="eu-ES" sz="1100" b="1" dirty="0">
                <a:latin typeface="Century Gothic" panose="020B0502020202020204" pitchFamily="34" charset="0"/>
              </a:rPr>
              <a:t>: </a:t>
            </a:r>
            <a:r>
              <a:rPr lang="eu-ES" sz="1100" b="1" dirty="0" err="1">
                <a:latin typeface="Century Gothic" panose="020B0502020202020204" pitchFamily="34" charset="0"/>
              </a:rPr>
              <a:t>clase</a:t>
            </a:r>
            <a:r>
              <a:rPr lang="eu-ES" sz="1100" b="1" dirty="0">
                <a:latin typeface="Century Gothic" panose="020B0502020202020204" pitchFamily="34" charset="0"/>
              </a:rPr>
              <a:t> </a:t>
            </a:r>
            <a:r>
              <a:rPr lang="eu-ES" sz="1100" b="1" dirty="0" err="1">
                <a:latin typeface="Century Gothic" panose="020B0502020202020204" pitchFamily="34" charset="0"/>
              </a:rPr>
              <a:t>social</a:t>
            </a:r>
            <a:r>
              <a:rPr lang="eu-ES" sz="1100" b="1" dirty="0">
                <a:latin typeface="Century Gothic" panose="020B0502020202020204" pitchFamily="34" charset="0"/>
              </a:rPr>
              <a:t>, </a:t>
            </a:r>
            <a:r>
              <a:rPr lang="eu-ES" sz="1100" b="1" dirty="0" err="1">
                <a:latin typeface="Century Gothic" panose="020B0502020202020204" pitchFamily="34" charset="0"/>
              </a:rPr>
              <a:t>raza</a:t>
            </a:r>
            <a:r>
              <a:rPr lang="eu-ES" sz="1100" b="1" dirty="0">
                <a:latin typeface="Century Gothic" panose="020B0502020202020204" pitchFamily="34" charset="0"/>
              </a:rPr>
              <a:t>, </a:t>
            </a:r>
            <a:r>
              <a:rPr lang="eu-ES" sz="1100" b="1" dirty="0" err="1">
                <a:latin typeface="Century Gothic" panose="020B0502020202020204" pitchFamily="34" charset="0"/>
              </a:rPr>
              <a:t>religión</a:t>
            </a:r>
            <a:r>
              <a:rPr lang="eu-ES" sz="1100" b="1" dirty="0">
                <a:latin typeface="Century Gothic" panose="020B0502020202020204" pitchFamily="34" charset="0"/>
              </a:rPr>
              <a:t>, </a:t>
            </a:r>
            <a:r>
              <a:rPr lang="eu-ES" sz="1100" b="1" dirty="0" err="1">
                <a:latin typeface="Century Gothic" panose="020B0502020202020204" pitchFamily="34" charset="0"/>
              </a:rPr>
              <a:t>opción</a:t>
            </a:r>
            <a:r>
              <a:rPr lang="eu-ES" sz="1100" b="1" dirty="0">
                <a:latin typeface="Century Gothic" panose="020B0502020202020204" pitchFamily="34" charset="0"/>
              </a:rPr>
              <a:t> sexual, etc. </a:t>
            </a:r>
            <a:endParaRPr lang="es-ES" sz="1100" b="1" dirty="0">
              <a:latin typeface="Century Gothic" panose="020B0502020202020204" pitchFamily="34" charset="0"/>
            </a:endParaRPr>
          </a:p>
        </p:txBody>
      </p:sp>
      <p:sp>
        <p:nvSpPr>
          <p:cNvPr id="10" name="Laukizuzena 9">
            <a:extLst>
              <a:ext uri="{FF2B5EF4-FFF2-40B4-BE49-F238E27FC236}">
                <a16:creationId xmlns:a16="http://schemas.microsoft.com/office/drawing/2014/main" id="{2BBE0767-F2E8-C58D-F021-365C328DDA1F}"/>
              </a:ext>
            </a:extLst>
          </p:cNvPr>
          <p:cNvSpPr/>
          <p:nvPr/>
        </p:nvSpPr>
        <p:spPr>
          <a:xfrm>
            <a:off x="798513" y="3408363"/>
            <a:ext cx="1800225" cy="1238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latin typeface="Century Gothic" panose="020B0502020202020204" pitchFamily="34" charset="0"/>
              </a:rPr>
              <a:t>8. Prevenir la violencia contra las mujeres y promover el buen trato</a:t>
            </a:r>
            <a:r>
              <a:rPr lang="es-ES" sz="1200" dirty="0"/>
              <a:t>. </a:t>
            </a:r>
          </a:p>
        </p:txBody>
      </p:sp>
      <p:sp>
        <p:nvSpPr>
          <p:cNvPr id="11" name="Laukizuzena 10">
            <a:extLst>
              <a:ext uri="{FF2B5EF4-FFF2-40B4-BE49-F238E27FC236}">
                <a16:creationId xmlns:a16="http://schemas.microsoft.com/office/drawing/2014/main" id="{224430B4-2D8E-AA1E-C907-4F69C4417818}"/>
              </a:ext>
            </a:extLst>
          </p:cNvPr>
          <p:cNvSpPr/>
          <p:nvPr/>
        </p:nvSpPr>
        <p:spPr>
          <a:xfrm>
            <a:off x="1042988" y="5091113"/>
            <a:ext cx="1873250" cy="101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>
                <a:latin typeface="Century Gothic" panose="020B0502020202020204" pitchFamily="34" charset="0"/>
              </a:rPr>
              <a:t>7. Promover uso equitativo de los recursos y los espacios</a:t>
            </a:r>
            <a:r>
              <a:rPr lang="es-ES" sz="1200" dirty="0"/>
              <a:t>.</a:t>
            </a:r>
          </a:p>
        </p:txBody>
      </p:sp>
      <p:cxnSp>
        <p:nvCxnSpPr>
          <p:cNvPr id="15" name="Gezidun lotura-marra zuzena 14">
            <a:extLst>
              <a:ext uri="{FF2B5EF4-FFF2-40B4-BE49-F238E27FC236}">
                <a16:creationId xmlns:a16="http://schemas.microsoft.com/office/drawing/2014/main" id="{1FBD2C47-39C3-6F30-D4FF-6F50D4F84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676900" y="3644900"/>
            <a:ext cx="1198563" cy="7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zidun lotura-marra zuzena 17">
            <a:extLst>
              <a:ext uri="{FF2B5EF4-FFF2-40B4-BE49-F238E27FC236}">
                <a16:creationId xmlns:a16="http://schemas.microsoft.com/office/drawing/2014/main" id="{A6984647-9A15-A224-90D2-96A3C87BF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97513" y="4437063"/>
            <a:ext cx="514350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zidun lotura-marra zuzena 19">
            <a:extLst>
              <a:ext uri="{FF2B5EF4-FFF2-40B4-BE49-F238E27FC236}">
                <a16:creationId xmlns:a16="http://schemas.microsoft.com/office/drawing/2014/main" id="{0B9F076E-DB12-B5DA-BA6A-97C6E9EFE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03800" y="4797425"/>
            <a:ext cx="0" cy="293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zidun lotura-marra zuzena 21">
            <a:extLst>
              <a:ext uri="{FF2B5EF4-FFF2-40B4-BE49-F238E27FC236}">
                <a16:creationId xmlns:a16="http://schemas.microsoft.com/office/drawing/2014/main" id="{A39622B2-2943-821D-3BAE-68A25650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982913" y="4652963"/>
            <a:ext cx="509587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zidun lotura-marra zuzena 23">
            <a:extLst>
              <a:ext uri="{FF2B5EF4-FFF2-40B4-BE49-F238E27FC236}">
                <a16:creationId xmlns:a16="http://schemas.microsoft.com/office/drawing/2014/main" id="{6A84E578-0038-8EA1-6959-E4EDA4265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771775" y="4027488"/>
            <a:ext cx="360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zidun lotura-marra zuzena 25">
            <a:extLst>
              <a:ext uri="{FF2B5EF4-FFF2-40B4-BE49-F238E27FC236}">
                <a16:creationId xmlns:a16="http://schemas.microsoft.com/office/drawing/2014/main" id="{B8637C64-2C32-EDB3-E76A-598581FB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2484438" y="2803525"/>
            <a:ext cx="792162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zidun lotura-marra zuzena 27">
            <a:extLst>
              <a:ext uri="{FF2B5EF4-FFF2-40B4-BE49-F238E27FC236}">
                <a16:creationId xmlns:a16="http://schemas.microsoft.com/office/drawing/2014/main" id="{63D4B94B-F628-F505-7D9A-59B5B4514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708400" y="2528888"/>
            <a:ext cx="0" cy="27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zidun lotura-marra zuzena 29">
            <a:extLst>
              <a:ext uri="{FF2B5EF4-FFF2-40B4-BE49-F238E27FC236}">
                <a16:creationId xmlns:a16="http://schemas.microsoft.com/office/drawing/2014/main" id="{DC832DB7-FADE-805E-2B01-39B69091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497513" y="2665413"/>
            <a:ext cx="369887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4C55882-F1A5-0B52-8D65-B53F57968793}"/>
              </a:ext>
            </a:extLst>
          </p:cNvPr>
          <p:cNvSpPr txBox="1"/>
          <p:nvPr/>
        </p:nvSpPr>
        <p:spPr>
          <a:xfrm>
            <a:off x="173038" y="1408113"/>
            <a:ext cx="288766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u-ES" sz="1200" b="1" dirty="0" err="1">
                <a:solidFill>
                  <a:schemeClr val="accent4"/>
                </a:solidFill>
              </a:rPr>
              <a:t>Objetivos</a:t>
            </a:r>
            <a:r>
              <a:rPr lang="eu-ES" sz="1200" b="1" dirty="0">
                <a:solidFill>
                  <a:schemeClr val="accent4"/>
                </a:solidFill>
              </a:rPr>
              <a:t> de la </a:t>
            </a:r>
            <a:r>
              <a:rPr lang="eu-ES" sz="1200" b="1" dirty="0" err="1">
                <a:solidFill>
                  <a:schemeClr val="accent4"/>
                </a:solidFill>
              </a:rPr>
              <a:t>escuela</a:t>
            </a:r>
            <a:r>
              <a:rPr lang="eu-ES" sz="1200" b="1" dirty="0">
                <a:solidFill>
                  <a:schemeClr val="accent4"/>
                </a:solidFill>
              </a:rPr>
              <a:t> </a:t>
            </a:r>
            <a:r>
              <a:rPr lang="eu-ES" sz="1200" b="1" dirty="0" err="1">
                <a:solidFill>
                  <a:schemeClr val="accent4"/>
                </a:solidFill>
              </a:rPr>
              <a:t>coeducadora</a:t>
            </a:r>
            <a:endParaRPr lang="eu-ES" sz="1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C0E570D1-B960-0D2A-1676-83C32CB0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41987" name="Marcador de número de diapositiva 2">
            <a:extLst>
              <a:ext uri="{FF2B5EF4-FFF2-40B4-BE49-F238E27FC236}">
                <a16:creationId xmlns:a16="http://schemas.microsoft.com/office/drawing/2014/main" id="{4E3FE764-7C5B-8D10-6A62-97035C42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09EA76-3731-4260-BA8B-B39B303BF699}" type="slidenum">
              <a:rPr lang="es-ES" altLang="es-ES"/>
              <a:pPr/>
              <a:t>17</a:t>
            </a:fld>
            <a:endParaRPr lang="es-ES" altLang="es-ES"/>
          </a:p>
        </p:txBody>
      </p:sp>
      <p:sp>
        <p:nvSpPr>
          <p:cNvPr id="41988" name="Rectángulo 15">
            <a:extLst>
              <a:ext uri="{FF2B5EF4-FFF2-40B4-BE49-F238E27FC236}">
                <a16:creationId xmlns:a16="http://schemas.microsoft.com/office/drawing/2014/main" id="{03A2B651-CD74-B2BC-053A-AAD42CB6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1138"/>
            <a:ext cx="82089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1400" b="1">
                <a:solidFill>
                  <a:srgbClr val="660066"/>
                </a:solidFill>
                <a:latin typeface="Century Gothic" panose="020B0502020202020204" pitchFamily="34" charset="0"/>
              </a:rPr>
              <a:t>ELEMENTOS FUNDAMENTALES </a:t>
            </a:r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para avanzar hacia una escuela coeducadora</a:t>
            </a: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</p:txBody>
      </p:sp>
      <p:pic>
        <p:nvPicPr>
          <p:cNvPr id="41989" name="Imagen 3">
            <a:extLst>
              <a:ext uri="{FF2B5EF4-FFF2-40B4-BE49-F238E27FC236}">
                <a16:creationId xmlns:a16="http://schemas.microsoft.com/office/drawing/2014/main" id="{96C44894-6C29-1966-E9AB-94C4C1959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45370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>
            <a:extLst>
              <a:ext uri="{FF2B5EF4-FFF2-40B4-BE49-F238E27FC236}">
                <a16:creationId xmlns:a16="http://schemas.microsoft.com/office/drawing/2014/main" id="{F4910674-9AD3-C4D2-DABA-6D8117E8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44035" name="Marcador de número de diapositiva 2">
            <a:extLst>
              <a:ext uri="{FF2B5EF4-FFF2-40B4-BE49-F238E27FC236}">
                <a16:creationId xmlns:a16="http://schemas.microsoft.com/office/drawing/2014/main" id="{AF76D8B9-F047-A70D-FEF5-64AC0D03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990BCB-F965-4A90-9F97-9E8AEF7FC925}" type="slidenum">
              <a:rPr lang="es-ES" altLang="es-ES"/>
              <a:pPr/>
              <a:t>18</a:t>
            </a:fld>
            <a:endParaRPr lang="es-ES" altLang="es-ES"/>
          </a:p>
        </p:txBody>
      </p:sp>
      <p:sp>
        <p:nvSpPr>
          <p:cNvPr id="44036" name="Rectángulo 15">
            <a:extLst>
              <a:ext uri="{FF2B5EF4-FFF2-40B4-BE49-F238E27FC236}">
                <a16:creationId xmlns:a16="http://schemas.microsoft.com/office/drawing/2014/main" id="{8EF55385-A660-822C-7589-55F9E78E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1138"/>
            <a:ext cx="82089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1200">
                <a:solidFill>
                  <a:schemeClr val="tx1"/>
                </a:solidFill>
                <a:latin typeface="Century Gothic" panose="020B0502020202020204" pitchFamily="34" charset="0"/>
              </a:rPr>
              <a:t>Para conseguir todo esto propone desarrollar en los centros educativos una serie de </a:t>
            </a:r>
            <a:r>
              <a:rPr lang="es-ES" altLang="es-ES" sz="1400" b="1">
                <a:solidFill>
                  <a:srgbClr val="7030A0"/>
                </a:solidFill>
                <a:latin typeface="Century Gothic" panose="020B0502020202020204" pitchFamily="34" charset="0"/>
              </a:rPr>
              <a:t>PILARES DE LA COEDUCACIÓN</a:t>
            </a: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  <a:p>
            <a:endParaRPr lang="es-ES" altLang="es-ES" sz="1200">
              <a:solidFill>
                <a:schemeClr val="tx1"/>
              </a:solidFill>
            </a:endParaRPr>
          </a:p>
        </p:txBody>
      </p:sp>
      <p:pic>
        <p:nvPicPr>
          <p:cNvPr id="44037" name="Imagen 4">
            <a:extLst>
              <a:ext uri="{FF2B5EF4-FFF2-40B4-BE49-F238E27FC236}">
                <a16:creationId xmlns:a16="http://schemas.microsoft.com/office/drawing/2014/main" id="{9E780389-C936-1490-1F3A-2634F8A7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4324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7309D4AF-ED31-54E7-346A-9754BBD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46083" name="Marcador de número de diapositiva 2">
            <a:extLst>
              <a:ext uri="{FF2B5EF4-FFF2-40B4-BE49-F238E27FC236}">
                <a16:creationId xmlns:a16="http://schemas.microsoft.com/office/drawing/2014/main" id="{CB15D67A-7FCA-2F6C-98D5-8B43C987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0457F49-735D-4016-837B-3244C2F07E5A}" type="slidenum">
              <a:rPr lang="es-ES" altLang="es-ES"/>
              <a:pPr/>
              <a:t>19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3B10AEC-BC0B-E14C-11E8-4EA7781FBCF5}"/>
              </a:ext>
            </a:extLst>
          </p:cNvPr>
          <p:cNvSpPr/>
          <p:nvPr/>
        </p:nvSpPr>
        <p:spPr>
          <a:xfrm>
            <a:off x="395288" y="1481138"/>
            <a:ext cx="8208962" cy="5878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OBJETIVOS ESTRATÉGICOS Y ESPECÍFICOS del Plan: </a:t>
            </a:r>
          </a:p>
          <a:p>
            <a:pPr>
              <a:defRPr/>
            </a:pPr>
            <a:endParaRPr 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Proveer al Departamento de Educación y al Sistema Educativo de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FORMACION, ESTRUCTURAS Y PERSONAS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impulsar de manera coordinada e integral el modelo de escuela </a:t>
            </a:r>
            <a:r>
              <a:rPr lang="es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coeducativa</a:t>
            </a: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71550" lvl="1" indent="-228600" algn="just">
              <a:buFont typeface="Wingdings" panose="05000000000000000000" pitchFamily="2" charset="2"/>
              <a:buChar char="ü"/>
              <a:defRPr/>
            </a:pP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Ofertar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itinerarios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formativos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garantizar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que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toda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comunidad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educativa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y los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diferentes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servicios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del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departamento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disponen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cualiificación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coeducación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971550" lvl="1" indent="-228600" algn="just">
              <a:buFont typeface="Wingdings" panose="05000000000000000000" pitchFamily="2" charset="2"/>
              <a:buChar char="ü"/>
              <a:defRPr/>
            </a:pP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Garantizar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estructuras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de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impulso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y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coordinación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implementar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coeducación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y las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medidas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para la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igualdad</a:t>
            </a: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Impulsar que los centros educativos incorporen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PERSPECTIVA DE GÉNERO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en su cultura, políticas y prácticas.</a:t>
            </a:r>
          </a:p>
          <a:p>
            <a:pPr marL="971550" lvl="1" indent="-228600" algn="just">
              <a:buFont typeface="Wingdings" panose="05000000000000000000" pitchFamily="2" charset="2"/>
              <a:buChar char="ü"/>
              <a:defRPr/>
            </a:pP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Desarrollar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propuestas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mejora para la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incorporación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de la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perspectiva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de género en el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currículum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971550" lvl="1" indent="-228600" algn="just">
              <a:buFont typeface="Wingdings" panose="05000000000000000000" pitchFamily="2" charset="2"/>
              <a:buChar char="ü"/>
              <a:defRPr/>
            </a:pP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Incorporar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perspectiva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género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como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elemento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estratégico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todos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los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documentos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institucionales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organizativos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del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centro</a:t>
            </a:r>
            <a:endParaRPr lang="eu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71550" lvl="1" indent="-228600" algn="just">
              <a:buFont typeface="Wingdings" panose="05000000000000000000" pitchFamily="2" charset="2"/>
              <a:buChar char="ü"/>
              <a:defRPr/>
            </a:pP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Impulsar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elaboración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de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proyectos</a:t>
            </a:r>
            <a:r>
              <a:rPr lang="eu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coeducativos</a:t>
            </a:r>
            <a:endParaRPr lang="eu-ES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971550" lvl="1" indent="-228600" algn="just">
              <a:buFont typeface="Wingdings" panose="05000000000000000000" pitchFamily="2" charset="2"/>
              <a:buChar char="ü"/>
              <a:defRPr/>
            </a:pP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Impulsar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colaboración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coordinación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entre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diferentes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agentes</a:t>
            </a: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Poner en marcha mecanismos para la </a:t>
            </a:r>
            <a:r>
              <a:rPr 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PREVENCIÓN, DETECCIÓN Y RESPUESTA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eficaz ante la violencia contra las mujeres.</a:t>
            </a:r>
          </a:p>
          <a:p>
            <a:pPr marL="914400" lvl="1" indent="-171450" algn="just">
              <a:buFont typeface="Wingdings" panose="05000000000000000000" pitchFamily="2" charset="2"/>
              <a:buChar char="ü"/>
              <a:defRPr/>
            </a:pP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Prevenir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sensibilizar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comunidad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educativa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para la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detección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la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violencia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machista</a:t>
            </a:r>
            <a:endParaRPr lang="eu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914400" lvl="1" indent="-171450" algn="just">
              <a:buFont typeface="Wingdings" panose="05000000000000000000" pitchFamily="2" charset="2"/>
              <a:buChar char="ü"/>
              <a:defRPr/>
            </a:pP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Responder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rápida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eficazmente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ante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situaciones</a:t>
            </a:r>
            <a:r>
              <a:rPr lang="eu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u-ES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violencia</a:t>
            </a:r>
            <a:endParaRPr lang="es-E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AB5D54B-40CB-2749-061C-7A6E4BC7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100" b="1" dirty="0">
                <a:solidFill>
                  <a:schemeClr val="accent3">
                    <a:shade val="75000"/>
                  </a:schemeClr>
                </a:solidFill>
                <a:latin typeface="Century Gothic" panose="020B0502020202020204" pitchFamily="34" charset="0"/>
              </a:rPr>
              <a:t>Contenidos de la presentación</a:t>
            </a:r>
            <a:r>
              <a:rPr lang="es-ES" dirty="0">
                <a:solidFill>
                  <a:schemeClr val="accent3">
                    <a:shade val="75000"/>
                  </a:schemeClr>
                </a:solidFill>
              </a:rPr>
              <a:t>: 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F581CAEB-F0A4-C51B-70B4-9E4785A4E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E6D31B-0EF7-4D82-930C-C4D6A34D3966}" type="slidenum">
              <a:rPr lang="es-ES" altLang="es-ES"/>
              <a:pPr/>
              <a:t>2</a:t>
            </a:fld>
            <a:endParaRPr lang="es-ES" altLang="es-ES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F5A0D65F-25E6-E9EA-239F-6B0976B3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628775"/>
            <a:ext cx="8945562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800" b="1" dirty="0">
                <a:solidFill>
                  <a:schemeClr val="accent3">
                    <a:shade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1. </a:t>
            </a:r>
            <a:r>
              <a:rPr lang="es-ES" altLang="es-ES" b="1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+mj-cs"/>
              </a:rPr>
              <a:t>Estructura del Departamento de Educación y la unidad administrativa para la igualdad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>
              <a:solidFill>
                <a:srgbClr val="990033"/>
              </a:solidFill>
              <a:latin typeface="Century Gothic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800" b="1" dirty="0">
                <a:solidFill>
                  <a:schemeClr val="accent3">
                    <a:shade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2. </a:t>
            </a:r>
            <a:r>
              <a:rPr lang="es-ES" altLang="es-ES" b="1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+mj-cs"/>
              </a:rPr>
              <a:t>Mandatos relativos a la educación en la Ley para la Igualdad de mujeres y hombres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b="1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	 </a:t>
            </a:r>
            <a:r>
              <a:rPr lang="es-ES" altLang="es-ES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Capítulo III del Título IIII – Educación: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u-ES" altLang="es-ES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u-ES" altLang="es-ES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  <a:r>
              <a:rPr lang="eu-ES" altLang="es-ES" u="sng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Sección 1º Educación no </a:t>
            </a:r>
            <a:r>
              <a:rPr lang="eu-ES" altLang="es-ES" u="sng" dirty="0" err="1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universitaria</a:t>
            </a:r>
            <a:r>
              <a:rPr lang="eu-ES" altLang="es-ES" u="sng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endParaRPr lang="es-ES" altLang="es-ES" u="sng" dirty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u="sng" dirty="0">
              <a:solidFill>
                <a:srgbClr val="0070C0"/>
              </a:solidFill>
              <a:latin typeface="Century Gothic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u-ES" altLang="es-ES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Coeducación</a:t>
            </a:r>
            <a:endParaRPr lang="eu-ES" altLang="es-E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u-ES" altLang="es-ES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Currículo</a:t>
            </a:r>
            <a:endParaRPr lang="eu-ES" altLang="es-E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u-ES" altLang="es-ES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Materiales</a:t>
            </a:r>
            <a:r>
              <a:rPr lang="eu-ES" altLang="es-E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altLang="es-ES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didácticos</a:t>
            </a:r>
            <a:endParaRPr lang="eu-ES" altLang="es-E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u-ES" altLang="es-ES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Personas</a:t>
            </a:r>
            <a:r>
              <a:rPr lang="eu-ES" altLang="es-E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y </a:t>
            </a:r>
            <a:r>
              <a:rPr lang="eu-ES" altLang="es-ES" sz="1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estructuras</a:t>
            </a:r>
            <a:endParaRPr lang="eu-ES" altLang="es-E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eu-ES" alt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eu-ES" alt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lvl="1" indent="0" eaLnBrk="1" hangingPunct="1">
              <a:buClr>
                <a:srgbClr val="000000"/>
              </a:buClr>
              <a:buSzPct val="100000"/>
              <a:defRPr/>
            </a:pPr>
            <a:endParaRPr lang="eu-ES" alt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eu-ES" altLang="es-E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es-ES" altLang="es-ES" sz="1600" u="sng" dirty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0FA89955-7D37-7CF7-9581-454D4640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48131" name="Marcador de número de diapositiva 2">
            <a:extLst>
              <a:ext uri="{FF2B5EF4-FFF2-40B4-BE49-F238E27FC236}">
                <a16:creationId xmlns:a16="http://schemas.microsoft.com/office/drawing/2014/main" id="{BAACBD1C-6CFF-9080-5E7B-C7C9396B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C1D77C-E09F-417E-BF09-791EF794D9A7}" type="slidenum">
              <a:rPr lang="es-ES" altLang="es-ES"/>
              <a:pPr/>
              <a:t>20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17D418-D772-4613-BEAB-2F1B8656E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1F5D3EFD-C365-32C8-CD7C-813C735F5EF1}"/>
              </a:ext>
            </a:extLst>
          </p:cNvPr>
          <p:cNvSpPr/>
          <p:nvPr/>
        </p:nvSpPr>
        <p:spPr>
          <a:xfrm>
            <a:off x="395288" y="1481138"/>
            <a:ext cx="835342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PLAN DE TRABAJO para los cursos escolares 2019-2020; 2020-2021; 2021-2022 y 2022-2023, con: 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42 acciones,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responsables, 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cronograma e 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indicadores. </a:t>
            </a:r>
          </a:p>
          <a:p>
            <a:pPr marL="285750" indent="-285750">
              <a:buFontTx/>
              <a:buChar char="-"/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SISTEMA DE GESTIÓN: </a:t>
            </a: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sz="1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Seguimiento</a:t>
            </a:r>
            <a:r>
              <a:rPr lang="eu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y </a:t>
            </a:r>
            <a:r>
              <a:rPr lang="eu-ES" sz="1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evaluación</a:t>
            </a:r>
            <a:r>
              <a:rPr lang="eu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recogida de información de los diferentes agentes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que intervienen en el desarrollo de las acciones a partir de los indicadores definidos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informes e investigaciones que permitan valorar el impacto del Plan.</a:t>
            </a: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id="{28523230-45F2-676B-94B2-6B408574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50179" name="Marcador de número de diapositiva 2">
            <a:extLst>
              <a:ext uri="{FF2B5EF4-FFF2-40B4-BE49-F238E27FC236}">
                <a16:creationId xmlns:a16="http://schemas.microsoft.com/office/drawing/2014/main" id="{B6140F12-2527-65C8-7FED-8467AFC3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0E50F8-2DA0-4B2D-9E43-C3A69663487D}" type="slidenum">
              <a:rPr lang="es-ES" altLang="es-ES"/>
              <a:pPr/>
              <a:t>21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D69B9B-C27C-15C9-5E95-DD092341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50181" name="Laukizuzena 5">
            <a:extLst>
              <a:ext uri="{FF2B5EF4-FFF2-40B4-BE49-F238E27FC236}">
                <a16:creationId xmlns:a16="http://schemas.microsoft.com/office/drawing/2014/main" id="{D07D0854-063B-04E2-E8CD-E9094C582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43050"/>
            <a:ext cx="87852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u-ES" altLang="es-ES" sz="1400" b="1">
                <a:solidFill>
                  <a:srgbClr val="7030A0"/>
                </a:solidFill>
                <a:latin typeface="Century Gothic" panose="020B0502020202020204" pitchFamily="34" charset="0"/>
              </a:rPr>
              <a:t>Estructuras para el impulso, coordinacion, implementación, seguimiento y evaluación del Plan: </a:t>
            </a: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s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u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u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u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s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s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u-ES" altLang="es-ES" sz="140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endParaRPr lang="eu-ES" altLang="es-ES" sz="1400" b="1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lipsea 1">
            <a:extLst>
              <a:ext uri="{FF2B5EF4-FFF2-40B4-BE49-F238E27FC236}">
                <a16:creationId xmlns:a16="http://schemas.microsoft.com/office/drawing/2014/main" id="{1F72F060-DD6F-0F74-D37C-9CDC653EF315}"/>
              </a:ext>
            </a:extLst>
          </p:cNvPr>
          <p:cNvSpPr/>
          <p:nvPr/>
        </p:nvSpPr>
        <p:spPr>
          <a:xfrm>
            <a:off x="1223963" y="2344738"/>
            <a:ext cx="2017712" cy="20161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/>
              <a:t>GRUPO MOTOR</a:t>
            </a:r>
            <a:endParaRPr lang="es-ES" dirty="0"/>
          </a:p>
        </p:txBody>
      </p:sp>
      <p:sp>
        <p:nvSpPr>
          <p:cNvPr id="3" name="Laukizuzen biribildua 2">
            <a:extLst>
              <a:ext uri="{FF2B5EF4-FFF2-40B4-BE49-F238E27FC236}">
                <a16:creationId xmlns:a16="http://schemas.microsoft.com/office/drawing/2014/main" id="{4E9DB1A5-141B-50DD-5E98-91C91F02A6F5}"/>
              </a:ext>
            </a:extLst>
          </p:cNvPr>
          <p:cNvSpPr/>
          <p:nvPr/>
        </p:nvSpPr>
        <p:spPr>
          <a:xfrm>
            <a:off x="4102100" y="2084388"/>
            <a:ext cx="2665413" cy="8937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/>
              <a:t>COMISIÓN </a:t>
            </a:r>
            <a:r>
              <a:rPr lang="eu-ES" b="1" dirty="0">
                <a:solidFill>
                  <a:srgbClr val="FF0000"/>
                </a:solidFill>
              </a:rPr>
              <a:t>TÉCNICA</a:t>
            </a:r>
            <a:r>
              <a:rPr lang="eu-ES" dirty="0"/>
              <a:t> DE SEGUIMIENTO</a:t>
            </a:r>
            <a:endParaRPr lang="es-ES" dirty="0"/>
          </a:p>
        </p:txBody>
      </p:sp>
      <p:sp>
        <p:nvSpPr>
          <p:cNvPr id="5" name="Laukizuzen biribildua 4">
            <a:extLst>
              <a:ext uri="{FF2B5EF4-FFF2-40B4-BE49-F238E27FC236}">
                <a16:creationId xmlns:a16="http://schemas.microsoft.com/office/drawing/2014/main" id="{6EA0D8B2-4195-03C0-B829-A168195514E9}"/>
              </a:ext>
            </a:extLst>
          </p:cNvPr>
          <p:cNvSpPr/>
          <p:nvPr/>
        </p:nvSpPr>
        <p:spPr>
          <a:xfrm>
            <a:off x="4067175" y="3497263"/>
            <a:ext cx="2735263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/>
              <a:t>COMISIÓN </a:t>
            </a:r>
            <a:r>
              <a:rPr lang="eu-ES" b="1" dirty="0">
                <a:solidFill>
                  <a:srgbClr val="FF0000"/>
                </a:solidFill>
              </a:rPr>
              <a:t>POLÍTICA</a:t>
            </a:r>
            <a:r>
              <a:rPr lang="eu-ES" dirty="0"/>
              <a:t> DE SEGUIMIENTO</a:t>
            </a:r>
            <a:endParaRPr lang="es-ES" dirty="0"/>
          </a:p>
        </p:txBody>
      </p:sp>
      <p:cxnSp>
        <p:nvCxnSpPr>
          <p:cNvPr id="10" name="Gezidun lotura-marra zuzena 9">
            <a:extLst>
              <a:ext uri="{FF2B5EF4-FFF2-40B4-BE49-F238E27FC236}">
                <a16:creationId xmlns:a16="http://schemas.microsoft.com/office/drawing/2014/main" id="{BD5378F6-861E-1CE1-FAC7-318618A50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364163" y="3025775"/>
            <a:ext cx="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zidun lotura-marra zuzena 11">
            <a:extLst>
              <a:ext uri="{FF2B5EF4-FFF2-40B4-BE49-F238E27FC236}">
                <a16:creationId xmlns:a16="http://schemas.microsoft.com/office/drawing/2014/main" id="{F3798813-B3CC-B650-80F3-FE267D951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348038" y="2852738"/>
            <a:ext cx="647700" cy="566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a 12">
            <a:extLst>
              <a:ext uri="{FF2B5EF4-FFF2-40B4-BE49-F238E27FC236}">
                <a16:creationId xmlns:a16="http://schemas.microsoft.com/office/drawing/2014/main" id="{AC8C3A96-4C85-4B7A-67E8-76756E1515ED}"/>
              </a:ext>
            </a:extLst>
          </p:cNvPr>
          <p:cNvSpPr/>
          <p:nvPr/>
        </p:nvSpPr>
        <p:spPr>
          <a:xfrm>
            <a:off x="1155700" y="4797425"/>
            <a:ext cx="2082800" cy="14398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 err="1"/>
              <a:t>Responsable</a:t>
            </a:r>
            <a:r>
              <a:rPr lang="eu-ES" dirty="0"/>
              <a:t> de </a:t>
            </a:r>
            <a:r>
              <a:rPr lang="eu-ES" dirty="0" err="1"/>
              <a:t>coeducacion</a:t>
            </a:r>
            <a:r>
              <a:rPr lang="eu-ES" dirty="0"/>
              <a:t> del BN</a:t>
            </a:r>
            <a:endParaRPr lang="es-ES" dirty="0"/>
          </a:p>
        </p:txBody>
      </p:sp>
      <p:cxnSp>
        <p:nvCxnSpPr>
          <p:cNvPr id="15" name="Gezidun lotura-marra zuzena 14">
            <a:extLst>
              <a:ext uri="{FF2B5EF4-FFF2-40B4-BE49-F238E27FC236}">
                <a16:creationId xmlns:a16="http://schemas.microsoft.com/office/drawing/2014/main" id="{65BB3323-4357-47E2-8C21-4F0049F8F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763713" y="4581525"/>
            <a:ext cx="144462" cy="215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a 16">
            <a:extLst>
              <a:ext uri="{FF2B5EF4-FFF2-40B4-BE49-F238E27FC236}">
                <a16:creationId xmlns:a16="http://schemas.microsoft.com/office/drawing/2014/main" id="{109D0BBE-2F6E-15DB-F721-190CBD41B654}"/>
              </a:ext>
            </a:extLst>
          </p:cNvPr>
          <p:cNvSpPr/>
          <p:nvPr/>
        </p:nvSpPr>
        <p:spPr>
          <a:xfrm>
            <a:off x="3846513" y="4689475"/>
            <a:ext cx="1668462" cy="1473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sz="1200" dirty="0" err="1"/>
              <a:t>Responsables</a:t>
            </a:r>
            <a:r>
              <a:rPr lang="eu-ES" sz="1200" dirty="0"/>
              <a:t> de </a:t>
            </a:r>
            <a:r>
              <a:rPr lang="eu-ES" sz="1200" dirty="0" err="1"/>
              <a:t>coeducación</a:t>
            </a:r>
            <a:r>
              <a:rPr lang="eu-ES" sz="1200" dirty="0"/>
              <a:t> B. </a:t>
            </a:r>
            <a:r>
              <a:rPr lang="eu-ES" sz="1200" dirty="0" err="1"/>
              <a:t>zonales</a:t>
            </a:r>
            <a:endParaRPr lang="es-ES" sz="1200" dirty="0"/>
          </a:p>
        </p:txBody>
      </p:sp>
      <p:sp>
        <p:nvSpPr>
          <p:cNvPr id="18" name="Elipsea 17">
            <a:extLst>
              <a:ext uri="{FF2B5EF4-FFF2-40B4-BE49-F238E27FC236}">
                <a16:creationId xmlns:a16="http://schemas.microsoft.com/office/drawing/2014/main" id="{CB3719F9-0DDF-2D32-9AB0-A528CD6228B1}"/>
              </a:ext>
            </a:extLst>
          </p:cNvPr>
          <p:cNvSpPr/>
          <p:nvPr/>
        </p:nvSpPr>
        <p:spPr>
          <a:xfrm>
            <a:off x="6426200" y="4675188"/>
            <a:ext cx="1728788" cy="1439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sz="1200" dirty="0" err="1"/>
              <a:t>Responsables</a:t>
            </a:r>
            <a:r>
              <a:rPr lang="eu-ES" sz="1200" dirty="0"/>
              <a:t> </a:t>
            </a:r>
            <a:r>
              <a:rPr lang="eu-ES" sz="1200" dirty="0" err="1"/>
              <a:t>coeducación</a:t>
            </a:r>
            <a:r>
              <a:rPr lang="eu-ES" sz="1200" dirty="0"/>
              <a:t> </a:t>
            </a:r>
            <a:r>
              <a:rPr lang="eu-ES" sz="1200" dirty="0" err="1"/>
              <a:t>centros</a:t>
            </a:r>
            <a:endParaRPr lang="es-ES" sz="1200" dirty="0"/>
          </a:p>
        </p:txBody>
      </p:sp>
      <p:cxnSp>
        <p:nvCxnSpPr>
          <p:cNvPr id="20" name="Gezidun lotura-marra zuzena 19">
            <a:extLst>
              <a:ext uri="{FF2B5EF4-FFF2-40B4-BE49-F238E27FC236}">
                <a16:creationId xmlns:a16="http://schemas.microsoft.com/office/drawing/2014/main" id="{64A011C6-9D0F-B927-AB0A-E89874811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348038" y="5589588"/>
            <a:ext cx="4984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zidun lotura-marra zuzena 21">
            <a:extLst>
              <a:ext uri="{FF2B5EF4-FFF2-40B4-BE49-F238E27FC236}">
                <a16:creationId xmlns:a16="http://schemas.microsoft.com/office/drawing/2014/main" id="{AE1A582E-DF5E-BF1E-EF07-EEDF50F9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724525" y="5516563"/>
            <a:ext cx="5032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2D755F33-0800-6F78-5932-B3B327A59445}"/>
              </a:ext>
            </a:extLst>
          </p:cNvPr>
          <p:cNvSpPr/>
          <p:nvPr/>
        </p:nvSpPr>
        <p:spPr>
          <a:xfrm>
            <a:off x="395288" y="2084388"/>
            <a:ext cx="828675" cy="9413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 err="1"/>
              <a:t>Isei-ivei</a:t>
            </a:r>
            <a:endParaRPr lang="eu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CC31C0B-442B-3C39-5257-D5C071B04B90}"/>
              </a:ext>
            </a:extLst>
          </p:cNvPr>
          <p:cNvSpPr/>
          <p:nvPr/>
        </p:nvSpPr>
        <p:spPr>
          <a:xfrm>
            <a:off x="244475" y="3960813"/>
            <a:ext cx="1087438" cy="9366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 err="1"/>
              <a:t>Inspección</a:t>
            </a:r>
            <a:endParaRPr lang="eu-ES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21D9768-CA4D-0A05-AF8D-043E69FDA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31913" y="2344738"/>
            <a:ext cx="322262" cy="1476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50D44D7-DD45-831A-55D3-3C52001F1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00113" y="3573463"/>
            <a:ext cx="255587" cy="2873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>
            <a:extLst>
              <a:ext uri="{FF2B5EF4-FFF2-40B4-BE49-F238E27FC236}">
                <a16:creationId xmlns:a16="http://schemas.microsoft.com/office/drawing/2014/main" id="{9C462CAF-B570-39D9-C600-4C575912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52227" name="Marcador de número de diapositiva 2">
            <a:extLst>
              <a:ext uri="{FF2B5EF4-FFF2-40B4-BE49-F238E27FC236}">
                <a16:creationId xmlns:a16="http://schemas.microsoft.com/office/drawing/2014/main" id="{29F4D760-D8BF-2086-5AAE-53647337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B8CDC2-DAFC-427B-A2B3-326E3EF8D057}" type="slidenum">
              <a:rPr lang="es-ES" altLang="es-ES"/>
              <a:pPr/>
              <a:t>22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497913-8300-ED64-6504-059D85F41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6F52B8D2-FBC0-EA93-2AD1-43D18733139E}"/>
              </a:ext>
            </a:extLst>
          </p:cNvPr>
          <p:cNvSpPr/>
          <p:nvPr/>
        </p:nvSpPr>
        <p:spPr>
          <a:xfrm>
            <a:off x="395288" y="1481138"/>
            <a:ext cx="8353425" cy="2738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COMISIÓN DE SEGUIMIENTO POLÍTICA</a:t>
            </a:r>
            <a:r>
              <a:rPr lang="eu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Laukizuzen biribildua 1">
            <a:extLst>
              <a:ext uri="{FF2B5EF4-FFF2-40B4-BE49-F238E27FC236}">
                <a16:creationId xmlns:a16="http://schemas.microsoft.com/office/drawing/2014/main" id="{998E48B4-8A7B-2E38-B393-3830153B05CB}"/>
              </a:ext>
            </a:extLst>
          </p:cNvPr>
          <p:cNvSpPr/>
          <p:nvPr/>
        </p:nvSpPr>
        <p:spPr>
          <a:xfrm>
            <a:off x="755650" y="1916113"/>
            <a:ext cx="2736850" cy="417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16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Composición</a:t>
            </a:r>
            <a:r>
              <a:rPr lang="eu-ES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: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</a:p>
          <a:p>
            <a:pPr algn="ctr">
              <a:defRPr/>
            </a:pP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Vic</a:t>
            </a:r>
            <a:r>
              <a:rPr lang="eu-ES" sz="1600" dirty="0">
                <a:latin typeface="Century Gothic" panose="020B0502020202020204" pitchFamily="34" charset="0"/>
              </a:rPr>
              <a:t> Educación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D. de </a:t>
            </a:r>
            <a:r>
              <a:rPr lang="eu-ES" sz="1600" dirty="0" err="1">
                <a:latin typeface="Century Gothic" panose="020B0502020202020204" pitchFamily="34" charset="0"/>
              </a:rPr>
              <a:t>diversidad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D. </a:t>
            </a:r>
            <a:r>
              <a:rPr lang="eu-ES" sz="1600" dirty="0" err="1">
                <a:latin typeface="Century Gothic" panose="020B0502020202020204" pitchFamily="34" charset="0"/>
              </a:rPr>
              <a:t>gestión</a:t>
            </a:r>
            <a:r>
              <a:rPr lang="eu-ES" sz="1600" dirty="0">
                <a:latin typeface="Century Gothic" panose="020B0502020202020204" pitchFamily="34" charset="0"/>
              </a:rPr>
              <a:t> de </a:t>
            </a:r>
            <a:r>
              <a:rPr lang="eu-ES" sz="1600" dirty="0" err="1">
                <a:latin typeface="Century Gothic" panose="020B0502020202020204" pitchFamily="34" charset="0"/>
              </a:rPr>
              <a:t>personal</a:t>
            </a:r>
            <a:r>
              <a:rPr lang="eu-ES" sz="1600" dirty="0">
                <a:latin typeface="Century Gothic" panose="020B0502020202020204" pitchFamily="34" charset="0"/>
              </a:rPr>
              <a:t> (</a:t>
            </a:r>
            <a:r>
              <a:rPr lang="eu-ES" sz="1600" dirty="0" err="1">
                <a:latin typeface="Century Gothic" panose="020B0502020202020204" pitchFamily="34" charset="0"/>
              </a:rPr>
              <a:t>profesorado</a:t>
            </a:r>
            <a:r>
              <a:rPr lang="eu-ES" sz="1600" dirty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ISEI-IVEI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D. </a:t>
            </a:r>
            <a:r>
              <a:rPr lang="eu-ES" sz="1600" dirty="0" err="1">
                <a:latin typeface="Century Gothic" panose="020B0502020202020204" pitchFamily="34" charset="0"/>
              </a:rPr>
              <a:t>politica</a:t>
            </a:r>
            <a:r>
              <a:rPr lang="eu-ES" sz="1600" dirty="0">
                <a:latin typeface="Century Gothic" panose="020B0502020202020204" pitchFamily="34" charset="0"/>
              </a:rPr>
              <a:t> familiar y </a:t>
            </a:r>
            <a:r>
              <a:rPr lang="eu-ES" sz="1600" dirty="0" err="1">
                <a:latin typeface="Century Gothic" panose="020B0502020202020204" pitchFamily="34" charset="0"/>
              </a:rPr>
              <a:t>diversidad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Inspeccion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central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Secretaria</a:t>
            </a:r>
            <a:r>
              <a:rPr lang="eu-ES" sz="1600" dirty="0">
                <a:latin typeface="Century Gothic" panose="020B0502020202020204" pitchFamily="34" charset="0"/>
              </a:rPr>
              <a:t> general Emakunde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Presidenta</a:t>
            </a:r>
            <a:r>
              <a:rPr lang="eu-ES" sz="1600" dirty="0">
                <a:latin typeface="Century Gothic" panose="020B0502020202020204" pitchFamily="34" charset="0"/>
              </a:rPr>
              <a:t> Consejo </a:t>
            </a:r>
            <a:r>
              <a:rPr lang="eu-ES" sz="1600" dirty="0" err="1">
                <a:latin typeface="Century Gothic" panose="020B0502020202020204" pitchFamily="34" charset="0"/>
              </a:rPr>
              <a:t>Escolar</a:t>
            </a:r>
            <a:r>
              <a:rPr lang="eu-ES" sz="1600" dirty="0">
                <a:latin typeface="Century Gothic" panose="020B0502020202020204" pitchFamily="34" charset="0"/>
              </a:rPr>
              <a:t> de Euskadi</a:t>
            </a:r>
          </a:p>
          <a:p>
            <a:pPr marL="285750" indent="-285750">
              <a:buFontTx/>
              <a:buChar char="-"/>
              <a:defRPr/>
            </a:pP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3" name="Laukizuzen biribildua 2">
            <a:extLst>
              <a:ext uri="{FF2B5EF4-FFF2-40B4-BE49-F238E27FC236}">
                <a16:creationId xmlns:a16="http://schemas.microsoft.com/office/drawing/2014/main" id="{E1128922-0B79-EC37-B762-D9FDA66114B4}"/>
              </a:ext>
            </a:extLst>
          </p:cNvPr>
          <p:cNvSpPr/>
          <p:nvPr/>
        </p:nvSpPr>
        <p:spPr>
          <a:xfrm>
            <a:off x="4775200" y="1920875"/>
            <a:ext cx="3455988" cy="3024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16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Funciones</a:t>
            </a:r>
            <a:endParaRPr lang="eu-ES" sz="1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u-ES" sz="1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Garantizar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b="1" dirty="0" err="1">
                <a:latin typeface="Century Gothic" panose="020B0502020202020204" pitchFamily="34" charset="0"/>
              </a:rPr>
              <a:t>puesta</a:t>
            </a:r>
            <a:r>
              <a:rPr lang="eu-ES" sz="1600" b="1" dirty="0">
                <a:latin typeface="Century Gothic" panose="020B0502020202020204" pitchFamily="34" charset="0"/>
              </a:rPr>
              <a:t> en </a:t>
            </a:r>
            <a:r>
              <a:rPr lang="eu-ES" sz="1600" b="1" dirty="0" err="1">
                <a:latin typeface="Century Gothic" panose="020B0502020202020204" pitchFamily="34" charset="0"/>
              </a:rPr>
              <a:t>marcha</a:t>
            </a:r>
            <a:r>
              <a:rPr lang="eu-ES" sz="1600" b="1" dirty="0">
                <a:latin typeface="Century Gothic" panose="020B0502020202020204" pitchFamily="34" charset="0"/>
              </a:rPr>
              <a:t> y </a:t>
            </a:r>
            <a:r>
              <a:rPr lang="eu-ES" sz="1600" b="1" dirty="0" err="1">
                <a:latin typeface="Century Gothic" panose="020B0502020202020204" pitchFamily="34" charset="0"/>
              </a:rPr>
              <a:t>desarrollo</a:t>
            </a:r>
            <a:r>
              <a:rPr lang="eu-ES" sz="1600" b="1" dirty="0">
                <a:latin typeface="Century Gothic" panose="020B0502020202020204" pitchFamily="34" charset="0"/>
              </a:rPr>
              <a:t> </a:t>
            </a:r>
            <a:r>
              <a:rPr lang="eu-ES" sz="1600" dirty="0">
                <a:latin typeface="Century Gothic" panose="020B0502020202020204" pitchFamily="34" charset="0"/>
              </a:rPr>
              <a:t>del Plan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Establecer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b="1" dirty="0" err="1">
                <a:latin typeface="Century Gothic" panose="020B0502020202020204" pitchFamily="34" charset="0"/>
              </a:rPr>
              <a:t>estrategias</a:t>
            </a:r>
            <a:r>
              <a:rPr lang="eu-ES" sz="1600" b="1" dirty="0">
                <a:latin typeface="Century Gothic" panose="020B0502020202020204" pitchFamily="34" charset="0"/>
              </a:rPr>
              <a:t> de </a:t>
            </a:r>
            <a:r>
              <a:rPr lang="eu-ES" sz="1600" b="1" dirty="0" err="1">
                <a:latin typeface="Century Gothic" panose="020B0502020202020204" pitchFamily="34" charset="0"/>
              </a:rPr>
              <a:t>intervención</a:t>
            </a:r>
            <a:r>
              <a:rPr lang="eu-ES" sz="1600" b="1" dirty="0">
                <a:latin typeface="Century Gothic" panose="020B0502020202020204" pitchFamily="34" charset="0"/>
              </a:rPr>
              <a:t> y </a:t>
            </a:r>
            <a:r>
              <a:rPr lang="eu-ES" sz="1600" b="1" dirty="0" err="1">
                <a:latin typeface="Century Gothic" panose="020B0502020202020204" pitchFamily="34" charset="0"/>
              </a:rPr>
              <a:t>evaluación</a:t>
            </a:r>
            <a:r>
              <a:rPr lang="eu-ES" sz="1600" b="1" dirty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b="1" dirty="0" err="1">
                <a:latin typeface="Century Gothic" panose="020B0502020202020204" pitchFamily="34" charset="0"/>
              </a:rPr>
              <a:t>Difusión</a:t>
            </a:r>
            <a:r>
              <a:rPr lang="eu-ES" sz="1600" b="1" dirty="0">
                <a:latin typeface="Century Gothic" panose="020B0502020202020204" pitchFamily="34" charset="0"/>
              </a:rPr>
              <a:t> del informe final</a:t>
            </a:r>
          </a:p>
          <a:p>
            <a:pPr algn="ctr">
              <a:defRPr/>
            </a:pPr>
            <a:endParaRPr lang="es-ES" sz="2000" b="1" dirty="0">
              <a:solidFill>
                <a:srgbClr val="7030A0"/>
              </a:solidFill>
            </a:endParaRPr>
          </a:p>
        </p:txBody>
      </p:sp>
      <p:sp>
        <p:nvSpPr>
          <p:cNvPr id="4" name="Gezia eskuinera 3">
            <a:extLst>
              <a:ext uri="{FF2B5EF4-FFF2-40B4-BE49-F238E27FC236}">
                <a16:creationId xmlns:a16="http://schemas.microsoft.com/office/drawing/2014/main" id="{D01745FB-AB2D-3B45-71F0-99F91F51C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9838" y="3573463"/>
            <a:ext cx="792162" cy="58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>
            <a:extLst>
              <a:ext uri="{FF2B5EF4-FFF2-40B4-BE49-F238E27FC236}">
                <a16:creationId xmlns:a16="http://schemas.microsoft.com/office/drawing/2014/main" id="{F1E6E8FF-3715-99B5-07C1-61CC9F95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54275" name="Marcador de número de diapositiva 2">
            <a:extLst>
              <a:ext uri="{FF2B5EF4-FFF2-40B4-BE49-F238E27FC236}">
                <a16:creationId xmlns:a16="http://schemas.microsoft.com/office/drawing/2014/main" id="{5632301D-AE1B-B8F2-5E3E-9B5675A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03403F-298F-40AE-BBD8-9523EB8BF571}" type="slidenum">
              <a:rPr lang="es-ES" altLang="es-ES"/>
              <a:pPr/>
              <a:t>23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CC235E6-3E12-BF75-8687-C02B1B0A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BE526F1C-5B0B-DFF7-58BA-C74E9C4A3FAD}"/>
              </a:ext>
            </a:extLst>
          </p:cNvPr>
          <p:cNvSpPr/>
          <p:nvPr/>
        </p:nvSpPr>
        <p:spPr>
          <a:xfrm>
            <a:off x="395288" y="1481138"/>
            <a:ext cx="8353425" cy="2738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COMISIÓN DE SEGUIMIENTO TÉCNICA</a:t>
            </a:r>
            <a:r>
              <a:rPr lang="eu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Laukizuzen biribildua 1">
            <a:extLst>
              <a:ext uri="{FF2B5EF4-FFF2-40B4-BE49-F238E27FC236}">
                <a16:creationId xmlns:a16="http://schemas.microsoft.com/office/drawing/2014/main" id="{2D5BC65D-C0AB-D637-7591-086A5E18488F}"/>
              </a:ext>
            </a:extLst>
          </p:cNvPr>
          <p:cNvSpPr/>
          <p:nvPr/>
        </p:nvSpPr>
        <p:spPr>
          <a:xfrm>
            <a:off x="755650" y="1916113"/>
            <a:ext cx="2736850" cy="417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20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Composición</a:t>
            </a:r>
            <a:r>
              <a:rPr lang="eu-E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:</a:t>
            </a:r>
            <a:r>
              <a:rPr lang="eu-ES" dirty="0">
                <a:latin typeface="Century Gothic" panose="020B0502020202020204" pitchFamily="34" charset="0"/>
              </a:rPr>
              <a:t> </a:t>
            </a:r>
          </a:p>
          <a:p>
            <a:pPr algn="ctr">
              <a:defRPr/>
            </a:pPr>
            <a:endParaRPr lang="eu-ES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D. de </a:t>
            </a:r>
            <a:r>
              <a:rPr lang="eu-ES" sz="1600" dirty="0" err="1">
                <a:latin typeface="Century Gothic" panose="020B0502020202020204" pitchFamily="34" charset="0"/>
              </a:rPr>
              <a:t>diversidad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T. </a:t>
            </a:r>
            <a:r>
              <a:rPr lang="eu-ES" sz="1600" dirty="0" err="1">
                <a:latin typeface="Century Gothic" panose="020B0502020202020204" pitchFamily="34" charset="0"/>
              </a:rPr>
              <a:t>diversidad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T. </a:t>
            </a:r>
            <a:r>
              <a:rPr lang="eu-ES" sz="1600" dirty="0" err="1">
                <a:latin typeface="Century Gothic" panose="020B0502020202020204" pitchFamily="34" charset="0"/>
              </a:rPr>
              <a:t>gestión</a:t>
            </a:r>
            <a:r>
              <a:rPr lang="eu-ES" sz="1600" dirty="0">
                <a:latin typeface="Century Gothic" panose="020B0502020202020204" pitchFamily="34" charset="0"/>
              </a:rPr>
              <a:t> de </a:t>
            </a:r>
            <a:r>
              <a:rPr lang="eu-ES" sz="1600" dirty="0" err="1">
                <a:latin typeface="Century Gothic" panose="020B0502020202020204" pitchFamily="34" charset="0"/>
              </a:rPr>
              <a:t>personal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T. ISEI-IVEI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D. </a:t>
            </a:r>
            <a:r>
              <a:rPr lang="eu-ES" sz="1600" dirty="0" err="1">
                <a:latin typeface="Century Gothic" panose="020B0502020202020204" pitchFamily="34" charset="0"/>
              </a:rPr>
              <a:t>politica</a:t>
            </a:r>
            <a:r>
              <a:rPr lang="eu-ES" sz="1600" dirty="0">
                <a:latin typeface="Century Gothic" panose="020B0502020202020204" pitchFamily="34" charset="0"/>
              </a:rPr>
              <a:t> familiar y </a:t>
            </a:r>
            <a:r>
              <a:rPr lang="eu-ES" sz="1600" dirty="0" err="1">
                <a:latin typeface="Century Gothic" panose="020B0502020202020204" pitchFamily="34" charset="0"/>
              </a:rPr>
              <a:t>diversidad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UAI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Inspeccion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central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Emakunde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Consejo </a:t>
            </a:r>
            <a:r>
              <a:rPr lang="eu-ES" sz="1600" dirty="0" err="1">
                <a:latin typeface="Century Gothic" panose="020B0502020202020204" pitchFamily="34" charset="0"/>
              </a:rPr>
              <a:t>Escolar</a:t>
            </a:r>
            <a:r>
              <a:rPr lang="eu-ES" sz="1600" dirty="0">
                <a:latin typeface="Century Gothic" panose="020B0502020202020204" pitchFamily="34" charset="0"/>
              </a:rPr>
              <a:t> de Euskadi</a:t>
            </a:r>
          </a:p>
          <a:p>
            <a:pPr marL="285750" indent="-285750">
              <a:buFontTx/>
              <a:buChar char="-"/>
              <a:defRPr/>
            </a:pP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3" name="Laukizuzen biribildua 2">
            <a:extLst>
              <a:ext uri="{FF2B5EF4-FFF2-40B4-BE49-F238E27FC236}">
                <a16:creationId xmlns:a16="http://schemas.microsoft.com/office/drawing/2014/main" id="{37FDBB0A-94E4-02F8-5C82-F7709184DE7D}"/>
              </a:ext>
            </a:extLst>
          </p:cNvPr>
          <p:cNvSpPr/>
          <p:nvPr/>
        </p:nvSpPr>
        <p:spPr>
          <a:xfrm>
            <a:off x="4800600" y="1938338"/>
            <a:ext cx="3455988" cy="4011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20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Funciones</a:t>
            </a:r>
            <a:endParaRPr lang="eu-E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u-E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Elaborar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b="1" dirty="0" err="1">
                <a:latin typeface="Century Gothic" panose="020B0502020202020204" pitchFamily="34" charset="0"/>
              </a:rPr>
              <a:t>borrador</a:t>
            </a:r>
            <a:r>
              <a:rPr lang="eu-ES" sz="1600" b="1" dirty="0">
                <a:latin typeface="Century Gothic" panose="020B0502020202020204" pitchFamily="34" charset="0"/>
              </a:rPr>
              <a:t> de </a:t>
            </a:r>
            <a:r>
              <a:rPr lang="eu-ES" sz="1600" b="1" dirty="0" err="1">
                <a:latin typeface="Century Gothic" panose="020B0502020202020204" pitchFamily="34" charset="0"/>
              </a:rPr>
              <a:t>planificación</a:t>
            </a:r>
            <a:r>
              <a:rPr lang="eu-ES" sz="1600" b="1" dirty="0">
                <a:latin typeface="Century Gothic" panose="020B0502020202020204" pitchFamily="34" charset="0"/>
              </a:rPr>
              <a:t> </a:t>
            </a:r>
            <a:r>
              <a:rPr lang="eu-ES" sz="1600" b="1" dirty="0" err="1">
                <a:latin typeface="Century Gothic" panose="020B0502020202020204" pitchFamily="34" charset="0"/>
              </a:rPr>
              <a:t>anual</a:t>
            </a:r>
            <a:endParaRPr lang="eu-ES" sz="1600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b="1" dirty="0" err="1">
                <a:latin typeface="Century Gothic" panose="020B0502020202020204" pitchFamily="34" charset="0"/>
              </a:rPr>
              <a:t>Seguimiento</a:t>
            </a:r>
            <a:r>
              <a:rPr lang="eu-ES" sz="1600" b="1" dirty="0">
                <a:latin typeface="Century Gothic" panose="020B0502020202020204" pitchFamily="34" charset="0"/>
              </a:rPr>
              <a:t> </a:t>
            </a:r>
            <a:r>
              <a:rPr lang="eu-ES" sz="1600" b="1" dirty="0" err="1">
                <a:latin typeface="Century Gothic" panose="020B0502020202020204" pitchFamily="34" charset="0"/>
              </a:rPr>
              <a:t>anual</a:t>
            </a:r>
            <a:r>
              <a:rPr lang="eu-ES" sz="1600" b="1" dirty="0">
                <a:latin typeface="Century Gothic" panose="020B0502020202020204" pitchFamily="34" charset="0"/>
              </a:rPr>
              <a:t> </a:t>
            </a:r>
            <a:r>
              <a:rPr lang="eu-ES" sz="1600" dirty="0">
                <a:latin typeface="Century Gothic" panose="020B0502020202020204" pitchFamily="34" charset="0"/>
              </a:rPr>
              <a:t>de </a:t>
            </a:r>
            <a:r>
              <a:rPr lang="eu-ES" sz="1600" dirty="0" err="1">
                <a:latin typeface="Century Gothic" panose="020B0502020202020204" pitchFamily="34" charset="0"/>
              </a:rPr>
              <a:t>actuaciones</a:t>
            </a:r>
            <a:r>
              <a:rPr lang="eu-ES" sz="1600" dirty="0">
                <a:latin typeface="Century Gothic" panose="020B0502020202020204" pitchFamily="34" charset="0"/>
              </a:rPr>
              <a:t> y </a:t>
            </a:r>
            <a:r>
              <a:rPr lang="eu-ES" sz="1600" dirty="0" err="1">
                <a:latin typeface="Century Gothic" panose="020B0502020202020204" pitchFamily="34" charset="0"/>
              </a:rPr>
              <a:t>propuestas</a:t>
            </a:r>
            <a:r>
              <a:rPr lang="eu-ES" sz="1600" dirty="0">
                <a:latin typeface="Century Gothic" panose="020B0502020202020204" pitchFamily="34" charset="0"/>
              </a:rPr>
              <a:t> de mejora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b="1" dirty="0" err="1">
                <a:latin typeface="Century Gothic" panose="020B0502020202020204" pitchFamily="34" charset="0"/>
              </a:rPr>
              <a:t>Recogida</a:t>
            </a:r>
            <a:r>
              <a:rPr lang="eu-ES" sz="1600" b="1" dirty="0">
                <a:latin typeface="Century Gothic" panose="020B0502020202020204" pitchFamily="34" charset="0"/>
              </a:rPr>
              <a:t> de </a:t>
            </a:r>
            <a:r>
              <a:rPr lang="eu-ES" sz="1600" b="1" dirty="0" err="1">
                <a:latin typeface="Century Gothic" panose="020B0502020202020204" pitchFamily="34" charset="0"/>
              </a:rPr>
              <a:t>info</a:t>
            </a:r>
            <a:r>
              <a:rPr lang="eu-ES" sz="1600" b="1" dirty="0">
                <a:latin typeface="Century Gothic" panose="020B0502020202020204" pitchFamily="34" charset="0"/>
              </a:rPr>
              <a:t> para </a:t>
            </a:r>
            <a:r>
              <a:rPr lang="eu-ES" sz="1600" b="1" dirty="0" err="1">
                <a:latin typeface="Century Gothic" panose="020B0502020202020204" pitchFamily="34" charset="0"/>
              </a:rPr>
              <a:t>seguimiento</a:t>
            </a:r>
            <a:r>
              <a:rPr lang="eu-ES" sz="1600" b="1" dirty="0">
                <a:latin typeface="Century Gothic" panose="020B0502020202020204" pitchFamily="34" charset="0"/>
              </a:rPr>
              <a:t> y </a:t>
            </a:r>
            <a:r>
              <a:rPr lang="eu-ES" sz="1600" b="1" dirty="0" err="1">
                <a:latin typeface="Century Gothic" panose="020B0502020202020204" pitchFamily="34" charset="0"/>
              </a:rPr>
              <a:t>evaluacion</a:t>
            </a:r>
            <a:endParaRPr lang="eu-ES" sz="1600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b="1" dirty="0" err="1">
                <a:latin typeface="Century Gothic" panose="020B0502020202020204" pitchFamily="34" charset="0"/>
              </a:rPr>
              <a:t>Elaborar</a:t>
            </a:r>
            <a:r>
              <a:rPr lang="eu-ES" sz="1600" b="1" dirty="0">
                <a:latin typeface="Century Gothic" panose="020B0502020202020204" pitchFamily="34" charset="0"/>
              </a:rPr>
              <a:t> </a:t>
            </a:r>
            <a:r>
              <a:rPr lang="eu-ES" sz="1600" b="1" dirty="0" err="1">
                <a:latin typeface="Century Gothic" panose="020B0502020202020204" pitchFamily="34" charset="0"/>
              </a:rPr>
              <a:t>informes</a:t>
            </a:r>
            <a:r>
              <a:rPr lang="eu-ES" sz="1600" b="1" dirty="0">
                <a:latin typeface="Century Gothic" panose="020B0502020202020204" pitchFamily="34" charset="0"/>
              </a:rPr>
              <a:t> de </a:t>
            </a:r>
            <a:r>
              <a:rPr lang="eu-ES" sz="1600" b="1" dirty="0" err="1">
                <a:latin typeface="Century Gothic" panose="020B0502020202020204" pitchFamily="34" charset="0"/>
              </a:rPr>
              <a:t>eváluación</a:t>
            </a:r>
            <a:endParaRPr lang="eu-ES" sz="1600" b="1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b="1" dirty="0" err="1">
                <a:latin typeface="Century Gothic" panose="020B0502020202020204" pitchFamily="34" charset="0"/>
              </a:rPr>
              <a:t>Elaborar</a:t>
            </a:r>
            <a:r>
              <a:rPr lang="eu-ES" sz="1600" b="1" dirty="0">
                <a:latin typeface="Century Gothic" panose="020B0502020202020204" pitchFamily="34" charset="0"/>
              </a:rPr>
              <a:t> informe final </a:t>
            </a:r>
            <a:r>
              <a:rPr lang="eu-ES" sz="1600" dirty="0">
                <a:latin typeface="Century Gothic" panose="020B0502020202020204" pitchFamily="34" charset="0"/>
              </a:rPr>
              <a:t>de </a:t>
            </a:r>
            <a:r>
              <a:rPr lang="eu-ES" sz="1600" dirty="0" err="1">
                <a:latin typeface="Century Gothic" panose="020B0502020202020204" pitchFamily="34" charset="0"/>
              </a:rPr>
              <a:t>resultados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alcanzados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u-ES" sz="1600" dirty="0"/>
          </a:p>
          <a:p>
            <a:pPr algn="ctr">
              <a:defRPr/>
            </a:pPr>
            <a:endParaRPr lang="es-ES" sz="2000" b="1" dirty="0">
              <a:solidFill>
                <a:srgbClr val="7030A0"/>
              </a:solidFill>
            </a:endParaRPr>
          </a:p>
        </p:txBody>
      </p:sp>
      <p:sp>
        <p:nvSpPr>
          <p:cNvPr id="4" name="Gezia eskuinera 3">
            <a:extLst>
              <a:ext uri="{FF2B5EF4-FFF2-40B4-BE49-F238E27FC236}">
                <a16:creationId xmlns:a16="http://schemas.microsoft.com/office/drawing/2014/main" id="{FCD597DC-3B8F-C289-A9D6-81181B26C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9838" y="3573463"/>
            <a:ext cx="792162" cy="58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>
            <a:extLst>
              <a:ext uri="{FF2B5EF4-FFF2-40B4-BE49-F238E27FC236}">
                <a16:creationId xmlns:a16="http://schemas.microsoft.com/office/drawing/2014/main" id="{C32897AD-635C-35C1-35D8-16ADACD4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56323" name="Marcador de número de diapositiva 2">
            <a:extLst>
              <a:ext uri="{FF2B5EF4-FFF2-40B4-BE49-F238E27FC236}">
                <a16:creationId xmlns:a16="http://schemas.microsoft.com/office/drawing/2014/main" id="{D6F8AA3B-D1B9-A985-6E9C-9F59E0A2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6228EC-DDE9-4F32-9D77-4808C7E0DA94}" type="slidenum">
              <a:rPr lang="es-ES" altLang="es-ES"/>
              <a:pPr/>
              <a:t>24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027BC28-722A-05B7-E01F-9D3273604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789B7C2B-3F24-692C-DC7B-FBF4805C4F9A}"/>
              </a:ext>
            </a:extLst>
          </p:cNvPr>
          <p:cNvSpPr/>
          <p:nvPr/>
        </p:nvSpPr>
        <p:spPr>
          <a:xfrm>
            <a:off x="395288" y="1481138"/>
            <a:ext cx="8353425" cy="2738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GRUPO MOTOR</a:t>
            </a:r>
            <a:r>
              <a:rPr lang="eu-E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Laukizuzen biribildua 1">
            <a:extLst>
              <a:ext uri="{FF2B5EF4-FFF2-40B4-BE49-F238E27FC236}">
                <a16:creationId xmlns:a16="http://schemas.microsoft.com/office/drawing/2014/main" id="{E8812DF8-7291-3AA2-CAB6-7AF1BB30B17D}"/>
              </a:ext>
            </a:extLst>
          </p:cNvPr>
          <p:cNvSpPr/>
          <p:nvPr/>
        </p:nvSpPr>
        <p:spPr>
          <a:xfrm>
            <a:off x="755650" y="1916113"/>
            <a:ext cx="2736850" cy="4176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2000" b="1" dirty="0" err="1">
                <a:solidFill>
                  <a:srgbClr val="7030A0"/>
                </a:solidFill>
              </a:rPr>
              <a:t>Composición</a:t>
            </a:r>
            <a:r>
              <a:rPr lang="eu-ES" sz="2000" b="1" dirty="0">
                <a:solidFill>
                  <a:srgbClr val="7030A0"/>
                </a:solidFill>
              </a:rPr>
              <a:t>:</a:t>
            </a:r>
            <a:r>
              <a:rPr lang="eu-ES" dirty="0"/>
              <a:t> </a:t>
            </a:r>
          </a:p>
          <a:p>
            <a:pPr algn="ctr">
              <a:defRPr/>
            </a:pPr>
            <a:endParaRPr lang="eu-ES" dirty="0"/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2 </a:t>
            </a:r>
            <a:r>
              <a:rPr lang="eu-ES" sz="1600" dirty="0" err="1">
                <a:latin typeface="Century Gothic" panose="020B0502020202020204" pitchFamily="34" charset="0"/>
              </a:rPr>
              <a:t>tecnicas</a:t>
            </a:r>
            <a:r>
              <a:rPr lang="eu-ES" sz="1600" dirty="0">
                <a:latin typeface="Century Gothic" panose="020B0502020202020204" pitchFamily="34" charset="0"/>
              </a:rPr>
              <a:t> de D. </a:t>
            </a:r>
            <a:r>
              <a:rPr lang="eu-ES" sz="1600" dirty="0" err="1">
                <a:latin typeface="Century Gothic" panose="020B0502020202020204" pitchFamily="34" charset="0"/>
              </a:rPr>
              <a:t>Diversidad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Inspección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ISEI-IVEI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Técnica </a:t>
            </a:r>
            <a:r>
              <a:rPr lang="eu-ES" sz="1600" dirty="0" err="1">
                <a:latin typeface="Century Gothic" panose="020B0502020202020204" pitchFamily="34" charset="0"/>
              </a:rPr>
              <a:t>igualdad</a:t>
            </a:r>
            <a:r>
              <a:rPr lang="eu-ES" sz="1600" dirty="0">
                <a:latin typeface="Century Gothic" panose="020B0502020202020204" pitchFamily="34" charset="0"/>
              </a:rPr>
              <a:t> Educación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BN- </a:t>
            </a:r>
            <a:r>
              <a:rPr lang="eu-ES" sz="1600" dirty="0" err="1">
                <a:latin typeface="Century Gothic" panose="020B0502020202020204" pitchFamily="34" charset="0"/>
              </a:rPr>
              <a:t>Responsable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coeducación</a:t>
            </a:r>
            <a:endParaRPr lang="eu-ES" sz="16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Asesoras</a:t>
            </a:r>
            <a:r>
              <a:rPr lang="eu-ES" sz="1600" dirty="0">
                <a:latin typeface="Century Gothic" panose="020B0502020202020204" pitchFamily="34" charset="0"/>
              </a:rPr>
              <a:t> en </a:t>
            </a:r>
            <a:r>
              <a:rPr lang="eu-ES" sz="1600" dirty="0" err="1">
                <a:latin typeface="Century Gothic" panose="020B0502020202020204" pitchFamily="34" charset="0"/>
              </a:rPr>
              <a:t>coeducación</a:t>
            </a:r>
            <a:r>
              <a:rPr lang="eu-ES" sz="1600" dirty="0">
                <a:latin typeface="Century Gothic" panose="020B0502020202020204" pitchFamily="34" charset="0"/>
              </a:rPr>
              <a:t> de B Zonal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>
                <a:latin typeface="Century Gothic" panose="020B0502020202020204" pitchFamily="34" charset="0"/>
              </a:rPr>
              <a:t>Técnica de Emakunde</a:t>
            </a:r>
          </a:p>
          <a:p>
            <a:pPr marL="285750" indent="-285750">
              <a:buFontTx/>
              <a:buChar char="-"/>
              <a:defRPr/>
            </a:pPr>
            <a:endParaRPr lang="eu-ES" sz="1600" dirty="0"/>
          </a:p>
          <a:p>
            <a:pPr marL="285750" indent="-285750">
              <a:buFontTx/>
              <a:buChar char="-"/>
              <a:defRPr/>
            </a:pPr>
            <a:endParaRPr lang="es-ES" sz="1600" dirty="0"/>
          </a:p>
        </p:txBody>
      </p:sp>
      <p:sp>
        <p:nvSpPr>
          <p:cNvPr id="3" name="Laukizuzen biribildua 2">
            <a:extLst>
              <a:ext uri="{FF2B5EF4-FFF2-40B4-BE49-F238E27FC236}">
                <a16:creationId xmlns:a16="http://schemas.microsoft.com/office/drawing/2014/main" id="{682B1DD5-BB32-2869-6EE2-5EA4AE9C7C1B}"/>
              </a:ext>
            </a:extLst>
          </p:cNvPr>
          <p:cNvSpPr/>
          <p:nvPr/>
        </p:nvSpPr>
        <p:spPr>
          <a:xfrm>
            <a:off x="4800600" y="1938338"/>
            <a:ext cx="3455988" cy="4011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sz="2000" b="1" dirty="0" err="1">
                <a:solidFill>
                  <a:srgbClr val="7030A0"/>
                </a:solidFill>
              </a:rPr>
              <a:t>Funciones</a:t>
            </a:r>
            <a:endParaRPr lang="eu-ES" sz="2000" b="1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eu-ES" sz="2000" b="1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Realizar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todo</a:t>
            </a:r>
            <a:r>
              <a:rPr lang="eu-ES" sz="1600" dirty="0">
                <a:latin typeface="Century Gothic" panose="020B0502020202020204" pitchFamily="34" charset="0"/>
              </a:rPr>
              <a:t> el </a:t>
            </a:r>
            <a:r>
              <a:rPr lang="eu-ES" sz="1600" dirty="0" err="1">
                <a:latin typeface="Century Gothic" panose="020B0502020202020204" pitchFamily="34" charset="0"/>
              </a:rPr>
              <a:t>trabajo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técnico</a:t>
            </a:r>
            <a:r>
              <a:rPr lang="eu-ES" sz="1600" dirty="0">
                <a:latin typeface="Century Gothic" panose="020B0502020202020204" pitchFamily="34" charset="0"/>
              </a:rPr>
              <a:t> para la </a:t>
            </a:r>
            <a:r>
              <a:rPr lang="eu-ES" sz="1600" dirty="0" err="1">
                <a:latin typeface="Century Gothic" panose="020B0502020202020204" pitchFamily="34" charset="0"/>
              </a:rPr>
              <a:t>implementación</a:t>
            </a:r>
            <a:r>
              <a:rPr lang="eu-ES" sz="1600" dirty="0">
                <a:latin typeface="Century Gothic" panose="020B0502020202020204" pitchFamily="34" charset="0"/>
              </a:rPr>
              <a:t> del Plan</a:t>
            </a:r>
          </a:p>
          <a:p>
            <a:pPr marL="285750" indent="-285750">
              <a:buFontTx/>
              <a:buChar char="-"/>
              <a:defRPr/>
            </a:pPr>
            <a:r>
              <a:rPr lang="eu-ES" sz="1600" dirty="0" err="1">
                <a:latin typeface="Century Gothic" panose="020B0502020202020204" pitchFamily="34" charset="0"/>
              </a:rPr>
              <a:t>Facilitar</a:t>
            </a:r>
            <a:r>
              <a:rPr lang="eu-ES" sz="1600" dirty="0">
                <a:latin typeface="Century Gothic" panose="020B0502020202020204" pitchFamily="34" charset="0"/>
              </a:rPr>
              <a:t> </a:t>
            </a:r>
            <a:r>
              <a:rPr lang="eu-ES" sz="1600" dirty="0" err="1">
                <a:latin typeface="Century Gothic" panose="020B0502020202020204" pitchFamily="34" charset="0"/>
              </a:rPr>
              <a:t>cumplimiento</a:t>
            </a:r>
            <a:r>
              <a:rPr lang="eu-ES" sz="1600" dirty="0">
                <a:latin typeface="Century Gothic" panose="020B0502020202020204" pitchFamily="34" charset="0"/>
              </a:rPr>
              <a:t> de </a:t>
            </a:r>
            <a:r>
              <a:rPr lang="eu-ES" sz="1600" dirty="0" err="1">
                <a:latin typeface="Century Gothic" panose="020B0502020202020204" pitchFamily="34" charset="0"/>
              </a:rPr>
              <a:t>funciones</a:t>
            </a:r>
            <a:r>
              <a:rPr lang="eu-ES" sz="1600" dirty="0">
                <a:latin typeface="Century Gothic" panose="020B0502020202020204" pitchFamily="34" charset="0"/>
              </a:rPr>
              <a:t> de la Comisión Técnica</a:t>
            </a:r>
          </a:p>
          <a:p>
            <a:pPr>
              <a:defRPr/>
            </a:pPr>
            <a:endParaRPr lang="eu-ES" sz="2000" b="1" dirty="0">
              <a:solidFill>
                <a:srgbClr val="7030A0"/>
              </a:solidFill>
            </a:endParaRPr>
          </a:p>
        </p:txBody>
      </p:sp>
      <p:sp>
        <p:nvSpPr>
          <p:cNvPr id="4" name="Gezia eskuinera 3">
            <a:extLst>
              <a:ext uri="{FF2B5EF4-FFF2-40B4-BE49-F238E27FC236}">
                <a16:creationId xmlns:a16="http://schemas.microsoft.com/office/drawing/2014/main" id="{E16C2DB5-C1F1-0C13-2405-28785F98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9838" y="3573463"/>
            <a:ext cx="792162" cy="585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>
            <a:extLst>
              <a:ext uri="{FF2B5EF4-FFF2-40B4-BE49-F238E27FC236}">
                <a16:creationId xmlns:a16="http://schemas.microsoft.com/office/drawing/2014/main" id="{4DDBB098-2B43-87B2-8853-A7741E54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58371" name="Marcador de número de diapositiva 2">
            <a:extLst>
              <a:ext uri="{FF2B5EF4-FFF2-40B4-BE49-F238E27FC236}">
                <a16:creationId xmlns:a16="http://schemas.microsoft.com/office/drawing/2014/main" id="{A39F82F1-B2CF-7C1D-AB2A-0186CC00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316483-BEA3-4C34-9C53-AA7BC96ADDD9}" type="slidenum">
              <a:rPr lang="es-ES" altLang="es-ES"/>
              <a:pPr/>
              <a:t>25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C57464E-3E01-8193-200F-43AEC01E2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585C2A76-46BC-26B4-D3DB-3E0DB672992D}"/>
              </a:ext>
            </a:extLst>
          </p:cNvPr>
          <p:cNvSpPr/>
          <p:nvPr/>
        </p:nvSpPr>
        <p:spPr>
          <a:xfrm>
            <a:off x="395288" y="1481138"/>
            <a:ext cx="8353425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ACCIÓNES MAS IMPORTANTES REALIZADAS EN EL MARCO DEL II PLAN: </a:t>
            </a: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Creación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de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estructuras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Nombramiento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u-ES" sz="1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responsables</a:t>
            </a:r>
            <a:r>
              <a:rPr lang="eu-E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de </a:t>
            </a:r>
            <a:r>
              <a:rPr lang="eu-ES" sz="1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coeducación</a:t>
            </a:r>
            <a:r>
              <a:rPr lang="eu-ES" sz="1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en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centros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u-E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92% de </a:t>
            </a:r>
            <a:r>
              <a:rPr lang="eu-ES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centros</a:t>
            </a:r>
            <a:r>
              <a:rPr lang="eu-E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Responsables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coeducación</a:t>
            </a:r>
            <a:r>
              <a:rPr lang="eu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en </a:t>
            </a: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Berritzegunes</a:t>
            </a:r>
            <a:r>
              <a:rPr lang="eu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defRPr/>
            </a:pPr>
            <a:endParaRPr lang="eu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Formación: </a:t>
            </a:r>
          </a:p>
          <a:p>
            <a:pPr marL="285750" indent="-285750">
              <a:buFontTx/>
              <a:buChar char="-"/>
              <a:defRPr/>
            </a:pPr>
            <a:endParaRPr lang="es-ES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Seminarios en el BN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Seminarios zonales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en materia de coeducación</a:t>
            </a:r>
            <a:endParaRPr lang="es-ES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Oferta de 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Prest </a:t>
            </a:r>
            <a:r>
              <a:rPr lang="es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Gara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en materia de coeducación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Curso de la UPV en materia de coeducación (</a:t>
            </a:r>
            <a:r>
              <a:rPr lang="es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Hezkidetzan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Esku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hartzen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– 250 horas): </a:t>
            </a:r>
          </a:p>
          <a:p>
            <a:pPr marL="1028700" lvl="1">
              <a:buFont typeface="Wingdings" panose="05000000000000000000" pitchFamily="2" charset="2"/>
              <a:buChar char="ü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78 personas (69 mujeres y 9 hombres)</a:t>
            </a:r>
          </a:p>
          <a:p>
            <a:pPr lvl="1" indent="0">
              <a:defRPr/>
            </a:pPr>
            <a:endParaRPr lang="es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Formación para responsables de coeducación de centros escolares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 relaciones afectivo y sexuales, pornografía, </a:t>
            </a:r>
            <a:r>
              <a:rPr lang="es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ciberviolencia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s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etc</a:t>
            </a:r>
            <a:endParaRPr lang="es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Jornadas</a:t>
            </a:r>
            <a:endParaRPr lang="es-ES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u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>
            <a:extLst>
              <a:ext uri="{FF2B5EF4-FFF2-40B4-BE49-F238E27FC236}">
                <a16:creationId xmlns:a16="http://schemas.microsoft.com/office/drawing/2014/main" id="{5DD70FCE-39E9-BD1D-1F50-21F473F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60419" name="Marcador de número de diapositiva 2">
            <a:extLst>
              <a:ext uri="{FF2B5EF4-FFF2-40B4-BE49-F238E27FC236}">
                <a16:creationId xmlns:a16="http://schemas.microsoft.com/office/drawing/2014/main" id="{C2F284C8-D4A8-FC7F-403D-B8E94C51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0A6F80-F751-4F23-A0E1-982D574C9854}" type="slidenum">
              <a:rPr lang="es-ES" altLang="es-ES"/>
              <a:pPr/>
              <a:t>26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521FAEA-4811-35DF-6ACB-30572578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EA7CE345-7FC6-0D9F-BA14-1B5422309050}"/>
              </a:ext>
            </a:extLst>
          </p:cNvPr>
          <p:cNvSpPr/>
          <p:nvPr/>
        </p:nvSpPr>
        <p:spPr>
          <a:xfrm>
            <a:off x="395288" y="1481138"/>
            <a:ext cx="8353425" cy="557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Materiales creados: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Para cada etapa educativa y para cada pilar de la coeducación se han creado 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materiales para el aula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Se ha elaborado una </a:t>
            </a: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guía para diseñar planes de coeducación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en los centros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Hezkidetzagunea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https://hezkidetzagune.euskadi.eus/es/hasiera</a:t>
            </a:r>
            <a:endParaRPr lang="es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u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Proyectos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coeducativos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en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centros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  <a:endParaRPr 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Convocatorias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anuales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dirigidos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a </a:t>
            </a: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centros</a:t>
            </a:r>
            <a:r>
              <a:rPr lang="eu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educativos</a:t>
            </a:r>
            <a:r>
              <a:rPr lang="eu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publicos</a:t>
            </a:r>
            <a:r>
              <a:rPr lang="eu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y </a:t>
            </a:r>
            <a:r>
              <a:rPr lang="eu-ES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concertados</a:t>
            </a:r>
            <a:r>
              <a:rPr lang="eu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para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elaborar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proyectos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de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coeducación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en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centros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u-ES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Publicos</a:t>
            </a:r>
            <a:r>
              <a:rPr lang="eu-E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liberación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horaria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formación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y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asesoramiento</a:t>
            </a:r>
            <a:endParaRPr lang="eu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u-ES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Concertados</a:t>
            </a:r>
            <a:r>
              <a:rPr lang="eu-E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eu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2000 </a:t>
            </a:r>
            <a:r>
              <a:rPr lang="eu-E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euros</a:t>
            </a:r>
            <a:endParaRPr lang="eu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Actuaciones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con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relación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a la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violencia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machista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contra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las </a:t>
            </a:r>
            <a:r>
              <a:rPr lang="eu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mujeres</a:t>
            </a:r>
            <a:r>
              <a:rPr lang="eu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</a:p>
          <a:p>
            <a:pPr>
              <a:defRPr/>
            </a:pPr>
            <a:endParaRPr lang="eu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pautas para los centros educativos 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para la atención a niñas, adolescentes y mujeres víctimas de violencia machista contra las mujeres. </a:t>
            </a:r>
          </a:p>
          <a:p>
            <a:pPr>
              <a:defRPr/>
            </a:pPr>
            <a:endParaRPr lang="eu-ES" dirty="0">
              <a:solidFill>
                <a:schemeClr val="tx1"/>
              </a:solidFill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>
            <a:extLst>
              <a:ext uri="{FF2B5EF4-FFF2-40B4-BE49-F238E27FC236}">
                <a16:creationId xmlns:a16="http://schemas.microsoft.com/office/drawing/2014/main" id="{E0A52F00-C728-3628-FD7A-632BD4DF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393700"/>
            <a:ext cx="8228013" cy="1433513"/>
          </a:xfrm>
        </p:spPr>
        <p:txBody>
          <a:bodyPr/>
          <a:lstStyle/>
          <a:p>
            <a:pPr algn="l"/>
            <a:r>
              <a:rPr lang="es-ES" altLang="es-ES" sz="1600" b="1">
                <a:latin typeface="Century Gothic" panose="020B0502020202020204" pitchFamily="34" charset="0"/>
              </a:rPr>
              <a:t>3. II Plan de coeducación para el sistema educativo vasco, en el camino hacia la igualdad y el buena trato (2019-2023)</a:t>
            </a:r>
            <a:endParaRPr lang="eu-ES" altLang="es-ES" sz="1600" b="1">
              <a:latin typeface="Century Gothic" panose="020B0502020202020204" pitchFamily="34" charset="0"/>
            </a:endParaRPr>
          </a:p>
        </p:txBody>
      </p:sp>
      <p:sp>
        <p:nvSpPr>
          <p:cNvPr id="62467" name="Marcador de número de diapositiva 2">
            <a:extLst>
              <a:ext uri="{FF2B5EF4-FFF2-40B4-BE49-F238E27FC236}">
                <a16:creationId xmlns:a16="http://schemas.microsoft.com/office/drawing/2014/main" id="{5DA36A48-1982-B505-D638-6D749B5A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0226B4-C2D2-4101-9F99-C6A668DA0869}" type="slidenum">
              <a:rPr lang="es-ES" altLang="es-ES"/>
              <a:pPr/>
              <a:t>27</a:t>
            </a:fld>
            <a:endParaRPr lang="es-ES" alt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448E8F2-B338-994F-153B-A485BDD01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2089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62469" name="Laukizuzena 5">
            <a:extLst>
              <a:ext uri="{FF2B5EF4-FFF2-40B4-BE49-F238E27FC236}">
                <a16:creationId xmlns:a16="http://schemas.microsoft.com/office/drawing/2014/main" id="{132692A6-7917-8278-6C9B-4C964ED9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1138"/>
            <a:ext cx="83534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Pautas para los centros educativos para la atención a niñas, adolescentes y mujeres víctimas de violencia machista contra las mujeres</a:t>
            </a:r>
            <a:r>
              <a:rPr lang="es-E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defRPr/>
            </a:pPr>
            <a:endParaRPr lang="es-E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Según el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agente que ejerce violencia machista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se sigue un procedimiento.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4 situaciones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pPr marL="285750" indent="-285750">
              <a:buFontTx/>
              <a:buChar char="-"/>
              <a:defRPr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Alumna víctima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por parte de un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alumno del mismo centro</a:t>
            </a:r>
          </a:p>
          <a:p>
            <a:pPr marL="285750" indent="-285750">
              <a:buFontTx/>
              <a:buChar char="-"/>
              <a:defRPr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Alumna víctima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por parte de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trabajador del centro e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ducativo (profesor, monitor…)</a:t>
            </a:r>
          </a:p>
          <a:p>
            <a:pPr marL="285750" indent="-285750">
              <a:buFontTx/>
              <a:buChar char="-"/>
              <a:defRPr/>
            </a:pP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Alumna víctima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por parte de un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familiar u otra persona que no trabaja en el centro</a:t>
            </a:r>
          </a:p>
          <a:p>
            <a:pPr marL="285750" indent="-285750">
              <a:buFontTx/>
              <a:buChar char="-"/>
              <a:defRPr/>
            </a:pP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La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víctima es trabajadora del centro o madre de una alumna o alumno que sufre violencia machista que se produce en el domicilio</a:t>
            </a:r>
          </a:p>
          <a:p>
            <a:pPr marL="285750" indent="-285750">
              <a:buFontTx/>
              <a:buChar char="-"/>
              <a:defRPr/>
            </a:pPr>
            <a:endParaRPr lang="es-E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Se han elaborado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materiales para ayudar a detectar la violencia machista 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contra las mujeres y difundir las pautas: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infografías para el profesorado, folletos para alumnas y sus familias</a:t>
            </a:r>
            <a:r>
              <a:rPr 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y un </a:t>
            </a:r>
            <a:r>
              <a:rPr lang="es-E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video para primaria y otra para secundaria. </a:t>
            </a:r>
          </a:p>
          <a:p>
            <a:pPr>
              <a:defRPr/>
            </a:pPr>
            <a:endParaRPr lang="eu-ES" altLang="es-ES" sz="1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u-ES" altLang="es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Actuaciones</a:t>
            </a:r>
            <a:r>
              <a:rPr lang="eu-ES" altLang="es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para la </a:t>
            </a:r>
            <a:r>
              <a:rPr lang="eu-ES" altLang="es-ES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evaluación</a:t>
            </a:r>
            <a:endParaRPr lang="eu-ES" alt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s-ES" alt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altLang="es-ES" sz="1200" dirty="0">
                <a:solidFill>
                  <a:schemeClr val="tx1"/>
                </a:solidFill>
              </a:rPr>
              <a:t>- </a:t>
            </a:r>
            <a:r>
              <a:rPr lang="es-ES" alt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Herramienta para el autodiagnóstico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de los centros educativos (en proceso de elaboración – contrastando con algunos centros)</a:t>
            </a:r>
          </a:p>
          <a:p>
            <a:pPr>
              <a:defRPr/>
            </a:pPr>
            <a:endParaRPr lang="eu-ES" altLang="es-E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s-ES" altLang="es-ES" dirty="0">
                <a:solidFill>
                  <a:schemeClr val="tx1"/>
                </a:solidFill>
              </a:rPr>
              <a:t> </a:t>
            </a: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u-ES" altLang="es-ES" sz="1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positibaren zenbakiaren leku-marka 2">
            <a:extLst>
              <a:ext uri="{FF2B5EF4-FFF2-40B4-BE49-F238E27FC236}">
                <a16:creationId xmlns:a16="http://schemas.microsoft.com/office/drawing/2014/main" id="{2F9BA1DA-C5C9-1399-7001-67D4A8FC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543DA8-37FB-44C3-BF7B-599723CE8460}" type="slidenum">
              <a:rPr lang="es-ES" altLang="es-ES"/>
              <a:pPr/>
              <a:t>28</a:t>
            </a:fld>
            <a:endParaRPr lang="es-ES" altLang="es-ES"/>
          </a:p>
        </p:txBody>
      </p:sp>
      <p:sp>
        <p:nvSpPr>
          <p:cNvPr id="64515" name="Laukizuzena 3">
            <a:extLst>
              <a:ext uri="{FF2B5EF4-FFF2-40B4-BE49-F238E27FC236}">
                <a16:creationId xmlns:a16="http://schemas.microsoft.com/office/drawing/2014/main" id="{132F792F-119A-2435-B1C0-5A4366DC77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0" y="1304925"/>
            <a:ext cx="4572000" cy="98583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ESKERRIK </a:t>
            </a:r>
            <a:r>
              <a:rPr kumimoji="0" lang="es-ES" alt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ASKO</a:t>
            </a:r>
            <a:r>
              <a:rPr kumimoji="0" lang="es-ES" alt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y</a:t>
            </a:r>
            <a:r>
              <a:rPr kumimoji="0" lang="es-ES" altLang="es-E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uso de baños y vestuarios</a:t>
            </a:r>
          </a:p>
        </p:txBody>
      </p:sp>
      <p:pic>
        <p:nvPicPr>
          <p:cNvPr id="64516" name="Irudia 4">
            <a:extLst>
              <a:ext uri="{FF2B5EF4-FFF2-40B4-BE49-F238E27FC236}">
                <a16:creationId xmlns:a16="http://schemas.microsoft.com/office/drawing/2014/main" id="{6045CA87-FCF3-03D5-CF1F-5F3BC808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781300"/>
            <a:ext cx="41433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positibaren zenbakiaren leku-marka 2">
            <a:extLst>
              <a:ext uri="{FF2B5EF4-FFF2-40B4-BE49-F238E27FC236}">
                <a16:creationId xmlns:a16="http://schemas.microsoft.com/office/drawing/2014/main" id="{C556062D-981E-8D85-8C40-354DE065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DA57E4-4F18-4A21-A1D6-B253BE76DCE3}" type="slidenum">
              <a:rPr lang="es-ES" altLang="es-ES"/>
              <a:pPr/>
              <a:t>3</a:t>
            </a:fld>
            <a:endParaRPr lang="es-ES" altLang="es-ES"/>
          </a:p>
        </p:txBody>
      </p:sp>
      <p:sp>
        <p:nvSpPr>
          <p:cNvPr id="19459" name="Titulua 5">
            <a:extLst>
              <a:ext uri="{FF2B5EF4-FFF2-40B4-BE49-F238E27FC236}">
                <a16:creationId xmlns:a16="http://schemas.microsoft.com/office/drawing/2014/main" id="{67BA4058-B14C-428D-69D8-03852E1D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911225"/>
          </a:xfrm>
        </p:spPr>
        <p:txBody>
          <a:bodyPr/>
          <a:lstStyle/>
          <a:p>
            <a:pPr eaLnBrk="1" hangingPunct="1"/>
            <a:r>
              <a:rPr lang="es-ES" altLang="eu-ES" b="1"/>
              <a:t>Contenidos de la presentación</a:t>
            </a:r>
          </a:p>
        </p:txBody>
      </p:sp>
      <p:sp>
        <p:nvSpPr>
          <p:cNvPr id="9" name="Laukizuzena 8">
            <a:extLst>
              <a:ext uri="{FF2B5EF4-FFF2-40B4-BE49-F238E27FC236}">
                <a16:creationId xmlns:a16="http://schemas.microsoft.com/office/drawing/2014/main" id="{08410B9B-DDC4-4055-38A0-9FA3EF39D03D}"/>
              </a:ext>
            </a:extLst>
          </p:cNvPr>
          <p:cNvSpPr/>
          <p:nvPr/>
        </p:nvSpPr>
        <p:spPr>
          <a:xfrm>
            <a:off x="395288" y="1481138"/>
            <a:ext cx="842486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u="sng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Sección 2º Educación universitaria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b="1" dirty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Capítulo VII- Título III. Violencia machista contra las mujeres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b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800" b="1" dirty="0">
                <a:solidFill>
                  <a:schemeClr val="accent3">
                    <a:shade val="7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es-ES" altLang="es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II Plan de coeducación para el sistema educativo vasco, en el camino hacia la igualdad y el buen trato (2019-2023</a:t>
            </a:r>
            <a:r>
              <a:rPr lang="es-ES" altLang="es-ES" b="1" dirty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u-ES" dirty="0">
              <a:solidFill>
                <a:srgbClr val="0070C0"/>
              </a:solidFill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u-ES" dirty="0" err="1">
                <a:solidFill>
                  <a:srgbClr val="0070C0"/>
                </a:solidFill>
              </a:rPr>
              <a:t>Proceso</a:t>
            </a:r>
            <a:r>
              <a:rPr lang="eu-ES" dirty="0">
                <a:solidFill>
                  <a:srgbClr val="0070C0"/>
                </a:solidFill>
              </a:rPr>
              <a:t> de </a:t>
            </a:r>
            <a:r>
              <a:rPr lang="eu-ES" dirty="0" err="1">
                <a:solidFill>
                  <a:srgbClr val="0070C0"/>
                </a:solidFill>
              </a:rPr>
              <a:t>elaboración</a:t>
            </a:r>
            <a:endParaRPr lang="eu-ES" dirty="0">
              <a:solidFill>
                <a:srgbClr val="0070C0"/>
              </a:solidFill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u-ES" dirty="0" err="1">
                <a:solidFill>
                  <a:srgbClr val="0070C0"/>
                </a:solidFill>
              </a:rPr>
              <a:t>Justificación</a:t>
            </a:r>
            <a:endParaRPr lang="eu-ES" dirty="0">
              <a:solidFill>
                <a:srgbClr val="0070C0"/>
              </a:solidFill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rgbClr val="0070C0"/>
                </a:solidFill>
              </a:rPr>
              <a:t>La escuela que queremos. En el camino hacia la igualdad y el buen trato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u-ES" dirty="0">
                <a:solidFill>
                  <a:srgbClr val="0070C0"/>
                </a:solidFill>
              </a:rPr>
              <a:t>Sistema de </a:t>
            </a:r>
            <a:r>
              <a:rPr lang="eu-ES" dirty="0" err="1">
                <a:solidFill>
                  <a:srgbClr val="0070C0"/>
                </a:solidFill>
              </a:rPr>
              <a:t>gestión</a:t>
            </a:r>
            <a:r>
              <a:rPr lang="eu-ES" dirty="0">
                <a:solidFill>
                  <a:srgbClr val="0070C0"/>
                </a:solidFill>
              </a:rPr>
              <a:t> y </a:t>
            </a:r>
            <a:r>
              <a:rPr lang="eu-ES" dirty="0" err="1">
                <a:solidFill>
                  <a:srgbClr val="0070C0"/>
                </a:solidFill>
              </a:rPr>
              <a:t>evaluación</a:t>
            </a:r>
            <a:endParaRPr lang="eu-ES" dirty="0">
              <a:solidFill>
                <a:srgbClr val="0070C0"/>
              </a:solidFill>
            </a:endParaRP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u-ES" dirty="0" err="1">
                <a:solidFill>
                  <a:srgbClr val="0070C0"/>
                </a:solidFill>
              </a:rPr>
              <a:t>Acciones</a:t>
            </a:r>
            <a:r>
              <a:rPr lang="eu-ES" dirty="0">
                <a:solidFill>
                  <a:srgbClr val="0070C0"/>
                </a:solidFill>
              </a:rPr>
              <a:t> </a:t>
            </a:r>
            <a:r>
              <a:rPr lang="eu-ES" dirty="0" err="1">
                <a:solidFill>
                  <a:srgbClr val="0070C0"/>
                </a:solidFill>
              </a:rPr>
              <a:t>mas</a:t>
            </a:r>
            <a:r>
              <a:rPr lang="eu-ES" dirty="0">
                <a:solidFill>
                  <a:srgbClr val="0070C0"/>
                </a:solidFill>
              </a:rPr>
              <a:t> </a:t>
            </a:r>
            <a:r>
              <a:rPr lang="eu-ES" dirty="0" err="1">
                <a:solidFill>
                  <a:srgbClr val="0070C0"/>
                </a:solidFill>
              </a:rPr>
              <a:t>relevantes</a:t>
            </a:r>
            <a:r>
              <a:rPr lang="eu-ES" dirty="0">
                <a:solidFill>
                  <a:srgbClr val="0070C0"/>
                </a:solidFill>
              </a:rPr>
              <a:t> </a:t>
            </a:r>
            <a:r>
              <a:rPr lang="eu-ES" dirty="0" err="1">
                <a:solidFill>
                  <a:srgbClr val="0070C0"/>
                </a:solidFill>
              </a:rPr>
              <a:t>realizadas</a:t>
            </a:r>
            <a:r>
              <a:rPr lang="eu-ES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u-E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positibaren zenbakiaren leku-marka 2">
            <a:extLst>
              <a:ext uri="{FF2B5EF4-FFF2-40B4-BE49-F238E27FC236}">
                <a16:creationId xmlns:a16="http://schemas.microsoft.com/office/drawing/2014/main" id="{EAD4C945-ADAE-9D78-2BFB-9D889686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F9F4B9A-A2F1-4CC7-A5DE-859AFA19B768}" type="slidenum">
              <a:rPr lang="es-ES" altLang="es-ES"/>
              <a:pPr/>
              <a:t>4</a:t>
            </a:fld>
            <a:endParaRPr lang="es-ES" altLang="es-ES"/>
          </a:p>
        </p:txBody>
      </p:sp>
      <p:sp>
        <p:nvSpPr>
          <p:cNvPr id="20483" name="Titulua 5">
            <a:extLst>
              <a:ext uri="{FF2B5EF4-FFF2-40B4-BE49-F238E27FC236}">
                <a16:creationId xmlns:a16="http://schemas.microsoft.com/office/drawing/2014/main" id="{7D726070-95BD-4F21-1841-8FF45E7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608012"/>
          </a:xfrm>
        </p:spPr>
        <p:txBody>
          <a:bodyPr/>
          <a:lstStyle/>
          <a:p>
            <a:pPr eaLnBrk="1" hangingPunct="1"/>
            <a:br>
              <a:rPr lang="es-ES" altLang="eu-ES" sz="2000" b="1">
                <a:latin typeface="Century Gothic" panose="020B0502020202020204" pitchFamily="34" charset="0"/>
              </a:rPr>
            </a:br>
            <a:r>
              <a:rPr lang="es-ES" altLang="eu-ES" sz="2000" b="1">
                <a:latin typeface="Century Gothic" panose="020B0502020202020204" pitchFamily="34" charset="0"/>
              </a:rPr>
              <a:t>1. Estructura del Departamento de Educación y la UAI</a:t>
            </a:r>
          </a:p>
        </p:txBody>
      </p:sp>
      <p:sp>
        <p:nvSpPr>
          <p:cNvPr id="9" name="Laukizuzena 8">
            <a:extLst>
              <a:ext uri="{FF2B5EF4-FFF2-40B4-BE49-F238E27FC236}">
                <a16:creationId xmlns:a16="http://schemas.microsoft.com/office/drawing/2014/main" id="{1EFBDE49-0D00-445C-2D28-28D8D644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4248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u-E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485" name="Laukizuzena 1">
            <a:extLst>
              <a:ext uri="{FF2B5EF4-FFF2-40B4-BE49-F238E27FC236}">
                <a16:creationId xmlns:a16="http://schemas.microsoft.com/office/drawing/2014/main" id="{56C249CB-4179-C890-3DFC-385125907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784350"/>
            <a:ext cx="785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u-ES"/>
              <a:t>igualdad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8D149A6-1F52-C1D0-B792-2EFA20F55DD3}"/>
              </a:ext>
            </a:extLst>
          </p:cNvPr>
          <p:cNvGraphicFramePr/>
          <p:nvPr/>
        </p:nvGraphicFramePr>
        <p:xfrm>
          <a:off x="933449" y="1481138"/>
          <a:ext cx="7716739" cy="45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Título">
            <a:extLst>
              <a:ext uri="{FF2B5EF4-FFF2-40B4-BE49-F238E27FC236}">
                <a16:creationId xmlns:a16="http://schemas.microsoft.com/office/drawing/2014/main" id="{08A2BCA7-AF7F-0BEA-1C5B-5188F43E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8012" cy="781050"/>
          </a:xfrm>
        </p:spPr>
        <p:txBody>
          <a:bodyPr/>
          <a:lstStyle/>
          <a:p>
            <a:pPr eaLnBrk="1" hangingPunct="1"/>
            <a:br>
              <a:rPr lang="es-ES" altLang="es-ES" sz="2800"/>
            </a:br>
            <a:br>
              <a:rPr lang="es-ES" altLang="es-ES" sz="2800"/>
            </a:br>
            <a:r>
              <a:rPr lang="es-ES" altLang="es-ES" sz="2800"/>
              <a:t>1. </a:t>
            </a:r>
            <a:r>
              <a:rPr lang="es-ES" altLang="es-ES" sz="2000" b="1">
                <a:latin typeface="Century Gothic" panose="020B0502020202020204" pitchFamily="34" charset="0"/>
              </a:rPr>
              <a:t>Estructura del Departamento de Educación y la UAI</a:t>
            </a: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1887DFD8-32E4-E7AB-36B1-1DE0CD681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F94960-6D2A-4BEF-8F74-0FDFE405CEA4}" type="slidenum">
              <a:rPr lang="es-ES" altLang="es-ES"/>
              <a:pPr/>
              <a:t>5</a:t>
            </a:fld>
            <a:endParaRPr lang="es-ES" altLang="es-ES"/>
          </a:p>
        </p:txBody>
      </p:sp>
      <p:pic>
        <p:nvPicPr>
          <p:cNvPr id="21508" name="Irudia 1">
            <a:extLst>
              <a:ext uri="{FF2B5EF4-FFF2-40B4-BE49-F238E27FC236}">
                <a16:creationId xmlns:a16="http://schemas.microsoft.com/office/drawing/2014/main" id="{0FE4CA45-D40B-B4D7-3481-6E62A655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362075"/>
            <a:ext cx="334803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rudia 2">
            <a:extLst>
              <a:ext uri="{FF2B5EF4-FFF2-40B4-BE49-F238E27FC236}">
                <a16:creationId xmlns:a16="http://schemas.microsoft.com/office/drawing/2014/main" id="{66B00D12-9E73-1B03-A06E-E7C3B5E46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357563"/>
            <a:ext cx="32178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ezia behera 4">
            <a:extLst>
              <a:ext uri="{FF2B5EF4-FFF2-40B4-BE49-F238E27FC236}">
                <a16:creationId xmlns:a16="http://schemas.microsoft.com/office/drawing/2014/main" id="{C34A588A-7F5E-4EAB-D13D-A290791D2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2500" y="5229225"/>
            <a:ext cx="714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7" name="Laukizuzen biribildua 6">
            <a:extLst>
              <a:ext uri="{FF2B5EF4-FFF2-40B4-BE49-F238E27FC236}">
                <a16:creationId xmlns:a16="http://schemas.microsoft.com/office/drawing/2014/main" id="{C4025FAC-9038-6BE8-888B-D0760FF9221D}"/>
              </a:ext>
            </a:extLst>
          </p:cNvPr>
          <p:cNvSpPr/>
          <p:nvPr/>
        </p:nvSpPr>
        <p:spPr>
          <a:xfrm>
            <a:off x="2890838" y="5675313"/>
            <a:ext cx="1152525" cy="7207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u-ES" sz="1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de Igualdad</a:t>
            </a:r>
            <a:endParaRPr lang="es-ES" sz="1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512" name="Irudia 7">
            <a:extLst>
              <a:ext uri="{FF2B5EF4-FFF2-40B4-BE49-F238E27FC236}">
                <a16:creationId xmlns:a16="http://schemas.microsoft.com/office/drawing/2014/main" id="{4DCFDC5B-4E96-FA26-C192-DB79632C7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362075"/>
            <a:ext cx="306546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ezia behera 8">
            <a:extLst>
              <a:ext uri="{FF2B5EF4-FFF2-40B4-BE49-F238E27FC236}">
                <a16:creationId xmlns:a16="http://schemas.microsoft.com/office/drawing/2014/main" id="{D9AA7504-5637-2112-3C3A-37E29FAC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0063" y="5229225"/>
            <a:ext cx="12954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10" name="Laukizuzen biribildua 9">
            <a:extLst>
              <a:ext uri="{FF2B5EF4-FFF2-40B4-BE49-F238E27FC236}">
                <a16:creationId xmlns:a16="http://schemas.microsoft.com/office/drawing/2014/main" id="{37B64200-F60D-C6FE-9A44-0B46E86FD173}"/>
              </a:ext>
            </a:extLst>
          </p:cNvPr>
          <p:cNvSpPr/>
          <p:nvPr/>
        </p:nvSpPr>
        <p:spPr>
          <a:xfrm>
            <a:off x="5770563" y="5445125"/>
            <a:ext cx="1609725" cy="781050"/>
          </a:xfrm>
          <a:prstGeom prst="round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u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BN -</a:t>
            </a: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Responsable</a:t>
            </a:r>
            <a:r>
              <a:rPr lang="eu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coeducación</a:t>
            </a:r>
            <a:endParaRPr lang="eu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u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</a:t>
            </a: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zonales</a:t>
            </a:r>
            <a:r>
              <a:rPr lang="eu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responsables</a:t>
            </a:r>
            <a:r>
              <a:rPr lang="eu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igualdad</a:t>
            </a:r>
            <a:endParaRPr lang="es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B35E6CAB-7C7A-E26D-CAE2-1C261B96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3663" y="5170488"/>
            <a:ext cx="3603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u-ES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060890FB-B90B-6903-E17A-93FFEAD1702F}"/>
              </a:ext>
            </a:extLst>
          </p:cNvPr>
          <p:cNvSpPr/>
          <p:nvPr/>
        </p:nvSpPr>
        <p:spPr>
          <a:xfrm>
            <a:off x="4643438" y="5686425"/>
            <a:ext cx="1081087" cy="6223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Responsable</a:t>
            </a:r>
            <a:r>
              <a:rPr lang="eu-E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u-E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igualdad</a:t>
            </a:r>
            <a:endParaRPr lang="eu-E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positibaren zenbakiaren leku-marka 2">
            <a:extLst>
              <a:ext uri="{FF2B5EF4-FFF2-40B4-BE49-F238E27FC236}">
                <a16:creationId xmlns:a16="http://schemas.microsoft.com/office/drawing/2014/main" id="{2FFB5508-2111-AFA6-3362-8CAD2E23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6A2634-6DE4-4649-A706-720BD74813FD}" type="slidenum">
              <a:rPr lang="es-ES" altLang="es-ES"/>
              <a:pPr/>
              <a:t>6</a:t>
            </a:fld>
            <a:endParaRPr lang="es-ES" altLang="es-ES"/>
          </a:p>
        </p:txBody>
      </p:sp>
      <p:sp>
        <p:nvSpPr>
          <p:cNvPr id="22531" name="Titulua 5">
            <a:extLst>
              <a:ext uri="{FF2B5EF4-FFF2-40B4-BE49-F238E27FC236}">
                <a16:creationId xmlns:a16="http://schemas.microsoft.com/office/drawing/2014/main" id="{AEDA30F6-85FA-0C72-D1CE-C8B8CD34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608012"/>
          </a:xfrm>
        </p:spPr>
        <p:txBody>
          <a:bodyPr/>
          <a:lstStyle/>
          <a:p>
            <a:pPr eaLnBrk="1" hangingPunct="1"/>
            <a:br>
              <a:rPr lang="es-ES" altLang="eu-ES" sz="2000" b="1">
                <a:latin typeface="Century Gothic" panose="020B0502020202020204" pitchFamily="34" charset="0"/>
              </a:rPr>
            </a:br>
            <a:r>
              <a:rPr lang="es-ES" altLang="eu-ES" sz="2000" b="1">
                <a:latin typeface="Century Gothic" panose="020B0502020202020204" pitchFamily="34" charset="0"/>
              </a:rPr>
              <a:t>1. Estructura del Departamento de Educación y la UAI</a:t>
            </a:r>
          </a:p>
        </p:txBody>
      </p:sp>
      <p:sp>
        <p:nvSpPr>
          <p:cNvPr id="9" name="Laukizuzena 8">
            <a:extLst>
              <a:ext uri="{FF2B5EF4-FFF2-40B4-BE49-F238E27FC236}">
                <a16:creationId xmlns:a16="http://schemas.microsoft.com/office/drawing/2014/main" id="{74385CCF-8828-D101-C162-BD4D5A430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288" y="1481138"/>
            <a:ext cx="84248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u-E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533" name="Laukizuzena 1">
            <a:extLst>
              <a:ext uri="{FF2B5EF4-FFF2-40B4-BE49-F238E27FC236}">
                <a16:creationId xmlns:a16="http://schemas.microsoft.com/office/drawing/2014/main" id="{01C12F01-504C-54D0-DA47-9EB4866D9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784350"/>
            <a:ext cx="785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u-ES"/>
              <a:t>igualdad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CE28312-7E13-530D-9C85-BBDEB3C27C05}"/>
              </a:ext>
            </a:extLst>
          </p:cNvPr>
          <p:cNvGraphicFramePr/>
          <p:nvPr/>
        </p:nvGraphicFramePr>
        <p:xfrm>
          <a:off x="622302" y="1755184"/>
          <a:ext cx="6880066" cy="210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ezia eskuinera 4">
            <a:extLst>
              <a:ext uri="{FF2B5EF4-FFF2-40B4-BE49-F238E27FC236}">
                <a16:creationId xmlns:a16="http://schemas.microsoft.com/office/drawing/2014/main" id="{67454D5B-108A-F560-44BE-5262289AD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4300" y="2154238"/>
            <a:ext cx="419100" cy="769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Gezia behera 7">
            <a:extLst>
              <a:ext uri="{FF2B5EF4-FFF2-40B4-BE49-F238E27FC236}">
                <a16:creationId xmlns:a16="http://schemas.microsoft.com/office/drawing/2014/main" id="{ECB09FB3-22ED-5057-BF37-8AC00486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400" y="3933825"/>
            <a:ext cx="288925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Laukizuzen biribildua 9">
            <a:extLst>
              <a:ext uri="{FF2B5EF4-FFF2-40B4-BE49-F238E27FC236}">
                <a16:creationId xmlns:a16="http://schemas.microsoft.com/office/drawing/2014/main" id="{FD9ACDEB-C55A-BFCD-C051-91D9D0321711}"/>
              </a:ext>
            </a:extLst>
          </p:cNvPr>
          <p:cNvSpPr/>
          <p:nvPr/>
        </p:nvSpPr>
        <p:spPr>
          <a:xfrm>
            <a:off x="5122863" y="4581525"/>
            <a:ext cx="1825625" cy="1079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u-ES" dirty="0" err="1"/>
              <a:t>Responsable</a:t>
            </a:r>
            <a:r>
              <a:rPr lang="eu-ES" dirty="0"/>
              <a:t> de </a:t>
            </a:r>
            <a:r>
              <a:rPr lang="eu-ES" dirty="0" err="1"/>
              <a:t>igualdad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id="{CE9B4919-2EA3-533B-3BFE-AA68149F9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DCC62A-C9FF-42D2-947D-9C5D8FD71233}" type="slidenum">
              <a:rPr lang="es-ES" altLang="es-ES"/>
              <a:pPr/>
              <a:t>7</a:t>
            </a:fld>
            <a:endParaRPr lang="es-ES" altLang="es-E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7E00A7E-1277-E57C-8323-995636C3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7920037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b="1" dirty="0">
                <a:solidFill>
                  <a:srgbClr val="88A44D"/>
                </a:solidFill>
                <a:latin typeface="Century Gothic" panose="020B0502020202020204" pitchFamily="34" charset="0"/>
                <a:ea typeface="+mj-ea"/>
                <a:cs typeface="+mj-cs"/>
              </a:rPr>
              <a:t>2. Mandatos relativos a la educación en la Ley para la Igualdad de mujeres y hombres 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2000" b="1" dirty="0">
              <a:solidFill>
                <a:srgbClr val="88A44D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DECRETO LEGISLATIVO 1/2023, de 16 de marzo, por el que se aprueba el texto refundido de la Ley para la Igualdad de Mujeres y Hombres y Vidas Libres de Violencia Machista contra las Mujeres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4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Capítulo III del Título IIII – Educación</a:t>
            </a:r>
            <a:r>
              <a:rPr lang="es-ES" alt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200" b="1" u="sng" dirty="0">
                <a:solidFill>
                  <a:schemeClr val="accent6"/>
                </a:solidFill>
                <a:latin typeface="Century Gothic" panose="020B0502020202020204" pitchFamily="34" charset="0"/>
              </a:rPr>
              <a:t>Sección 1º Educación no universitaria</a:t>
            </a:r>
            <a:endParaRPr lang="es-ES" altLang="es-ES" sz="1400" b="1" u="sng" dirty="0">
              <a:solidFill>
                <a:srgbClr val="660066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Coeducación (art. 31): 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Las políticas públicas educativas </a:t>
            </a:r>
            <a:r>
              <a:rPr lang="es-ES" altLang="es-ES" sz="1200" b="1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promoverán la coeducación</a:t>
            </a:r>
            <a:r>
              <a:rPr lang="es-ES" altLang="es-ES" sz="1200" dirty="0">
                <a:solidFill>
                  <a:srgbClr val="0070C0"/>
                </a:solidFill>
                <a:latin typeface="Century Gothic" panose="020B0502020202020204" pitchFamily="34" charset="0"/>
              </a:rPr>
              <a:t>,</a:t>
            </a:r>
            <a:r>
              <a:rPr lang="es-ES" alt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2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QUE ES LA COEDUCACIÓN? 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Modelo educativo basado en el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desarrollo integral de la persona al margen de los estereotipos y roles en función del género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el rechazo de toda forma de discriminación y la garantía de una orientación académica y profesional no sesgada por el género. 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Para ello, se potenciará la igualdad real de mujeres y hombres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en todos los niveles y etapas educativas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, incluida la educación infantil, primaria, secundaria, bachillerato, formación profesional y la enseñanza para personas adultas, y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en todas sus dimensiones: curricular, organizativa y otras</a:t>
            </a:r>
            <a:r>
              <a:rPr lang="es-ES" altLang="es-E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sz="1600" b="1" dirty="0">
              <a:solidFill>
                <a:srgbClr val="660066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660066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dirty="0"/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14088-28FF-8A85-E1BD-143B80D9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3512"/>
            <a:ext cx="8228013" cy="14335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b="1" dirty="0">
                <a:solidFill>
                  <a:srgbClr val="88A44D"/>
                </a:solidFill>
                <a:latin typeface="Century Gothic" panose="020B0502020202020204" pitchFamily="34" charset="0"/>
                <a:ea typeface="+mj-ea"/>
                <a:cs typeface="+mj-cs"/>
              </a:rPr>
              <a:t>2. Mandatos relativos a la educación en la Ley para la Igualdad de mujeres y hombres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>
            <a:extLst>
              <a:ext uri="{FF2B5EF4-FFF2-40B4-BE49-F238E27FC236}">
                <a16:creationId xmlns:a16="http://schemas.microsoft.com/office/drawing/2014/main" id="{8FF43DF3-BA18-8C29-C8E9-A414EFB8E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B65E74-02B6-4997-BEF8-756EB80641D6}" type="slidenum">
              <a:rPr lang="es-ES" altLang="es-ES"/>
              <a:pPr/>
              <a:t>8</a:t>
            </a:fld>
            <a:endParaRPr lang="es-ES" altLang="es-ES"/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AAFE99CF-C0C8-E874-11B5-92F75A50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353425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b="1" dirty="0">
                <a:solidFill>
                  <a:schemeClr val="accent3"/>
                </a:solidFill>
                <a:latin typeface="Arial" charset="0"/>
                <a:cs typeface="Arial" charset="0"/>
              </a:rPr>
              <a:t>2. Mandatos relativos a la educación en la Ley para la Igualdad de mujeres y hombres :</a:t>
            </a:r>
          </a:p>
          <a:p>
            <a:pPr eaLnBrk="1" hangingPunct="1">
              <a:spcBef>
                <a:spcPct val="50000"/>
              </a:spcBef>
              <a:buClr>
                <a:srgbClr val="660066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dirty="0">
              <a:solidFill>
                <a:srgbClr val="660066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4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Currículo (art. 32): </a:t>
            </a:r>
            <a:endParaRPr lang="es-ES" altLang="es-ES" sz="1400" dirty="0">
              <a:solidFill>
                <a:srgbClr val="660066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Administración educativa realizará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proyectos </a:t>
            </a:r>
            <a:r>
              <a:rPr lang="es-ES" altLang="es-ES" sz="12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coeducativos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, e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integrará en el diseño y desarrollo curricular</a:t>
            </a:r>
            <a:r>
              <a:rPr lang="es-ES" altLang="es-ES" sz="1200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de todas las áreas de conocimiento y disciplinas de las diferentes etapas educativas los siguientes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objetivos </a:t>
            </a:r>
            <a:r>
              <a:rPr lang="es-ES" altLang="es-ES" sz="12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coeducativos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a) La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eliminación de los prejuicios, estereotipos y roles en función del género</a:t>
            </a:r>
            <a:r>
              <a:rPr lang="es-ES" altLang="es-ES" sz="1200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, </a:t>
            </a: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b) La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integración del saber de las mujeres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y de la contribución social e histórica de las mujeres y del feminismo al desarrollo de la humanidad, </a:t>
            </a: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c) La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incorporación de conocimientos necesarios para que el alumnado se haga cargo de sus actuales y futuras necesidades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y responsabilidades relacionadas con el trabajo doméstico y de cuidado </a:t>
            </a: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d) La capacitación del alumnado para favorecer que la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elección de las opciones académicas se realice libre de condicionamientos basados en el género, </a:t>
            </a: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e)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La prevención de la violencia machista contra las mujeres mediante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el aprendizaje de métodos no violentos para la resolución de conflictos y de modelos de convivencia </a:t>
            </a: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f) El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respeto a la diversidad sexual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y cualquier forma de relación, </a:t>
            </a:r>
          </a:p>
          <a:p>
            <a:pPr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endParaRPr lang="es-ES" altLang="es-ES" sz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660066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La Administración educativa tiene la </a:t>
            </a:r>
            <a:r>
              <a:rPr lang="es-ES" altLang="es-ES" sz="12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obligación de aprobar un PLAN GENERAL DE COEDUCACIÓN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en el que se recogerán las </a:t>
            </a:r>
            <a:r>
              <a:rPr lang="es-ES" altLang="es-ES" sz="1200" b="1" dirty="0">
                <a:solidFill>
                  <a:srgbClr val="0070C0"/>
                </a:solidFill>
                <a:latin typeface="Century Gothic" panose="020B0502020202020204" pitchFamily="34" charset="0"/>
                <a:cs typeface="Arial" charset="0"/>
              </a:rPr>
              <a:t>líneas de intervención y las directrices para orientar las actuaciones que han de desarrollar los centros educativos con relación a la coeducación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00000"/>
              <a:defRPr/>
            </a:pPr>
            <a:endParaRPr lang="es-ES" altLang="es-E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SzPct val="100000"/>
              <a:buFontTx/>
              <a:buChar char="•"/>
              <a:defRPr/>
            </a:pPr>
            <a:endParaRPr lang="es-ES" altLang="es-E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altLang="es-E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8F4E9-3B56-C87E-98A3-90FAFE01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3512"/>
            <a:ext cx="8228013" cy="14335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b="1" dirty="0">
                <a:solidFill>
                  <a:schemeClr val="accent3"/>
                </a:solidFill>
                <a:latin typeface="Arial" charset="0"/>
                <a:cs typeface="Arial" charset="0"/>
              </a:rPr>
              <a:t>2. Mandatos relativos a la educación en la Ley para la Igualdad de mujeres y hombres 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C0145F46-C818-913A-544E-F802E4A16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85C682-D1C9-4F31-AD59-F4210A202448}" type="slidenum">
              <a:rPr lang="es-ES" altLang="es-ES"/>
              <a:pPr/>
              <a:t>9</a:t>
            </a:fld>
            <a:endParaRPr lang="es-ES" altLang="es-ES"/>
          </a:p>
        </p:txBody>
      </p:sp>
      <p:sp>
        <p:nvSpPr>
          <p:cNvPr id="24579" name="Text Box 10">
            <a:extLst>
              <a:ext uri="{FF2B5EF4-FFF2-40B4-BE49-F238E27FC236}">
                <a16:creationId xmlns:a16="http://schemas.microsoft.com/office/drawing/2014/main" id="{D86A57E6-6C7B-7257-E532-92E3ED14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76375"/>
            <a:ext cx="8472488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s-ES" alt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Materiales didácticos (art. 33)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1.– Se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prohíbe la realización, la difusión y la utilización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en centros educativos de libros de texto y materiales didácticos sexistas.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2.– Los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libros de texto y demás materiales didácticos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que se utilicen han de </a:t>
            </a:r>
            <a:r>
              <a:rPr lang="es-ES" altLang="es-ES" sz="1200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i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ntegrar los objetivos </a:t>
            </a:r>
            <a:r>
              <a:rPr lang="es-ES" altLang="es-ES" sz="1200" b="1" dirty="0" err="1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coeducativos</a:t>
            </a:r>
            <a:r>
              <a:rPr lang="es-ES" altLang="es-ES" sz="1200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, han de hacer un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uso no sexista del lenguaje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y en sus imágenes garantizar una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presencia equilibrada y no estereotipada de mujeres y hombres.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r>
              <a:rPr lang="es-ES" altLang="es-ES" sz="1400" b="1" dirty="0">
                <a:solidFill>
                  <a:srgbClr val="660066"/>
                </a:solidFill>
                <a:latin typeface="Century Gothic" panose="020B0502020202020204" pitchFamily="34" charset="0"/>
              </a:rPr>
              <a:t>Personas y estructuras (art. 34)</a:t>
            </a:r>
          </a:p>
          <a:p>
            <a:pPr marL="171450" indent="-171450"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Disponer de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personal con capacitación en coeducación </a:t>
            </a:r>
            <a:r>
              <a:rPr lang="es-ES" alt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en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: ISEI-IVEI, Inspección educativa, en el servicio de innovación de Educación y en los </a:t>
            </a:r>
            <a:r>
              <a:rPr lang="es-ES" altLang="es-ES" sz="1200" dirty="0" err="1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Berritzegunes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(asesoramiento al profesorado) </a:t>
            </a:r>
          </a:p>
          <a:p>
            <a:pPr marL="171450" indent="-171450"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La Administración educativa garantizará: </a:t>
            </a:r>
          </a:p>
          <a:p>
            <a:pPr marL="914400" lvl="1" indent="-171450"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Nombramiento de persona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responsable de coeducación en centros educativos  </a:t>
            </a:r>
          </a:p>
          <a:p>
            <a:pPr marL="914400" lvl="1" indent="-171450"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Comisiones responsables de la igualdad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en las que participe la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comunidad educativa</a:t>
            </a:r>
          </a:p>
          <a:p>
            <a:pPr marL="914400" lvl="1" indent="-171450"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existencia de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representantes de igualdad con formación adecuada en los órganos de máxima representación</a:t>
            </a:r>
            <a:r>
              <a:rPr lang="es-ES" altLang="es-ES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de dichos centros</a:t>
            </a:r>
          </a:p>
          <a:p>
            <a:pPr marL="171450" lvl="1" indent="-171450"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" altLang="es-ES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profesorado estará obligado a poner en conocimiento de los órganos directivos de los centros los indicios que les consten de </a:t>
            </a:r>
            <a:r>
              <a:rPr lang="es-ES" altLang="es-ES" sz="1200" b="1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violencia machista contra mujeres, niñas y niños.</a:t>
            </a: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b="1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s-ES" altLang="es-ES" sz="1200" dirty="0">
              <a:solidFill>
                <a:srgbClr val="0070C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8DF2CB48-FC1F-9699-0748-8896DC23CDF3}"/>
              </a:ext>
            </a:extLst>
          </p:cNvPr>
          <p:cNvSpPr txBox="1"/>
          <p:nvPr/>
        </p:nvSpPr>
        <p:spPr>
          <a:xfrm>
            <a:off x="323850" y="476250"/>
            <a:ext cx="83518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defRPr/>
            </a:pPr>
            <a:r>
              <a:rPr lang="es-ES" altLang="es-ES" b="1" dirty="0">
                <a:solidFill>
                  <a:srgbClr val="88A44D"/>
                </a:solidFill>
                <a:latin typeface="Century Gothic" panose="020B0502020202020204" pitchFamily="34" charset="0"/>
              </a:rPr>
              <a:t>2. Mandatos relativos a la educación en la Ley para la Igualdad de mujeres y hombres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b="1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BA9EB-228B-CA48-11D5-0401AC94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433512"/>
            <a:ext cx="8228013" cy="143351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" altLang="es-ES" b="1" dirty="0">
                <a:solidFill>
                  <a:srgbClr val="88A44D"/>
                </a:solidFill>
                <a:latin typeface="Century Gothic" panose="020B0502020202020204" pitchFamily="34" charset="0"/>
              </a:rPr>
              <a:t>2. Mandatos relativos a la educación en la Ley para la Igualdad de mujeres y hombres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20D3E3E695243A18602BCD7DE657A" ma:contentTypeVersion="19" ma:contentTypeDescription="Create a new document." ma:contentTypeScope="" ma:versionID="24c4f0fb971506cb32eded772314e1fc">
  <xsd:schema xmlns:xsd="http://www.w3.org/2001/XMLSchema" xmlns:xs="http://www.w3.org/2001/XMLSchema" xmlns:p="http://schemas.microsoft.com/office/2006/metadata/properties" xmlns:ns2="5dcaf206-b009-4658-99e1-4d638e44d8f5" xmlns:ns3="1fbf4851-1fe8-4378-a6d9-5967d98f316b" targetNamespace="http://schemas.microsoft.com/office/2006/metadata/properties" ma:root="true" ma:fieldsID="6de88571e738abf75a08d6972eb71fed" ns2:_="" ns3:_="">
    <xsd:import namespace="5dcaf206-b009-4658-99e1-4d638e44d8f5"/>
    <xsd:import namespace="1fbf4851-1fe8-4378-a6d9-5967d98f31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URL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af206-b009-4658-99e1-4d638e44d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91b2610-8ca3-4954-baf1-f497d7f4f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f4851-1fe8-4378-a6d9-5967d98f3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a178bd2-4b36-41f2-9a25-ef564fee8ee7}" ma:internalName="TaxCatchAll" ma:showField="CatchAllData" ma:web="1fbf4851-1fe8-4378-a6d9-5967d98f31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281E95-609E-4388-83A9-3805C42E9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caf206-b009-4658-99e1-4d638e44d8f5"/>
    <ds:schemaRef ds:uri="1fbf4851-1fe8-4378-a6d9-5967d98f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37E298-CBF4-4A25-8926-F44DDD041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3240</Words>
  <Application>Microsoft Office PowerPoint</Application>
  <PresentationFormat>On-screen Show (4:3)</PresentationFormat>
  <Paragraphs>550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Georgia</vt:lpstr>
      <vt:lpstr>Wingdings 2</vt:lpstr>
      <vt:lpstr>Wingdings</vt:lpstr>
      <vt:lpstr>Times New Roman</vt:lpstr>
      <vt:lpstr>Century Gothic</vt:lpstr>
      <vt:lpstr>Arial Narrow</vt:lpstr>
      <vt:lpstr>Civil</vt:lpstr>
      <vt:lpstr> POLITICAS DE IGUALDAD EN EL DEPARTAMENTO DE EDUCACIÓN Hezkuntza Saila. Implicaciones para las Direcciones. </vt:lpstr>
      <vt:lpstr>Contenidos de la presentación: </vt:lpstr>
      <vt:lpstr>Contenidos de la presentación</vt:lpstr>
      <vt:lpstr> 1. Estructura del Departamento de Educación y la UAI</vt:lpstr>
      <vt:lpstr>  1. Estructura del Departamento de Educación y la UAI</vt:lpstr>
      <vt:lpstr> 1. Estructura del Departamento de Educación y la UAI</vt:lpstr>
      <vt:lpstr>2. Mandatos relativos a la educación en la Ley para la Igualdad de mujeres y hombres </vt:lpstr>
      <vt:lpstr>2. Mandatos relativos a la educación en la Ley para la Igualdad de mujeres y hombres :</vt:lpstr>
      <vt:lpstr>2. Mandatos relativos a la educación en la Ley para la Igualdad de mujeres y hombres </vt:lpstr>
      <vt:lpstr>2. Mandatos relativos a la educación en la Ley para la Igualdad de mujeres y hombres </vt:lpstr>
      <vt:lpstr>2. Mandatos relativos a la educación en la Ley para la Igualdad de mujeres y hombres </vt:lpstr>
      <vt:lpstr>2. Mandatos relativos a la educación en la Ley para la Igualdad de mujeres y hombres 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3. II Plan de coeducación para el sistema educativo vasco, en el camino hacia la igualdad y el buena trato (2019-2023)</vt:lpstr>
      <vt:lpstr>ESKERRIK ASKOy uso de baños y vestuarios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 Susana</dc:creator>
  <cp:lastModifiedBy>Teresa Pedreira</cp:lastModifiedBy>
  <cp:revision>303</cp:revision>
  <cp:lastPrinted>2023-06-13T12:38:09Z</cp:lastPrinted>
  <dcterms:created xsi:type="dcterms:W3CDTF">2010-06-06T08:35:33Z</dcterms:created>
  <dcterms:modified xsi:type="dcterms:W3CDTF">2025-03-04T13:40:39Z</dcterms:modified>
</cp:coreProperties>
</file>