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6" r:id="rId5"/>
    <p:sldId id="259" r:id="rId6"/>
    <p:sldId id="273" r:id="rId7"/>
    <p:sldId id="257" r:id="rId8"/>
    <p:sldId id="267" r:id="rId9"/>
    <p:sldId id="260" r:id="rId10"/>
    <p:sldId id="262" r:id="rId11"/>
    <p:sldId id="274" r:id="rId12"/>
    <p:sldId id="271" r:id="rId13"/>
    <p:sldId id="269" r:id="rId14"/>
    <p:sldId id="270"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2864"/>
    <a:srgbClr val="000000"/>
    <a:srgbClr val="54524C"/>
    <a:srgbClr val="E7E7E6"/>
    <a:srgbClr val="393F49"/>
    <a:srgbClr val="231F20"/>
    <a:srgbClr val="2C2A25"/>
    <a:srgbClr val="474541"/>
    <a:srgbClr val="8F8C8A"/>
    <a:srgbClr val="0905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2. tarteko estiloa - 1. aldae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8" d="100"/>
          <a:sy n="118" d="100"/>
        </p:scale>
        <p:origin x="1406"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Pedreira" userId="1198aa3f-a423-448d-95ae-d80a2fbb00ff" providerId="ADAL" clId="{9113DD9A-72B8-460E-A0E2-02E0255071FF}"/>
    <pc:docChg chg="modSld">
      <pc:chgData name="Teresa Pedreira" userId="1198aa3f-a423-448d-95ae-d80a2fbb00ff" providerId="ADAL" clId="{9113DD9A-72B8-460E-A0E2-02E0255071FF}" dt="2025-03-04T13:37:38.700" v="45" actId="13244"/>
      <pc:docMkLst>
        <pc:docMk/>
      </pc:docMkLst>
      <pc:sldChg chg="modSp mod">
        <pc:chgData name="Teresa Pedreira" userId="1198aa3f-a423-448d-95ae-d80a2fbb00ff" providerId="ADAL" clId="{9113DD9A-72B8-460E-A0E2-02E0255071FF}" dt="2025-03-04T13:35:49.088" v="22" actId="962"/>
        <pc:sldMkLst>
          <pc:docMk/>
          <pc:sldMk cId="2787796790" sldId="259"/>
        </pc:sldMkLst>
        <pc:spChg chg="mod">
          <ac:chgData name="Teresa Pedreira" userId="1198aa3f-a423-448d-95ae-d80a2fbb00ff" providerId="ADAL" clId="{9113DD9A-72B8-460E-A0E2-02E0255071FF}" dt="2025-03-04T13:35:48.509" v="21" actId="962"/>
          <ac:spMkLst>
            <pc:docMk/>
            <pc:sldMk cId="2787796790" sldId="259"/>
            <ac:spMk id="8" creationId="{F417A228-7CE8-4AE9-8D1F-237ABC5B49E1}"/>
          </ac:spMkLst>
        </pc:spChg>
        <pc:spChg chg="mod">
          <ac:chgData name="Teresa Pedreira" userId="1198aa3f-a423-448d-95ae-d80a2fbb00ff" providerId="ADAL" clId="{9113DD9A-72B8-460E-A0E2-02E0255071FF}" dt="2025-03-04T13:35:49.088" v="22" actId="962"/>
          <ac:spMkLst>
            <pc:docMk/>
            <pc:sldMk cId="2787796790" sldId="259"/>
            <ac:spMk id="9" creationId="{B64BB857-4EC3-A652-5845-DE8FA4F5F4D4}"/>
          </ac:spMkLst>
        </pc:spChg>
      </pc:sldChg>
      <pc:sldChg chg="addSp modSp mod">
        <pc:chgData name="Teresa Pedreira" userId="1198aa3f-a423-448d-95ae-d80a2fbb00ff" providerId="ADAL" clId="{9113DD9A-72B8-460E-A0E2-02E0255071FF}" dt="2025-03-04T13:36:28.293" v="30" actId="962"/>
        <pc:sldMkLst>
          <pc:docMk/>
          <pc:sldMk cId="405832214" sldId="260"/>
        </pc:sldMkLst>
        <pc:spChg chg="mod">
          <ac:chgData name="Teresa Pedreira" userId="1198aa3f-a423-448d-95ae-d80a2fbb00ff" providerId="ADAL" clId="{9113DD9A-72B8-460E-A0E2-02E0255071FF}" dt="2025-03-04T13:36:28.293" v="30" actId="962"/>
          <ac:spMkLst>
            <pc:docMk/>
            <pc:sldMk cId="405832214" sldId="260"/>
            <ac:spMk id="2" creationId="{00000000-0000-0000-0000-000000000000}"/>
          </ac:spMkLst>
        </pc:spChg>
        <pc:spChg chg="add mod">
          <ac:chgData name="Teresa Pedreira" userId="1198aa3f-a423-448d-95ae-d80a2fbb00ff" providerId="ADAL" clId="{9113DD9A-72B8-460E-A0E2-02E0255071FF}" dt="2025-03-04T13:35:14.904" v="18"/>
          <ac:spMkLst>
            <pc:docMk/>
            <pc:sldMk cId="405832214" sldId="260"/>
            <ac:spMk id="3" creationId="{D1FFB75E-3675-D3E0-183A-4D8FF30A3244}"/>
          </ac:spMkLst>
        </pc:spChg>
      </pc:sldChg>
      <pc:sldChg chg="addSp modSp mod">
        <pc:chgData name="Teresa Pedreira" userId="1198aa3f-a423-448d-95ae-d80a2fbb00ff" providerId="ADAL" clId="{9113DD9A-72B8-460E-A0E2-02E0255071FF}" dt="2025-03-04T13:37:38.700" v="45" actId="13244"/>
        <pc:sldMkLst>
          <pc:docMk/>
          <pc:sldMk cId="741801174" sldId="262"/>
        </pc:sldMkLst>
        <pc:spChg chg="mod">
          <ac:chgData name="Teresa Pedreira" userId="1198aa3f-a423-448d-95ae-d80a2fbb00ff" providerId="ADAL" clId="{9113DD9A-72B8-460E-A0E2-02E0255071FF}" dt="2025-03-04T13:36:36.087" v="36" actId="962"/>
          <ac:spMkLst>
            <pc:docMk/>
            <pc:sldMk cId="741801174" sldId="262"/>
            <ac:spMk id="2" creationId="{E4DE22B6-D47C-6641-1373-D77A7B88AF26}"/>
          </ac:spMkLst>
        </pc:spChg>
        <pc:spChg chg="ord">
          <ac:chgData name="Teresa Pedreira" userId="1198aa3f-a423-448d-95ae-d80a2fbb00ff" providerId="ADAL" clId="{9113DD9A-72B8-460E-A0E2-02E0255071FF}" dt="2025-03-04T13:37:36.706" v="44" actId="13244"/>
          <ac:spMkLst>
            <pc:docMk/>
            <pc:sldMk cId="741801174" sldId="262"/>
            <ac:spMk id="3" creationId="{00000000-0000-0000-0000-000000000000}"/>
          </ac:spMkLst>
        </pc:spChg>
        <pc:spChg chg="add mod ord">
          <ac:chgData name="Teresa Pedreira" userId="1198aa3f-a423-448d-95ae-d80a2fbb00ff" providerId="ADAL" clId="{9113DD9A-72B8-460E-A0E2-02E0255071FF}" dt="2025-03-04T13:37:38.700" v="45" actId="13244"/>
          <ac:spMkLst>
            <pc:docMk/>
            <pc:sldMk cId="741801174" sldId="262"/>
            <ac:spMk id="4" creationId="{DB9A8C31-9365-9B8A-C86C-282D96EFA80F}"/>
          </ac:spMkLst>
        </pc:spChg>
        <pc:spChg chg="mod">
          <ac:chgData name="Teresa Pedreira" userId="1198aa3f-a423-448d-95ae-d80a2fbb00ff" providerId="ADAL" clId="{9113DD9A-72B8-460E-A0E2-02E0255071FF}" dt="2025-03-04T13:36:33.202" v="34" actId="962"/>
          <ac:spMkLst>
            <pc:docMk/>
            <pc:sldMk cId="741801174" sldId="262"/>
            <ac:spMk id="5" creationId="{08905BFB-6FD7-EDC6-6495-5E48270F8936}"/>
          </ac:spMkLst>
        </pc:spChg>
        <pc:spChg chg="mod">
          <ac:chgData name="Teresa Pedreira" userId="1198aa3f-a423-448d-95ae-d80a2fbb00ff" providerId="ADAL" clId="{9113DD9A-72B8-460E-A0E2-02E0255071FF}" dt="2025-03-04T13:37:21.624" v="43" actId="962"/>
          <ac:spMkLst>
            <pc:docMk/>
            <pc:sldMk cId="741801174" sldId="262"/>
            <ac:spMk id="6" creationId="{F82373C9-D4A9-7012-C09B-1993FF00050D}"/>
          </ac:spMkLst>
        </pc:spChg>
      </pc:sldChg>
      <pc:sldChg chg="modSp mod">
        <pc:chgData name="Teresa Pedreira" userId="1198aa3f-a423-448d-95ae-d80a2fbb00ff" providerId="ADAL" clId="{9113DD9A-72B8-460E-A0E2-02E0255071FF}" dt="2025-03-04T13:34:55.976" v="16" actId="33553"/>
        <pc:sldMkLst>
          <pc:docMk/>
          <pc:sldMk cId="1318613217" sldId="267"/>
        </pc:sldMkLst>
        <pc:spChg chg="mod">
          <ac:chgData name="Teresa Pedreira" userId="1198aa3f-a423-448d-95ae-d80a2fbb00ff" providerId="ADAL" clId="{9113DD9A-72B8-460E-A0E2-02E0255071FF}" dt="2025-03-04T13:34:55.976" v="16" actId="33553"/>
          <ac:spMkLst>
            <pc:docMk/>
            <pc:sldMk cId="1318613217" sldId="267"/>
            <ac:spMk id="5" creationId="{E95F041D-28F8-2EAB-82DD-AE5778806C81}"/>
          </ac:spMkLst>
        </pc:spChg>
      </pc:sldChg>
      <pc:sldChg chg="modSp mod">
        <pc:chgData name="Teresa Pedreira" userId="1198aa3f-a423-448d-95ae-d80a2fbb00ff" providerId="ADAL" clId="{9113DD9A-72B8-460E-A0E2-02E0255071FF}" dt="2025-03-04T13:34:29.227" v="2" actId="33553"/>
        <pc:sldMkLst>
          <pc:docMk/>
          <pc:sldMk cId="3985499283" sldId="269"/>
        </pc:sldMkLst>
        <pc:spChg chg="mod">
          <ac:chgData name="Teresa Pedreira" userId="1198aa3f-a423-448d-95ae-d80a2fbb00ff" providerId="ADAL" clId="{9113DD9A-72B8-460E-A0E2-02E0255071FF}" dt="2025-03-04T13:34:29.227" v="2" actId="33553"/>
          <ac:spMkLst>
            <pc:docMk/>
            <pc:sldMk cId="3985499283" sldId="269"/>
            <ac:spMk id="2" creationId="{00000000-0000-0000-0000-000000000000}"/>
          </ac:spMkLst>
        </pc:spChg>
      </pc:sldChg>
      <pc:sldChg chg="addSp modSp mod">
        <pc:chgData name="Teresa Pedreira" userId="1198aa3f-a423-448d-95ae-d80a2fbb00ff" providerId="ADAL" clId="{9113DD9A-72B8-460E-A0E2-02E0255071FF}" dt="2025-03-04T13:34:43.916" v="15" actId="20577"/>
        <pc:sldMkLst>
          <pc:docMk/>
          <pc:sldMk cId="733041879" sldId="270"/>
        </pc:sldMkLst>
        <pc:spChg chg="add mod">
          <ac:chgData name="Teresa Pedreira" userId="1198aa3f-a423-448d-95ae-d80a2fbb00ff" providerId="ADAL" clId="{9113DD9A-72B8-460E-A0E2-02E0255071FF}" dt="2025-03-04T13:34:43.916" v="15" actId="20577"/>
          <ac:spMkLst>
            <pc:docMk/>
            <pc:sldMk cId="733041879" sldId="270"/>
            <ac:spMk id="2" creationId="{F91A4C65-5836-2D05-EB75-7CE2FA6A3F9A}"/>
          </ac:spMkLst>
        </pc:spChg>
      </pc:sldChg>
      <pc:sldChg chg="modSp mod">
        <pc:chgData name="Teresa Pedreira" userId="1198aa3f-a423-448d-95ae-d80a2fbb00ff" providerId="ADAL" clId="{9113DD9A-72B8-460E-A0E2-02E0255071FF}" dt="2025-03-04T13:34:27.335" v="1" actId="33553"/>
        <pc:sldMkLst>
          <pc:docMk/>
          <pc:sldMk cId="2827215228" sldId="271"/>
        </pc:sldMkLst>
        <pc:spChg chg="mod">
          <ac:chgData name="Teresa Pedreira" userId="1198aa3f-a423-448d-95ae-d80a2fbb00ff" providerId="ADAL" clId="{9113DD9A-72B8-460E-A0E2-02E0255071FF}" dt="2025-03-04T13:34:27.335" v="1" actId="33553"/>
          <ac:spMkLst>
            <pc:docMk/>
            <pc:sldMk cId="2827215228" sldId="271"/>
            <ac:spMk id="3" creationId="{9FC723E8-FAA6-6B68-6311-0A5C85E98F59}"/>
          </ac:spMkLst>
        </pc:spChg>
      </pc:sldChg>
      <pc:sldChg chg="modSp mod">
        <pc:chgData name="Teresa Pedreira" userId="1198aa3f-a423-448d-95ae-d80a2fbb00ff" providerId="ADAL" clId="{9113DD9A-72B8-460E-A0E2-02E0255071FF}" dt="2025-03-04T13:36:07.972" v="29"/>
        <pc:sldMkLst>
          <pc:docMk/>
          <pc:sldMk cId="1164997431" sldId="273"/>
        </pc:sldMkLst>
        <pc:spChg chg="mod">
          <ac:chgData name="Teresa Pedreira" userId="1198aa3f-a423-448d-95ae-d80a2fbb00ff" providerId="ADAL" clId="{9113DD9A-72B8-460E-A0E2-02E0255071FF}" dt="2025-03-04T13:36:02.811" v="23" actId="962"/>
          <ac:spMkLst>
            <pc:docMk/>
            <pc:sldMk cId="1164997431" sldId="273"/>
            <ac:spMk id="8" creationId="{F417A228-7CE8-4AE9-8D1F-237ABC5B49E1}"/>
          </ac:spMkLst>
        </pc:spChg>
        <pc:spChg chg="mod ord">
          <ac:chgData name="Teresa Pedreira" userId="1198aa3f-a423-448d-95ae-d80a2fbb00ff" providerId="ADAL" clId="{9113DD9A-72B8-460E-A0E2-02E0255071FF}" dt="2025-03-04T13:36:07.972" v="29"/>
          <ac:spMkLst>
            <pc:docMk/>
            <pc:sldMk cId="1164997431" sldId="273"/>
            <ac:spMk id="9" creationId="{B64BB857-4EC3-A652-5845-DE8FA4F5F4D4}"/>
          </ac:spMkLst>
        </pc:spChg>
      </pc:sldChg>
      <pc:sldChg chg="modSp mod">
        <pc:chgData name="Teresa Pedreira" userId="1198aa3f-a423-448d-95ae-d80a2fbb00ff" providerId="ADAL" clId="{9113DD9A-72B8-460E-A0E2-02E0255071FF}" dt="2025-03-04T13:37:19.923" v="40" actId="962"/>
        <pc:sldMkLst>
          <pc:docMk/>
          <pc:sldMk cId="2497397530" sldId="274"/>
        </pc:sldMkLst>
        <pc:spChg chg="mod">
          <ac:chgData name="Teresa Pedreira" userId="1198aa3f-a423-448d-95ae-d80a2fbb00ff" providerId="ADAL" clId="{9113DD9A-72B8-460E-A0E2-02E0255071FF}" dt="2025-03-04T13:34:25.356" v="0" actId="33553"/>
          <ac:spMkLst>
            <pc:docMk/>
            <pc:sldMk cId="2497397530" sldId="274"/>
            <ac:spMk id="3" creationId="{00000000-0000-0000-0000-000000000000}"/>
          </ac:spMkLst>
        </pc:spChg>
        <pc:spChg chg="mod">
          <ac:chgData name="Teresa Pedreira" userId="1198aa3f-a423-448d-95ae-d80a2fbb00ff" providerId="ADAL" clId="{9113DD9A-72B8-460E-A0E2-02E0255071FF}" dt="2025-03-04T13:37:19.923" v="40" actId="962"/>
          <ac:spMkLst>
            <pc:docMk/>
            <pc:sldMk cId="2497397530" sldId="274"/>
            <ac:spMk id="5" creationId="{08905BFB-6FD7-EDC6-6495-5E48270F89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5FF8B-0D4E-4E19-8C63-AD477D0B16CA}" type="datetimeFigureOut">
              <a:rPr lang="es-ES" smtClean="0"/>
              <a:t>04/03/2025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C9C34-88BF-4604-B7B2-0DDDFCCA13C7}" type="slidenum">
              <a:rPr lang="es-ES" smtClean="0"/>
              <a:t>‹#›</a:t>
            </a:fld>
            <a:endParaRPr lang="es-ES"/>
          </a:p>
        </p:txBody>
      </p:sp>
    </p:spTree>
    <p:extLst>
      <p:ext uri="{BB962C8B-B14F-4D97-AF65-F5344CB8AC3E}">
        <p14:creationId xmlns:p14="http://schemas.microsoft.com/office/powerpoint/2010/main" val="426286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5.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zala_1">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952C1B91-F549-0082-A6A8-E773B637FEDA}"/>
              </a:ext>
            </a:extLst>
          </p:cNvPr>
          <p:cNvSpPr/>
          <p:nvPr userDrawn="1"/>
        </p:nvSpPr>
        <p:spPr>
          <a:xfrm>
            <a:off x="1" y="0"/>
            <a:ext cx="12192000" cy="6858000"/>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DE2864"/>
          </a:solidFill>
        </p:spPr>
        <p:txBody>
          <a:bodyPr wrap="square" lIns="0" tIns="0" rIns="0" bIns="0" rtlCol="0"/>
          <a:lstStyle/>
          <a:p>
            <a:endParaRPr sz="2800"/>
          </a:p>
        </p:txBody>
      </p:sp>
      <p:pic>
        <p:nvPicPr>
          <p:cNvPr id="4" name="object 3">
            <a:extLst>
              <a:ext uri="{FF2B5EF4-FFF2-40B4-BE49-F238E27FC236}">
                <a16:creationId xmlns:a16="http://schemas.microsoft.com/office/drawing/2014/main" id="{50005213-1F47-6638-2A46-8C9D848E2C42}"/>
              </a:ext>
            </a:extLst>
          </p:cNvPr>
          <p:cNvPicPr/>
          <p:nvPr userDrawn="1"/>
        </p:nvPicPr>
        <p:blipFill>
          <a:blip r:embed="rId2" cstate="print"/>
          <a:stretch>
            <a:fillRect/>
          </a:stretch>
        </p:blipFill>
        <p:spPr>
          <a:xfrm>
            <a:off x="6946899" y="333829"/>
            <a:ext cx="4912959" cy="4862286"/>
          </a:xfrm>
          <a:prstGeom prst="rect">
            <a:avLst/>
          </a:prstGeom>
        </p:spPr>
      </p:pic>
      <p:sp>
        <p:nvSpPr>
          <p:cNvPr id="2" name="Título 1">
            <a:extLst>
              <a:ext uri="{FF2B5EF4-FFF2-40B4-BE49-F238E27FC236}">
                <a16:creationId xmlns:a16="http://schemas.microsoft.com/office/drawing/2014/main" id="{1E378AF3-B246-799A-8F16-50D0E86AB4B1}"/>
              </a:ext>
            </a:extLst>
          </p:cNvPr>
          <p:cNvSpPr>
            <a:spLocks noGrp="1"/>
          </p:cNvSpPr>
          <p:nvPr>
            <p:ph type="title" hasCustomPrompt="1"/>
          </p:nvPr>
        </p:nvSpPr>
        <p:spPr>
          <a:xfrm>
            <a:off x="596900" y="631826"/>
            <a:ext cx="6553200" cy="2100490"/>
          </a:xfrm>
          <a:prstGeom prst="rect">
            <a:avLst/>
          </a:prstGeom>
        </p:spPr>
        <p:txBody>
          <a:bodyPr/>
          <a:lstStyle>
            <a:lvl1pPr>
              <a:defRPr sz="4800">
                <a:solidFill>
                  <a:schemeClr val="bg1"/>
                </a:solidFill>
              </a:defRPr>
            </a:lvl1pPr>
          </a:lstStyle>
          <a:p>
            <a:r>
              <a:rPr lang="es-ES" dirty="0" err="1"/>
              <a:t>Sartu</a:t>
            </a:r>
            <a:r>
              <a:rPr lang="es-ES" dirty="0"/>
              <a:t>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14" name="Marcador de texto 13">
            <a:extLst>
              <a:ext uri="{FF2B5EF4-FFF2-40B4-BE49-F238E27FC236}">
                <a16:creationId xmlns:a16="http://schemas.microsoft.com/office/drawing/2014/main" id="{4AE6D5AA-E87C-CA1C-603A-81AEAB06D1E2}"/>
              </a:ext>
            </a:extLst>
          </p:cNvPr>
          <p:cNvSpPr>
            <a:spLocks noGrp="1"/>
          </p:cNvSpPr>
          <p:nvPr>
            <p:ph type="body" sz="quarter" idx="10" hasCustomPrompt="1"/>
          </p:nvPr>
        </p:nvSpPr>
        <p:spPr>
          <a:xfrm>
            <a:off x="596900" y="2895600"/>
            <a:ext cx="8496300" cy="571500"/>
          </a:xfrm>
          <a:prstGeom prst="rect">
            <a:avLst/>
          </a:prstGeom>
        </p:spPr>
        <p:txBody>
          <a:bodyPr/>
          <a:lstStyle>
            <a:lvl1pPr marL="0" indent="0">
              <a:buNone/>
              <a:defRPr sz="2000">
                <a:solidFill>
                  <a:schemeClr val="bg1"/>
                </a:solidFill>
                <a:effectLst/>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it-IT" dirty="0"/>
              <a:t>LETRA LARRIZ JARRI INFORMAZIO GEHIGARRIA (KOORDINAZIO-BILERA, PROIEKTUAREN AURKEZPENA...)</a:t>
            </a:r>
            <a:endParaRPr lang="es-ES" dirty="0"/>
          </a:p>
        </p:txBody>
      </p:sp>
      <p:sp>
        <p:nvSpPr>
          <p:cNvPr id="19" name="object 5">
            <a:extLst>
              <a:ext uri="{FF2B5EF4-FFF2-40B4-BE49-F238E27FC236}">
                <a16:creationId xmlns:a16="http://schemas.microsoft.com/office/drawing/2014/main" id="{BE7CCB6D-649C-88B1-418A-BFF884D4E620}"/>
              </a:ext>
            </a:extLst>
          </p:cNvPr>
          <p:cNvSpPr/>
          <p:nvPr userDrawn="1"/>
        </p:nvSpPr>
        <p:spPr>
          <a:xfrm>
            <a:off x="11204479" y="5793638"/>
            <a:ext cx="531687" cy="0"/>
          </a:xfrm>
          <a:custGeom>
            <a:avLst/>
            <a:gdLst/>
            <a:ahLst/>
            <a:cxnLst/>
            <a:rect l="l" t="t" r="r" b="b"/>
            <a:pathLst>
              <a:path w="398779">
                <a:moveTo>
                  <a:pt x="0" y="0"/>
                </a:moveTo>
                <a:lnTo>
                  <a:pt x="398449" y="0"/>
                </a:lnTo>
              </a:path>
            </a:pathLst>
          </a:custGeom>
          <a:ln w="3810">
            <a:solidFill>
              <a:schemeClr val="bg1"/>
            </a:solidFill>
          </a:ln>
        </p:spPr>
        <p:txBody>
          <a:bodyPr wrap="square" lIns="0" tIns="0" rIns="0" bIns="0" rtlCol="0"/>
          <a:lstStyle/>
          <a:p>
            <a:endParaRPr sz="2400">
              <a:latin typeface="+mj-lt"/>
            </a:endParaRPr>
          </a:p>
        </p:txBody>
      </p:sp>
      <p:pic>
        <p:nvPicPr>
          <p:cNvPr id="21" name="object 4">
            <a:extLst>
              <a:ext uri="{FF2B5EF4-FFF2-40B4-BE49-F238E27FC236}">
                <a16:creationId xmlns:a16="http://schemas.microsoft.com/office/drawing/2014/main" id="{3939E90D-CEC9-819B-884C-C8583306E033}"/>
              </a:ext>
            </a:extLst>
          </p:cNvPr>
          <p:cNvPicPr/>
          <p:nvPr userDrawn="1"/>
        </p:nvPicPr>
        <p:blipFill>
          <a:blip r:embed="rId3" cstate="print"/>
          <a:stretch>
            <a:fillRect/>
          </a:stretch>
        </p:blipFill>
        <p:spPr>
          <a:xfrm>
            <a:off x="10036264" y="5962222"/>
            <a:ext cx="1921963" cy="728848"/>
          </a:xfrm>
          <a:prstGeom prst="rect">
            <a:avLst/>
          </a:prstGeom>
        </p:spPr>
      </p:pic>
      <p:sp>
        <p:nvSpPr>
          <p:cNvPr id="23" name="Marcador de texto 22">
            <a:extLst>
              <a:ext uri="{FF2B5EF4-FFF2-40B4-BE49-F238E27FC236}">
                <a16:creationId xmlns:a16="http://schemas.microsoft.com/office/drawing/2014/main" id="{40EA6484-557F-E937-3674-0A87ED13BE2F}"/>
              </a:ext>
            </a:extLst>
          </p:cNvPr>
          <p:cNvSpPr>
            <a:spLocks noGrp="1"/>
          </p:cNvSpPr>
          <p:nvPr>
            <p:ph type="body" sz="quarter" idx="11" hasCustomPrompt="1"/>
          </p:nvPr>
        </p:nvSpPr>
        <p:spPr>
          <a:xfrm>
            <a:off x="11224767" y="292100"/>
            <a:ext cx="193899" cy="5386387"/>
          </a:xfrm>
          <a:prstGeom prst="rect">
            <a:avLst/>
          </a:prstGeom>
        </p:spPr>
        <p:txBody>
          <a:bodyPr vert="vert270" wrap="square" lIns="0" tIns="1693" rIns="0" bIns="0" rtlCol="0">
            <a:spAutoFit/>
          </a:bodyPr>
          <a:lstStyle>
            <a:lvl1pPr marL="0" indent="0">
              <a:buNone/>
              <a:defRPr lang="es-ES" sz="1400" b="1"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sp>
        <p:nvSpPr>
          <p:cNvPr id="24" name="Marcador de texto 22">
            <a:extLst>
              <a:ext uri="{FF2B5EF4-FFF2-40B4-BE49-F238E27FC236}">
                <a16:creationId xmlns:a16="http://schemas.microsoft.com/office/drawing/2014/main" id="{D1F3310D-D6A1-EE0A-3A1C-61B1FBEBB2FE}"/>
              </a:ext>
            </a:extLst>
          </p:cNvPr>
          <p:cNvSpPr>
            <a:spLocks noGrp="1"/>
          </p:cNvSpPr>
          <p:nvPr>
            <p:ph type="body" sz="quarter" idx="12" hasCustomPrompt="1"/>
          </p:nvPr>
        </p:nvSpPr>
        <p:spPr>
          <a:xfrm>
            <a:off x="11485450" y="292100"/>
            <a:ext cx="193899" cy="5386387"/>
          </a:xfrm>
          <a:prstGeom prst="rect">
            <a:avLst/>
          </a:prstGeom>
        </p:spPr>
        <p:txBody>
          <a:bodyPr vert="vert270" wrap="square" lIns="0" tIns="1693" rIns="0" bIns="0" rtlCol="0">
            <a:spAutoFit/>
          </a:bodyPr>
          <a:lstStyle>
            <a:lvl1pPr marL="0" indent="0">
              <a:buNone/>
              <a:defRPr lang="es-ES" sz="1400" b="0"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XX. </a:t>
            </a:r>
            <a:r>
              <a:rPr lang="es-ES" dirty="0" err="1"/>
              <a:t>bertsioa</a:t>
            </a:r>
            <a:endParaRPr lang="es-ES" dirty="0"/>
          </a:p>
        </p:txBody>
      </p:sp>
    </p:spTree>
    <p:extLst>
      <p:ext uri="{BB962C8B-B14F-4D97-AF65-F5344CB8AC3E}">
        <p14:creationId xmlns:p14="http://schemas.microsoft.com/office/powerpoint/2010/main" val="69248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ko_2">
    <p:spTree>
      <p:nvGrpSpPr>
        <p:cNvPr id="1" name=""/>
        <p:cNvGrpSpPr/>
        <p:nvPr/>
      </p:nvGrpSpPr>
      <p:grpSpPr>
        <a:xfrm>
          <a:off x="0" y="0"/>
          <a:ext cx="0" cy="0"/>
          <a:chOff x="0" y="0"/>
          <a:chExt cx="0" cy="0"/>
        </a:xfrm>
      </p:grpSpPr>
      <p:sp>
        <p:nvSpPr>
          <p:cNvPr id="2" name="Marcador de gráfico 2">
            <a:extLst>
              <a:ext uri="{FF2B5EF4-FFF2-40B4-BE49-F238E27FC236}">
                <a16:creationId xmlns:a16="http://schemas.microsoft.com/office/drawing/2014/main" id="{59DE4DCE-99CF-EF4D-BED8-CEE91A88E799}"/>
              </a:ext>
            </a:extLst>
          </p:cNvPr>
          <p:cNvSpPr>
            <a:spLocks noGrp="1"/>
          </p:cNvSpPr>
          <p:nvPr>
            <p:ph type="chart" sz="quarter" idx="14" hasCustomPrompt="1"/>
          </p:nvPr>
        </p:nvSpPr>
        <p:spPr>
          <a:xfrm>
            <a:off x="233774" y="945137"/>
            <a:ext cx="5697187" cy="5006975"/>
          </a:xfrm>
          <a:prstGeom prst="rect">
            <a:avLst/>
          </a:prstGeom>
        </p:spPr>
        <p:txBody>
          <a:bodyPr/>
          <a:lstStyle>
            <a:lvl1pPr marL="0" indent="0">
              <a:buNone/>
              <a:defRPr/>
            </a:lvl1pPr>
          </a:lstStyle>
          <a:p>
            <a:r>
              <a:rPr lang="es-ES" dirty="0" err="1"/>
              <a:t>Sartu</a:t>
            </a:r>
            <a:r>
              <a:rPr lang="es-ES" dirty="0"/>
              <a:t> </a:t>
            </a:r>
            <a:r>
              <a:rPr lang="es-ES" dirty="0" err="1"/>
              <a:t>grafiko</a:t>
            </a:r>
            <a:r>
              <a:rPr lang="es-ES" dirty="0"/>
              <a:t> bat</a:t>
            </a:r>
          </a:p>
        </p:txBody>
      </p:sp>
      <p:pic>
        <p:nvPicPr>
          <p:cNvPr id="3" name="Imagen 2" descr="Red de alambres que conectan pasadores">
            <a:extLst>
              <a:ext uri="{FF2B5EF4-FFF2-40B4-BE49-F238E27FC236}">
                <a16:creationId xmlns:a16="http://schemas.microsoft.com/office/drawing/2014/main" id="{8CFC7185-B25F-B290-2C1F-4157F41D6BB8}"/>
              </a:ext>
            </a:extLst>
          </p:cNvPr>
          <p:cNvPicPr>
            <a:picLocks noChangeAspect="1"/>
          </p:cNvPicPr>
          <p:nvPr userDrawn="1"/>
        </p:nvPicPr>
        <p:blipFill>
          <a:blip r:embed="rId2">
            <a:extLst>
              <a:ext uri="{28A0092B-C50C-407E-A947-70E740481C1C}">
                <a14:useLocalDpi xmlns:a14="http://schemas.microsoft.com/office/drawing/2010/main" val="0"/>
              </a:ext>
            </a:extLst>
          </a:blip>
          <a:srcRect l="683" r="683"/>
          <a:stretch/>
        </p:blipFill>
        <p:spPr>
          <a:xfrm>
            <a:off x="6035387" y="1419142"/>
            <a:ext cx="5709215" cy="3863536"/>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8" name="object 8">
            <a:extLst>
              <a:ext uri="{FF2B5EF4-FFF2-40B4-BE49-F238E27FC236}">
                <a16:creationId xmlns:a16="http://schemas.microsoft.com/office/drawing/2014/main" id="{3BEE4C7B-AB59-AE02-D1E8-C5E7FB7898F3}"/>
              </a:ext>
            </a:extLst>
          </p:cNvPr>
          <p:cNvSpPr/>
          <p:nvPr userDrawn="1"/>
        </p:nvSpPr>
        <p:spPr>
          <a:xfrm>
            <a:off x="5177689" y="469221"/>
            <a:ext cx="5381896"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9" name="Marcador de texto 22">
            <a:extLst>
              <a:ext uri="{FF2B5EF4-FFF2-40B4-BE49-F238E27FC236}">
                <a16:creationId xmlns:a16="http://schemas.microsoft.com/office/drawing/2014/main" id="{36C5A668-38F8-DFD5-7EA7-33176CD73016}"/>
              </a:ext>
            </a:extLst>
          </p:cNvPr>
          <p:cNvSpPr>
            <a:spLocks noGrp="1"/>
          </p:cNvSpPr>
          <p:nvPr>
            <p:ph type="body" sz="quarter" idx="11" hasCustomPrompt="1"/>
          </p:nvPr>
        </p:nvSpPr>
        <p:spPr>
          <a:xfrm rot="5400000">
            <a:off x="2824532" y="-2223590"/>
            <a:ext cx="166199" cy="5386387"/>
          </a:xfrm>
          <a:prstGeom prst="rect">
            <a:avLst/>
          </a:prstGeom>
        </p:spPr>
        <p:txBody>
          <a:bodyPr vert="vert270" wrap="square" lIns="0" tIns="1693" rIns="0" bIns="0" rtlCol="0">
            <a:spAutoFit/>
          </a:bodyPr>
          <a:lstStyle>
            <a:lvl1pPr marL="0" indent="0">
              <a:buNone/>
              <a:defRPr lang="es-ES" sz="1200" b="0" spc="0" baseline="0" smtClean="0">
                <a:solidFill>
                  <a:srgbClr val="2C2A25"/>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Jaso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14" name="Marcador de texto 22">
            <a:extLst>
              <a:ext uri="{FF2B5EF4-FFF2-40B4-BE49-F238E27FC236}">
                <a16:creationId xmlns:a16="http://schemas.microsoft.com/office/drawing/2014/main" id="{94AB0950-1FF2-EEE2-C2CB-F43472C3CFD6}"/>
              </a:ext>
            </a:extLst>
          </p:cNvPr>
          <p:cNvSpPr>
            <a:spLocks noGrp="1"/>
          </p:cNvSpPr>
          <p:nvPr>
            <p:ph type="body" sz="quarter" idx="13" hasCustomPrompt="1"/>
          </p:nvPr>
        </p:nvSpPr>
        <p:spPr>
          <a:xfrm rot="5400000">
            <a:off x="2115173" y="-1301422"/>
            <a:ext cx="145424" cy="3946896"/>
          </a:xfrm>
          <a:prstGeom prst="rect">
            <a:avLst/>
          </a:prstGeom>
        </p:spPr>
        <p:txBody>
          <a:bodyPr vert="vert270" wrap="square" lIns="0" tIns="1693" rIns="0" bIns="0" rtlCol="0">
            <a:spAutoFit/>
          </a:bodyPr>
          <a:lstStyle>
            <a:lvl1pPr marL="0" indent="0">
              <a:buNone/>
              <a:defRPr lang="es-ES" sz="1050" b="0" spc="0" baseline="0" smtClean="0">
                <a:solidFill>
                  <a:srgbClr val="8F8C8A"/>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pic>
        <p:nvPicPr>
          <p:cNvPr id="15" name="Imagen 14" descr="Logotipo, nombre de la empresa&#10;&#10;Descripción generada automáticamente">
            <a:extLst>
              <a:ext uri="{FF2B5EF4-FFF2-40B4-BE49-F238E27FC236}">
                <a16:creationId xmlns:a16="http://schemas.microsoft.com/office/drawing/2014/main" id="{2D64CC1A-3770-6AE6-03D3-2BD28DDE785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17562" y="49256"/>
            <a:ext cx="1260000" cy="839929"/>
          </a:xfrm>
          <a:prstGeom prst="rect">
            <a:avLst/>
          </a:prstGeom>
        </p:spPr>
      </p:pic>
      <p:sp>
        <p:nvSpPr>
          <p:cNvPr id="16" name="object 8">
            <a:extLst>
              <a:ext uri="{FF2B5EF4-FFF2-40B4-BE49-F238E27FC236}">
                <a16:creationId xmlns:a16="http://schemas.microsoft.com/office/drawing/2014/main" id="{BFFF46B7-D446-12A1-C5F8-BF92F8A1D457}"/>
              </a:ext>
            </a:extLst>
          </p:cNvPr>
          <p:cNvSpPr/>
          <p:nvPr userDrawn="1"/>
        </p:nvSpPr>
        <p:spPr>
          <a:xfrm>
            <a:off x="6013564" y="6381601"/>
            <a:ext cx="3837147"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17" name="object 2" descr="Engranajes de máquina">
            <a:extLst>
              <a:ext uri="{FF2B5EF4-FFF2-40B4-BE49-F238E27FC236}">
                <a16:creationId xmlns:a16="http://schemas.microsoft.com/office/drawing/2014/main" id="{FED457FC-B38B-655B-FC63-896D50F6E50F}"/>
              </a:ext>
            </a:extLst>
          </p:cNvPr>
          <p:cNvSpPr/>
          <p:nvPr userDrawn="1"/>
        </p:nvSpPr>
        <p:spPr>
          <a:xfrm>
            <a:off x="306466" y="6181201"/>
            <a:ext cx="435573" cy="42756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231F20"/>
          </a:solidFill>
        </p:spPr>
        <p:txBody>
          <a:bodyPr wrap="square" lIns="0" tIns="0" rIns="0" bIns="0" rtlCol="0"/>
          <a:lstStyle/>
          <a:p>
            <a:endParaRPr sz="2400"/>
          </a:p>
        </p:txBody>
      </p:sp>
      <p:sp>
        <p:nvSpPr>
          <p:cNvPr id="18" name="object 8">
            <a:extLst>
              <a:ext uri="{FF2B5EF4-FFF2-40B4-BE49-F238E27FC236}">
                <a16:creationId xmlns:a16="http://schemas.microsoft.com/office/drawing/2014/main" id="{B8A8CC8A-7564-147C-F3FF-4CF76EE16162}"/>
              </a:ext>
            </a:extLst>
          </p:cNvPr>
          <p:cNvSpPr/>
          <p:nvPr userDrawn="1"/>
        </p:nvSpPr>
        <p:spPr>
          <a:xfrm>
            <a:off x="1058054" y="6381600"/>
            <a:ext cx="4960905" cy="45719"/>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grpSp>
        <p:nvGrpSpPr>
          <p:cNvPr id="19" name="object 16">
            <a:extLst>
              <a:ext uri="{FF2B5EF4-FFF2-40B4-BE49-F238E27FC236}">
                <a16:creationId xmlns:a16="http://schemas.microsoft.com/office/drawing/2014/main" id="{B657EB4B-C073-7465-A5E5-0AF7F93D07D6}"/>
              </a:ext>
            </a:extLst>
          </p:cNvPr>
          <p:cNvGrpSpPr/>
          <p:nvPr userDrawn="1"/>
        </p:nvGrpSpPr>
        <p:grpSpPr>
          <a:xfrm>
            <a:off x="10036264" y="5957163"/>
            <a:ext cx="1921962" cy="738965"/>
            <a:chOff x="4963806" y="4669297"/>
            <a:chExt cx="1902181" cy="721940"/>
          </a:xfrm>
        </p:grpSpPr>
        <p:pic>
          <p:nvPicPr>
            <p:cNvPr id="20" name="object 20">
              <a:extLst>
                <a:ext uri="{FF2B5EF4-FFF2-40B4-BE49-F238E27FC236}">
                  <a16:creationId xmlns:a16="http://schemas.microsoft.com/office/drawing/2014/main" id="{EB644A1E-9FFD-36FF-F564-F796F4FA15AB}"/>
                </a:ext>
              </a:extLst>
            </p:cNvPr>
            <p:cNvPicPr/>
            <p:nvPr/>
          </p:nvPicPr>
          <p:blipFill>
            <a:blip r:embed="rId4" cstate="print"/>
            <a:stretch>
              <a:fillRect/>
            </a:stretch>
          </p:blipFill>
          <p:spPr>
            <a:xfrm>
              <a:off x="5983697" y="4669297"/>
              <a:ext cx="882290" cy="171898"/>
            </a:xfrm>
            <a:prstGeom prst="rect">
              <a:avLst/>
            </a:prstGeom>
          </p:spPr>
        </p:pic>
        <p:pic>
          <p:nvPicPr>
            <p:cNvPr id="21" name="object 21">
              <a:extLst>
                <a:ext uri="{FF2B5EF4-FFF2-40B4-BE49-F238E27FC236}">
                  <a16:creationId xmlns:a16="http://schemas.microsoft.com/office/drawing/2014/main" id="{7F587F97-26DE-D856-8627-9E638BDC5FA3}"/>
                </a:ext>
              </a:extLst>
            </p:cNvPr>
            <p:cNvPicPr/>
            <p:nvPr/>
          </p:nvPicPr>
          <p:blipFill>
            <a:blip r:embed="rId5" cstate="print"/>
            <a:stretch>
              <a:fillRect/>
            </a:stretch>
          </p:blipFill>
          <p:spPr>
            <a:xfrm>
              <a:off x="4963806" y="4852757"/>
              <a:ext cx="1901275" cy="538480"/>
            </a:xfrm>
            <a:prstGeom prst="rect">
              <a:avLst/>
            </a:prstGeom>
          </p:spPr>
        </p:pic>
      </p:grpSp>
      <p:sp>
        <p:nvSpPr>
          <p:cNvPr id="22" name="Marcador de número de diapositiva 5">
            <a:extLst>
              <a:ext uri="{FF2B5EF4-FFF2-40B4-BE49-F238E27FC236}">
                <a16:creationId xmlns:a16="http://schemas.microsoft.com/office/drawing/2014/main" id="{56AF0EC9-8E75-57A9-6A2C-8E4AD5F21695}"/>
              </a:ext>
            </a:extLst>
          </p:cNvPr>
          <p:cNvSpPr>
            <a:spLocks noGrp="1"/>
          </p:cNvSpPr>
          <p:nvPr>
            <p:ph type="sldNum" sz="quarter" idx="12"/>
          </p:nvPr>
        </p:nvSpPr>
        <p:spPr>
          <a:xfrm>
            <a:off x="5490364" y="6181201"/>
            <a:ext cx="714148" cy="365125"/>
          </a:xfrm>
          <a:prstGeom prst="rect">
            <a:avLst/>
          </a:prstGeom>
          <a:solidFill>
            <a:schemeClr val="bg1"/>
          </a:solidFill>
          <a:ln>
            <a:noFill/>
          </a:ln>
        </p:spPr>
        <p:txBody>
          <a:bodyPr anchor="ctr"/>
          <a:lstStyle>
            <a:lvl1pPr algn="ctr">
              <a:defRPr sz="1100" b="1">
                <a:solidFill>
                  <a:srgbClr val="2D2925"/>
                </a:solidFill>
              </a:defRPr>
            </a:lvl1pPr>
          </a:lstStyle>
          <a:p>
            <a:fld id="{02B5F9DE-6FE4-4268-9352-D9D851A7062B}" type="slidenum">
              <a:rPr lang="es-ES" smtClean="0"/>
              <a:pPr/>
              <a:t>‹#›</a:t>
            </a:fld>
            <a:endParaRPr lang="es-ES"/>
          </a:p>
        </p:txBody>
      </p:sp>
    </p:spTree>
    <p:extLst>
      <p:ext uri="{BB962C8B-B14F-4D97-AF65-F5344CB8AC3E}">
        <p14:creationId xmlns:p14="http://schemas.microsoft.com/office/powerpoint/2010/main" val="64364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rezia_1">
    <p:spTree>
      <p:nvGrpSpPr>
        <p:cNvPr id="1" name=""/>
        <p:cNvGrpSpPr/>
        <p:nvPr/>
      </p:nvGrpSpPr>
      <p:grpSpPr>
        <a:xfrm>
          <a:off x="0" y="0"/>
          <a:ext cx="0" cy="0"/>
          <a:chOff x="0" y="0"/>
          <a:chExt cx="0" cy="0"/>
        </a:xfrm>
      </p:grpSpPr>
      <p:sp>
        <p:nvSpPr>
          <p:cNvPr id="14" name="Rectángulo 13" descr="Primer plano de los engranajes metálicos en una cerradura">
            <a:extLst>
              <a:ext uri="{FF2B5EF4-FFF2-40B4-BE49-F238E27FC236}">
                <a16:creationId xmlns:a16="http://schemas.microsoft.com/office/drawing/2014/main" id="{5A690C4A-AF35-EBED-C885-20B130E3575B}"/>
              </a:ext>
            </a:extLst>
          </p:cNvPr>
          <p:cNvSpPr/>
          <p:nvPr userDrawn="1"/>
        </p:nvSpPr>
        <p:spPr>
          <a:xfrm>
            <a:off x="6197600" y="3276612"/>
            <a:ext cx="5994400" cy="3581388"/>
          </a:xfrm>
          <a:prstGeom prst="rect">
            <a:avLst/>
          </a:prstGeom>
          <a:solidFill>
            <a:srgbClr val="E7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descr="Primer plano de los engranajes metálicos en una cerradura">
            <a:extLst>
              <a:ext uri="{FF2B5EF4-FFF2-40B4-BE49-F238E27FC236}">
                <a16:creationId xmlns:a16="http://schemas.microsoft.com/office/drawing/2014/main" id="{C37C5E24-2BA3-3AD4-39C2-BC51B59128EF}"/>
              </a:ext>
            </a:extLst>
          </p:cNvPr>
          <p:cNvSpPr/>
          <p:nvPr userDrawn="1"/>
        </p:nvSpPr>
        <p:spPr>
          <a:xfrm>
            <a:off x="0" y="3276612"/>
            <a:ext cx="6197600" cy="3581388"/>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object 8">
            <a:extLst>
              <a:ext uri="{FF2B5EF4-FFF2-40B4-BE49-F238E27FC236}">
                <a16:creationId xmlns:a16="http://schemas.microsoft.com/office/drawing/2014/main" id="{4B69E9BF-3E3F-59F2-771F-0C0984B5F037}"/>
              </a:ext>
            </a:extLst>
          </p:cNvPr>
          <p:cNvSpPr/>
          <p:nvPr userDrawn="1"/>
        </p:nvSpPr>
        <p:spPr>
          <a:xfrm>
            <a:off x="5177689" y="469221"/>
            <a:ext cx="5381896"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289" name="Marcador de texto 22">
            <a:extLst>
              <a:ext uri="{FF2B5EF4-FFF2-40B4-BE49-F238E27FC236}">
                <a16:creationId xmlns:a16="http://schemas.microsoft.com/office/drawing/2014/main" id="{1E75710C-7C2E-85DB-E280-0BDBEA526682}"/>
              </a:ext>
            </a:extLst>
          </p:cNvPr>
          <p:cNvSpPr>
            <a:spLocks noGrp="1"/>
          </p:cNvSpPr>
          <p:nvPr>
            <p:ph type="body" sz="quarter" idx="11" hasCustomPrompt="1"/>
          </p:nvPr>
        </p:nvSpPr>
        <p:spPr>
          <a:xfrm rot="5400000">
            <a:off x="2824532" y="-2223590"/>
            <a:ext cx="166199" cy="5386387"/>
          </a:xfrm>
          <a:prstGeom prst="rect">
            <a:avLst/>
          </a:prstGeom>
        </p:spPr>
        <p:txBody>
          <a:bodyPr vert="vert270" wrap="square" lIns="0" tIns="1693" rIns="0" bIns="0" rtlCol="0">
            <a:spAutoFit/>
          </a:bodyPr>
          <a:lstStyle>
            <a:lvl1pPr marL="0" indent="0">
              <a:buNone/>
              <a:defRPr lang="es-ES" sz="1200" b="0" spc="0" baseline="0" smtClean="0">
                <a:solidFill>
                  <a:srgbClr val="2C2A25"/>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Jaso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290" name="Marcador de texto 22">
            <a:extLst>
              <a:ext uri="{FF2B5EF4-FFF2-40B4-BE49-F238E27FC236}">
                <a16:creationId xmlns:a16="http://schemas.microsoft.com/office/drawing/2014/main" id="{27D6CF3A-3DF8-0B16-7C7D-2E74EF5CB7EB}"/>
              </a:ext>
            </a:extLst>
          </p:cNvPr>
          <p:cNvSpPr>
            <a:spLocks noGrp="1"/>
          </p:cNvSpPr>
          <p:nvPr>
            <p:ph type="body" sz="quarter" idx="13" hasCustomPrompt="1"/>
          </p:nvPr>
        </p:nvSpPr>
        <p:spPr>
          <a:xfrm rot="5400000">
            <a:off x="2115173" y="-1301422"/>
            <a:ext cx="145424" cy="3946896"/>
          </a:xfrm>
          <a:prstGeom prst="rect">
            <a:avLst/>
          </a:prstGeom>
        </p:spPr>
        <p:txBody>
          <a:bodyPr vert="vert270" wrap="square" lIns="0" tIns="1693" rIns="0" bIns="0" rtlCol="0">
            <a:spAutoFit/>
          </a:bodyPr>
          <a:lstStyle>
            <a:lvl1pPr marL="0" indent="0">
              <a:buNone/>
              <a:defRPr lang="es-ES" sz="1050" b="0" spc="0" baseline="0" smtClean="0">
                <a:solidFill>
                  <a:srgbClr val="8F8C8A"/>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pic>
        <p:nvPicPr>
          <p:cNvPr id="4" name="Imagen 3" descr="Logotipo, nombre de la empresa&#10;&#10;Descripción generada automáticamente">
            <a:extLst>
              <a:ext uri="{FF2B5EF4-FFF2-40B4-BE49-F238E27FC236}">
                <a16:creationId xmlns:a16="http://schemas.microsoft.com/office/drawing/2014/main" id="{E8E156BE-7DBD-6555-6E0B-E58BDAED392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17562" y="49256"/>
            <a:ext cx="1260000" cy="839929"/>
          </a:xfrm>
          <a:prstGeom prst="rect">
            <a:avLst/>
          </a:prstGeom>
        </p:spPr>
      </p:pic>
      <p:sp>
        <p:nvSpPr>
          <p:cNvPr id="5" name="object 8">
            <a:extLst>
              <a:ext uri="{FF2B5EF4-FFF2-40B4-BE49-F238E27FC236}">
                <a16:creationId xmlns:a16="http://schemas.microsoft.com/office/drawing/2014/main" id="{01A3FBFF-46B7-DC14-963D-B7F8B0116688}"/>
              </a:ext>
            </a:extLst>
          </p:cNvPr>
          <p:cNvSpPr/>
          <p:nvPr userDrawn="1"/>
        </p:nvSpPr>
        <p:spPr>
          <a:xfrm>
            <a:off x="6429287" y="6391126"/>
            <a:ext cx="3272400"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6" name="object 2" descr="Engranajes de máquina">
            <a:extLst>
              <a:ext uri="{FF2B5EF4-FFF2-40B4-BE49-F238E27FC236}">
                <a16:creationId xmlns:a16="http://schemas.microsoft.com/office/drawing/2014/main" id="{4B76CEDD-1A3A-94C0-2514-6C51BE385092}"/>
              </a:ext>
            </a:extLst>
          </p:cNvPr>
          <p:cNvSpPr/>
          <p:nvPr userDrawn="1"/>
        </p:nvSpPr>
        <p:spPr>
          <a:xfrm>
            <a:off x="306466" y="6181201"/>
            <a:ext cx="435573" cy="42756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chemeClr val="bg1"/>
          </a:solidFill>
        </p:spPr>
        <p:txBody>
          <a:bodyPr wrap="square" lIns="0" tIns="0" rIns="0" bIns="0" rtlCol="0"/>
          <a:lstStyle/>
          <a:p>
            <a:endParaRPr sz="2400"/>
          </a:p>
        </p:txBody>
      </p:sp>
      <p:sp>
        <p:nvSpPr>
          <p:cNvPr id="8" name="object 8">
            <a:extLst>
              <a:ext uri="{FF2B5EF4-FFF2-40B4-BE49-F238E27FC236}">
                <a16:creationId xmlns:a16="http://schemas.microsoft.com/office/drawing/2014/main" id="{00227851-B486-4743-CFEB-82E7946C6361}"/>
              </a:ext>
            </a:extLst>
          </p:cNvPr>
          <p:cNvSpPr/>
          <p:nvPr userDrawn="1"/>
        </p:nvSpPr>
        <p:spPr>
          <a:xfrm>
            <a:off x="1161487" y="6381600"/>
            <a:ext cx="4106338" cy="45719"/>
          </a:xfrm>
          <a:custGeom>
            <a:avLst/>
            <a:gdLst/>
            <a:ahLst/>
            <a:cxnLst/>
            <a:rect l="l" t="t" r="r" b="b"/>
            <a:pathLst>
              <a:path w="3736340">
                <a:moveTo>
                  <a:pt x="0" y="0"/>
                </a:moveTo>
                <a:lnTo>
                  <a:pt x="3736149" y="0"/>
                </a:lnTo>
              </a:path>
            </a:pathLst>
          </a:custGeom>
          <a:ln w="3810">
            <a:solidFill>
              <a:schemeClr val="bg1"/>
            </a:solidFill>
          </a:ln>
        </p:spPr>
        <p:txBody>
          <a:bodyPr wrap="square" lIns="0" tIns="0" rIns="0" bIns="0" rtlCol="0"/>
          <a:lstStyle/>
          <a:p>
            <a:endParaRPr sz="2400">
              <a:latin typeface="+mj-lt"/>
            </a:endParaRPr>
          </a:p>
        </p:txBody>
      </p:sp>
      <p:sp>
        <p:nvSpPr>
          <p:cNvPr id="16" name="Título 1">
            <a:extLst>
              <a:ext uri="{FF2B5EF4-FFF2-40B4-BE49-F238E27FC236}">
                <a16:creationId xmlns:a16="http://schemas.microsoft.com/office/drawing/2014/main" id="{26CBC9A6-2E52-F533-D9FE-B192E4943C46}"/>
              </a:ext>
            </a:extLst>
          </p:cNvPr>
          <p:cNvSpPr>
            <a:spLocks noGrp="1"/>
          </p:cNvSpPr>
          <p:nvPr>
            <p:ph type="title" hasCustomPrompt="1"/>
          </p:nvPr>
        </p:nvSpPr>
        <p:spPr>
          <a:xfrm>
            <a:off x="214437" y="859508"/>
            <a:ext cx="5983162" cy="1151770"/>
          </a:xfrm>
          <a:prstGeom prst="rect">
            <a:avLst/>
          </a:prstGeom>
        </p:spPr>
        <p:txBody>
          <a:bodyPr/>
          <a:lstStyle>
            <a:lvl1pPr>
              <a:defRPr sz="3200">
                <a:solidFill>
                  <a:srgbClr val="2C2A25"/>
                </a:solidFill>
              </a:defRPr>
            </a:lvl1pPr>
          </a:lstStyle>
          <a:p>
            <a:r>
              <a:rPr lang="es-ES" dirty="0" err="1"/>
              <a:t>Testua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17" name="Marcador de texto 13">
            <a:extLst>
              <a:ext uri="{FF2B5EF4-FFF2-40B4-BE49-F238E27FC236}">
                <a16:creationId xmlns:a16="http://schemas.microsoft.com/office/drawing/2014/main" id="{D96D577B-8583-CD08-0E03-70531BF6BF27}"/>
              </a:ext>
            </a:extLst>
          </p:cNvPr>
          <p:cNvSpPr>
            <a:spLocks noGrp="1"/>
          </p:cNvSpPr>
          <p:nvPr>
            <p:ph type="body" sz="quarter" idx="10" hasCustomPrompt="1"/>
          </p:nvPr>
        </p:nvSpPr>
        <p:spPr>
          <a:xfrm>
            <a:off x="214437" y="2126048"/>
            <a:ext cx="5994400" cy="1067083"/>
          </a:xfrm>
          <a:prstGeom prst="rect">
            <a:avLst/>
          </a:prstGeom>
        </p:spPr>
        <p:txBody>
          <a:bodyPr/>
          <a:lstStyle>
            <a:lvl1pPr marL="0" indent="0">
              <a:buNone/>
              <a:defRPr sz="1600">
                <a:solidFill>
                  <a:srgbClr val="2C2A25"/>
                </a:solidFill>
                <a:effectLst/>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it-IT" dirty="0"/>
              <a:t>Testua letra larriak eta xeheak konbinatuz</a:t>
            </a:r>
            <a:endParaRPr lang="es-ES" dirty="0"/>
          </a:p>
        </p:txBody>
      </p:sp>
      <p:sp>
        <p:nvSpPr>
          <p:cNvPr id="18" name="Marcador de texto 13">
            <a:extLst>
              <a:ext uri="{FF2B5EF4-FFF2-40B4-BE49-F238E27FC236}">
                <a16:creationId xmlns:a16="http://schemas.microsoft.com/office/drawing/2014/main" id="{CF9648C0-3E38-E98F-D6BE-BB0ECA90E801}"/>
              </a:ext>
            </a:extLst>
          </p:cNvPr>
          <p:cNvSpPr>
            <a:spLocks noGrp="1"/>
          </p:cNvSpPr>
          <p:nvPr>
            <p:ph type="body" sz="quarter" idx="14" hasCustomPrompt="1"/>
          </p:nvPr>
        </p:nvSpPr>
        <p:spPr>
          <a:xfrm>
            <a:off x="6203218" y="878891"/>
            <a:ext cx="5779963" cy="2314239"/>
          </a:xfrm>
          <a:prstGeom prst="rect">
            <a:avLst/>
          </a:prstGeom>
        </p:spPr>
        <p:txBody>
          <a:bodyPr numCol="2"/>
          <a:lstStyle>
            <a:lvl1pPr marL="0" indent="0" algn="l">
              <a:buNone/>
              <a:defRPr sz="1200">
                <a:solidFill>
                  <a:srgbClr val="2C2A25"/>
                </a:solidFill>
                <a:effectLst/>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Testua letra larriak eta xeheak konbinatuz. Testua letra larriak eta xeheak konbinatuz. Testua letra larriak eta xeheak konbinatuz. Testua letra larriak eta xeheak konbinatuz. Testua letra larriak eta xeheak konbinatuz.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Testua letra larriak eta xeheak konbinatuz. Testua letra larriak eta xeheak konbinatuz.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Testua letra larriak eta xeheak konbinatuz. Testua letra larriak eta xeheak konbinatuz.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Testua letra larriak eta xeheak konbinatuz. Testua letra larriak eta xeheak konbinatuz. Testua letra larriak eta xeheak konbinatuz. Testua letra larriak eta xeheak konbinatuz. Testua letra larriak eta xeheak konbinatuz. Testua letra larriak eta xeheak konbinatuz. </a:t>
            </a: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Testua letra larriak eta xeheak konbinatuz. Testua letra larriak eta xeheak konbinatuz. Testua letra larriak eta xeheak konbinatuz. Testua letra larriak eta xeheak konbinatuz. </a:t>
            </a: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p:txBody>
      </p:sp>
      <p:sp>
        <p:nvSpPr>
          <p:cNvPr id="19" name="Título 1">
            <a:extLst>
              <a:ext uri="{FF2B5EF4-FFF2-40B4-BE49-F238E27FC236}">
                <a16:creationId xmlns:a16="http://schemas.microsoft.com/office/drawing/2014/main" id="{41A8E29F-22AF-CC65-EF13-2CF9F8CE53A7}"/>
              </a:ext>
            </a:extLst>
          </p:cNvPr>
          <p:cNvSpPr txBox="1">
            <a:spLocks/>
          </p:cNvSpPr>
          <p:nvPr userDrawn="1"/>
        </p:nvSpPr>
        <p:spPr>
          <a:xfrm>
            <a:off x="504329" y="3786482"/>
            <a:ext cx="4911786" cy="2254444"/>
          </a:xfrm>
          <a:prstGeom prst="rect">
            <a:avLst/>
          </a:prstGeom>
          <a:noFill/>
        </p:spPr>
        <p:txBody>
          <a:bodyPr anchor="ctr"/>
          <a:lstStyle>
            <a:lvl1pPr algn="ctr" defTabSz="914400" rtl="0" eaLnBrk="1" latinLnBrk="0" hangingPunct="1">
              <a:lnSpc>
                <a:spcPct val="90000"/>
              </a:lnSpc>
              <a:spcBef>
                <a:spcPct val="0"/>
              </a:spcBef>
              <a:buNone/>
              <a:defRPr sz="4800" b="1" kern="1200" spc="-150">
                <a:solidFill>
                  <a:schemeClr val="bg1"/>
                </a:solidFill>
                <a:effectLst>
                  <a:outerShdw blurRad="38100" dist="38100" dir="2700000" algn="tl">
                    <a:srgbClr val="000000">
                      <a:alpha val="43137"/>
                    </a:srgbClr>
                  </a:outerShdw>
                </a:effectLst>
                <a:latin typeface="+mj-lt"/>
                <a:ea typeface="+mj-ea"/>
                <a:cs typeface="+mj-cs"/>
              </a:defRPr>
            </a:lvl1pPr>
          </a:lstStyle>
          <a:p>
            <a:r>
              <a:rPr lang="es-ES" sz="2400" b="0" dirty="0">
                <a:effectLst>
                  <a:glow rad="228600">
                    <a:schemeClr val="tx1"/>
                  </a:glow>
                  <a:outerShdw blurRad="38100" dist="38100" dir="2700000" algn="tl">
                    <a:srgbClr val="000000">
                      <a:alpha val="43137"/>
                    </a:srgbClr>
                  </a:outerShdw>
                </a:effectLst>
              </a:rPr>
              <a:t>Jaso </a:t>
            </a:r>
            <a:r>
              <a:rPr lang="es-ES" sz="2400" b="0" dirty="0" err="1">
                <a:effectLst>
                  <a:glow rad="228600">
                    <a:schemeClr val="tx1"/>
                  </a:glow>
                  <a:outerShdw blurRad="38100" dist="38100" dir="2700000" algn="tl">
                    <a:srgbClr val="000000">
                      <a:alpha val="43137"/>
                    </a:srgbClr>
                  </a:outerShdw>
                </a:effectLst>
              </a:rPr>
              <a:t>hemen</a:t>
            </a:r>
            <a:r>
              <a:rPr lang="es-ES" sz="2400" b="0" dirty="0">
                <a:effectLst>
                  <a:glow rad="228600">
                    <a:schemeClr val="tx1"/>
                  </a:glow>
                  <a:outerShdw blurRad="38100" dist="38100" dir="2700000" algn="tl">
                    <a:srgbClr val="000000">
                      <a:alpha val="43137"/>
                    </a:srgbClr>
                  </a:outerShdw>
                </a:effectLst>
              </a:rPr>
              <a:t> </a:t>
            </a:r>
            <a:r>
              <a:rPr lang="es-ES" sz="2400" b="0" dirty="0" err="1">
                <a:effectLst>
                  <a:glow rad="228600">
                    <a:schemeClr val="tx1"/>
                  </a:glow>
                  <a:outerShdw blurRad="38100" dist="38100" dir="2700000" algn="tl">
                    <a:srgbClr val="000000">
                      <a:alpha val="43137"/>
                    </a:srgbClr>
                  </a:outerShdw>
                </a:effectLst>
              </a:rPr>
              <a:t>ideaiaren</a:t>
            </a:r>
            <a:r>
              <a:rPr lang="es-ES" sz="2400" b="0" dirty="0">
                <a:effectLst>
                  <a:glow rad="228600">
                    <a:schemeClr val="tx1"/>
                  </a:glow>
                  <a:outerShdw blurRad="38100" dist="38100" dir="2700000" algn="tl">
                    <a:srgbClr val="000000">
                      <a:alpha val="43137"/>
                    </a:srgbClr>
                  </a:outerShdw>
                </a:effectLst>
              </a:rPr>
              <a:t> bat</a:t>
            </a:r>
          </a:p>
        </p:txBody>
      </p:sp>
      <p:sp>
        <p:nvSpPr>
          <p:cNvPr id="20" name="Título 1">
            <a:extLst>
              <a:ext uri="{FF2B5EF4-FFF2-40B4-BE49-F238E27FC236}">
                <a16:creationId xmlns:a16="http://schemas.microsoft.com/office/drawing/2014/main" id="{FF7E15BB-DC89-AC98-026E-B3B43FF535F0}"/>
              </a:ext>
            </a:extLst>
          </p:cNvPr>
          <p:cNvSpPr txBox="1">
            <a:spLocks/>
          </p:cNvSpPr>
          <p:nvPr userDrawn="1"/>
        </p:nvSpPr>
        <p:spPr>
          <a:xfrm>
            <a:off x="6724001" y="3799180"/>
            <a:ext cx="4911786" cy="2254444"/>
          </a:xfrm>
          <a:prstGeom prst="rect">
            <a:avLst/>
          </a:prstGeom>
          <a:noFill/>
        </p:spPr>
        <p:txBody>
          <a:bodyPr anchor="ctr"/>
          <a:lstStyle>
            <a:lvl1pPr algn="ctr" defTabSz="914400" rtl="0" eaLnBrk="1" latinLnBrk="0" hangingPunct="1">
              <a:lnSpc>
                <a:spcPct val="90000"/>
              </a:lnSpc>
              <a:spcBef>
                <a:spcPct val="0"/>
              </a:spcBef>
              <a:buNone/>
              <a:defRPr sz="4800" b="1" kern="1200" spc="-150">
                <a:solidFill>
                  <a:schemeClr val="bg1"/>
                </a:solidFill>
                <a:effectLst>
                  <a:outerShdw blurRad="38100" dist="38100" dir="2700000" algn="tl">
                    <a:srgbClr val="000000">
                      <a:alpha val="43137"/>
                    </a:srgbClr>
                  </a:outerShdw>
                </a:effectLst>
                <a:latin typeface="+mj-lt"/>
                <a:ea typeface="+mj-ea"/>
                <a:cs typeface="+mj-cs"/>
              </a:defRPr>
            </a:lvl1pPr>
          </a:lstStyle>
          <a:p>
            <a:r>
              <a:rPr lang="es-ES" sz="2400" b="0" dirty="0">
                <a:solidFill>
                  <a:srgbClr val="DE2864"/>
                </a:solidFill>
                <a:effectLst/>
              </a:rPr>
              <a:t>Jaso </a:t>
            </a:r>
            <a:r>
              <a:rPr lang="es-ES" sz="2400" b="0" dirty="0" err="1">
                <a:solidFill>
                  <a:srgbClr val="DE2864"/>
                </a:solidFill>
                <a:effectLst/>
              </a:rPr>
              <a:t>hemen</a:t>
            </a:r>
            <a:r>
              <a:rPr lang="es-ES" sz="2400" b="0" dirty="0">
                <a:solidFill>
                  <a:srgbClr val="DE2864"/>
                </a:solidFill>
                <a:effectLst/>
              </a:rPr>
              <a:t> </a:t>
            </a:r>
            <a:r>
              <a:rPr lang="es-ES" sz="2400" b="0" dirty="0" err="1">
                <a:solidFill>
                  <a:srgbClr val="DE2864"/>
                </a:solidFill>
                <a:effectLst/>
              </a:rPr>
              <a:t>beste</a:t>
            </a:r>
            <a:r>
              <a:rPr lang="es-ES" sz="2400" b="0" dirty="0">
                <a:solidFill>
                  <a:srgbClr val="DE2864"/>
                </a:solidFill>
                <a:effectLst/>
              </a:rPr>
              <a:t> </a:t>
            </a:r>
            <a:r>
              <a:rPr lang="es-ES" sz="2400" b="0" dirty="0" err="1">
                <a:solidFill>
                  <a:srgbClr val="DE2864"/>
                </a:solidFill>
                <a:effectLst/>
              </a:rPr>
              <a:t>ideaiaren</a:t>
            </a:r>
            <a:r>
              <a:rPr lang="es-ES" sz="2400" b="0" dirty="0">
                <a:solidFill>
                  <a:srgbClr val="DE2864"/>
                </a:solidFill>
                <a:effectLst/>
              </a:rPr>
              <a:t> bat</a:t>
            </a:r>
          </a:p>
        </p:txBody>
      </p:sp>
      <p:grpSp>
        <p:nvGrpSpPr>
          <p:cNvPr id="21" name="object 16">
            <a:extLst>
              <a:ext uri="{FF2B5EF4-FFF2-40B4-BE49-F238E27FC236}">
                <a16:creationId xmlns:a16="http://schemas.microsoft.com/office/drawing/2014/main" id="{1FA2C0E7-FAFC-30B3-4E8C-B02C308FEB43}"/>
              </a:ext>
            </a:extLst>
          </p:cNvPr>
          <p:cNvGrpSpPr/>
          <p:nvPr userDrawn="1"/>
        </p:nvGrpSpPr>
        <p:grpSpPr>
          <a:xfrm>
            <a:off x="10036264" y="5957163"/>
            <a:ext cx="1921962" cy="738965"/>
            <a:chOff x="4963806" y="4669297"/>
            <a:chExt cx="1902181" cy="721940"/>
          </a:xfrm>
        </p:grpSpPr>
        <p:pic>
          <p:nvPicPr>
            <p:cNvPr id="22" name="object 20">
              <a:extLst>
                <a:ext uri="{FF2B5EF4-FFF2-40B4-BE49-F238E27FC236}">
                  <a16:creationId xmlns:a16="http://schemas.microsoft.com/office/drawing/2014/main" id="{5AFFBE2B-262A-14ED-0084-C9CB54D28D62}"/>
                </a:ext>
              </a:extLst>
            </p:cNvPr>
            <p:cNvPicPr/>
            <p:nvPr/>
          </p:nvPicPr>
          <p:blipFill>
            <a:blip r:embed="rId4" cstate="print"/>
            <a:stretch>
              <a:fillRect/>
            </a:stretch>
          </p:blipFill>
          <p:spPr>
            <a:xfrm>
              <a:off x="5983697" y="4669297"/>
              <a:ext cx="882290" cy="171898"/>
            </a:xfrm>
            <a:prstGeom prst="rect">
              <a:avLst/>
            </a:prstGeom>
          </p:spPr>
        </p:pic>
        <p:pic>
          <p:nvPicPr>
            <p:cNvPr id="23" name="object 21">
              <a:extLst>
                <a:ext uri="{FF2B5EF4-FFF2-40B4-BE49-F238E27FC236}">
                  <a16:creationId xmlns:a16="http://schemas.microsoft.com/office/drawing/2014/main" id="{7FE403C1-291F-7BC2-A504-88D9BC3F2786}"/>
                </a:ext>
              </a:extLst>
            </p:cNvPr>
            <p:cNvPicPr/>
            <p:nvPr/>
          </p:nvPicPr>
          <p:blipFill>
            <a:blip r:embed="rId5" cstate="print"/>
            <a:stretch>
              <a:fillRect/>
            </a:stretch>
          </p:blipFill>
          <p:spPr>
            <a:xfrm>
              <a:off x="4963806" y="4852757"/>
              <a:ext cx="1901275" cy="538480"/>
            </a:xfrm>
            <a:prstGeom prst="rect">
              <a:avLst/>
            </a:prstGeom>
          </p:spPr>
        </p:pic>
      </p:grpSp>
      <p:sp>
        <p:nvSpPr>
          <p:cNvPr id="25" name="Marcador de número de diapositiva 5">
            <a:extLst>
              <a:ext uri="{FF2B5EF4-FFF2-40B4-BE49-F238E27FC236}">
                <a16:creationId xmlns:a16="http://schemas.microsoft.com/office/drawing/2014/main" id="{88677D70-9933-3EB7-FD78-2CB2794216B7}"/>
              </a:ext>
            </a:extLst>
          </p:cNvPr>
          <p:cNvSpPr>
            <a:spLocks noGrp="1"/>
          </p:cNvSpPr>
          <p:nvPr>
            <p:ph type="sldNum" sz="quarter" idx="12"/>
          </p:nvPr>
        </p:nvSpPr>
        <p:spPr>
          <a:xfrm>
            <a:off x="5490364" y="6181201"/>
            <a:ext cx="707236" cy="365125"/>
          </a:xfrm>
          <a:prstGeom prst="rect">
            <a:avLst/>
          </a:prstGeom>
          <a:noFill/>
          <a:ln>
            <a:noFill/>
          </a:ln>
        </p:spPr>
        <p:txBody>
          <a:bodyPr anchor="ctr"/>
          <a:lstStyle>
            <a:lvl1pPr algn="ctr">
              <a:defRPr sz="1100" b="1">
                <a:solidFill>
                  <a:schemeClr val="bg1"/>
                </a:solidFill>
              </a:defRPr>
            </a:lvl1pPr>
          </a:lstStyle>
          <a:p>
            <a:fld id="{02B5F9DE-6FE4-4268-9352-D9D851A7062B}" type="slidenum">
              <a:rPr lang="es-ES" smtClean="0"/>
              <a:pPr/>
              <a:t>‹#›</a:t>
            </a:fld>
            <a:endParaRPr lang="es-ES"/>
          </a:p>
        </p:txBody>
      </p:sp>
    </p:spTree>
    <p:extLst>
      <p:ext uri="{BB962C8B-B14F-4D97-AF65-F5344CB8AC3E}">
        <p14:creationId xmlns:p14="http://schemas.microsoft.com/office/powerpoint/2010/main" val="216363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deia nagusiak_1">
    <p:spTree>
      <p:nvGrpSpPr>
        <p:cNvPr id="1" name=""/>
        <p:cNvGrpSpPr/>
        <p:nvPr/>
      </p:nvGrpSpPr>
      <p:grpSpPr>
        <a:xfrm>
          <a:off x="0" y="0"/>
          <a:ext cx="0" cy="0"/>
          <a:chOff x="0" y="0"/>
          <a:chExt cx="0" cy="0"/>
        </a:xfrm>
      </p:grpSpPr>
      <p:sp>
        <p:nvSpPr>
          <p:cNvPr id="5" name="Rectángulo 4" descr="Muchas bombillas">
            <a:extLst>
              <a:ext uri="{FF2B5EF4-FFF2-40B4-BE49-F238E27FC236}">
                <a16:creationId xmlns:a16="http://schemas.microsoft.com/office/drawing/2014/main" id="{03216B37-FD39-DE57-7CA4-4470A226277F}"/>
              </a:ext>
            </a:extLst>
          </p:cNvPr>
          <p:cNvSpPr/>
          <p:nvPr userDrawn="1"/>
        </p:nvSpPr>
        <p:spPr>
          <a:xfrm>
            <a:off x="0" y="0"/>
            <a:ext cx="12192000" cy="6858000"/>
          </a:xfrm>
          <a:prstGeom prst="rect">
            <a:avLst/>
          </a:prstGeom>
          <a:blipFill dpi="0" rotWithShape="1">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89214E87-C19B-14F7-948D-821C92618575}"/>
              </a:ext>
            </a:extLst>
          </p:cNvPr>
          <p:cNvSpPr/>
          <p:nvPr userDrawn="1"/>
        </p:nvSpPr>
        <p:spPr>
          <a:xfrm>
            <a:off x="0" y="1816100"/>
            <a:ext cx="12192000" cy="3073400"/>
          </a:xfrm>
          <a:prstGeom prst="rect">
            <a:avLst/>
          </a:prstGeom>
          <a:solidFill>
            <a:srgbClr val="090502">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a:extLst>
              <a:ext uri="{FF2B5EF4-FFF2-40B4-BE49-F238E27FC236}">
                <a16:creationId xmlns:a16="http://schemas.microsoft.com/office/drawing/2014/main" id="{AF3D14AB-53D5-BC13-2C28-EABC84071686}"/>
              </a:ext>
            </a:extLst>
          </p:cNvPr>
          <p:cNvSpPr>
            <a:spLocks noGrp="1"/>
          </p:cNvSpPr>
          <p:nvPr>
            <p:ph type="title" hasCustomPrompt="1"/>
          </p:nvPr>
        </p:nvSpPr>
        <p:spPr>
          <a:xfrm>
            <a:off x="1930400" y="1816100"/>
            <a:ext cx="8013700" cy="3073400"/>
          </a:xfrm>
          <a:prstGeom prst="rect">
            <a:avLst/>
          </a:prstGeom>
          <a:noFill/>
        </p:spPr>
        <p:txBody>
          <a:bodyPr anchor="ctr"/>
          <a:lstStyle>
            <a:lvl1pPr algn="ctr">
              <a:defRPr sz="4800" b="1" spc="-150">
                <a:solidFill>
                  <a:schemeClr val="bg1"/>
                </a:solidFill>
                <a:effectLst>
                  <a:outerShdw blurRad="38100" dist="38100" dir="2700000" algn="tl">
                    <a:srgbClr val="000000">
                      <a:alpha val="43137"/>
                    </a:srgbClr>
                  </a:outerShdw>
                </a:effectLst>
              </a:defRPr>
            </a:lvl1pPr>
          </a:lstStyle>
          <a:p>
            <a:r>
              <a:rPr lang="es-ES" dirty="0" err="1"/>
              <a:t>Sartu</a:t>
            </a:r>
            <a:r>
              <a:rPr lang="es-ES" dirty="0"/>
              <a:t> </a:t>
            </a:r>
            <a:r>
              <a:rPr lang="es-ES" dirty="0" err="1"/>
              <a:t>hurrengo</a:t>
            </a:r>
            <a:r>
              <a:rPr lang="es-ES" dirty="0"/>
              <a:t> </a:t>
            </a:r>
            <a:r>
              <a:rPr lang="es-ES" dirty="0" err="1"/>
              <a:t>diapositiban</a:t>
            </a:r>
            <a:r>
              <a:rPr lang="es-ES" dirty="0"/>
              <a:t> </a:t>
            </a:r>
            <a:r>
              <a:rPr lang="es-ES" dirty="0" err="1"/>
              <a:t>azalduko</a:t>
            </a:r>
            <a:r>
              <a:rPr lang="es-ES" dirty="0"/>
              <a:t> </a:t>
            </a:r>
            <a:r>
              <a:rPr lang="es-ES" dirty="0" err="1"/>
              <a:t>duzun</a:t>
            </a:r>
            <a:r>
              <a:rPr lang="es-ES" dirty="0"/>
              <a:t> </a:t>
            </a:r>
            <a:r>
              <a:rPr lang="es-ES" dirty="0" err="1"/>
              <a:t>ideia</a:t>
            </a:r>
            <a:r>
              <a:rPr lang="es-ES" dirty="0"/>
              <a:t> bat</a:t>
            </a:r>
          </a:p>
        </p:txBody>
      </p:sp>
      <p:pic>
        <p:nvPicPr>
          <p:cNvPr id="12" name="Imagen 11" descr="Logotipo, nombre de la empresa&#10;&#10;Descripción generada automáticamente">
            <a:extLst>
              <a:ext uri="{FF2B5EF4-FFF2-40B4-BE49-F238E27FC236}">
                <a16:creationId xmlns:a16="http://schemas.microsoft.com/office/drawing/2014/main" id="{C5350BB2-3B18-D525-36B7-CD6D2DBDF8C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338" y="-152400"/>
            <a:ext cx="1978923" cy="1319170"/>
          </a:xfrm>
          <a:prstGeom prst="rect">
            <a:avLst/>
          </a:prstGeom>
        </p:spPr>
      </p:pic>
      <p:pic>
        <p:nvPicPr>
          <p:cNvPr id="19" name="object 19">
            <a:extLst>
              <a:ext uri="{FF2B5EF4-FFF2-40B4-BE49-F238E27FC236}">
                <a16:creationId xmlns:a16="http://schemas.microsoft.com/office/drawing/2014/main" id="{DFEF3E64-8F69-1023-7A82-ED05BDF9F350}"/>
              </a:ext>
            </a:extLst>
          </p:cNvPr>
          <p:cNvPicPr/>
          <p:nvPr userDrawn="1"/>
        </p:nvPicPr>
        <p:blipFill>
          <a:blip r:embed="rId5" cstate="print"/>
          <a:stretch>
            <a:fillRect/>
          </a:stretch>
        </p:blipFill>
        <p:spPr>
          <a:xfrm>
            <a:off x="10036264" y="5918200"/>
            <a:ext cx="1921963" cy="798267"/>
          </a:xfrm>
          <a:prstGeom prst="rect">
            <a:avLst/>
          </a:prstGeom>
        </p:spPr>
      </p:pic>
      <p:sp>
        <p:nvSpPr>
          <p:cNvPr id="21" name="Marcador de número de diapositiva 5">
            <a:extLst>
              <a:ext uri="{FF2B5EF4-FFF2-40B4-BE49-F238E27FC236}">
                <a16:creationId xmlns:a16="http://schemas.microsoft.com/office/drawing/2014/main" id="{AB1165BD-1AEE-A18C-0E8A-D59232407CB5}"/>
              </a:ext>
            </a:extLst>
          </p:cNvPr>
          <p:cNvSpPr>
            <a:spLocks noGrp="1"/>
          </p:cNvSpPr>
          <p:nvPr>
            <p:ph type="sldNum" sz="quarter" idx="12"/>
          </p:nvPr>
        </p:nvSpPr>
        <p:spPr>
          <a:xfrm>
            <a:off x="11419564" y="41952"/>
            <a:ext cx="714148" cy="365125"/>
          </a:xfrm>
          <a:prstGeom prst="rect">
            <a:avLst/>
          </a:prstGeom>
          <a:noFill/>
          <a:ln>
            <a:noFill/>
          </a:ln>
        </p:spPr>
        <p:txBody>
          <a:bodyPr anchor="ctr"/>
          <a:lstStyle>
            <a:lvl1pPr algn="ctr">
              <a:defRPr sz="1100" b="1">
                <a:solidFill>
                  <a:schemeClr val="bg1"/>
                </a:solidFill>
              </a:defRPr>
            </a:lvl1pPr>
          </a:lstStyle>
          <a:p>
            <a:fld id="{02B5F9DE-6FE4-4268-9352-D9D851A7062B}" type="slidenum">
              <a:rPr lang="es-ES" smtClean="0"/>
              <a:pPr/>
              <a:t>‹#›</a:t>
            </a:fld>
            <a:endParaRPr lang="es-ES"/>
          </a:p>
        </p:txBody>
      </p:sp>
      <p:sp>
        <p:nvSpPr>
          <p:cNvPr id="22" name="object 7">
            <a:extLst>
              <a:ext uri="{FF2B5EF4-FFF2-40B4-BE49-F238E27FC236}">
                <a16:creationId xmlns:a16="http://schemas.microsoft.com/office/drawing/2014/main" id="{047EA42B-CB08-4E64-C156-C9D8583E4A02}"/>
              </a:ext>
            </a:extLst>
          </p:cNvPr>
          <p:cNvSpPr/>
          <p:nvPr userDrawn="1"/>
        </p:nvSpPr>
        <p:spPr>
          <a:xfrm rot="5400000">
            <a:off x="-361562" y="4787223"/>
            <a:ext cx="1940673" cy="0"/>
          </a:xfrm>
          <a:custGeom>
            <a:avLst/>
            <a:gdLst/>
            <a:ahLst/>
            <a:cxnLst/>
            <a:rect l="l" t="t" r="r" b="b"/>
            <a:pathLst>
              <a:path w="2930525">
                <a:moveTo>
                  <a:pt x="0" y="0"/>
                </a:moveTo>
                <a:lnTo>
                  <a:pt x="2930448" y="0"/>
                </a:lnTo>
              </a:path>
            </a:pathLst>
          </a:custGeom>
          <a:ln w="3810">
            <a:solidFill>
              <a:srgbClr val="FFFFFF"/>
            </a:solidFill>
          </a:ln>
        </p:spPr>
        <p:txBody>
          <a:bodyPr wrap="square" lIns="0" tIns="0" rIns="0" bIns="0" rtlCol="0"/>
          <a:lstStyle/>
          <a:p>
            <a:endParaRPr sz="2400">
              <a:latin typeface="+mj-lt"/>
            </a:endParaRPr>
          </a:p>
        </p:txBody>
      </p:sp>
      <p:sp>
        <p:nvSpPr>
          <p:cNvPr id="23" name="object 2" descr="Engranajes de máquina">
            <a:extLst>
              <a:ext uri="{FF2B5EF4-FFF2-40B4-BE49-F238E27FC236}">
                <a16:creationId xmlns:a16="http://schemas.microsoft.com/office/drawing/2014/main" id="{8C655F83-EB5B-5FD6-8F86-EA49697A5A74}"/>
              </a:ext>
            </a:extLst>
          </p:cNvPr>
          <p:cNvSpPr/>
          <p:nvPr userDrawn="1"/>
        </p:nvSpPr>
        <p:spPr>
          <a:xfrm>
            <a:off x="390987" y="6112866"/>
            <a:ext cx="435573" cy="42756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chemeClr val="bg1"/>
          </a:solidFill>
        </p:spPr>
        <p:txBody>
          <a:bodyPr wrap="square" lIns="0" tIns="0" rIns="0" bIns="0" rtlCol="0"/>
          <a:lstStyle/>
          <a:p>
            <a:endParaRPr sz="2400"/>
          </a:p>
        </p:txBody>
      </p:sp>
      <p:sp>
        <p:nvSpPr>
          <p:cNvPr id="24" name="object 7">
            <a:extLst>
              <a:ext uri="{FF2B5EF4-FFF2-40B4-BE49-F238E27FC236}">
                <a16:creationId xmlns:a16="http://schemas.microsoft.com/office/drawing/2014/main" id="{DEC79716-2337-BDC3-3255-56ED63181F53}"/>
              </a:ext>
            </a:extLst>
          </p:cNvPr>
          <p:cNvSpPr/>
          <p:nvPr userDrawn="1"/>
        </p:nvSpPr>
        <p:spPr>
          <a:xfrm>
            <a:off x="1149738" y="6298523"/>
            <a:ext cx="1940673" cy="0"/>
          </a:xfrm>
          <a:custGeom>
            <a:avLst/>
            <a:gdLst/>
            <a:ahLst/>
            <a:cxnLst/>
            <a:rect l="l" t="t" r="r" b="b"/>
            <a:pathLst>
              <a:path w="2930525">
                <a:moveTo>
                  <a:pt x="0" y="0"/>
                </a:moveTo>
                <a:lnTo>
                  <a:pt x="2930448" y="0"/>
                </a:lnTo>
              </a:path>
            </a:pathLst>
          </a:custGeom>
          <a:ln w="3810">
            <a:solidFill>
              <a:srgbClr val="FFFFFF"/>
            </a:solidFill>
          </a:ln>
        </p:spPr>
        <p:txBody>
          <a:bodyPr wrap="square" lIns="0" tIns="0" rIns="0" bIns="0" rtlCol="0"/>
          <a:lstStyle/>
          <a:p>
            <a:endParaRPr sz="2400">
              <a:latin typeface="+mj-lt"/>
            </a:endParaRPr>
          </a:p>
        </p:txBody>
      </p:sp>
    </p:spTree>
    <p:extLst>
      <p:ext uri="{BB962C8B-B14F-4D97-AF65-F5344CB8AC3E}">
        <p14:creationId xmlns:p14="http://schemas.microsoft.com/office/powerpoint/2010/main" val="388029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deia nagusiak_2">
    <p:spTree>
      <p:nvGrpSpPr>
        <p:cNvPr id="1" name=""/>
        <p:cNvGrpSpPr/>
        <p:nvPr/>
      </p:nvGrpSpPr>
      <p:grpSpPr>
        <a:xfrm>
          <a:off x="0" y="0"/>
          <a:ext cx="0" cy="0"/>
          <a:chOff x="0" y="0"/>
          <a:chExt cx="0" cy="0"/>
        </a:xfrm>
      </p:grpSpPr>
      <p:pic>
        <p:nvPicPr>
          <p:cNvPr id="48" name="Imagen 47" descr="Mano sosteniendo un lápiz y escribiendo en un equipo">
            <a:extLst>
              <a:ext uri="{FF2B5EF4-FFF2-40B4-BE49-F238E27FC236}">
                <a16:creationId xmlns:a16="http://schemas.microsoft.com/office/drawing/2014/main" id="{066BD72E-5050-CC12-7042-D7168482B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4541" cy="6858000"/>
          </a:xfrm>
          <a:prstGeom prst="rect">
            <a:avLst/>
          </a:prstGeom>
        </p:spPr>
      </p:pic>
      <p:sp>
        <p:nvSpPr>
          <p:cNvPr id="51" name="object 7">
            <a:extLst>
              <a:ext uri="{FF2B5EF4-FFF2-40B4-BE49-F238E27FC236}">
                <a16:creationId xmlns:a16="http://schemas.microsoft.com/office/drawing/2014/main" id="{8BD7C479-F589-2118-9C31-1A64DDF26F53}"/>
              </a:ext>
            </a:extLst>
          </p:cNvPr>
          <p:cNvSpPr/>
          <p:nvPr userDrawn="1"/>
        </p:nvSpPr>
        <p:spPr>
          <a:xfrm rot="5400000">
            <a:off x="-361562" y="4787223"/>
            <a:ext cx="1940673" cy="0"/>
          </a:xfrm>
          <a:custGeom>
            <a:avLst/>
            <a:gdLst/>
            <a:ahLst/>
            <a:cxnLst/>
            <a:rect l="l" t="t" r="r" b="b"/>
            <a:pathLst>
              <a:path w="2930525">
                <a:moveTo>
                  <a:pt x="0" y="0"/>
                </a:moveTo>
                <a:lnTo>
                  <a:pt x="2930448" y="0"/>
                </a:lnTo>
              </a:path>
            </a:pathLst>
          </a:custGeom>
          <a:ln w="3810">
            <a:solidFill>
              <a:srgbClr val="FFFFFF"/>
            </a:solidFill>
          </a:ln>
        </p:spPr>
        <p:txBody>
          <a:bodyPr wrap="square" lIns="0" tIns="0" rIns="0" bIns="0" rtlCol="0"/>
          <a:lstStyle/>
          <a:p>
            <a:endParaRPr sz="2400">
              <a:latin typeface="+mj-lt"/>
            </a:endParaRPr>
          </a:p>
        </p:txBody>
      </p:sp>
      <p:sp>
        <p:nvSpPr>
          <p:cNvPr id="52" name="object 2" descr="Engranajes de máquina">
            <a:extLst>
              <a:ext uri="{FF2B5EF4-FFF2-40B4-BE49-F238E27FC236}">
                <a16:creationId xmlns:a16="http://schemas.microsoft.com/office/drawing/2014/main" id="{775F4BBC-2790-B269-3D12-666F3B9F44C1}"/>
              </a:ext>
            </a:extLst>
          </p:cNvPr>
          <p:cNvSpPr/>
          <p:nvPr userDrawn="1"/>
        </p:nvSpPr>
        <p:spPr>
          <a:xfrm>
            <a:off x="390987" y="6112866"/>
            <a:ext cx="435573" cy="42756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chemeClr val="bg1"/>
          </a:solidFill>
        </p:spPr>
        <p:txBody>
          <a:bodyPr wrap="square" lIns="0" tIns="0" rIns="0" bIns="0" rtlCol="0"/>
          <a:lstStyle/>
          <a:p>
            <a:endParaRPr sz="2400"/>
          </a:p>
        </p:txBody>
      </p:sp>
      <p:grpSp>
        <p:nvGrpSpPr>
          <p:cNvPr id="54" name="object 16">
            <a:extLst>
              <a:ext uri="{FF2B5EF4-FFF2-40B4-BE49-F238E27FC236}">
                <a16:creationId xmlns:a16="http://schemas.microsoft.com/office/drawing/2014/main" id="{23DEF840-AC28-CD22-0B5B-29B1CB64F3F0}"/>
              </a:ext>
            </a:extLst>
          </p:cNvPr>
          <p:cNvGrpSpPr/>
          <p:nvPr userDrawn="1"/>
        </p:nvGrpSpPr>
        <p:grpSpPr>
          <a:xfrm>
            <a:off x="10036264" y="5957163"/>
            <a:ext cx="1921962" cy="738965"/>
            <a:chOff x="4963806" y="4669297"/>
            <a:chExt cx="1902181" cy="721940"/>
          </a:xfrm>
        </p:grpSpPr>
        <p:pic>
          <p:nvPicPr>
            <p:cNvPr id="55" name="object 20">
              <a:extLst>
                <a:ext uri="{FF2B5EF4-FFF2-40B4-BE49-F238E27FC236}">
                  <a16:creationId xmlns:a16="http://schemas.microsoft.com/office/drawing/2014/main" id="{4EA71F8B-DD91-24FF-000D-8EA62511E15D}"/>
                </a:ext>
              </a:extLst>
            </p:cNvPr>
            <p:cNvPicPr/>
            <p:nvPr/>
          </p:nvPicPr>
          <p:blipFill>
            <a:blip r:embed="rId3" cstate="print"/>
            <a:stretch>
              <a:fillRect/>
            </a:stretch>
          </p:blipFill>
          <p:spPr>
            <a:xfrm>
              <a:off x="5983697" y="4669297"/>
              <a:ext cx="882290" cy="171898"/>
            </a:xfrm>
            <a:prstGeom prst="rect">
              <a:avLst/>
            </a:prstGeom>
          </p:spPr>
        </p:pic>
        <p:pic>
          <p:nvPicPr>
            <p:cNvPr id="56" name="object 21">
              <a:extLst>
                <a:ext uri="{FF2B5EF4-FFF2-40B4-BE49-F238E27FC236}">
                  <a16:creationId xmlns:a16="http://schemas.microsoft.com/office/drawing/2014/main" id="{8EA929F1-5722-4E51-E468-866CCA51AF4D}"/>
                </a:ext>
              </a:extLst>
            </p:cNvPr>
            <p:cNvPicPr/>
            <p:nvPr/>
          </p:nvPicPr>
          <p:blipFill>
            <a:blip r:embed="rId4" cstate="print"/>
            <a:stretch>
              <a:fillRect/>
            </a:stretch>
          </p:blipFill>
          <p:spPr>
            <a:xfrm>
              <a:off x="4963806" y="4852757"/>
              <a:ext cx="1901275" cy="538480"/>
            </a:xfrm>
            <a:prstGeom prst="rect">
              <a:avLst/>
            </a:prstGeom>
          </p:spPr>
        </p:pic>
      </p:grpSp>
      <p:pic>
        <p:nvPicPr>
          <p:cNvPr id="58" name="Imagen 57" descr="Logotipo&#10;&#10;Descripción generada automáticamente">
            <a:extLst>
              <a:ext uri="{FF2B5EF4-FFF2-40B4-BE49-F238E27FC236}">
                <a16:creationId xmlns:a16="http://schemas.microsoft.com/office/drawing/2014/main" id="{A9BC0051-B9F6-55D0-BF6F-2F6F6A8E6E8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419" t="28413" r="62363" b="18552"/>
          <a:stretch/>
        </p:blipFill>
        <p:spPr>
          <a:xfrm>
            <a:off x="4359669" y="-305939"/>
            <a:ext cx="7441344" cy="7469878"/>
          </a:xfrm>
          <a:prstGeom prst="rect">
            <a:avLst/>
          </a:prstGeom>
        </p:spPr>
      </p:pic>
      <p:sp>
        <p:nvSpPr>
          <p:cNvPr id="62" name="Marcador de texto 61">
            <a:extLst>
              <a:ext uri="{FF2B5EF4-FFF2-40B4-BE49-F238E27FC236}">
                <a16:creationId xmlns:a16="http://schemas.microsoft.com/office/drawing/2014/main" id="{98856F7A-E44C-1B99-7A1A-83CAD36E970D}"/>
              </a:ext>
            </a:extLst>
          </p:cNvPr>
          <p:cNvSpPr>
            <a:spLocks noGrp="1"/>
          </p:cNvSpPr>
          <p:nvPr>
            <p:ph type="body" sz="quarter" idx="10" hasCustomPrompt="1"/>
          </p:nvPr>
        </p:nvSpPr>
        <p:spPr>
          <a:xfrm>
            <a:off x="8080341" y="332654"/>
            <a:ext cx="3116263" cy="3084512"/>
          </a:xfrm>
          <a:prstGeom prst="rect">
            <a:avLst/>
          </a:prstGeom>
        </p:spPr>
        <p:txBody>
          <a:bodyPr/>
          <a:lstStyle>
            <a:lvl1pPr marL="0" indent="0">
              <a:buNone/>
              <a:defRPr sz="1800" i="1">
                <a:solidFill>
                  <a:schemeClr val="bg1"/>
                </a:solidFill>
              </a:defRPr>
            </a:lvl1pPr>
            <a:lvl2pPr marL="457200" indent="0">
              <a:buNone/>
              <a:defRPr sz="1200" i="1">
                <a:solidFill>
                  <a:schemeClr val="bg1"/>
                </a:solidFill>
              </a:defRPr>
            </a:lvl2pPr>
            <a:lvl3pPr marL="914400" indent="0">
              <a:buNone/>
              <a:defRPr sz="1200" i="1">
                <a:solidFill>
                  <a:schemeClr val="bg1"/>
                </a:solidFill>
              </a:defRPr>
            </a:lvl3pPr>
            <a:lvl4pPr marL="1371600" indent="0">
              <a:buNone/>
              <a:defRPr sz="1200" i="1">
                <a:solidFill>
                  <a:schemeClr val="bg1"/>
                </a:solidFill>
              </a:defRPr>
            </a:lvl4pPr>
            <a:lvl5pPr marL="1828800" indent="0">
              <a:buNone/>
              <a:defRPr sz="1200" i="1">
                <a:solidFill>
                  <a:schemeClr val="bg1"/>
                </a:solidFill>
              </a:defRPr>
            </a:lvl5pPr>
          </a:lstStyle>
          <a:p>
            <a:pPr lvl="0"/>
            <a:r>
              <a:rPr lang="es-ES" dirty="0" err="1"/>
              <a:t>Erabili</a:t>
            </a:r>
            <a:r>
              <a:rPr lang="es-ES" dirty="0"/>
              <a:t> </a:t>
            </a:r>
            <a:r>
              <a:rPr lang="es-ES" dirty="0" err="1"/>
              <a:t>testu-koadro</a:t>
            </a:r>
            <a:r>
              <a:rPr lang="es-ES" dirty="0"/>
              <a:t> </a:t>
            </a:r>
            <a:r>
              <a:rPr lang="es-ES" dirty="0" err="1"/>
              <a:t>hau</a:t>
            </a:r>
            <a:r>
              <a:rPr lang="es-ES" dirty="0"/>
              <a:t> </a:t>
            </a:r>
            <a:r>
              <a:rPr lang="es-ES" dirty="0" err="1"/>
              <a:t>ideia</a:t>
            </a:r>
            <a:r>
              <a:rPr lang="es-ES" dirty="0"/>
              <a:t> </a:t>
            </a:r>
            <a:r>
              <a:rPr lang="es-ES" dirty="0" err="1"/>
              <a:t>nagusiak</a:t>
            </a:r>
            <a:r>
              <a:rPr lang="es-ES" dirty="0"/>
              <a:t> </a:t>
            </a:r>
            <a:r>
              <a:rPr lang="es-ES" dirty="0" err="1"/>
              <a:t>jasotzeko</a:t>
            </a:r>
            <a:endParaRPr lang="es-ES" dirty="0"/>
          </a:p>
        </p:txBody>
      </p:sp>
      <p:sp>
        <p:nvSpPr>
          <p:cNvPr id="64" name="object 7">
            <a:extLst>
              <a:ext uri="{FF2B5EF4-FFF2-40B4-BE49-F238E27FC236}">
                <a16:creationId xmlns:a16="http://schemas.microsoft.com/office/drawing/2014/main" id="{E0C23455-732F-2E62-85A1-3259473D0E84}"/>
              </a:ext>
            </a:extLst>
          </p:cNvPr>
          <p:cNvSpPr/>
          <p:nvPr userDrawn="1"/>
        </p:nvSpPr>
        <p:spPr>
          <a:xfrm>
            <a:off x="1149738" y="6298523"/>
            <a:ext cx="1940673" cy="0"/>
          </a:xfrm>
          <a:custGeom>
            <a:avLst/>
            <a:gdLst/>
            <a:ahLst/>
            <a:cxnLst/>
            <a:rect l="l" t="t" r="r" b="b"/>
            <a:pathLst>
              <a:path w="2930525">
                <a:moveTo>
                  <a:pt x="0" y="0"/>
                </a:moveTo>
                <a:lnTo>
                  <a:pt x="2930448" y="0"/>
                </a:lnTo>
              </a:path>
            </a:pathLst>
          </a:custGeom>
          <a:ln w="3810">
            <a:solidFill>
              <a:srgbClr val="FFFFFF"/>
            </a:solidFill>
          </a:ln>
        </p:spPr>
        <p:txBody>
          <a:bodyPr wrap="square" lIns="0" tIns="0" rIns="0" bIns="0" rtlCol="0"/>
          <a:lstStyle/>
          <a:p>
            <a:endParaRPr sz="2400">
              <a:latin typeface="+mj-lt"/>
            </a:endParaRPr>
          </a:p>
        </p:txBody>
      </p:sp>
      <p:sp>
        <p:nvSpPr>
          <p:cNvPr id="66" name="Marcador de texto 22">
            <a:extLst>
              <a:ext uri="{FF2B5EF4-FFF2-40B4-BE49-F238E27FC236}">
                <a16:creationId xmlns:a16="http://schemas.microsoft.com/office/drawing/2014/main" id="{7E4246CF-BEEA-FAD3-D3D0-340E4D2137E6}"/>
              </a:ext>
            </a:extLst>
          </p:cNvPr>
          <p:cNvSpPr>
            <a:spLocks noGrp="1"/>
          </p:cNvSpPr>
          <p:nvPr>
            <p:ph type="body" sz="quarter" idx="11" hasCustomPrompt="1"/>
          </p:nvPr>
        </p:nvSpPr>
        <p:spPr>
          <a:xfrm rot="5400000">
            <a:off x="5941023" y="2537654"/>
            <a:ext cx="830997" cy="2928257"/>
          </a:xfrm>
          <a:prstGeom prst="rect">
            <a:avLst/>
          </a:prstGeom>
        </p:spPr>
        <p:txBody>
          <a:bodyPr vert="vert270" wrap="square" lIns="0" tIns="1693" rIns="0" bIns="0" rtlCol="0">
            <a:spAutoFit/>
          </a:bodyPr>
          <a:lstStyle>
            <a:lvl1pPr marL="0" indent="0" algn="ctr">
              <a:lnSpc>
                <a:spcPct val="100000"/>
              </a:lnSpc>
              <a:buNone/>
              <a:defRPr lang="es-ES" sz="1800" b="1" spc="0" baseline="0" smtClean="0">
                <a:solidFill>
                  <a:srgbClr val="2C2A25"/>
                </a:solidFill>
                <a:latin typeface="Arial" panose="020B0604020202020204" pitchFamily="34" charset="0"/>
                <a:cs typeface="Arial" panose="020B0604020202020204" pitchFamily="34" charset="0"/>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IDATZI GEZIAN JASO DUZUN IDEIAREN IZENBURUA</a:t>
            </a:r>
          </a:p>
        </p:txBody>
      </p:sp>
      <p:sp>
        <p:nvSpPr>
          <p:cNvPr id="67" name="Marcador de número de diapositiva 5">
            <a:extLst>
              <a:ext uri="{FF2B5EF4-FFF2-40B4-BE49-F238E27FC236}">
                <a16:creationId xmlns:a16="http://schemas.microsoft.com/office/drawing/2014/main" id="{09E51E43-598C-F370-17FC-89C302C844D6}"/>
              </a:ext>
            </a:extLst>
          </p:cNvPr>
          <p:cNvSpPr>
            <a:spLocks noGrp="1"/>
          </p:cNvSpPr>
          <p:nvPr>
            <p:ph type="sldNum" sz="quarter" idx="12"/>
          </p:nvPr>
        </p:nvSpPr>
        <p:spPr>
          <a:xfrm>
            <a:off x="0" y="6317333"/>
            <a:ext cx="12191999" cy="365125"/>
          </a:xfrm>
          <a:prstGeom prst="rect">
            <a:avLst/>
          </a:prstGeom>
          <a:noFill/>
          <a:ln>
            <a:noFill/>
          </a:ln>
        </p:spPr>
        <p:txBody>
          <a:bodyPr anchor="ctr"/>
          <a:lstStyle>
            <a:lvl1pPr algn="ctr">
              <a:defRPr sz="1100" b="1">
                <a:solidFill>
                  <a:schemeClr val="tx1"/>
                </a:solidFill>
              </a:defRPr>
            </a:lvl1pPr>
          </a:lstStyle>
          <a:p>
            <a:fld id="{02B5F9DE-6FE4-4268-9352-D9D851A7062B}" type="slidenum">
              <a:rPr lang="es-ES" smtClean="0"/>
              <a:pPr/>
              <a:t>‹#›</a:t>
            </a:fld>
            <a:endParaRPr lang="es-ES"/>
          </a:p>
        </p:txBody>
      </p:sp>
    </p:spTree>
    <p:extLst>
      <p:ext uri="{BB962C8B-B14F-4D97-AF65-F5344CB8AC3E}">
        <p14:creationId xmlns:p14="http://schemas.microsoft.com/office/powerpoint/2010/main" val="244757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deia nagusiak_3">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DF998A4-35F6-624A-4F6C-07973ACA1B40}"/>
              </a:ext>
            </a:extLst>
          </p:cNvPr>
          <p:cNvSpPr/>
          <p:nvPr userDrawn="1"/>
        </p:nvSpPr>
        <p:spPr>
          <a:xfrm>
            <a:off x="6096000" y="-11834"/>
            <a:ext cx="6096000" cy="6857999"/>
          </a:xfrm>
          <a:prstGeom prst="rect">
            <a:avLst/>
          </a:prstGeom>
          <a:gradFill flip="none" rotWithShape="1">
            <a:gsLst>
              <a:gs pos="100000">
                <a:schemeClr val="accent3">
                  <a:lumMod val="67000"/>
                </a:schemeClr>
              </a:gs>
              <a:gs pos="48000">
                <a:schemeClr val="accent3">
                  <a:lumMod val="97000"/>
                  <a:lumOff val="3000"/>
                </a:schemeClr>
              </a:gs>
              <a:gs pos="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pic>
        <p:nvPicPr>
          <p:cNvPr id="3" name="Imagen 2" descr="Primer plano de un teclado">
            <a:extLst>
              <a:ext uri="{FF2B5EF4-FFF2-40B4-BE49-F238E27FC236}">
                <a16:creationId xmlns:a16="http://schemas.microsoft.com/office/drawing/2014/main" id="{87998B79-CB07-4C74-87E9-902D134366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046"/>
          <a:stretch/>
        </p:blipFill>
        <p:spPr>
          <a:xfrm>
            <a:off x="0" y="-11834"/>
            <a:ext cx="6396534" cy="6858000"/>
          </a:xfrm>
          <a:prstGeom prst="rect">
            <a:avLst/>
          </a:prstGeom>
        </p:spPr>
      </p:pic>
      <p:sp>
        <p:nvSpPr>
          <p:cNvPr id="51" name="object 7">
            <a:extLst>
              <a:ext uri="{FF2B5EF4-FFF2-40B4-BE49-F238E27FC236}">
                <a16:creationId xmlns:a16="http://schemas.microsoft.com/office/drawing/2014/main" id="{8BD7C479-F589-2118-9C31-1A64DDF26F53}"/>
              </a:ext>
            </a:extLst>
          </p:cNvPr>
          <p:cNvSpPr/>
          <p:nvPr userDrawn="1"/>
        </p:nvSpPr>
        <p:spPr>
          <a:xfrm rot="5400000">
            <a:off x="-361562" y="4787223"/>
            <a:ext cx="1940673" cy="0"/>
          </a:xfrm>
          <a:custGeom>
            <a:avLst/>
            <a:gdLst/>
            <a:ahLst/>
            <a:cxnLst/>
            <a:rect l="l" t="t" r="r" b="b"/>
            <a:pathLst>
              <a:path w="2930525">
                <a:moveTo>
                  <a:pt x="0" y="0"/>
                </a:moveTo>
                <a:lnTo>
                  <a:pt x="2930448" y="0"/>
                </a:lnTo>
              </a:path>
            </a:pathLst>
          </a:custGeom>
          <a:ln w="3810">
            <a:solidFill>
              <a:srgbClr val="FFFFFF"/>
            </a:solidFill>
          </a:ln>
        </p:spPr>
        <p:txBody>
          <a:bodyPr wrap="square" lIns="0" tIns="0" rIns="0" bIns="0" rtlCol="0"/>
          <a:lstStyle/>
          <a:p>
            <a:endParaRPr sz="2400">
              <a:latin typeface="+mj-lt"/>
            </a:endParaRPr>
          </a:p>
        </p:txBody>
      </p:sp>
      <p:sp>
        <p:nvSpPr>
          <p:cNvPr id="52" name="object 2" descr="Engranajes de máquina">
            <a:extLst>
              <a:ext uri="{FF2B5EF4-FFF2-40B4-BE49-F238E27FC236}">
                <a16:creationId xmlns:a16="http://schemas.microsoft.com/office/drawing/2014/main" id="{775F4BBC-2790-B269-3D12-666F3B9F44C1}"/>
              </a:ext>
            </a:extLst>
          </p:cNvPr>
          <p:cNvSpPr/>
          <p:nvPr userDrawn="1"/>
        </p:nvSpPr>
        <p:spPr>
          <a:xfrm>
            <a:off x="390987" y="6112866"/>
            <a:ext cx="435573" cy="42756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chemeClr val="bg1"/>
          </a:solidFill>
        </p:spPr>
        <p:txBody>
          <a:bodyPr wrap="square" lIns="0" tIns="0" rIns="0" bIns="0" rtlCol="0"/>
          <a:lstStyle/>
          <a:p>
            <a:endParaRPr sz="2400"/>
          </a:p>
        </p:txBody>
      </p:sp>
      <p:grpSp>
        <p:nvGrpSpPr>
          <p:cNvPr id="54" name="object 16">
            <a:extLst>
              <a:ext uri="{FF2B5EF4-FFF2-40B4-BE49-F238E27FC236}">
                <a16:creationId xmlns:a16="http://schemas.microsoft.com/office/drawing/2014/main" id="{23DEF840-AC28-CD22-0B5B-29B1CB64F3F0}"/>
              </a:ext>
            </a:extLst>
          </p:cNvPr>
          <p:cNvGrpSpPr/>
          <p:nvPr userDrawn="1"/>
        </p:nvGrpSpPr>
        <p:grpSpPr>
          <a:xfrm>
            <a:off x="10036264" y="5957163"/>
            <a:ext cx="1921962" cy="738965"/>
            <a:chOff x="4963806" y="4669297"/>
            <a:chExt cx="1902181" cy="721940"/>
          </a:xfrm>
        </p:grpSpPr>
        <p:pic>
          <p:nvPicPr>
            <p:cNvPr id="55" name="object 20">
              <a:extLst>
                <a:ext uri="{FF2B5EF4-FFF2-40B4-BE49-F238E27FC236}">
                  <a16:creationId xmlns:a16="http://schemas.microsoft.com/office/drawing/2014/main" id="{4EA71F8B-DD91-24FF-000D-8EA62511E15D}"/>
                </a:ext>
              </a:extLst>
            </p:cNvPr>
            <p:cNvPicPr/>
            <p:nvPr/>
          </p:nvPicPr>
          <p:blipFill>
            <a:blip r:embed="rId3" cstate="print"/>
            <a:stretch>
              <a:fillRect/>
            </a:stretch>
          </p:blipFill>
          <p:spPr>
            <a:xfrm>
              <a:off x="5983697" y="4669297"/>
              <a:ext cx="882290" cy="171898"/>
            </a:xfrm>
            <a:prstGeom prst="rect">
              <a:avLst/>
            </a:prstGeom>
          </p:spPr>
        </p:pic>
        <p:pic>
          <p:nvPicPr>
            <p:cNvPr id="56" name="object 21">
              <a:extLst>
                <a:ext uri="{FF2B5EF4-FFF2-40B4-BE49-F238E27FC236}">
                  <a16:creationId xmlns:a16="http://schemas.microsoft.com/office/drawing/2014/main" id="{8EA929F1-5722-4E51-E468-866CCA51AF4D}"/>
                </a:ext>
              </a:extLst>
            </p:cNvPr>
            <p:cNvPicPr/>
            <p:nvPr/>
          </p:nvPicPr>
          <p:blipFill>
            <a:blip r:embed="rId4" cstate="print"/>
            <a:stretch>
              <a:fillRect/>
            </a:stretch>
          </p:blipFill>
          <p:spPr>
            <a:xfrm>
              <a:off x="4963806" y="4852757"/>
              <a:ext cx="1901275" cy="538480"/>
            </a:xfrm>
            <a:prstGeom prst="rect">
              <a:avLst/>
            </a:prstGeom>
          </p:spPr>
        </p:pic>
      </p:grpSp>
      <p:sp>
        <p:nvSpPr>
          <p:cNvPr id="64" name="object 7">
            <a:extLst>
              <a:ext uri="{FF2B5EF4-FFF2-40B4-BE49-F238E27FC236}">
                <a16:creationId xmlns:a16="http://schemas.microsoft.com/office/drawing/2014/main" id="{E0C23455-732F-2E62-85A1-3259473D0E84}"/>
              </a:ext>
            </a:extLst>
          </p:cNvPr>
          <p:cNvSpPr/>
          <p:nvPr userDrawn="1"/>
        </p:nvSpPr>
        <p:spPr>
          <a:xfrm>
            <a:off x="1149738" y="6298523"/>
            <a:ext cx="1940673" cy="0"/>
          </a:xfrm>
          <a:custGeom>
            <a:avLst/>
            <a:gdLst/>
            <a:ahLst/>
            <a:cxnLst/>
            <a:rect l="l" t="t" r="r" b="b"/>
            <a:pathLst>
              <a:path w="2930525">
                <a:moveTo>
                  <a:pt x="0" y="0"/>
                </a:moveTo>
                <a:lnTo>
                  <a:pt x="2930448" y="0"/>
                </a:lnTo>
              </a:path>
            </a:pathLst>
          </a:custGeom>
          <a:ln w="3810">
            <a:solidFill>
              <a:srgbClr val="FFFFFF"/>
            </a:solidFill>
          </a:ln>
        </p:spPr>
        <p:txBody>
          <a:bodyPr wrap="square" lIns="0" tIns="0" rIns="0" bIns="0" rtlCol="0"/>
          <a:lstStyle/>
          <a:p>
            <a:endParaRPr sz="2400">
              <a:latin typeface="+mj-lt"/>
            </a:endParaRPr>
          </a:p>
        </p:txBody>
      </p:sp>
      <p:sp>
        <p:nvSpPr>
          <p:cNvPr id="4" name="object 2" descr="Engranajes de máquina">
            <a:extLst>
              <a:ext uri="{FF2B5EF4-FFF2-40B4-BE49-F238E27FC236}">
                <a16:creationId xmlns:a16="http://schemas.microsoft.com/office/drawing/2014/main" id="{76EE95CE-3732-8C7E-AEC5-7DFE78140696}"/>
              </a:ext>
            </a:extLst>
          </p:cNvPr>
          <p:cNvSpPr/>
          <p:nvPr userDrawn="1"/>
        </p:nvSpPr>
        <p:spPr>
          <a:xfrm>
            <a:off x="8420100" y="164487"/>
            <a:ext cx="3586796" cy="3467714"/>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E12E6D"/>
          </a:solidFill>
        </p:spPr>
        <p:txBody>
          <a:bodyPr wrap="square" lIns="0" tIns="0" rIns="0" bIns="0" rtlCol="0"/>
          <a:lstStyle/>
          <a:p>
            <a:endParaRPr sz="2400"/>
          </a:p>
        </p:txBody>
      </p:sp>
      <p:grpSp>
        <p:nvGrpSpPr>
          <p:cNvPr id="5" name="Grupo 4">
            <a:extLst>
              <a:ext uri="{FF2B5EF4-FFF2-40B4-BE49-F238E27FC236}">
                <a16:creationId xmlns:a16="http://schemas.microsoft.com/office/drawing/2014/main" id="{9F21F698-680A-6A03-8A70-A1B78A3695D0}"/>
              </a:ext>
            </a:extLst>
          </p:cNvPr>
          <p:cNvGrpSpPr/>
          <p:nvPr userDrawn="1"/>
        </p:nvGrpSpPr>
        <p:grpSpPr>
          <a:xfrm>
            <a:off x="10540999" y="365604"/>
            <a:ext cx="1230487" cy="661029"/>
            <a:chOff x="421730" y="324225"/>
            <a:chExt cx="4519386" cy="2284752"/>
          </a:xfrm>
          <a:solidFill>
            <a:schemeClr val="bg1"/>
          </a:solidFill>
        </p:grpSpPr>
        <p:grpSp>
          <p:nvGrpSpPr>
            <p:cNvPr id="6" name="Grupo 5">
              <a:extLst>
                <a:ext uri="{FF2B5EF4-FFF2-40B4-BE49-F238E27FC236}">
                  <a16:creationId xmlns:a16="http://schemas.microsoft.com/office/drawing/2014/main" id="{A61BFD6B-801A-52AB-5EEC-3599A023091D}"/>
                </a:ext>
              </a:extLst>
            </p:cNvPr>
            <p:cNvGrpSpPr/>
            <p:nvPr/>
          </p:nvGrpSpPr>
          <p:grpSpPr>
            <a:xfrm>
              <a:off x="449426" y="803491"/>
              <a:ext cx="4491690" cy="1805486"/>
              <a:chOff x="2325384" y="4755294"/>
              <a:chExt cx="3481991" cy="1445206"/>
            </a:xfrm>
            <a:grpFill/>
          </p:grpSpPr>
          <p:sp>
            <p:nvSpPr>
              <p:cNvPr id="8" name="object 20">
                <a:extLst>
                  <a:ext uri="{FF2B5EF4-FFF2-40B4-BE49-F238E27FC236}">
                    <a16:creationId xmlns:a16="http://schemas.microsoft.com/office/drawing/2014/main" id="{7296DD48-F6EA-9C75-23FB-955A30903F9B}"/>
                  </a:ext>
                </a:extLst>
              </p:cNvPr>
              <p:cNvSpPr/>
              <p:nvPr userDrawn="1"/>
            </p:nvSpPr>
            <p:spPr>
              <a:xfrm>
                <a:off x="2325384" y="4768959"/>
                <a:ext cx="1383402" cy="1004109"/>
              </a:xfrm>
              <a:custGeom>
                <a:avLst/>
                <a:gdLst/>
                <a:ahLst/>
                <a:cxnLst/>
                <a:rect l="l" t="t" r="r" b="b"/>
                <a:pathLst>
                  <a:path w="1037589" h="753110">
                    <a:moveTo>
                      <a:pt x="208000" y="0"/>
                    </a:moveTo>
                    <a:lnTo>
                      <a:pt x="123202" y="0"/>
                    </a:lnTo>
                    <a:lnTo>
                      <a:pt x="70180" y="9220"/>
                    </a:lnTo>
                    <a:lnTo>
                      <a:pt x="31584" y="34937"/>
                    </a:lnTo>
                    <a:lnTo>
                      <a:pt x="7988" y="74307"/>
                    </a:lnTo>
                    <a:lnTo>
                      <a:pt x="0" y="124434"/>
                    </a:lnTo>
                    <a:lnTo>
                      <a:pt x="0" y="752881"/>
                    </a:lnTo>
                    <a:lnTo>
                      <a:pt x="208000" y="752881"/>
                    </a:lnTo>
                    <a:lnTo>
                      <a:pt x="208000" y="0"/>
                    </a:lnTo>
                    <a:close/>
                  </a:path>
                  <a:path w="1037589" h="753110">
                    <a:moveTo>
                      <a:pt x="1036980" y="0"/>
                    </a:moveTo>
                    <a:lnTo>
                      <a:pt x="820204" y="0"/>
                    </a:lnTo>
                    <a:lnTo>
                      <a:pt x="641489" y="541959"/>
                    </a:lnTo>
                    <a:lnTo>
                      <a:pt x="459854" y="0"/>
                    </a:lnTo>
                    <a:lnTo>
                      <a:pt x="238683" y="0"/>
                    </a:lnTo>
                    <a:lnTo>
                      <a:pt x="509663" y="752881"/>
                    </a:lnTo>
                    <a:lnTo>
                      <a:pt x="766000" y="752881"/>
                    </a:lnTo>
                    <a:lnTo>
                      <a:pt x="1036980" y="0"/>
                    </a:lnTo>
                    <a:close/>
                  </a:path>
                </a:pathLst>
              </a:custGeom>
              <a:grpFill/>
              <a:ln>
                <a:noFill/>
              </a:ln>
            </p:spPr>
            <p:txBody>
              <a:bodyPr wrap="square" lIns="0" tIns="0" rIns="0" bIns="0" rtlCol="0"/>
              <a:lstStyle/>
              <a:p>
                <a:endParaRPr sz="2400"/>
              </a:p>
            </p:txBody>
          </p:sp>
          <p:sp>
            <p:nvSpPr>
              <p:cNvPr id="9" name="object 22">
                <a:extLst>
                  <a:ext uri="{FF2B5EF4-FFF2-40B4-BE49-F238E27FC236}">
                    <a16:creationId xmlns:a16="http://schemas.microsoft.com/office/drawing/2014/main" id="{72F63AB7-F5FA-CD7B-825B-7944AC6FE7B0}"/>
                  </a:ext>
                </a:extLst>
              </p:cNvPr>
              <p:cNvSpPr/>
              <p:nvPr userDrawn="1"/>
            </p:nvSpPr>
            <p:spPr>
              <a:xfrm>
                <a:off x="3637449" y="4755294"/>
                <a:ext cx="2169926" cy="1445206"/>
              </a:xfrm>
              <a:custGeom>
                <a:avLst/>
                <a:gdLst/>
                <a:ahLst/>
                <a:cxnLst/>
                <a:rect l="l" t="t" r="r" b="b"/>
                <a:pathLst>
                  <a:path w="1627504" h="1083945">
                    <a:moveTo>
                      <a:pt x="782193" y="10248"/>
                    </a:moveTo>
                    <a:lnTo>
                      <a:pt x="600557" y="10248"/>
                    </a:lnTo>
                    <a:lnTo>
                      <a:pt x="580059" y="109855"/>
                    </a:lnTo>
                    <a:lnTo>
                      <a:pt x="578586" y="108216"/>
                    </a:lnTo>
                    <a:lnTo>
                      <a:pt x="578586" y="388162"/>
                    </a:lnTo>
                    <a:lnTo>
                      <a:pt x="574370" y="440207"/>
                    </a:lnTo>
                    <a:lnTo>
                      <a:pt x="562025" y="486575"/>
                    </a:lnTo>
                    <a:lnTo>
                      <a:pt x="542036" y="526402"/>
                    </a:lnTo>
                    <a:lnTo>
                      <a:pt x="514908" y="558850"/>
                    </a:lnTo>
                    <a:lnTo>
                      <a:pt x="481126" y="583082"/>
                    </a:lnTo>
                    <a:lnTo>
                      <a:pt x="441159" y="598233"/>
                    </a:lnTo>
                    <a:lnTo>
                      <a:pt x="395503" y="603478"/>
                    </a:lnTo>
                    <a:lnTo>
                      <a:pt x="349770" y="598233"/>
                    </a:lnTo>
                    <a:lnTo>
                      <a:pt x="309587" y="583082"/>
                    </a:lnTo>
                    <a:lnTo>
                      <a:pt x="275501" y="558850"/>
                    </a:lnTo>
                    <a:lnTo>
                      <a:pt x="248056" y="526402"/>
                    </a:lnTo>
                    <a:lnTo>
                      <a:pt x="227787" y="486575"/>
                    </a:lnTo>
                    <a:lnTo>
                      <a:pt x="215226" y="440207"/>
                    </a:lnTo>
                    <a:lnTo>
                      <a:pt x="210921" y="388162"/>
                    </a:lnTo>
                    <a:lnTo>
                      <a:pt x="215226" y="335483"/>
                    </a:lnTo>
                    <a:lnTo>
                      <a:pt x="227787" y="288518"/>
                    </a:lnTo>
                    <a:lnTo>
                      <a:pt x="248056" y="248145"/>
                    </a:lnTo>
                    <a:lnTo>
                      <a:pt x="275501" y="215214"/>
                    </a:lnTo>
                    <a:lnTo>
                      <a:pt x="309587" y="190627"/>
                    </a:lnTo>
                    <a:lnTo>
                      <a:pt x="349770" y="175234"/>
                    </a:lnTo>
                    <a:lnTo>
                      <a:pt x="395503" y="169913"/>
                    </a:lnTo>
                    <a:lnTo>
                      <a:pt x="441159" y="175234"/>
                    </a:lnTo>
                    <a:lnTo>
                      <a:pt x="481126" y="190627"/>
                    </a:lnTo>
                    <a:lnTo>
                      <a:pt x="514908" y="215214"/>
                    </a:lnTo>
                    <a:lnTo>
                      <a:pt x="542036" y="248145"/>
                    </a:lnTo>
                    <a:lnTo>
                      <a:pt x="562025" y="288518"/>
                    </a:lnTo>
                    <a:lnTo>
                      <a:pt x="574370" y="335483"/>
                    </a:lnTo>
                    <a:lnTo>
                      <a:pt x="578586" y="388162"/>
                    </a:lnTo>
                    <a:lnTo>
                      <a:pt x="578586" y="108216"/>
                    </a:lnTo>
                    <a:lnTo>
                      <a:pt x="547687" y="73672"/>
                    </a:lnTo>
                    <a:lnTo>
                      <a:pt x="508508" y="43332"/>
                    </a:lnTo>
                    <a:lnTo>
                      <a:pt x="462356" y="20104"/>
                    </a:lnTo>
                    <a:lnTo>
                      <a:pt x="409117" y="5232"/>
                    </a:lnTo>
                    <a:lnTo>
                      <a:pt x="348627" y="0"/>
                    </a:lnTo>
                    <a:lnTo>
                      <a:pt x="303301" y="2667"/>
                    </a:lnTo>
                    <a:lnTo>
                      <a:pt x="260096" y="10553"/>
                    </a:lnTo>
                    <a:lnTo>
                      <a:pt x="219290" y="23444"/>
                    </a:lnTo>
                    <a:lnTo>
                      <a:pt x="181127" y="41173"/>
                    </a:lnTo>
                    <a:lnTo>
                      <a:pt x="145884" y="63512"/>
                    </a:lnTo>
                    <a:lnTo>
                      <a:pt x="113817" y="90284"/>
                    </a:lnTo>
                    <a:lnTo>
                      <a:pt x="85178" y="121285"/>
                    </a:lnTo>
                    <a:lnTo>
                      <a:pt x="60236" y="156324"/>
                    </a:lnTo>
                    <a:lnTo>
                      <a:pt x="39243" y="195211"/>
                    </a:lnTo>
                    <a:lnTo>
                      <a:pt x="22466" y="237731"/>
                    </a:lnTo>
                    <a:lnTo>
                      <a:pt x="10160" y="283718"/>
                    </a:lnTo>
                    <a:lnTo>
                      <a:pt x="2578" y="332943"/>
                    </a:lnTo>
                    <a:lnTo>
                      <a:pt x="0" y="385229"/>
                    </a:lnTo>
                    <a:lnTo>
                      <a:pt x="2578" y="438683"/>
                    </a:lnTo>
                    <a:lnTo>
                      <a:pt x="10160" y="488759"/>
                    </a:lnTo>
                    <a:lnTo>
                      <a:pt x="22479" y="535279"/>
                    </a:lnTo>
                    <a:lnTo>
                      <a:pt x="39293" y="578104"/>
                    </a:lnTo>
                    <a:lnTo>
                      <a:pt x="60325" y="617067"/>
                    </a:lnTo>
                    <a:lnTo>
                      <a:pt x="85331" y="652005"/>
                    </a:lnTo>
                    <a:lnTo>
                      <a:pt x="114046" y="682764"/>
                    </a:lnTo>
                    <a:lnTo>
                      <a:pt x="146227" y="709168"/>
                    </a:lnTo>
                    <a:lnTo>
                      <a:pt x="181622" y="731075"/>
                    </a:lnTo>
                    <a:lnTo>
                      <a:pt x="219951" y="748322"/>
                    </a:lnTo>
                    <a:lnTo>
                      <a:pt x="260985" y="760742"/>
                    </a:lnTo>
                    <a:lnTo>
                      <a:pt x="304444" y="768172"/>
                    </a:lnTo>
                    <a:lnTo>
                      <a:pt x="350088" y="770470"/>
                    </a:lnTo>
                    <a:lnTo>
                      <a:pt x="410438" y="764781"/>
                    </a:lnTo>
                    <a:lnTo>
                      <a:pt x="463397" y="748906"/>
                    </a:lnTo>
                    <a:lnTo>
                      <a:pt x="509333" y="724585"/>
                    </a:lnTo>
                    <a:lnTo>
                      <a:pt x="548589" y="693585"/>
                    </a:lnTo>
                    <a:lnTo>
                      <a:pt x="581520" y="657669"/>
                    </a:lnTo>
                    <a:lnTo>
                      <a:pt x="599097" y="763130"/>
                    </a:lnTo>
                    <a:lnTo>
                      <a:pt x="782193" y="763130"/>
                    </a:lnTo>
                    <a:lnTo>
                      <a:pt x="782193" y="657669"/>
                    </a:lnTo>
                    <a:lnTo>
                      <a:pt x="782193" y="603478"/>
                    </a:lnTo>
                    <a:lnTo>
                      <a:pt x="782193" y="169913"/>
                    </a:lnTo>
                    <a:lnTo>
                      <a:pt x="782193" y="109855"/>
                    </a:lnTo>
                    <a:lnTo>
                      <a:pt x="782193" y="10248"/>
                    </a:lnTo>
                    <a:close/>
                  </a:path>
                  <a:path w="1627504" h="1083945">
                    <a:moveTo>
                      <a:pt x="1627378" y="388150"/>
                    </a:moveTo>
                    <a:lnTo>
                      <a:pt x="1624812" y="334949"/>
                    </a:lnTo>
                    <a:lnTo>
                      <a:pt x="1617294" y="285013"/>
                    </a:lnTo>
                    <a:lnTo>
                      <a:pt x="1605064" y="238493"/>
                    </a:lnTo>
                    <a:lnTo>
                      <a:pt x="1588376" y="195580"/>
                    </a:lnTo>
                    <a:lnTo>
                      <a:pt x="1574647" y="169900"/>
                    </a:lnTo>
                    <a:lnTo>
                      <a:pt x="1567459" y="156451"/>
                    </a:lnTo>
                    <a:lnTo>
                      <a:pt x="1542554" y="121297"/>
                    </a:lnTo>
                    <a:lnTo>
                      <a:pt x="1536014" y="114223"/>
                    </a:lnTo>
                    <a:lnTo>
                      <a:pt x="1513916" y="90297"/>
                    </a:lnTo>
                    <a:lnTo>
                      <a:pt x="1481785" y="63614"/>
                    </a:lnTo>
                    <a:lnTo>
                      <a:pt x="1446403" y="41452"/>
                    </a:lnTo>
                    <a:lnTo>
                      <a:pt x="1417904" y="28473"/>
                    </a:lnTo>
                    <a:lnTo>
                      <a:pt x="1417904" y="385229"/>
                    </a:lnTo>
                    <a:lnTo>
                      <a:pt x="1413510" y="437896"/>
                    </a:lnTo>
                    <a:lnTo>
                      <a:pt x="1400746" y="484860"/>
                    </a:lnTo>
                    <a:lnTo>
                      <a:pt x="1380197" y="525233"/>
                    </a:lnTo>
                    <a:lnTo>
                      <a:pt x="1352435" y="558152"/>
                    </a:lnTo>
                    <a:lnTo>
                      <a:pt x="1318069" y="582739"/>
                    </a:lnTo>
                    <a:lnTo>
                      <a:pt x="1277683" y="598144"/>
                    </a:lnTo>
                    <a:lnTo>
                      <a:pt x="1231874" y="603465"/>
                    </a:lnTo>
                    <a:lnTo>
                      <a:pt x="1186218" y="598144"/>
                    </a:lnTo>
                    <a:lnTo>
                      <a:pt x="1146251" y="582739"/>
                    </a:lnTo>
                    <a:lnTo>
                      <a:pt x="1112469" y="558152"/>
                    </a:lnTo>
                    <a:lnTo>
                      <a:pt x="1085342" y="525233"/>
                    </a:lnTo>
                    <a:lnTo>
                      <a:pt x="1065352" y="484860"/>
                    </a:lnTo>
                    <a:lnTo>
                      <a:pt x="1053007" y="437896"/>
                    </a:lnTo>
                    <a:lnTo>
                      <a:pt x="1048791" y="385229"/>
                    </a:lnTo>
                    <a:lnTo>
                      <a:pt x="1053007" y="333171"/>
                    </a:lnTo>
                    <a:lnTo>
                      <a:pt x="1065352" y="286804"/>
                    </a:lnTo>
                    <a:lnTo>
                      <a:pt x="1085342" y="246964"/>
                    </a:lnTo>
                    <a:lnTo>
                      <a:pt x="1112469" y="214515"/>
                    </a:lnTo>
                    <a:lnTo>
                      <a:pt x="1146251" y="190296"/>
                    </a:lnTo>
                    <a:lnTo>
                      <a:pt x="1186218" y="175133"/>
                    </a:lnTo>
                    <a:lnTo>
                      <a:pt x="1231874" y="169900"/>
                    </a:lnTo>
                    <a:lnTo>
                      <a:pt x="1277683" y="175133"/>
                    </a:lnTo>
                    <a:lnTo>
                      <a:pt x="1318069" y="190296"/>
                    </a:lnTo>
                    <a:lnTo>
                      <a:pt x="1352435" y="214515"/>
                    </a:lnTo>
                    <a:lnTo>
                      <a:pt x="1380197" y="246964"/>
                    </a:lnTo>
                    <a:lnTo>
                      <a:pt x="1400746" y="286804"/>
                    </a:lnTo>
                    <a:lnTo>
                      <a:pt x="1413510" y="333171"/>
                    </a:lnTo>
                    <a:lnTo>
                      <a:pt x="1417904" y="385229"/>
                    </a:lnTo>
                    <a:lnTo>
                      <a:pt x="1417904" y="28473"/>
                    </a:lnTo>
                    <a:lnTo>
                      <a:pt x="1408023" y="23964"/>
                    </a:lnTo>
                    <a:lnTo>
                      <a:pt x="1366875" y="11353"/>
                    </a:lnTo>
                    <a:lnTo>
                      <a:pt x="1323213" y="3797"/>
                    </a:lnTo>
                    <a:lnTo>
                      <a:pt x="1277289" y="1460"/>
                    </a:lnTo>
                    <a:lnTo>
                      <a:pt x="1216799" y="6997"/>
                    </a:lnTo>
                    <a:lnTo>
                      <a:pt x="1163548" y="22593"/>
                    </a:lnTo>
                    <a:lnTo>
                      <a:pt x="1117409" y="46697"/>
                    </a:lnTo>
                    <a:lnTo>
                      <a:pt x="1078217" y="77749"/>
                    </a:lnTo>
                    <a:lnTo>
                      <a:pt x="1045857" y="114223"/>
                    </a:lnTo>
                    <a:lnTo>
                      <a:pt x="1025347" y="10236"/>
                    </a:lnTo>
                    <a:lnTo>
                      <a:pt x="845185" y="10236"/>
                    </a:lnTo>
                    <a:lnTo>
                      <a:pt x="845185" y="1083475"/>
                    </a:lnTo>
                    <a:lnTo>
                      <a:pt x="1051712" y="1083475"/>
                    </a:lnTo>
                    <a:lnTo>
                      <a:pt x="1051712" y="667918"/>
                    </a:lnTo>
                    <a:lnTo>
                      <a:pt x="1083894" y="702360"/>
                    </a:lnTo>
                    <a:lnTo>
                      <a:pt x="1122553" y="731100"/>
                    </a:lnTo>
                    <a:lnTo>
                      <a:pt x="1167828" y="753033"/>
                    </a:lnTo>
                    <a:lnTo>
                      <a:pt x="1219847" y="767003"/>
                    </a:lnTo>
                    <a:lnTo>
                      <a:pt x="1278763" y="771918"/>
                    </a:lnTo>
                    <a:lnTo>
                      <a:pt x="1324381" y="769289"/>
                    </a:lnTo>
                    <a:lnTo>
                      <a:pt x="1367777" y="761542"/>
                    </a:lnTo>
                    <a:lnTo>
                      <a:pt x="1408696" y="748842"/>
                    </a:lnTo>
                    <a:lnTo>
                      <a:pt x="1446898" y="731354"/>
                    </a:lnTo>
                    <a:lnTo>
                      <a:pt x="1482128" y="709282"/>
                    </a:lnTo>
                    <a:lnTo>
                      <a:pt x="1514144" y="682777"/>
                    </a:lnTo>
                    <a:lnTo>
                      <a:pt x="1542694" y="652018"/>
                    </a:lnTo>
                    <a:lnTo>
                      <a:pt x="1567535" y="617194"/>
                    </a:lnTo>
                    <a:lnTo>
                      <a:pt x="1588414" y="578472"/>
                    </a:lnTo>
                    <a:lnTo>
                      <a:pt x="1605089" y="536041"/>
                    </a:lnTo>
                    <a:lnTo>
                      <a:pt x="1617306" y="490054"/>
                    </a:lnTo>
                    <a:lnTo>
                      <a:pt x="1624812" y="440690"/>
                    </a:lnTo>
                    <a:lnTo>
                      <a:pt x="1627378" y="388150"/>
                    </a:lnTo>
                    <a:close/>
                  </a:path>
                </a:pathLst>
              </a:custGeom>
              <a:grpFill/>
              <a:ln>
                <a:noFill/>
              </a:ln>
            </p:spPr>
            <p:txBody>
              <a:bodyPr wrap="square" lIns="0" tIns="0" rIns="0" bIns="0" rtlCol="0"/>
              <a:lstStyle/>
              <a:p>
                <a:endParaRPr sz="2400"/>
              </a:p>
            </p:txBody>
          </p:sp>
        </p:grpSp>
        <p:sp>
          <p:nvSpPr>
            <p:cNvPr id="7" name="Elipse 6">
              <a:extLst>
                <a:ext uri="{FF2B5EF4-FFF2-40B4-BE49-F238E27FC236}">
                  <a16:creationId xmlns:a16="http://schemas.microsoft.com/office/drawing/2014/main" id="{0EF98AF2-5E0B-D4CC-B699-578B50341CE4}"/>
                </a:ext>
              </a:extLst>
            </p:cNvPr>
            <p:cNvSpPr/>
            <p:nvPr/>
          </p:nvSpPr>
          <p:spPr>
            <a:xfrm>
              <a:off x="421730" y="324225"/>
              <a:ext cx="413133" cy="3879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Título 1">
            <a:extLst>
              <a:ext uri="{FF2B5EF4-FFF2-40B4-BE49-F238E27FC236}">
                <a16:creationId xmlns:a16="http://schemas.microsoft.com/office/drawing/2014/main" id="{3E73A3EE-D629-59F8-E39C-E552EAF3F089}"/>
              </a:ext>
            </a:extLst>
          </p:cNvPr>
          <p:cNvSpPr>
            <a:spLocks noGrp="1"/>
          </p:cNvSpPr>
          <p:nvPr>
            <p:ph type="title" hasCustomPrompt="1"/>
          </p:nvPr>
        </p:nvSpPr>
        <p:spPr>
          <a:xfrm>
            <a:off x="535944" y="365604"/>
            <a:ext cx="5013954" cy="2100490"/>
          </a:xfrm>
          <a:prstGeom prst="rect">
            <a:avLst/>
          </a:prstGeom>
        </p:spPr>
        <p:txBody>
          <a:bodyPr/>
          <a:lstStyle>
            <a:lvl1pPr>
              <a:defRPr sz="4400">
                <a:solidFill>
                  <a:schemeClr val="bg1"/>
                </a:solidFill>
              </a:defRPr>
            </a:lvl1pPr>
          </a:lstStyle>
          <a:p>
            <a:r>
              <a:rPr lang="es-ES" dirty="0" err="1"/>
              <a:t>Sartu</a:t>
            </a:r>
            <a:r>
              <a:rPr lang="es-ES" dirty="0"/>
              <a:t> </a:t>
            </a:r>
            <a:r>
              <a:rPr lang="es-ES" dirty="0" err="1"/>
              <a:t>testua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12" name="Marcador de texto 61">
            <a:extLst>
              <a:ext uri="{FF2B5EF4-FFF2-40B4-BE49-F238E27FC236}">
                <a16:creationId xmlns:a16="http://schemas.microsoft.com/office/drawing/2014/main" id="{CA41E3DE-E790-B414-932D-009AB971FE78}"/>
              </a:ext>
            </a:extLst>
          </p:cNvPr>
          <p:cNvSpPr>
            <a:spLocks noGrp="1"/>
          </p:cNvSpPr>
          <p:nvPr>
            <p:ph type="body" sz="quarter" idx="10" hasCustomPrompt="1"/>
          </p:nvPr>
        </p:nvSpPr>
        <p:spPr>
          <a:xfrm>
            <a:off x="6631944" y="2274630"/>
            <a:ext cx="3116263" cy="3084512"/>
          </a:xfrm>
          <a:prstGeom prst="rect">
            <a:avLst/>
          </a:prstGeom>
        </p:spPr>
        <p:txBody>
          <a:bodyPr/>
          <a:lstStyle>
            <a:lvl1pPr marL="0" indent="0">
              <a:buNone/>
              <a:defRPr sz="1600" i="0">
                <a:solidFill>
                  <a:srgbClr val="2C2A25"/>
                </a:solidFill>
                <a:effectLst/>
              </a:defRPr>
            </a:lvl1pPr>
            <a:lvl2pPr marL="457200" indent="0">
              <a:buNone/>
              <a:defRPr sz="1200" i="1">
                <a:solidFill>
                  <a:schemeClr val="bg1"/>
                </a:solidFill>
              </a:defRPr>
            </a:lvl2pPr>
            <a:lvl3pPr marL="914400" indent="0">
              <a:buNone/>
              <a:defRPr sz="1200" i="1">
                <a:solidFill>
                  <a:schemeClr val="bg1"/>
                </a:solidFill>
              </a:defRPr>
            </a:lvl3pPr>
            <a:lvl4pPr marL="1371600" indent="0">
              <a:buNone/>
              <a:defRPr sz="1200" i="1">
                <a:solidFill>
                  <a:schemeClr val="bg1"/>
                </a:solidFill>
              </a:defRPr>
            </a:lvl4pPr>
            <a:lvl5pPr marL="1828800" indent="0">
              <a:buNone/>
              <a:defRPr sz="1200" i="1">
                <a:solidFill>
                  <a:schemeClr val="bg1"/>
                </a:solidFill>
              </a:defRPr>
            </a:lvl5pPr>
          </a:lstStyle>
          <a:p>
            <a:pPr lvl="0"/>
            <a:r>
              <a:rPr lang="es-ES" dirty="0" err="1"/>
              <a:t>Garatu</a:t>
            </a:r>
            <a:r>
              <a:rPr lang="es-ES" dirty="0"/>
              <a:t> </a:t>
            </a:r>
            <a:r>
              <a:rPr lang="es-ES" dirty="0" err="1"/>
              <a:t>orrialdearen</a:t>
            </a:r>
            <a:r>
              <a:rPr lang="es-ES" dirty="0"/>
              <a:t> </a:t>
            </a:r>
            <a:r>
              <a:rPr lang="es-ES" dirty="0" err="1"/>
              <a:t>beste</a:t>
            </a:r>
            <a:r>
              <a:rPr lang="es-ES" dirty="0"/>
              <a:t> </a:t>
            </a:r>
            <a:r>
              <a:rPr lang="es-ES" dirty="0" err="1"/>
              <a:t>zatian</a:t>
            </a:r>
            <a:r>
              <a:rPr lang="es-ES" dirty="0"/>
              <a:t> jaso </a:t>
            </a:r>
            <a:r>
              <a:rPr lang="es-ES" dirty="0" err="1"/>
              <a:t>duzun</a:t>
            </a:r>
            <a:r>
              <a:rPr lang="es-ES" dirty="0"/>
              <a:t> </a:t>
            </a:r>
            <a:r>
              <a:rPr lang="es-ES" dirty="0" err="1"/>
              <a:t>ideia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13" name="Marcador de número de diapositiva 5">
            <a:extLst>
              <a:ext uri="{FF2B5EF4-FFF2-40B4-BE49-F238E27FC236}">
                <a16:creationId xmlns:a16="http://schemas.microsoft.com/office/drawing/2014/main" id="{7CA8D35C-F663-8622-81B9-9063655B5C80}"/>
              </a:ext>
            </a:extLst>
          </p:cNvPr>
          <p:cNvSpPr>
            <a:spLocks noGrp="1"/>
          </p:cNvSpPr>
          <p:nvPr>
            <p:ph type="sldNum" sz="quarter" idx="12"/>
          </p:nvPr>
        </p:nvSpPr>
        <p:spPr>
          <a:xfrm>
            <a:off x="0" y="6317333"/>
            <a:ext cx="12191999" cy="365125"/>
          </a:xfrm>
          <a:prstGeom prst="rect">
            <a:avLst/>
          </a:prstGeom>
          <a:noFill/>
          <a:ln>
            <a:noFill/>
          </a:ln>
        </p:spPr>
        <p:txBody>
          <a:bodyPr anchor="ctr"/>
          <a:lstStyle>
            <a:lvl1pPr algn="ctr">
              <a:defRPr sz="1100" b="1">
                <a:solidFill>
                  <a:schemeClr val="bg1"/>
                </a:solidFill>
              </a:defRPr>
            </a:lvl1pPr>
          </a:lstStyle>
          <a:p>
            <a:fld id="{02B5F9DE-6FE4-4268-9352-D9D851A7062B}" type="slidenum">
              <a:rPr lang="es-ES" smtClean="0"/>
              <a:pPr/>
              <a:t>‹#›</a:t>
            </a:fld>
            <a:endParaRPr lang="es-ES"/>
          </a:p>
        </p:txBody>
      </p:sp>
    </p:spTree>
    <p:extLst>
      <p:ext uri="{BB962C8B-B14F-4D97-AF65-F5344CB8AC3E}">
        <p14:creationId xmlns:p14="http://schemas.microsoft.com/office/powerpoint/2010/main" val="189633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zkenaurrekoa">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BD2948B0-059D-D8CA-72AB-3A5E05089F76}"/>
              </a:ext>
            </a:extLst>
          </p:cNvPr>
          <p:cNvSpPr/>
          <p:nvPr userDrawn="1"/>
        </p:nvSpPr>
        <p:spPr>
          <a:xfrm>
            <a:off x="5663792" y="2996792"/>
            <a:ext cx="864415" cy="864415"/>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2D2925"/>
          </a:solidFill>
        </p:spPr>
        <p:txBody>
          <a:bodyPr wrap="square" lIns="0" tIns="0" rIns="0" bIns="0" rtlCol="0"/>
          <a:lstStyle/>
          <a:p>
            <a:endParaRPr sz="2400" dirty="0"/>
          </a:p>
        </p:txBody>
      </p:sp>
      <p:grpSp>
        <p:nvGrpSpPr>
          <p:cNvPr id="9" name="object 16">
            <a:extLst>
              <a:ext uri="{FF2B5EF4-FFF2-40B4-BE49-F238E27FC236}">
                <a16:creationId xmlns:a16="http://schemas.microsoft.com/office/drawing/2014/main" id="{7C3F9180-4822-793A-0FAD-3E03068DEF52}"/>
              </a:ext>
            </a:extLst>
          </p:cNvPr>
          <p:cNvGrpSpPr/>
          <p:nvPr userDrawn="1"/>
        </p:nvGrpSpPr>
        <p:grpSpPr>
          <a:xfrm>
            <a:off x="10036264" y="5957163"/>
            <a:ext cx="1921962" cy="738965"/>
            <a:chOff x="4963806" y="4669297"/>
            <a:chExt cx="1902181" cy="721940"/>
          </a:xfrm>
        </p:grpSpPr>
        <p:pic>
          <p:nvPicPr>
            <p:cNvPr id="10" name="object 20">
              <a:extLst>
                <a:ext uri="{FF2B5EF4-FFF2-40B4-BE49-F238E27FC236}">
                  <a16:creationId xmlns:a16="http://schemas.microsoft.com/office/drawing/2014/main" id="{BFB7E6DB-E6AB-B72F-AAD0-E36CF8408CD5}"/>
                </a:ext>
              </a:extLst>
            </p:cNvPr>
            <p:cNvPicPr/>
            <p:nvPr/>
          </p:nvPicPr>
          <p:blipFill>
            <a:blip r:embed="rId2" cstate="print"/>
            <a:stretch>
              <a:fillRect/>
            </a:stretch>
          </p:blipFill>
          <p:spPr>
            <a:xfrm>
              <a:off x="5983697" y="4669297"/>
              <a:ext cx="882290" cy="171898"/>
            </a:xfrm>
            <a:prstGeom prst="rect">
              <a:avLst/>
            </a:prstGeom>
          </p:spPr>
        </p:pic>
        <p:pic>
          <p:nvPicPr>
            <p:cNvPr id="11" name="object 21">
              <a:extLst>
                <a:ext uri="{FF2B5EF4-FFF2-40B4-BE49-F238E27FC236}">
                  <a16:creationId xmlns:a16="http://schemas.microsoft.com/office/drawing/2014/main" id="{3729B2D0-65A4-29BD-7181-5F880EECD583}"/>
                </a:ext>
              </a:extLst>
            </p:cNvPr>
            <p:cNvPicPr/>
            <p:nvPr/>
          </p:nvPicPr>
          <p:blipFill>
            <a:blip r:embed="rId3" cstate="print"/>
            <a:stretch>
              <a:fillRect/>
            </a:stretch>
          </p:blipFill>
          <p:spPr>
            <a:xfrm>
              <a:off x="4963806" y="4852757"/>
              <a:ext cx="1901275" cy="538480"/>
            </a:xfrm>
            <a:prstGeom prst="rect">
              <a:avLst/>
            </a:prstGeom>
          </p:spPr>
        </p:pic>
      </p:grpSp>
    </p:spTree>
    <p:extLst>
      <p:ext uri="{BB962C8B-B14F-4D97-AF65-F5344CB8AC3E}">
        <p14:creationId xmlns:p14="http://schemas.microsoft.com/office/powerpoint/2010/main" val="139551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zken diapositiba">
    <p:spTree>
      <p:nvGrpSpPr>
        <p:cNvPr id="1" name=""/>
        <p:cNvGrpSpPr/>
        <p:nvPr/>
      </p:nvGrpSpPr>
      <p:grpSpPr>
        <a:xfrm>
          <a:off x="0" y="0"/>
          <a:ext cx="0" cy="0"/>
          <a:chOff x="0" y="0"/>
          <a:chExt cx="0" cy="0"/>
        </a:xfrm>
      </p:grpSpPr>
      <p:pic>
        <p:nvPicPr>
          <p:cNvPr id="13314" name="Picture 2" descr="el agotamiento, flotando automóvil, neumático marca - camino a la sociedad fotografías e imágenes de stock">
            <a:extLst>
              <a:ext uri="{FF2B5EF4-FFF2-40B4-BE49-F238E27FC236}">
                <a16:creationId xmlns:a16="http://schemas.microsoft.com/office/drawing/2014/main" id="{BC12B8FF-DBF7-F37C-217B-65F92D92BA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Logotipo, nombre de la empresa&#10;&#10;Descripción generada automáticamente">
            <a:extLst>
              <a:ext uri="{FF2B5EF4-FFF2-40B4-BE49-F238E27FC236}">
                <a16:creationId xmlns:a16="http://schemas.microsoft.com/office/drawing/2014/main" id="{1DDCBB2A-B9CB-5C9D-D063-A09C8C5359D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96705" y="2134457"/>
            <a:ext cx="3398590" cy="2265535"/>
          </a:xfrm>
          <a:prstGeom prst="rect">
            <a:avLst/>
          </a:prstGeom>
        </p:spPr>
      </p:pic>
      <p:pic>
        <p:nvPicPr>
          <p:cNvPr id="7" name="object 19">
            <a:extLst>
              <a:ext uri="{FF2B5EF4-FFF2-40B4-BE49-F238E27FC236}">
                <a16:creationId xmlns:a16="http://schemas.microsoft.com/office/drawing/2014/main" id="{D4E367DA-9E70-ED3E-2E7C-31253FB4E7DF}"/>
              </a:ext>
            </a:extLst>
          </p:cNvPr>
          <p:cNvPicPr/>
          <p:nvPr userDrawn="1"/>
        </p:nvPicPr>
        <p:blipFill>
          <a:blip r:embed="rId4" cstate="print"/>
          <a:stretch>
            <a:fillRect/>
          </a:stretch>
        </p:blipFill>
        <p:spPr>
          <a:xfrm>
            <a:off x="10036264" y="5918200"/>
            <a:ext cx="1921963" cy="798267"/>
          </a:xfrm>
          <a:prstGeom prst="rect">
            <a:avLst/>
          </a:prstGeom>
        </p:spPr>
      </p:pic>
      <p:sp>
        <p:nvSpPr>
          <p:cNvPr id="8" name="object 8">
            <a:extLst>
              <a:ext uri="{FF2B5EF4-FFF2-40B4-BE49-F238E27FC236}">
                <a16:creationId xmlns:a16="http://schemas.microsoft.com/office/drawing/2014/main" id="{6F49EAE1-4F92-1585-5850-B0E7ED00A379}"/>
              </a:ext>
            </a:extLst>
          </p:cNvPr>
          <p:cNvSpPr/>
          <p:nvPr userDrawn="1"/>
        </p:nvSpPr>
        <p:spPr>
          <a:xfrm>
            <a:off x="316160" y="3267224"/>
            <a:ext cx="3398591" cy="66825"/>
          </a:xfrm>
          <a:custGeom>
            <a:avLst/>
            <a:gdLst/>
            <a:ahLst/>
            <a:cxnLst/>
            <a:rect l="l" t="t" r="r" b="b"/>
            <a:pathLst>
              <a:path w="3736340">
                <a:moveTo>
                  <a:pt x="0" y="0"/>
                </a:moveTo>
                <a:lnTo>
                  <a:pt x="3736149" y="0"/>
                </a:lnTo>
              </a:path>
            </a:pathLst>
          </a:custGeom>
          <a:ln w="38100">
            <a:solidFill>
              <a:schemeClr val="bg1"/>
            </a:solidFill>
          </a:ln>
        </p:spPr>
        <p:txBody>
          <a:bodyPr wrap="square" lIns="0" tIns="0" rIns="0" bIns="0" rtlCol="0"/>
          <a:lstStyle/>
          <a:p>
            <a:endParaRPr sz="2400">
              <a:latin typeface="+mj-lt"/>
            </a:endParaRPr>
          </a:p>
        </p:txBody>
      </p:sp>
      <p:sp>
        <p:nvSpPr>
          <p:cNvPr id="12" name="object 8">
            <a:extLst>
              <a:ext uri="{FF2B5EF4-FFF2-40B4-BE49-F238E27FC236}">
                <a16:creationId xmlns:a16="http://schemas.microsoft.com/office/drawing/2014/main" id="{E9A2C8B8-A421-9C4A-2094-D1D5717249DB}"/>
              </a:ext>
            </a:extLst>
          </p:cNvPr>
          <p:cNvSpPr/>
          <p:nvPr userDrawn="1"/>
        </p:nvSpPr>
        <p:spPr>
          <a:xfrm>
            <a:off x="8294352" y="3334049"/>
            <a:ext cx="3398591" cy="66825"/>
          </a:xfrm>
          <a:custGeom>
            <a:avLst/>
            <a:gdLst/>
            <a:ahLst/>
            <a:cxnLst/>
            <a:rect l="l" t="t" r="r" b="b"/>
            <a:pathLst>
              <a:path w="3736340">
                <a:moveTo>
                  <a:pt x="0" y="0"/>
                </a:moveTo>
                <a:lnTo>
                  <a:pt x="3736149" y="0"/>
                </a:lnTo>
              </a:path>
            </a:pathLst>
          </a:custGeom>
          <a:ln w="38100">
            <a:solidFill>
              <a:schemeClr val="bg1"/>
            </a:solidFill>
          </a:ln>
        </p:spPr>
        <p:txBody>
          <a:bodyPr wrap="square" lIns="0" tIns="0" rIns="0" bIns="0" rtlCol="0"/>
          <a:lstStyle/>
          <a:p>
            <a:endParaRPr sz="2400">
              <a:latin typeface="+mj-lt"/>
            </a:endParaRPr>
          </a:p>
        </p:txBody>
      </p:sp>
    </p:spTree>
    <p:extLst>
      <p:ext uri="{BB962C8B-B14F-4D97-AF65-F5344CB8AC3E}">
        <p14:creationId xmlns:p14="http://schemas.microsoft.com/office/powerpoint/2010/main" val="203509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zala_2">
    <p:spTree>
      <p:nvGrpSpPr>
        <p:cNvPr id="1" name=""/>
        <p:cNvGrpSpPr/>
        <p:nvPr/>
      </p:nvGrpSpPr>
      <p:grpSpPr>
        <a:xfrm>
          <a:off x="0" y="0"/>
          <a:ext cx="0" cy="0"/>
          <a:chOff x="0" y="0"/>
          <a:chExt cx="0" cy="0"/>
        </a:xfrm>
      </p:grpSpPr>
      <p:sp>
        <p:nvSpPr>
          <p:cNvPr id="5" name="Rectángulo 4" descr="Textura negra">
            <a:extLst>
              <a:ext uri="{FF2B5EF4-FFF2-40B4-BE49-F238E27FC236}">
                <a16:creationId xmlns:a16="http://schemas.microsoft.com/office/drawing/2014/main" id="{03216B37-FD39-DE57-7CA4-4470A226277F}"/>
              </a:ext>
            </a:extLst>
          </p:cNvPr>
          <p:cNvSpPr/>
          <p:nvPr userDrawn="1"/>
        </p:nvSpPr>
        <p:spPr>
          <a:xfrm>
            <a:off x="0" y="0"/>
            <a:ext cx="12192000" cy="68580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2" name="Imagen 11" descr="Logotipo, nombre de la empresa&#10;&#10;Descripción generada automáticamente">
            <a:extLst>
              <a:ext uri="{FF2B5EF4-FFF2-40B4-BE49-F238E27FC236}">
                <a16:creationId xmlns:a16="http://schemas.microsoft.com/office/drawing/2014/main" id="{C5350BB2-3B18-D525-36B7-CD6D2DBDF8C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338" y="-152400"/>
            <a:ext cx="1978923" cy="1319170"/>
          </a:xfrm>
          <a:prstGeom prst="rect">
            <a:avLst/>
          </a:prstGeom>
        </p:spPr>
      </p:pic>
      <p:pic>
        <p:nvPicPr>
          <p:cNvPr id="19" name="object 19">
            <a:extLst>
              <a:ext uri="{FF2B5EF4-FFF2-40B4-BE49-F238E27FC236}">
                <a16:creationId xmlns:a16="http://schemas.microsoft.com/office/drawing/2014/main" id="{DFEF3E64-8F69-1023-7A82-ED05BDF9F350}"/>
              </a:ext>
            </a:extLst>
          </p:cNvPr>
          <p:cNvPicPr/>
          <p:nvPr userDrawn="1"/>
        </p:nvPicPr>
        <p:blipFill>
          <a:blip r:embed="rId4" cstate="print"/>
          <a:stretch>
            <a:fillRect/>
          </a:stretch>
        </p:blipFill>
        <p:spPr>
          <a:xfrm>
            <a:off x="10036264" y="5918200"/>
            <a:ext cx="1921963" cy="798267"/>
          </a:xfrm>
          <a:prstGeom prst="rect">
            <a:avLst/>
          </a:prstGeom>
        </p:spPr>
      </p:pic>
      <p:pic>
        <p:nvPicPr>
          <p:cNvPr id="4" name="Imagen 3">
            <a:extLst>
              <a:ext uri="{FF2B5EF4-FFF2-40B4-BE49-F238E27FC236}">
                <a16:creationId xmlns:a16="http://schemas.microsoft.com/office/drawing/2014/main" id="{F27F57FB-6E43-64CB-A934-A018C60504C2}"/>
              </a:ext>
            </a:extLst>
          </p:cNvPr>
          <p:cNvPicPr>
            <a:picLocks noChangeAspect="1"/>
          </p:cNvPicPr>
          <p:nvPr userDrawn="1"/>
        </p:nvPicPr>
        <p:blipFill rotWithShape="1">
          <a:blip r:embed="rId5"/>
          <a:srcRect b="27286"/>
          <a:stretch/>
        </p:blipFill>
        <p:spPr>
          <a:xfrm>
            <a:off x="5358320" y="5918200"/>
            <a:ext cx="1475360" cy="939800"/>
          </a:xfrm>
          <a:prstGeom prst="rect">
            <a:avLst/>
          </a:prstGeom>
        </p:spPr>
      </p:pic>
      <p:pic>
        <p:nvPicPr>
          <p:cNvPr id="6" name="Imagen 5">
            <a:extLst>
              <a:ext uri="{FF2B5EF4-FFF2-40B4-BE49-F238E27FC236}">
                <a16:creationId xmlns:a16="http://schemas.microsoft.com/office/drawing/2014/main" id="{FD261AC7-0F8D-8536-8D65-54F12B9AE83E}"/>
              </a:ext>
            </a:extLst>
          </p:cNvPr>
          <p:cNvPicPr>
            <a:picLocks noChangeAspect="1"/>
          </p:cNvPicPr>
          <p:nvPr userDrawn="1"/>
        </p:nvPicPr>
        <p:blipFill rotWithShape="1">
          <a:blip r:embed="rId5"/>
          <a:srcRect t="26532" b="-28598"/>
          <a:stretch/>
        </p:blipFill>
        <p:spPr>
          <a:xfrm>
            <a:off x="5218620" y="0"/>
            <a:ext cx="1475360" cy="1319170"/>
          </a:xfrm>
          <a:prstGeom prst="rect">
            <a:avLst/>
          </a:prstGeom>
        </p:spPr>
      </p:pic>
      <p:sp>
        <p:nvSpPr>
          <p:cNvPr id="7" name="object 2" descr="Engranajes de máquina">
            <a:extLst>
              <a:ext uri="{FF2B5EF4-FFF2-40B4-BE49-F238E27FC236}">
                <a16:creationId xmlns:a16="http://schemas.microsoft.com/office/drawing/2014/main" id="{769E9DC7-BEEC-304A-5450-4798E07E8106}"/>
              </a:ext>
            </a:extLst>
          </p:cNvPr>
          <p:cNvSpPr/>
          <p:nvPr userDrawn="1"/>
        </p:nvSpPr>
        <p:spPr>
          <a:xfrm>
            <a:off x="8065632" y="164486"/>
            <a:ext cx="3941264" cy="3810613"/>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E12E6D"/>
          </a:solidFill>
        </p:spPr>
        <p:txBody>
          <a:bodyPr wrap="square" lIns="0" tIns="0" rIns="0" bIns="0" rtlCol="0"/>
          <a:lstStyle/>
          <a:p>
            <a:endParaRPr sz="2400"/>
          </a:p>
        </p:txBody>
      </p:sp>
      <p:pic>
        <p:nvPicPr>
          <p:cNvPr id="8" name="Imagen 7">
            <a:extLst>
              <a:ext uri="{FF2B5EF4-FFF2-40B4-BE49-F238E27FC236}">
                <a16:creationId xmlns:a16="http://schemas.microsoft.com/office/drawing/2014/main" id="{9B29F3C4-DE5B-5B79-759C-64C237161C47}"/>
              </a:ext>
            </a:extLst>
          </p:cNvPr>
          <p:cNvPicPr>
            <a:picLocks noChangeAspect="1"/>
          </p:cNvPicPr>
          <p:nvPr userDrawn="1"/>
        </p:nvPicPr>
        <p:blipFill rotWithShape="1">
          <a:blip r:embed="rId6"/>
          <a:srcRect l="28335"/>
          <a:stretch/>
        </p:blipFill>
        <p:spPr>
          <a:xfrm>
            <a:off x="-1" y="2832707"/>
            <a:ext cx="1638399" cy="2359356"/>
          </a:xfrm>
          <a:prstGeom prst="rect">
            <a:avLst/>
          </a:prstGeom>
        </p:spPr>
      </p:pic>
      <p:sp>
        <p:nvSpPr>
          <p:cNvPr id="9" name="Título 1">
            <a:extLst>
              <a:ext uri="{FF2B5EF4-FFF2-40B4-BE49-F238E27FC236}">
                <a16:creationId xmlns:a16="http://schemas.microsoft.com/office/drawing/2014/main" id="{5D8D21C5-1AEE-0605-84CB-C8FEA046F54C}"/>
              </a:ext>
            </a:extLst>
          </p:cNvPr>
          <p:cNvSpPr>
            <a:spLocks noGrp="1"/>
          </p:cNvSpPr>
          <p:nvPr>
            <p:ph type="title" hasCustomPrompt="1"/>
          </p:nvPr>
        </p:nvSpPr>
        <p:spPr>
          <a:xfrm>
            <a:off x="1885767" y="1301029"/>
            <a:ext cx="6020880" cy="2100490"/>
          </a:xfrm>
          <a:prstGeom prst="rect">
            <a:avLst/>
          </a:prstGeom>
        </p:spPr>
        <p:txBody>
          <a:bodyPr/>
          <a:lstStyle>
            <a:lvl1pPr>
              <a:defRPr sz="4800">
                <a:solidFill>
                  <a:schemeClr val="bg1"/>
                </a:solidFill>
              </a:defRPr>
            </a:lvl1pPr>
          </a:lstStyle>
          <a:p>
            <a:r>
              <a:rPr lang="es-ES" dirty="0" err="1"/>
              <a:t>Sartu</a:t>
            </a:r>
            <a:r>
              <a:rPr lang="es-ES" dirty="0"/>
              <a:t>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10" name="Marcador de texto 13">
            <a:extLst>
              <a:ext uri="{FF2B5EF4-FFF2-40B4-BE49-F238E27FC236}">
                <a16:creationId xmlns:a16="http://schemas.microsoft.com/office/drawing/2014/main" id="{DE303F42-4EBC-CBF0-168E-3431C539DF6F}"/>
              </a:ext>
            </a:extLst>
          </p:cNvPr>
          <p:cNvSpPr>
            <a:spLocks noGrp="1"/>
          </p:cNvSpPr>
          <p:nvPr>
            <p:ph type="body" sz="quarter" idx="10" hasCustomPrompt="1"/>
          </p:nvPr>
        </p:nvSpPr>
        <p:spPr>
          <a:xfrm>
            <a:off x="1942020" y="4162196"/>
            <a:ext cx="8496300" cy="571500"/>
          </a:xfrm>
          <a:prstGeom prst="rect">
            <a:avLst/>
          </a:prstGeom>
        </p:spPr>
        <p:txBody>
          <a:bodyPr/>
          <a:lstStyle>
            <a:lvl1pPr marL="0" indent="0">
              <a:buNone/>
              <a:defRPr sz="2000">
                <a:solidFill>
                  <a:schemeClr val="bg1"/>
                </a:solidFill>
                <a:effectLst/>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it-IT" dirty="0"/>
              <a:t>LETRA LARRIZ JARRI INFORMAZIO GEHIGARRIA (KOORDINAZIO-BILERA, PROIEKTUAREN AURKEZPENA...)</a:t>
            </a:r>
            <a:endParaRPr lang="es-ES" dirty="0"/>
          </a:p>
        </p:txBody>
      </p:sp>
      <p:sp>
        <p:nvSpPr>
          <p:cNvPr id="13" name="Marcador de texto 22">
            <a:extLst>
              <a:ext uri="{FF2B5EF4-FFF2-40B4-BE49-F238E27FC236}">
                <a16:creationId xmlns:a16="http://schemas.microsoft.com/office/drawing/2014/main" id="{785922BF-FD3D-AA83-01C0-AF201ED9D581}"/>
              </a:ext>
            </a:extLst>
          </p:cNvPr>
          <p:cNvSpPr>
            <a:spLocks noGrp="1"/>
          </p:cNvSpPr>
          <p:nvPr>
            <p:ph type="body" sz="quarter" idx="11" hasCustomPrompt="1"/>
          </p:nvPr>
        </p:nvSpPr>
        <p:spPr>
          <a:xfrm>
            <a:off x="11224767" y="292100"/>
            <a:ext cx="193899" cy="5386387"/>
          </a:xfrm>
          <a:prstGeom prst="rect">
            <a:avLst/>
          </a:prstGeom>
        </p:spPr>
        <p:txBody>
          <a:bodyPr vert="vert270" wrap="square" lIns="0" tIns="1693" rIns="0" bIns="0" rtlCol="0">
            <a:spAutoFit/>
          </a:bodyPr>
          <a:lstStyle>
            <a:lvl1pPr marL="0" indent="0">
              <a:buNone/>
              <a:defRPr lang="es-ES" sz="1400" b="1"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sp>
        <p:nvSpPr>
          <p:cNvPr id="14" name="Marcador de texto 22">
            <a:extLst>
              <a:ext uri="{FF2B5EF4-FFF2-40B4-BE49-F238E27FC236}">
                <a16:creationId xmlns:a16="http://schemas.microsoft.com/office/drawing/2014/main" id="{F7D0CB66-8421-62D5-6412-FB065B1B7B4B}"/>
              </a:ext>
            </a:extLst>
          </p:cNvPr>
          <p:cNvSpPr>
            <a:spLocks noGrp="1"/>
          </p:cNvSpPr>
          <p:nvPr>
            <p:ph type="body" sz="quarter" idx="12" hasCustomPrompt="1"/>
          </p:nvPr>
        </p:nvSpPr>
        <p:spPr>
          <a:xfrm>
            <a:off x="11485450" y="292100"/>
            <a:ext cx="193899" cy="5386387"/>
          </a:xfrm>
          <a:prstGeom prst="rect">
            <a:avLst/>
          </a:prstGeom>
        </p:spPr>
        <p:txBody>
          <a:bodyPr vert="vert270" wrap="square" lIns="0" tIns="1693" rIns="0" bIns="0" rtlCol="0">
            <a:spAutoFit/>
          </a:bodyPr>
          <a:lstStyle>
            <a:lvl1pPr marL="0" indent="0">
              <a:buNone/>
              <a:defRPr lang="es-ES" sz="1400" b="0"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XX. </a:t>
            </a:r>
            <a:r>
              <a:rPr lang="es-ES" dirty="0" err="1"/>
              <a:t>bertsioa</a:t>
            </a:r>
            <a:endParaRPr lang="es-ES" dirty="0"/>
          </a:p>
        </p:txBody>
      </p:sp>
      <p:sp>
        <p:nvSpPr>
          <p:cNvPr id="15" name="object 5">
            <a:extLst>
              <a:ext uri="{FF2B5EF4-FFF2-40B4-BE49-F238E27FC236}">
                <a16:creationId xmlns:a16="http://schemas.microsoft.com/office/drawing/2014/main" id="{14B5802C-EA62-0B67-65B6-54AA131CE97F}"/>
              </a:ext>
            </a:extLst>
          </p:cNvPr>
          <p:cNvSpPr/>
          <p:nvPr userDrawn="1"/>
        </p:nvSpPr>
        <p:spPr>
          <a:xfrm>
            <a:off x="11204479" y="5793638"/>
            <a:ext cx="531687" cy="0"/>
          </a:xfrm>
          <a:custGeom>
            <a:avLst/>
            <a:gdLst/>
            <a:ahLst/>
            <a:cxnLst/>
            <a:rect l="l" t="t" r="r" b="b"/>
            <a:pathLst>
              <a:path w="398779">
                <a:moveTo>
                  <a:pt x="0" y="0"/>
                </a:moveTo>
                <a:lnTo>
                  <a:pt x="398449" y="0"/>
                </a:lnTo>
              </a:path>
            </a:pathLst>
          </a:custGeom>
          <a:ln w="3810">
            <a:solidFill>
              <a:schemeClr val="bg1"/>
            </a:solidFill>
          </a:ln>
        </p:spPr>
        <p:txBody>
          <a:bodyPr wrap="square" lIns="0" tIns="0" rIns="0" bIns="0" rtlCol="0"/>
          <a:lstStyle/>
          <a:p>
            <a:endParaRPr sz="2400">
              <a:latin typeface="+mj-lt"/>
            </a:endParaRPr>
          </a:p>
        </p:txBody>
      </p:sp>
    </p:spTree>
    <p:extLst>
      <p:ext uri="{BB962C8B-B14F-4D97-AF65-F5344CB8AC3E}">
        <p14:creationId xmlns:p14="http://schemas.microsoft.com/office/powerpoint/2010/main" val="158061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zala_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1457A41-D44F-3C75-8B68-EDA5C57EF7AB}"/>
              </a:ext>
            </a:extLst>
          </p:cNvPr>
          <p:cNvSpPr/>
          <p:nvPr userDrawn="1"/>
        </p:nvSpPr>
        <p:spPr>
          <a:xfrm>
            <a:off x="3657600" y="274394"/>
            <a:ext cx="6588105" cy="630921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blipFill>
            <a:blip r:embed="rId2">
              <a:extLst>
                <a:ext uri="{28A0092B-C50C-407E-A947-70E740481C1C}">
                  <a14:useLocalDpi xmlns:a14="http://schemas.microsoft.com/office/drawing/2010/main" val="0"/>
                </a:ext>
              </a:extLst>
            </a:blip>
            <a:stretch>
              <a:fillRect/>
            </a:stretch>
          </a:blipFill>
          <a:ln w="12700">
            <a:noFill/>
          </a:ln>
        </p:spPr>
        <p:txBody>
          <a:bodyPr wrap="square" lIns="0" tIns="0" rIns="0" bIns="0" rtlCol="0"/>
          <a:lstStyle/>
          <a:p>
            <a:endParaRPr sz="2400" dirty="0">
              <a:blipFill dpi="0" rotWithShape="1">
                <a:blip r:embed="rId3">
                  <a:extLst>
                    <a:ext uri="{28A0092B-C50C-407E-A947-70E740481C1C}">
                      <a14:useLocalDpi xmlns:a14="http://schemas.microsoft.com/office/drawing/2010/main" val="0"/>
                    </a:ext>
                  </a:extLst>
                </a:blip>
                <a:srcRect/>
                <a:stretch>
                  <a:fillRect/>
                </a:stretch>
              </a:blipFill>
            </a:endParaRPr>
          </a:p>
        </p:txBody>
      </p:sp>
      <p:grpSp>
        <p:nvGrpSpPr>
          <p:cNvPr id="21" name="object 16">
            <a:extLst>
              <a:ext uri="{FF2B5EF4-FFF2-40B4-BE49-F238E27FC236}">
                <a16:creationId xmlns:a16="http://schemas.microsoft.com/office/drawing/2014/main" id="{B2F4BE0B-FC57-9D07-CDF5-C9EC9BA67237}"/>
              </a:ext>
            </a:extLst>
          </p:cNvPr>
          <p:cNvGrpSpPr/>
          <p:nvPr userDrawn="1"/>
        </p:nvGrpSpPr>
        <p:grpSpPr>
          <a:xfrm>
            <a:off x="10036264" y="5957163"/>
            <a:ext cx="1921962" cy="738965"/>
            <a:chOff x="4963806" y="4669297"/>
            <a:chExt cx="1902181" cy="721940"/>
          </a:xfrm>
        </p:grpSpPr>
        <p:pic>
          <p:nvPicPr>
            <p:cNvPr id="22" name="object 20">
              <a:extLst>
                <a:ext uri="{FF2B5EF4-FFF2-40B4-BE49-F238E27FC236}">
                  <a16:creationId xmlns:a16="http://schemas.microsoft.com/office/drawing/2014/main" id="{CCC09C75-7878-723C-209F-6F12C3D259B3}"/>
                </a:ext>
              </a:extLst>
            </p:cNvPr>
            <p:cNvPicPr/>
            <p:nvPr/>
          </p:nvPicPr>
          <p:blipFill>
            <a:blip r:embed="rId4" cstate="print"/>
            <a:stretch>
              <a:fillRect/>
            </a:stretch>
          </p:blipFill>
          <p:spPr>
            <a:xfrm>
              <a:off x="5983697" y="4669297"/>
              <a:ext cx="882290" cy="171898"/>
            </a:xfrm>
            <a:prstGeom prst="rect">
              <a:avLst/>
            </a:prstGeom>
          </p:spPr>
        </p:pic>
        <p:pic>
          <p:nvPicPr>
            <p:cNvPr id="23" name="object 21">
              <a:extLst>
                <a:ext uri="{FF2B5EF4-FFF2-40B4-BE49-F238E27FC236}">
                  <a16:creationId xmlns:a16="http://schemas.microsoft.com/office/drawing/2014/main" id="{7C8B1FFB-0BA3-F9FB-723E-84DA3B10F94F}"/>
                </a:ext>
              </a:extLst>
            </p:cNvPr>
            <p:cNvPicPr/>
            <p:nvPr/>
          </p:nvPicPr>
          <p:blipFill>
            <a:blip r:embed="rId5" cstate="print"/>
            <a:stretch>
              <a:fillRect/>
            </a:stretch>
          </p:blipFill>
          <p:spPr>
            <a:xfrm>
              <a:off x="4963806" y="4852757"/>
              <a:ext cx="1901275" cy="538480"/>
            </a:xfrm>
            <a:prstGeom prst="rect">
              <a:avLst/>
            </a:prstGeom>
          </p:spPr>
        </p:pic>
      </p:grpSp>
      <p:pic>
        <p:nvPicPr>
          <p:cNvPr id="24" name="Imagen 23" descr="Logotipo, nombre de la empresa&#10;&#10;Descripción generada automáticamente">
            <a:extLst>
              <a:ext uri="{FF2B5EF4-FFF2-40B4-BE49-F238E27FC236}">
                <a16:creationId xmlns:a16="http://schemas.microsoft.com/office/drawing/2014/main" id="{6658A405-0A9E-85F5-C48E-1C6CB3B978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39700" y="127000"/>
            <a:ext cx="1836160" cy="1224000"/>
          </a:xfrm>
          <a:prstGeom prst="rect">
            <a:avLst/>
          </a:prstGeom>
        </p:spPr>
      </p:pic>
      <p:sp>
        <p:nvSpPr>
          <p:cNvPr id="25" name="Marcador de texto 22">
            <a:extLst>
              <a:ext uri="{FF2B5EF4-FFF2-40B4-BE49-F238E27FC236}">
                <a16:creationId xmlns:a16="http://schemas.microsoft.com/office/drawing/2014/main" id="{DB375924-E423-4E8F-6FA4-86CE76C3EBBC}"/>
              </a:ext>
            </a:extLst>
          </p:cNvPr>
          <p:cNvSpPr>
            <a:spLocks noGrp="1"/>
          </p:cNvSpPr>
          <p:nvPr>
            <p:ph type="body" sz="quarter" idx="11" hasCustomPrompt="1"/>
          </p:nvPr>
        </p:nvSpPr>
        <p:spPr>
          <a:xfrm>
            <a:off x="11224767" y="292100"/>
            <a:ext cx="193899" cy="5386387"/>
          </a:xfrm>
          <a:prstGeom prst="rect">
            <a:avLst/>
          </a:prstGeom>
        </p:spPr>
        <p:txBody>
          <a:bodyPr vert="vert270" wrap="square" lIns="0" tIns="1693" rIns="0" bIns="0" rtlCol="0">
            <a:spAutoFit/>
          </a:bodyPr>
          <a:lstStyle>
            <a:lvl1pPr marL="0" indent="0">
              <a:buNone/>
              <a:defRPr lang="es-ES" sz="1400" b="1" spc="100" baseline="0" smtClean="0">
                <a:solidFill>
                  <a:srgbClr val="393F49"/>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sp>
        <p:nvSpPr>
          <p:cNvPr id="26" name="Marcador de texto 22">
            <a:extLst>
              <a:ext uri="{FF2B5EF4-FFF2-40B4-BE49-F238E27FC236}">
                <a16:creationId xmlns:a16="http://schemas.microsoft.com/office/drawing/2014/main" id="{DE78E655-F1A8-B927-377C-38013F61D5EE}"/>
              </a:ext>
            </a:extLst>
          </p:cNvPr>
          <p:cNvSpPr>
            <a:spLocks noGrp="1"/>
          </p:cNvSpPr>
          <p:nvPr>
            <p:ph type="body" sz="quarter" idx="12" hasCustomPrompt="1"/>
          </p:nvPr>
        </p:nvSpPr>
        <p:spPr>
          <a:xfrm>
            <a:off x="11485450" y="292100"/>
            <a:ext cx="193899" cy="5386387"/>
          </a:xfrm>
          <a:prstGeom prst="rect">
            <a:avLst/>
          </a:prstGeom>
        </p:spPr>
        <p:txBody>
          <a:bodyPr vert="vert270" wrap="square" lIns="0" tIns="1693" rIns="0" bIns="0" rtlCol="0">
            <a:spAutoFit/>
          </a:bodyPr>
          <a:lstStyle>
            <a:lvl1pPr marL="0" indent="0">
              <a:buNone/>
              <a:defRPr lang="es-ES" sz="1400" b="0" spc="100" baseline="0" smtClean="0">
                <a:solidFill>
                  <a:srgbClr val="393F49"/>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XX. </a:t>
            </a:r>
            <a:r>
              <a:rPr lang="es-ES" dirty="0" err="1"/>
              <a:t>bertsioa</a:t>
            </a:r>
            <a:endParaRPr lang="es-ES" dirty="0"/>
          </a:p>
        </p:txBody>
      </p:sp>
      <p:sp>
        <p:nvSpPr>
          <p:cNvPr id="27" name="object 5">
            <a:extLst>
              <a:ext uri="{FF2B5EF4-FFF2-40B4-BE49-F238E27FC236}">
                <a16:creationId xmlns:a16="http://schemas.microsoft.com/office/drawing/2014/main" id="{3E14320A-AE89-B61C-FE04-33AB76C5B055}"/>
              </a:ext>
            </a:extLst>
          </p:cNvPr>
          <p:cNvSpPr/>
          <p:nvPr userDrawn="1"/>
        </p:nvSpPr>
        <p:spPr>
          <a:xfrm>
            <a:off x="11204479" y="5793638"/>
            <a:ext cx="531687" cy="0"/>
          </a:xfrm>
          <a:custGeom>
            <a:avLst/>
            <a:gdLst/>
            <a:ahLst/>
            <a:cxnLst/>
            <a:rect l="l" t="t" r="r" b="b"/>
            <a:pathLst>
              <a:path w="398779">
                <a:moveTo>
                  <a:pt x="0" y="0"/>
                </a:moveTo>
                <a:lnTo>
                  <a:pt x="398449"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2400">
              <a:solidFill>
                <a:srgbClr val="393F49"/>
              </a:solidFill>
              <a:latin typeface="+mj-lt"/>
            </a:endParaRPr>
          </a:p>
        </p:txBody>
      </p:sp>
      <p:sp>
        <p:nvSpPr>
          <p:cNvPr id="30" name="Título 1">
            <a:extLst>
              <a:ext uri="{FF2B5EF4-FFF2-40B4-BE49-F238E27FC236}">
                <a16:creationId xmlns:a16="http://schemas.microsoft.com/office/drawing/2014/main" id="{37BA4B8B-8F65-A2D7-7CE9-736F6F7EF2AD}"/>
              </a:ext>
            </a:extLst>
          </p:cNvPr>
          <p:cNvSpPr>
            <a:spLocks noGrp="1"/>
          </p:cNvSpPr>
          <p:nvPr>
            <p:ph type="title" hasCustomPrompt="1"/>
          </p:nvPr>
        </p:nvSpPr>
        <p:spPr>
          <a:xfrm>
            <a:off x="285750" y="3806333"/>
            <a:ext cx="6369323" cy="1854415"/>
          </a:xfrm>
          <a:prstGeom prst="rect">
            <a:avLst/>
          </a:prstGeom>
        </p:spPr>
        <p:txBody>
          <a:bodyPr/>
          <a:lstStyle>
            <a:lvl1pPr>
              <a:defRPr sz="4000">
                <a:solidFill>
                  <a:srgbClr val="393F49"/>
                </a:solidFill>
              </a:defRPr>
            </a:lvl1pPr>
          </a:lstStyle>
          <a:p>
            <a:r>
              <a:rPr lang="es-ES" dirty="0" err="1"/>
              <a:t>Sartu</a:t>
            </a:r>
            <a:r>
              <a:rPr lang="es-ES" dirty="0"/>
              <a:t>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31" name="Marcador de texto 13">
            <a:extLst>
              <a:ext uri="{FF2B5EF4-FFF2-40B4-BE49-F238E27FC236}">
                <a16:creationId xmlns:a16="http://schemas.microsoft.com/office/drawing/2014/main" id="{2457D80F-A1C5-DBFE-3A44-6953DC787902}"/>
              </a:ext>
            </a:extLst>
          </p:cNvPr>
          <p:cNvSpPr>
            <a:spLocks noGrp="1"/>
          </p:cNvSpPr>
          <p:nvPr>
            <p:ph type="body" sz="quarter" idx="10" hasCustomPrompt="1"/>
          </p:nvPr>
        </p:nvSpPr>
        <p:spPr>
          <a:xfrm>
            <a:off x="269825" y="5768964"/>
            <a:ext cx="6369323" cy="571500"/>
          </a:xfrm>
          <a:prstGeom prst="rect">
            <a:avLst/>
          </a:prstGeom>
        </p:spPr>
        <p:txBody>
          <a:bodyPr/>
          <a:lstStyle>
            <a:lvl1pPr marL="0" indent="0">
              <a:buNone/>
              <a:defRPr sz="1600">
                <a:solidFill>
                  <a:schemeClr val="tx1"/>
                </a:solidFill>
                <a:effectLst/>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it-IT" dirty="0"/>
              <a:t>LETRA LARRIZ JARRI INFORMAZIO GEHIGARRIA (KOORDINAZIO-BILERA, PROIEKTUAREN AURKEZPENA...)</a:t>
            </a:r>
            <a:endParaRPr lang="es-ES" dirty="0"/>
          </a:p>
        </p:txBody>
      </p:sp>
      <p:sp>
        <p:nvSpPr>
          <p:cNvPr id="35" name="object 2" descr="Flor blanca que crece en una grieta en la calle">
            <a:extLst>
              <a:ext uri="{FF2B5EF4-FFF2-40B4-BE49-F238E27FC236}">
                <a16:creationId xmlns:a16="http://schemas.microsoft.com/office/drawing/2014/main" id="{3144CA9A-47A5-0EE6-E690-3125790114E9}"/>
              </a:ext>
            </a:extLst>
          </p:cNvPr>
          <p:cNvSpPr/>
          <p:nvPr userDrawn="1"/>
        </p:nvSpPr>
        <p:spPr>
          <a:xfrm>
            <a:off x="2008194" y="1785851"/>
            <a:ext cx="1833286" cy="1643149"/>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66625F"/>
          </a:solidFill>
        </p:spPr>
        <p:txBody>
          <a:bodyPr wrap="square" lIns="0" tIns="0" rIns="0" bIns="0" rtlCol="0"/>
          <a:lstStyle/>
          <a:p>
            <a:endParaRPr sz="240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36" name="object 2" descr="Representación en 3D de piezas de juego atadas con una cuerda">
            <a:extLst>
              <a:ext uri="{FF2B5EF4-FFF2-40B4-BE49-F238E27FC236}">
                <a16:creationId xmlns:a16="http://schemas.microsoft.com/office/drawing/2014/main" id="{910D669B-12CA-DC65-EF66-7F130B24DB5F}"/>
              </a:ext>
            </a:extLst>
          </p:cNvPr>
          <p:cNvSpPr/>
          <p:nvPr userDrawn="1"/>
        </p:nvSpPr>
        <p:spPr>
          <a:xfrm>
            <a:off x="7736429" y="4981091"/>
            <a:ext cx="1550238" cy="1602514"/>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E7E7E6"/>
          </a:solidFill>
        </p:spPr>
        <p:txBody>
          <a:bodyPr wrap="square" lIns="0" tIns="0" rIns="0" bIns="0" rtlCol="0"/>
          <a:lstStyle/>
          <a:p>
            <a:endParaRPr sz="240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20" name="object 2" descr="Cabeza de papel con flores">
            <a:extLst>
              <a:ext uri="{FF2B5EF4-FFF2-40B4-BE49-F238E27FC236}">
                <a16:creationId xmlns:a16="http://schemas.microsoft.com/office/drawing/2014/main" id="{67CED2A4-74FB-05D3-C0E1-C3A04D849985}"/>
              </a:ext>
            </a:extLst>
          </p:cNvPr>
          <p:cNvSpPr/>
          <p:nvPr userDrawn="1"/>
        </p:nvSpPr>
        <p:spPr>
          <a:xfrm>
            <a:off x="7822412" y="4037550"/>
            <a:ext cx="1954348" cy="1918750"/>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noFill/>
          <a:ln w="19050">
            <a:solidFill>
              <a:srgbClr val="DE2864"/>
            </a:solidFill>
          </a:ln>
        </p:spPr>
        <p:txBody>
          <a:bodyPr wrap="square" lIns="0" tIns="0" rIns="0" bIns="0" rtlCol="0"/>
          <a:lstStyle/>
          <a:p>
            <a:endParaRPr sz="240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33" name="object 2" descr="Figuras geométricas en un fondo de madera">
            <a:extLst>
              <a:ext uri="{FF2B5EF4-FFF2-40B4-BE49-F238E27FC236}">
                <a16:creationId xmlns:a16="http://schemas.microsoft.com/office/drawing/2014/main" id="{F8F40950-F1FE-E950-E5CD-B740574E8513}"/>
              </a:ext>
            </a:extLst>
          </p:cNvPr>
          <p:cNvSpPr/>
          <p:nvPr userDrawn="1"/>
        </p:nvSpPr>
        <p:spPr>
          <a:xfrm>
            <a:off x="3347364" y="1359065"/>
            <a:ext cx="1949840" cy="1854415"/>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EA899C"/>
          </a:solidFill>
          <a:ln>
            <a:noFill/>
          </a:ln>
        </p:spPr>
        <p:txBody>
          <a:bodyPr wrap="square" lIns="0" tIns="0" rIns="0" bIns="0" rtlCol="0"/>
          <a:lstStyle/>
          <a:p>
            <a:endParaRPr sz="2400"/>
          </a:p>
        </p:txBody>
      </p:sp>
      <p:sp>
        <p:nvSpPr>
          <p:cNvPr id="34" name="object 2" descr="Fondo macro de hoja roja abstracto">
            <a:extLst>
              <a:ext uri="{FF2B5EF4-FFF2-40B4-BE49-F238E27FC236}">
                <a16:creationId xmlns:a16="http://schemas.microsoft.com/office/drawing/2014/main" id="{111157DA-051F-83B9-4403-E138683991F5}"/>
              </a:ext>
            </a:extLst>
          </p:cNvPr>
          <p:cNvSpPr/>
          <p:nvPr userDrawn="1"/>
        </p:nvSpPr>
        <p:spPr>
          <a:xfrm>
            <a:off x="4250646" y="407838"/>
            <a:ext cx="1327563" cy="1252290"/>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F3C1C7"/>
          </a:solidFill>
        </p:spPr>
        <p:txBody>
          <a:bodyPr wrap="square" lIns="0" tIns="0" rIns="0" bIns="0" rtlCol="0"/>
          <a:lstStyle/>
          <a:p>
            <a:endParaRPr sz="240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18" name="object 2" descr="Cabeza de papel con flores">
            <a:extLst>
              <a:ext uri="{FF2B5EF4-FFF2-40B4-BE49-F238E27FC236}">
                <a16:creationId xmlns:a16="http://schemas.microsoft.com/office/drawing/2014/main" id="{0436F915-682E-091F-E274-09ADA715AFD1}"/>
              </a:ext>
            </a:extLst>
          </p:cNvPr>
          <p:cNvSpPr/>
          <p:nvPr userDrawn="1"/>
        </p:nvSpPr>
        <p:spPr>
          <a:xfrm>
            <a:off x="4784417" y="1033983"/>
            <a:ext cx="1327563" cy="1252290"/>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noFill/>
          <a:ln w="19050">
            <a:gradFill flip="none" rotWithShape="1">
              <a:gsLst>
                <a:gs pos="44000">
                  <a:srgbClr val="393F49"/>
                </a:gs>
                <a:gs pos="54000">
                  <a:schemeClr val="bg1"/>
                </a:gs>
              </a:gsLst>
              <a:lin ang="2700000" scaled="1"/>
              <a:tileRect/>
            </a:gradFill>
          </a:ln>
        </p:spPr>
        <p:txBody>
          <a:bodyPr wrap="square" lIns="0" tIns="0" rIns="0" bIns="0" rtlCol="0"/>
          <a:lstStyle/>
          <a:p>
            <a:endParaRPr sz="2400">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60814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zala_4">
    <p:spTree>
      <p:nvGrpSpPr>
        <p:cNvPr id="1" name=""/>
        <p:cNvGrpSpPr/>
        <p:nvPr/>
      </p:nvGrpSpPr>
      <p:grpSpPr>
        <a:xfrm>
          <a:off x="0" y="0"/>
          <a:ext cx="0" cy="0"/>
          <a:chOff x="0" y="0"/>
          <a:chExt cx="0" cy="0"/>
        </a:xfrm>
      </p:grpSpPr>
      <p:pic>
        <p:nvPicPr>
          <p:cNvPr id="3" name="Picture 2" descr="primer plano de fondo industrial en el engranaje de engranajes - engranaje fotografías e imágenes de stock">
            <a:extLst>
              <a:ext uri="{FF2B5EF4-FFF2-40B4-BE49-F238E27FC236}">
                <a16:creationId xmlns:a16="http://schemas.microsoft.com/office/drawing/2014/main" id="{AEFDC642-9568-8D69-178E-A0DDD2B398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632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0AB0AAE7-E258-C5B5-9E0C-8323C38BE133}"/>
              </a:ext>
            </a:extLst>
          </p:cNvPr>
          <p:cNvPicPr>
            <a:picLocks noChangeAspect="1"/>
          </p:cNvPicPr>
          <p:nvPr userDrawn="1"/>
        </p:nvPicPr>
        <p:blipFill rotWithShape="1">
          <a:blip r:embed="rId3"/>
          <a:srcRect l="10341" t="-1" b="25367"/>
          <a:stretch/>
        </p:blipFill>
        <p:spPr>
          <a:xfrm>
            <a:off x="0" y="304800"/>
            <a:ext cx="8623872" cy="6553200"/>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C1897235-9F85-66B2-BA02-4BF320847DD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389237" y="-165100"/>
            <a:ext cx="2700228" cy="1800000"/>
          </a:xfrm>
          <a:prstGeom prst="rect">
            <a:avLst/>
          </a:prstGeom>
        </p:spPr>
      </p:pic>
      <p:pic>
        <p:nvPicPr>
          <p:cNvPr id="7" name="object 19">
            <a:extLst>
              <a:ext uri="{FF2B5EF4-FFF2-40B4-BE49-F238E27FC236}">
                <a16:creationId xmlns:a16="http://schemas.microsoft.com/office/drawing/2014/main" id="{A748029E-F94B-7D5C-1725-FAA354D34D94}"/>
              </a:ext>
            </a:extLst>
          </p:cNvPr>
          <p:cNvPicPr/>
          <p:nvPr userDrawn="1"/>
        </p:nvPicPr>
        <p:blipFill>
          <a:blip r:embed="rId5" cstate="print"/>
          <a:stretch>
            <a:fillRect/>
          </a:stretch>
        </p:blipFill>
        <p:spPr>
          <a:xfrm>
            <a:off x="10036264" y="5918200"/>
            <a:ext cx="1921963" cy="798267"/>
          </a:xfrm>
          <a:prstGeom prst="rect">
            <a:avLst/>
          </a:prstGeom>
        </p:spPr>
      </p:pic>
      <p:sp>
        <p:nvSpPr>
          <p:cNvPr id="8" name="object 5">
            <a:extLst>
              <a:ext uri="{FF2B5EF4-FFF2-40B4-BE49-F238E27FC236}">
                <a16:creationId xmlns:a16="http://schemas.microsoft.com/office/drawing/2014/main" id="{2FE33AC5-23D5-7C0D-005A-6F12F100210D}"/>
              </a:ext>
            </a:extLst>
          </p:cNvPr>
          <p:cNvSpPr/>
          <p:nvPr userDrawn="1"/>
        </p:nvSpPr>
        <p:spPr>
          <a:xfrm rot="2617839">
            <a:off x="161235" y="2733304"/>
            <a:ext cx="531687" cy="0"/>
          </a:xfrm>
          <a:custGeom>
            <a:avLst/>
            <a:gdLst/>
            <a:ahLst/>
            <a:cxnLst/>
            <a:rect l="l" t="t" r="r" b="b"/>
            <a:pathLst>
              <a:path w="398779">
                <a:moveTo>
                  <a:pt x="0" y="0"/>
                </a:moveTo>
                <a:lnTo>
                  <a:pt x="398449" y="0"/>
                </a:lnTo>
              </a:path>
            </a:pathLst>
          </a:custGeom>
          <a:ln w="28575">
            <a:solidFill>
              <a:schemeClr val="bg1"/>
            </a:solidFill>
          </a:ln>
        </p:spPr>
        <p:txBody>
          <a:bodyPr wrap="square" lIns="0" tIns="0" rIns="0" bIns="0" rtlCol="0"/>
          <a:lstStyle/>
          <a:p>
            <a:endParaRPr sz="2400">
              <a:latin typeface="+mj-lt"/>
            </a:endParaRPr>
          </a:p>
        </p:txBody>
      </p:sp>
      <p:sp>
        <p:nvSpPr>
          <p:cNvPr id="9" name="Marcador de texto 22">
            <a:extLst>
              <a:ext uri="{FF2B5EF4-FFF2-40B4-BE49-F238E27FC236}">
                <a16:creationId xmlns:a16="http://schemas.microsoft.com/office/drawing/2014/main" id="{B2B8E499-9C8C-7A8F-7243-A564E46F99A6}"/>
              </a:ext>
            </a:extLst>
          </p:cNvPr>
          <p:cNvSpPr>
            <a:spLocks noGrp="1"/>
          </p:cNvSpPr>
          <p:nvPr>
            <p:ph type="body" sz="quarter" idx="11" hasCustomPrompt="1"/>
          </p:nvPr>
        </p:nvSpPr>
        <p:spPr>
          <a:xfrm rot="2817904">
            <a:off x="1292244" y="292976"/>
            <a:ext cx="193899" cy="2625558"/>
          </a:xfrm>
          <a:prstGeom prst="rect">
            <a:avLst/>
          </a:prstGeom>
        </p:spPr>
        <p:txBody>
          <a:bodyPr vert="vert270" wrap="square" lIns="0" tIns="1693" rIns="0" bIns="0" rtlCol="0">
            <a:spAutoFit/>
          </a:bodyPr>
          <a:lstStyle>
            <a:lvl1pPr marL="0" indent="0">
              <a:buNone/>
              <a:defRPr lang="es-ES" sz="1400" b="1"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sp>
        <p:nvSpPr>
          <p:cNvPr id="10" name="Marcador de texto 22">
            <a:extLst>
              <a:ext uri="{FF2B5EF4-FFF2-40B4-BE49-F238E27FC236}">
                <a16:creationId xmlns:a16="http://schemas.microsoft.com/office/drawing/2014/main" id="{3FC1F176-2D4A-FE1D-B048-65B5D65CF8BB}"/>
              </a:ext>
            </a:extLst>
          </p:cNvPr>
          <p:cNvSpPr>
            <a:spLocks noGrp="1"/>
          </p:cNvSpPr>
          <p:nvPr>
            <p:ph type="body" sz="quarter" idx="12" hasCustomPrompt="1"/>
          </p:nvPr>
        </p:nvSpPr>
        <p:spPr>
          <a:xfrm rot="2817904">
            <a:off x="1258163" y="1027175"/>
            <a:ext cx="193899" cy="1975642"/>
          </a:xfrm>
          <a:prstGeom prst="rect">
            <a:avLst/>
          </a:prstGeom>
        </p:spPr>
        <p:txBody>
          <a:bodyPr vert="vert270" wrap="square" lIns="0" tIns="1693" rIns="0" bIns="0" rtlCol="0">
            <a:spAutoFit/>
          </a:bodyPr>
          <a:lstStyle>
            <a:lvl1pPr marL="0" indent="0">
              <a:buNone/>
              <a:defRPr lang="es-ES" sz="1400" b="0"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XX. </a:t>
            </a:r>
            <a:r>
              <a:rPr lang="es-ES" dirty="0" err="1"/>
              <a:t>bertsioa</a:t>
            </a:r>
            <a:endParaRPr lang="es-ES" dirty="0"/>
          </a:p>
        </p:txBody>
      </p:sp>
      <p:sp>
        <p:nvSpPr>
          <p:cNvPr id="11" name="Título 1">
            <a:extLst>
              <a:ext uri="{FF2B5EF4-FFF2-40B4-BE49-F238E27FC236}">
                <a16:creationId xmlns:a16="http://schemas.microsoft.com/office/drawing/2014/main" id="{F7C518C5-5A5A-D5AB-0B51-0ECBB6F89A5B}"/>
              </a:ext>
            </a:extLst>
          </p:cNvPr>
          <p:cNvSpPr>
            <a:spLocks noGrp="1"/>
          </p:cNvSpPr>
          <p:nvPr>
            <p:ph type="title" hasCustomPrompt="1"/>
          </p:nvPr>
        </p:nvSpPr>
        <p:spPr>
          <a:xfrm>
            <a:off x="2881790" y="1320800"/>
            <a:ext cx="5308600" cy="2019300"/>
          </a:xfrm>
          <a:prstGeom prst="rect">
            <a:avLst/>
          </a:prstGeom>
        </p:spPr>
        <p:txBody>
          <a:bodyPr/>
          <a:lstStyle>
            <a:lvl1pPr algn="ctr">
              <a:defRPr sz="4000">
                <a:solidFill>
                  <a:srgbClr val="393F49"/>
                </a:solidFill>
              </a:defRPr>
            </a:lvl1pPr>
          </a:lstStyle>
          <a:p>
            <a:r>
              <a:rPr lang="es-ES" dirty="0" err="1"/>
              <a:t>Sartu</a:t>
            </a:r>
            <a:r>
              <a:rPr lang="es-ES" dirty="0"/>
              <a:t>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14" name="Marcador de texto 13">
            <a:extLst>
              <a:ext uri="{FF2B5EF4-FFF2-40B4-BE49-F238E27FC236}">
                <a16:creationId xmlns:a16="http://schemas.microsoft.com/office/drawing/2014/main" id="{B44069AE-EA4E-2CCF-BF51-9672D604ECFE}"/>
              </a:ext>
            </a:extLst>
          </p:cNvPr>
          <p:cNvSpPr>
            <a:spLocks noGrp="1"/>
          </p:cNvSpPr>
          <p:nvPr>
            <p:ph type="body" sz="quarter" idx="10" hasCustomPrompt="1"/>
          </p:nvPr>
        </p:nvSpPr>
        <p:spPr>
          <a:xfrm>
            <a:off x="2884718" y="3390900"/>
            <a:ext cx="5305672" cy="800100"/>
          </a:xfrm>
          <a:prstGeom prst="rect">
            <a:avLst/>
          </a:prstGeom>
        </p:spPr>
        <p:txBody>
          <a:bodyPr/>
          <a:lstStyle>
            <a:lvl1pPr marL="0" indent="0">
              <a:buNone/>
              <a:defRPr sz="1600">
                <a:solidFill>
                  <a:srgbClr val="54524C"/>
                </a:solidFill>
                <a:effectLst/>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it-IT" dirty="0"/>
              <a:t>LETRA LARRIZ JARRI INFORMAZIO GEHIGARRIA (KOORDINAZIO-BILERA, PROIEKTUAREN AURKEZPENA...)</a:t>
            </a:r>
            <a:endParaRPr lang="es-ES" dirty="0"/>
          </a:p>
        </p:txBody>
      </p:sp>
      <p:sp>
        <p:nvSpPr>
          <p:cNvPr id="15" name="object 2" descr="Cabeza de papel con flores">
            <a:extLst>
              <a:ext uri="{FF2B5EF4-FFF2-40B4-BE49-F238E27FC236}">
                <a16:creationId xmlns:a16="http://schemas.microsoft.com/office/drawing/2014/main" id="{5C49A2D0-F8EC-114A-7B61-83D807828BE0}"/>
              </a:ext>
            </a:extLst>
          </p:cNvPr>
          <p:cNvSpPr/>
          <p:nvPr userDrawn="1"/>
        </p:nvSpPr>
        <p:spPr>
          <a:xfrm>
            <a:off x="6474746" y="4834263"/>
            <a:ext cx="1954348" cy="1918750"/>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DE2864"/>
          </a:solidFill>
          <a:ln w="19050">
            <a:solidFill>
              <a:srgbClr val="DE2864"/>
            </a:solidFill>
          </a:ln>
        </p:spPr>
        <p:txBody>
          <a:bodyPr wrap="square" lIns="0" tIns="0" rIns="0" bIns="0" rtlCol="0"/>
          <a:lstStyle/>
          <a:p>
            <a:endParaRPr sz="2400">
              <a:blipFill dpi="0" rotWithShape="1">
                <a:blip r:embed="rId6">
                  <a:extLst>
                    <a:ext uri="{28A0092B-C50C-407E-A947-70E740481C1C}">
                      <a14:useLocalDpi xmlns:a14="http://schemas.microsoft.com/office/drawing/2010/main" val="0"/>
                    </a:ext>
                  </a:extLst>
                </a:blip>
                <a:srcRect/>
                <a:stretch>
                  <a:fillRect/>
                </a:stretch>
              </a:blipFill>
            </a:endParaRPr>
          </a:p>
        </p:txBody>
      </p:sp>
      <p:sp>
        <p:nvSpPr>
          <p:cNvPr id="16" name="object 2" descr="Cabeza de papel con flores">
            <a:extLst>
              <a:ext uri="{FF2B5EF4-FFF2-40B4-BE49-F238E27FC236}">
                <a16:creationId xmlns:a16="http://schemas.microsoft.com/office/drawing/2014/main" id="{FE1A8673-F311-A679-ACF2-D28F615DEDB4}"/>
              </a:ext>
            </a:extLst>
          </p:cNvPr>
          <p:cNvSpPr/>
          <p:nvPr userDrawn="1"/>
        </p:nvSpPr>
        <p:spPr>
          <a:xfrm>
            <a:off x="5824699" y="5226269"/>
            <a:ext cx="1101194" cy="1134737"/>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noFill/>
          <a:ln w="19050">
            <a:solidFill>
              <a:srgbClr val="54524C"/>
            </a:solidFill>
          </a:ln>
        </p:spPr>
        <p:txBody>
          <a:bodyPr wrap="square" lIns="0" tIns="0" rIns="0" bIns="0" rtlCol="0"/>
          <a:lstStyle/>
          <a:p>
            <a:endParaRPr sz="2400">
              <a:blipFill dpi="0" rotWithShape="1">
                <a:blip r:embed="rId6">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319604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zala_5">
    <p:spTree>
      <p:nvGrpSpPr>
        <p:cNvPr id="1" name=""/>
        <p:cNvGrpSpPr/>
        <p:nvPr/>
      </p:nvGrpSpPr>
      <p:grpSpPr>
        <a:xfrm>
          <a:off x="0" y="0"/>
          <a:ext cx="0" cy="0"/>
          <a:chOff x="0" y="0"/>
          <a:chExt cx="0" cy="0"/>
        </a:xfrm>
      </p:grpSpPr>
      <p:pic>
        <p:nvPicPr>
          <p:cNvPr id="9" name="Imagen 8" descr="Enlaces de cable con clavos">
            <a:extLst>
              <a:ext uri="{FF2B5EF4-FFF2-40B4-BE49-F238E27FC236}">
                <a16:creationId xmlns:a16="http://schemas.microsoft.com/office/drawing/2014/main" id="{9A2BE944-FFD8-F2A6-4849-843D0D8D56B3}"/>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372" b="14923"/>
          <a:stretch/>
        </p:blipFill>
        <p:spPr>
          <a:xfrm>
            <a:off x="20" y="1282"/>
            <a:ext cx="12191980" cy="6856718"/>
          </a:xfrm>
          <a:prstGeom prst="rect">
            <a:avLst/>
          </a:prstGeom>
        </p:spPr>
      </p:pic>
      <p:sp>
        <p:nvSpPr>
          <p:cNvPr id="2" name="object 2">
            <a:extLst>
              <a:ext uri="{FF2B5EF4-FFF2-40B4-BE49-F238E27FC236}">
                <a16:creationId xmlns:a16="http://schemas.microsoft.com/office/drawing/2014/main" id="{21457A41-D44F-3C75-8B68-EDA5C57EF7AB}"/>
              </a:ext>
            </a:extLst>
          </p:cNvPr>
          <p:cNvSpPr/>
          <p:nvPr userDrawn="1"/>
        </p:nvSpPr>
        <p:spPr>
          <a:xfrm>
            <a:off x="544010" y="386917"/>
            <a:ext cx="6588105" cy="630921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000000"/>
          </a:solidFill>
          <a:ln w="12700">
            <a:noFill/>
          </a:ln>
        </p:spPr>
        <p:txBody>
          <a:bodyPr wrap="square" lIns="0" tIns="0" rIns="0" bIns="0" rtlCol="0"/>
          <a:lstStyle/>
          <a:p>
            <a:endParaRPr sz="2400" dirty="0">
              <a:blipFill dpi="0" rotWithShape="1">
                <a:blip r:embed="rId4">
                  <a:extLst>
                    <a:ext uri="{28A0092B-C50C-407E-A947-70E740481C1C}">
                      <a14:useLocalDpi xmlns:a14="http://schemas.microsoft.com/office/drawing/2010/main" val="0"/>
                    </a:ext>
                  </a:extLst>
                </a:blip>
                <a:srcRect/>
                <a:stretch>
                  <a:fillRect/>
                </a:stretch>
              </a:blipFill>
            </a:endParaRPr>
          </a:p>
        </p:txBody>
      </p:sp>
      <p:grpSp>
        <p:nvGrpSpPr>
          <p:cNvPr id="21" name="object 16">
            <a:extLst>
              <a:ext uri="{FF2B5EF4-FFF2-40B4-BE49-F238E27FC236}">
                <a16:creationId xmlns:a16="http://schemas.microsoft.com/office/drawing/2014/main" id="{B2F4BE0B-FC57-9D07-CDF5-C9EC9BA67237}"/>
              </a:ext>
            </a:extLst>
          </p:cNvPr>
          <p:cNvGrpSpPr/>
          <p:nvPr userDrawn="1"/>
        </p:nvGrpSpPr>
        <p:grpSpPr>
          <a:xfrm>
            <a:off x="10036264" y="5957163"/>
            <a:ext cx="1921962" cy="738965"/>
            <a:chOff x="4963806" y="4669297"/>
            <a:chExt cx="1902181" cy="721940"/>
          </a:xfrm>
        </p:grpSpPr>
        <p:pic>
          <p:nvPicPr>
            <p:cNvPr id="22" name="object 20">
              <a:extLst>
                <a:ext uri="{FF2B5EF4-FFF2-40B4-BE49-F238E27FC236}">
                  <a16:creationId xmlns:a16="http://schemas.microsoft.com/office/drawing/2014/main" id="{CCC09C75-7878-723C-209F-6F12C3D259B3}"/>
                </a:ext>
              </a:extLst>
            </p:cNvPr>
            <p:cNvPicPr/>
            <p:nvPr/>
          </p:nvPicPr>
          <p:blipFill>
            <a:blip r:embed="rId5" cstate="print"/>
            <a:stretch>
              <a:fillRect/>
            </a:stretch>
          </p:blipFill>
          <p:spPr>
            <a:xfrm>
              <a:off x="5983697" y="4669297"/>
              <a:ext cx="882290" cy="171898"/>
            </a:xfrm>
            <a:prstGeom prst="rect">
              <a:avLst/>
            </a:prstGeom>
          </p:spPr>
        </p:pic>
        <p:pic>
          <p:nvPicPr>
            <p:cNvPr id="23" name="object 21">
              <a:extLst>
                <a:ext uri="{FF2B5EF4-FFF2-40B4-BE49-F238E27FC236}">
                  <a16:creationId xmlns:a16="http://schemas.microsoft.com/office/drawing/2014/main" id="{7C8B1FFB-0BA3-F9FB-723E-84DA3B10F94F}"/>
                </a:ext>
              </a:extLst>
            </p:cNvPr>
            <p:cNvPicPr/>
            <p:nvPr/>
          </p:nvPicPr>
          <p:blipFill>
            <a:blip r:embed="rId6" cstate="print"/>
            <a:stretch>
              <a:fillRect/>
            </a:stretch>
          </p:blipFill>
          <p:spPr>
            <a:xfrm>
              <a:off x="4963806" y="4852757"/>
              <a:ext cx="1901275" cy="538480"/>
            </a:xfrm>
            <a:prstGeom prst="rect">
              <a:avLst/>
            </a:prstGeom>
          </p:spPr>
        </p:pic>
      </p:grpSp>
      <p:pic>
        <p:nvPicPr>
          <p:cNvPr id="24" name="Imagen 23" descr="Logotipo, nombre de la empresa&#10;&#10;Descripción generada automáticamente">
            <a:extLst>
              <a:ext uri="{FF2B5EF4-FFF2-40B4-BE49-F238E27FC236}">
                <a16:creationId xmlns:a16="http://schemas.microsoft.com/office/drawing/2014/main" id="{6658A405-0A9E-85F5-C48E-1C6CB3B978E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121151" y="0"/>
            <a:ext cx="1836160" cy="1224000"/>
          </a:xfrm>
          <a:prstGeom prst="rect">
            <a:avLst/>
          </a:prstGeom>
        </p:spPr>
      </p:pic>
      <p:sp>
        <p:nvSpPr>
          <p:cNvPr id="25" name="Marcador de texto 22">
            <a:extLst>
              <a:ext uri="{FF2B5EF4-FFF2-40B4-BE49-F238E27FC236}">
                <a16:creationId xmlns:a16="http://schemas.microsoft.com/office/drawing/2014/main" id="{DB375924-E423-4E8F-6FA4-86CE76C3EBBC}"/>
              </a:ext>
            </a:extLst>
          </p:cNvPr>
          <p:cNvSpPr>
            <a:spLocks noGrp="1"/>
          </p:cNvSpPr>
          <p:nvPr>
            <p:ph type="body" sz="quarter" idx="11" hasCustomPrompt="1"/>
          </p:nvPr>
        </p:nvSpPr>
        <p:spPr>
          <a:xfrm>
            <a:off x="3911681" y="3109726"/>
            <a:ext cx="193899" cy="2771761"/>
          </a:xfrm>
          <a:prstGeom prst="rect">
            <a:avLst/>
          </a:prstGeom>
        </p:spPr>
        <p:txBody>
          <a:bodyPr vert="vert270" wrap="square" lIns="0" tIns="1693" rIns="0" bIns="0" rtlCol="0">
            <a:spAutoFit/>
          </a:bodyPr>
          <a:lstStyle>
            <a:lvl1pPr marL="0" indent="0">
              <a:buNone/>
              <a:defRPr lang="es-ES" sz="1400" b="1"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sp>
        <p:nvSpPr>
          <p:cNvPr id="26" name="Marcador de texto 22">
            <a:extLst>
              <a:ext uri="{FF2B5EF4-FFF2-40B4-BE49-F238E27FC236}">
                <a16:creationId xmlns:a16="http://schemas.microsoft.com/office/drawing/2014/main" id="{DE78E655-F1A8-B927-377C-38013F61D5EE}"/>
              </a:ext>
            </a:extLst>
          </p:cNvPr>
          <p:cNvSpPr>
            <a:spLocks noGrp="1"/>
          </p:cNvSpPr>
          <p:nvPr>
            <p:ph type="body" sz="quarter" idx="12" hasCustomPrompt="1"/>
          </p:nvPr>
        </p:nvSpPr>
        <p:spPr>
          <a:xfrm>
            <a:off x="4172364" y="3109726"/>
            <a:ext cx="193899" cy="2771761"/>
          </a:xfrm>
          <a:prstGeom prst="rect">
            <a:avLst/>
          </a:prstGeom>
        </p:spPr>
        <p:txBody>
          <a:bodyPr vert="vert270" wrap="square" lIns="0" tIns="1693" rIns="0" bIns="0" rtlCol="0">
            <a:spAutoFit/>
          </a:bodyPr>
          <a:lstStyle>
            <a:lvl1pPr marL="0" indent="0">
              <a:buNone/>
              <a:defRPr lang="es-ES" sz="1400" b="0" spc="100" baseline="0" smtClean="0">
                <a:solidFill>
                  <a:schemeClr val="bg1"/>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XX. </a:t>
            </a:r>
            <a:r>
              <a:rPr lang="es-ES" dirty="0" err="1"/>
              <a:t>bertsioa</a:t>
            </a:r>
            <a:endParaRPr lang="es-ES" dirty="0"/>
          </a:p>
        </p:txBody>
      </p:sp>
      <p:sp>
        <p:nvSpPr>
          <p:cNvPr id="27" name="object 5">
            <a:extLst>
              <a:ext uri="{FF2B5EF4-FFF2-40B4-BE49-F238E27FC236}">
                <a16:creationId xmlns:a16="http://schemas.microsoft.com/office/drawing/2014/main" id="{3E14320A-AE89-B61C-FE04-33AB76C5B055}"/>
              </a:ext>
            </a:extLst>
          </p:cNvPr>
          <p:cNvSpPr/>
          <p:nvPr userDrawn="1"/>
        </p:nvSpPr>
        <p:spPr>
          <a:xfrm>
            <a:off x="3891393" y="5996638"/>
            <a:ext cx="531687" cy="0"/>
          </a:xfrm>
          <a:custGeom>
            <a:avLst/>
            <a:gdLst/>
            <a:ahLst/>
            <a:cxnLst/>
            <a:rect l="l" t="t" r="r" b="b"/>
            <a:pathLst>
              <a:path w="398779">
                <a:moveTo>
                  <a:pt x="0" y="0"/>
                </a:moveTo>
                <a:lnTo>
                  <a:pt x="398449" y="0"/>
                </a:ln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wrap="square" lIns="0" tIns="0" rIns="0" bIns="0" rtlCol="0"/>
          <a:lstStyle/>
          <a:p>
            <a:endParaRPr sz="2400">
              <a:solidFill>
                <a:schemeClr val="bg1"/>
              </a:solidFill>
              <a:latin typeface="+mj-lt"/>
            </a:endParaRPr>
          </a:p>
        </p:txBody>
      </p:sp>
      <p:sp>
        <p:nvSpPr>
          <p:cNvPr id="30" name="Título 1">
            <a:extLst>
              <a:ext uri="{FF2B5EF4-FFF2-40B4-BE49-F238E27FC236}">
                <a16:creationId xmlns:a16="http://schemas.microsoft.com/office/drawing/2014/main" id="{37BA4B8B-8F65-A2D7-7CE9-736F6F7EF2AD}"/>
              </a:ext>
            </a:extLst>
          </p:cNvPr>
          <p:cNvSpPr>
            <a:spLocks noGrp="1"/>
          </p:cNvSpPr>
          <p:nvPr>
            <p:ph type="title" hasCustomPrompt="1"/>
          </p:nvPr>
        </p:nvSpPr>
        <p:spPr>
          <a:xfrm>
            <a:off x="3560328" y="576375"/>
            <a:ext cx="3362346" cy="1854415"/>
          </a:xfrm>
          <a:prstGeom prst="rect">
            <a:avLst/>
          </a:prstGeom>
        </p:spPr>
        <p:txBody>
          <a:bodyPr anchor="ctr"/>
          <a:lstStyle>
            <a:lvl1pPr algn="l">
              <a:defRPr sz="2400">
                <a:solidFill>
                  <a:schemeClr val="bg1"/>
                </a:solidFill>
              </a:defRPr>
            </a:lvl1pPr>
          </a:lstStyle>
          <a:p>
            <a:r>
              <a:rPr lang="es-ES" dirty="0" err="1"/>
              <a:t>Sartu</a:t>
            </a:r>
            <a:r>
              <a:rPr lang="es-ES" dirty="0"/>
              <a:t>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31" name="Marcador de texto 13">
            <a:extLst>
              <a:ext uri="{FF2B5EF4-FFF2-40B4-BE49-F238E27FC236}">
                <a16:creationId xmlns:a16="http://schemas.microsoft.com/office/drawing/2014/main" id="{2457D80F-A1C5-DBFE-3A44-6953DC787902}"/>
              </a:ext>
            </a:extLst>
          </p:cNvPr>
          <p:cNvSpPr>
            <a:spLocks noGrp="1"/>
          </p:cNvSpPr>
          <p:nvPr>
            <p:ph type="body" sz="quarter" idx="10" hasCustomPrompt="1"/>
          </p:nvPr>
        </p:nvSpPr>
        <p:spPr>
          <a:xfrm>
            <a:off x="577761" y="3757044"/>
            <a:ext cx="3005931" cy="1252289"/>
          </a:xfrm>
          <a:prstGeom prst="rect">
            <a:avLst/>
          </a:prstGeom>
        </p:spPr>
        <p:txBody>
          <a:bodyPr/>
          <a:lstStyle>
            <a:lvl1pPr marL="0" indent="0" algn="r">
              <a:buNone/>
              <a:defRPr sz="1600" b="1" i="0">
                <a:solidFill>
                  <a:schemeClr val="tx1"/>
                </a:solidFill>
                <a:effectLst/>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it-IT" dirty="0"/>
              <a:t>Letra larriak eta xeheak konbinatuz jarri informazio gehigarria (Koordinazio bilera 202X, Proiektuaren aurkezpena, Txostena...)</a:t>
            </a:r>
            <a:endParaRPr lang="es-ES" dirty="0"/>
          </a:p>
        </p:txBody>
      </p:sp>
      <p:sp>
        <p:nvSpPr>
          <p:cNvPr id="20" name="object 2" descr="Cabeza de papel con flores">
            <a:extLst>
              <a:ext uri="{FF2B5EF4-FFF2-40B4-BE49-F238E27FC236}">
                <a16:creationId xmlns:a16="http://schemas.microsoft.com/office/drawing/2014/main" id="{67CED2A4-74FB-05D3-C0E1-C3A04D849985}"/>
              </a:ext>
            </a:extLst>
          </p:cNvPr>
          <p:cNvSpPr/>
          <p:nvPr userDrawn="1"/>
        </p:nvSpPr>
        <p:spPr>
          <a:xfrm>
            <a:off x="5173741" y="2620247"/>
            <a:ext cx="1954348" cy="1918750"/>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DE2864"/>
          </a:solidFill>
          <a:ln w="19050">
            <a:solidFill>
              <a:srgbClr val="DE2864"/>
            </a:solidFill>
          </a:ln>
        </p:spPr>
        <p:txBody>
          <a:bodyPr wrap="square" lIns="0" tIns="0" rIns="0" bIns="0" rtlCol="0"/>
          <a:lstStyle/>
          <a:p>
            <a:endParaRPr sz="2400">
              <a:blipFill dpi="0" rotWithShape="1">
                <a:blip r:embed="rId4">
                  <a:extLst>
                    <a:ext uri="{28A0092B-C50C-407E-A947-70E740481C1C}">
                      <a14:useLocalDpi xmlns:a14="http://schemas.microsoft.com/office/drawing/2010/main" val="0"/>
                    </a:ext>
                  </a:extLst>
                </a:blip>
                <a:srcRect/>
                <a:stretch>
                  <a:fillRect/>
                </a:stretch>
              </a:blipFill>
            </a:endParaRPr>
          </a:p>
        </p:txBody>
      </p:sp>
      <p:sp>
        <p:nvSpPr>
          <p:cNvPr id="33" name="object 2" descr="Figuras geométricas en un fondo de madera">
            <a:extLst>
              <a:ext uri="{FF2B5EF4-FFF2-40B4-BE49-F238E27FC236}">
                <a16:creationId xmlns:a16="http://schemas.microsoft.com/office/drawing/2014/main" id="{F8F40950-F1FE-E950-E5CD-B740574E8513}"/>
              </a:ext>
            </a:extLst>
          </p:cNvPr>
          <p:cNvSpPr/>
          <p:nvPr userDrawn="1"/>
        </p:nvSpPr>
        <p:spPr>
          <a:xfrm>
            <a:off x="233774" y="1471588"/>
            <a:ext cx="1949840" cy="1854415"/>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noFill/>
          <a:ln w="19050">
            <a:solidFill>
              <a:schemeClr val="bg2"/>
            </a:solidFill>
          </a:ln>
        </p:spPr>
        <p:txBody>
          <a:bodyPr wrap="square" lIns="0" tIns="0" rIns="0" bIns="0" rtlCol="0"/>
          <a:lstStyle/>
          <a:p>
            <a:endParaRPr sz="2400"/>
          </a:p>
        </p:txBody>
      </p:sp>
      <p:sp>
        <p:nvSpPr>
          <p:cNvPr id="18" name="object 2" descr="Cabeza de papel con flores">
            <a:extLst>
              <a:ext uri="{FF2B5EF4-FFF2-40B4-BE49-F238E27FC236}">
                <a16:creationId xmlns:a16="http://schemas.microsoft.com/office/drawing/2014/main" id="{0436F915-682E-091F-E274-09ADA715AFD1}"/>
              </a:ext>
            </a:extLst>
          </p:cNvPr>
          <p:cNvSpPr/>
          <p:nvPr userDrawn="1"/>
        </p:nvSpPr>
        <p:spPr>
          <a:xfrm>
            <a:off x="1670827" y="1146506"/>
            <a:ext cx="1327563" cy="1252290"/>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noFill/>
          <a:ln w="19050">
            <a:gradFill flip="none" rotWithShape="1">
              <a:gsLst>
                <a:gs pos="44000">
                  <a:srgbClr val="393F49"/>
                </a:gs>
                <a:gs pos="54000">
                  <a:schemeClr val="bg1"/>
                </a:gs>
              </a:gsLst>
              <a:lin ang="2700000" scaled="1"/>
              <a:tileRect/>
            </a:gradFill>
          </a:ln>
        </p:spPr>
        <p:txBody>
          <a:bodyPr wrap="square" lIns="0" tIns="0" rIns="0" bIns="0" rtlCol="0"/>
          <a:lstStyle/>
          <a:p>
            <a:endParaRPr sz="2400">
              <a:blipFill dpi="0" rotWithShape="1">
                <a:blip r:embed="rId4">
                  <a:extLst>
                    <a:ext uri="{28A0092B-C50C-407E-A947-70E740481C1C}">
                      <a14:useLocalDpi xmlns:a14="http://schemas.microsoft.com/office/drawing/2010/main" val="0"/>
                    </a:ext>
                  </a:extLst>
                </a:blip>
                <a:srcRect/>
                <a:stretch>
                  <a:fillRect/>
                </a:stretch>
              </a:blipFill>
            </a:endParaRPr>
          </a:p>
        </p:txBody>
      </p:sp>
      <p:sp>
        <p:nvSpPr>
          <p:cNvPr id="10" name="object 2" descr="Figuras geométricas en un fondo de madera">
            <a:extLst>
              <a:ext uri="{FF2B5EF4-FFF2-40B4-BE49-F238E27FC236}">
                <a16:creationId xmlns:a16="http://schemas.microsoft.com/office/drawing/2014/main" id="{8D1DCD00-8AC3-15E3-6FD6-C79ED06C04DD}"/>
              </a:ext>
            </a:extLst>
          </p:cNvPr>
          <p:cNvSpPr/>
          <p:nvPr userDrawn="1"/>
        </p:nvSpPr>
        <p:spPr>
          <a:xfrm>
            <a:off x="5169715" y="4538997"/>
            <a:ext cx="990178" cy="1015352"/>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DE2864">
              <a:alpha val="62000"/>
            </a:srgbClr>
          </a:solidFill>
          <a:ln w="19050">
            <a:noFill/>
          </a:ln>
        </p:spPr>
        <p:txBody>
          <a:bodyPr wrap="square" lIns="0" tIns="0" rIns="0" bIns="0" rtlCol="0"/>
          <a:lstStyle/>
          <a:p>
            <a:endParaRPr sz="2400"/>
          </a:p>
        </p:txBody>
      </p:sp>
    </p:spTree>
    <p:extLst>
      <p:ext uri="{BB962C8B-B14F-4D97-AF65-F5344CB8AC3E}">
        <p14:creationId xmlns:p14="http://schemas.microsoft.com/office/powerpoint/2010/main" val="110943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zalaren atzean">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079693EF-BFF4-A5DA-99F3-F969C4241F88}"/>
              </a:ext>
            </a:extLst>
          </p:cNvPr>
          <p:cNvSpPr/>
          <p:nvPr userDrawn="1"/>
        </p:nvSpPr>
        <p:spPr>
          <a:xfrm>
            <a:off x="5663792" y="2996792"/>
            <a:ext cx="864415" cy="864415"/>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DE2864"/>
          </a:solidFill>
        </p:spPr>
        <p:txBody>
          <a:bodyPr wrap="square" lIns="0" tIns="0" rIns="0" bIns="0" rtlCol="0"/>
          <a:lstStyle/>
          <a:p>
            <a:endParaRPr sz="2400"/>
          </a:p>
        </p:txBody>
      </p:sp>
      <p:grpSp>
        <p:nvGrpSpPr>
          <p:cNvPr id="8" name="object 16">
            <a:extLst>
              <a:ext uri="{FF2B5EF4-FFF2-40B4-BE49-F238E27FC236}">
                <a16:creationId xmlns:a16="http://schemas.microsoft.com/office/drawing/2014/main" id="{6016341D-43E7-6AF4-8494-355036E66129}"/>
              </a:ext>
            </a:extLst>
          </p:cNvPr>
          <p:cNvGrpSpPr/>
          <p:nvPr userDrawn="1"/>
        </p:nvGrpSpPr>
        <p:grpSpPr>
          <a:xfrm>
            <a:off x="10036264" y="5957163"/>
            <a:ext cx="1921962" cy="738965"/>
            <a:chOff x="4963806" y="4669297"/>
            <a:chExt cx="1902181" cy="721940"/>
          </a:xfrm>
        </p:grpSpPr>
        <p:pic>
          <p:nvPicPr>
            <p:cNvPr id="9" name="object 20">
              <a:extLst>
                <a:ext uri="{FF2B5EF4-FFF2-40B4-BE49-F238E27FC236}">
                  <a16:creationId xmlns:a16="http://schemas.microsoft.com/office/drawing/2014/main" id="{5BE6F411-08EB-AE70-38A8-312912747E3E}"/>
                </a:ext>
              </a:extLst>
            </p:cNvPr>
            <p:cNvPicPr/>
            <p:nvPr/>
          </p:nvPicPr>
          <p:blipFill>
            <a:blip r:embed="rId2" cstate="print"/>
            <a:stretch>
              <a:fillRect/>
            </a:stretch>
          </p:blipFill>
          <p:spPr>
            <a:xfrm>
              <a:off x="5983697" y="4669297"/>
              <a:ext cx="882290" cy="171898"/>
            </a:xfrm>
            <a:prstGeom prst="rect">
              <a:avLst/>
            </a:prstGeom>
          </p:spPr>
        </p:pic>
        <p:pic>
          <p:nvPicPr>
            <p:cNvPr id="10" name="object 21">
              <a:extLst>
                <a:ext uri="{FF2B5EF4-FFF2-40B4-BE49-F238E27FC236}">
                  <a16:creationId xmlns:a16="http://schemas.microsoft.com/office/drawing/2014/main" id="{8FCA8B7D-1942-68C2-35ED-86A46B168B9E}"/>
                </a:ext>
              </a:extLst>
            </p:cNvPr>
            <p:cNvPicPr/>
            <p:nvPr/>
          </p:nvPicPr>
          <p:blipFill>
            <a:blip r:embed="rId3" cstate="print"/>
            <a:stretch>
              <a:fillRect/>
            </a:stretch>
          </p:blipFill>
          <p:spPr>
            <a:xfrm>
              <a:off x="4963806" y="4852757"/>
              <a:ext cx="1901275" cy="538480"/>
            </a:xfrm>
            <a:prstGeom prst="rect">
              <a:avLst/>
            </a:prstGeom>
          </p:spPr>
        </p:pic>
      </p:grpSp>
    </p:spTree>
    <p:extLst>
      <p:ext uri="{BB962C8B-B14F-4D97-AF65-F5344CB8AC3E}">
        <p14:creationId xmlns:p14="http://schemas.microsoft.com/office/powerpoint/2010/main" val="294610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okorra_1">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C76EEE21-4C57-936F-ABFD-C0CF3DC12856}"/>
              </a:ext>
            </a:extLst>
          </p:cNvPr>
          <p:cNvSpPr/>
          <p:nvPr userDrawn="1"/>
        </p:nvSpPr>
        <p:spPr>
          <a:xfrm>
            <a:off x="11204479" y="6161938"/>
            <a:ext cx="531687" cy="0"/>
          </a:xfrm>
          <a:custGeom>
            <a:avLst/>
            <a:gdLst/>
            <a:ahLst/>
            <a:cxnLst/>
            <a:rect l="l" t="t" r="r" b="b"/>
            <a:pathLst>
              <a:path w="398779">
                <a:moveTo>
                  <a:pt x="0" y="0"/>
                </a:moveTo>
                <a:lnTo>
                  <a:pt x="398449" y="0"/>
                </a:lnTo>
              </a:path>
            </a:pathLst>
          </a:custGeom>
          <a:ln w="3810">
            <a:solidFill>
              <a:srgbClr val="231F20"/>
            </a:solidFill>
          </a:ln>
        </p:spPr>
        <p:txBody>
          <a:bodyPr wrap="square" lIns="0" tIns="0" rIns="0" bIns="0" rtlCol="0"/>
          <a:lstStyle/>
          <a:p>
            <a:endParaRPr sz="2400">
              <a:latin typeface="+mj-lt"/>
            </a:endParaRPr>
          </a:p>
        </p:txBody>
      </p:sp>
      <p:sp>
        <p:nvSpPr>
          <p:cNvPr id="11" name="object 6">
            <a:extLst>
              <a:ext uri="{FF2B5EF4-FFF2-40B4-BE49-F238E27FC236}">
                <a16:creationId xmlns:a16="http://schemas.microsoft.com/office/drawing/2014/main" id="{84558465-323F-8137-7412-A6E35ABE9D31}"/>
              </a:ext>
            </a:extLst>
          </p:cNvPr>
          <p:cNvSpPr/>
          <p:nvPr userDrawn="1"/>
        </p:nvSpPr>
        <p:spPr>
          <a:xfrm>
            <a:off x="10001283" y="469221"/>
            <a:ext cx="1713870" cy="0"/>
          </a:xfrm>
          <a:custGeom>
            <a:avLst/>
            <a:gdLst/>
            <a:ahLst/>
            <a:cxnLst/>
            <a:rect l="l" t="t" r="r" b="b"/>
            <a:pathLst>
              <a:path w="2477134">
                <a:moveTo>
                  <a:pt x="0" y="0"/>
                </a:moveTo>
                <a:lnTo>
                  <a:pt x="2476804" y="0"/>
                </a:lnTo>
              </a:path>
            </a:pathLst>
          </a:custGeom>
          <a:ln w="3810">
            <a:solidFill>
              <a:srgbClr val="231F20"/>
            </a:solidFill>
          </a:ln>
        </p:spPr>
        <p:txBody>
          <a:bodyPr wrap="square" lIns="0" tIns="0" rIns="0" bIns="0" rtlCol="0"/>
          <a:lstStyle/>
          <a:p>
            <a:endParaRPr sz="2400">
              <a:latin typeface="+mj-lt"/>
            </a:endParaRPr>
          </a:p>
        </p:txBody>
      </p:sp>
      <p:sp>
        <p:nvSpPr>
          <p:cNvPr id="12" name="object 7">
            <a:extLst>
              <a:ext uri="{FF2B5EF4-FFF2-40B4-BE49-F238E27FC236}">
                <a16:creationId xmlns:a16="http://schemas.microsoft.com/office/drawing/2014/main" id="{B4BF66E7-034F-11D2-4FB9-49FCC4583BDD}"/>
              </a:ext>
            </a:extLst>
          </p:cNvPr>
          <p:cNvSpPr/>
          <p:nvPr userDrawn="1"/>
        </p:nvSpPr>
        <p:spPr>
          <a:xfrm>
            <a:off x="214438" y="469221"/>
            <a:ext cx="5516925" cy="0"/>
          </a:xfrm>
          <a:custGeom>
            <a:avLst/>
            <a:gdLst/>
            <a:ahLst/>
            <a:cxnLst/>
            <a:rect l="l" t="t" r="r" b="b"/>
            <a:pathLst>
              <a:path w="2930525">
                <a:moveTo>
                  <a:pt x="0" y="0"/>
                </a:moveTo>
                <a:lnTo>
                  <a:pt x="2930448" y="0"/>
                </a:lnTo>
              </a:path>
            </a:pathLst>
          </a:custGeom>
          <a:ln w="3810">
            <a:solidFill>
              <a:srgbClr val="231F20"/>
            </a:solidFill>
          </a:ln>
        </p:spPr>
        <p:txBody>
          <a:bodyPr wrap="square" lIns="0" tIns="0" rIns="0" bIns="0" rtlCol="0"/>
          <a:lstStyle/>
          <a:p>
            <a:endParaRPr sz="2400">
              <a:latin typeface="+mj-lt"/>
            </a:endParaRPr>
          </a:p>
        </p:txBody>
      </p:sp>
      <p:sp>
        <p:nvSpPr>
          <p:cNvPr id="13" name="object 8">
            <a:extLst>
              <a:ext uri="{FF2B5EF4-FFF2-40B4-BE49-F238E27FC236}">
                <a16:creationId xmlns:a16="http://schemas.microsoft.com/office/drawing/2014/main" id="{4B69E9BF-3E3F-59F2-771F-0C0984B5F037}"/>
              </a:ext>
            </a:extLst>
          </p:cNvPr>
          <p:cNvSpPr/>
          <p:nvPr userDrawn="1"/>
        </p:nvSpPr>
        <p:spPr>
          <a:xfrm>
            <a:off x="5911501" y="469221"/>
            <a:ext cx="3914273"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26" name="object 20">
            <a:extLst>
              <a:ext uri="{FF2B5EF4-FFF2-40B4-BE49-F238E27FC236}">
                <a16:creationId xmlns:a16="http://schemas.microsoft.com/office/drawing/2014/main" id="{58BD4A6B-6CC1-4597-1B1F-D963794544A2}"/>
              </a:ext>
            </a:extLst>
          </p:cNvPr>
          <p:cNvSpPr txBox="1"/>
          <p:nvPr userDrawn="1"/>
        </p:nvSpPr>
        <p:spPr>
          <a:xfrm>
            <a:off x="11575325" y="4377245"/>
            <a:ext cx="169277" cy="1580668"/>
          </a:xfrm>
          <a:prstGeom prst="rect">
            <a:avLst/>
          </a:prstGeom>
        </p:spPr>
        <p:txBody>
          <a:bodyPr vert="vert270" wrap="square" lIns="0" tIns="1693" rIns="0" bIns="0" rtlCol="0">
            <a:spAutoFit/>
          </a:bodyPr>
          <a:lstStyle/>
          <a:p>
            <a:pPr marL="16934">
              <a:spcBef>
                <a:spcPts val="15"/>
              </a:spcBef>
            </a:pPr>
            <a:r>
              <a:rPr sz="1100" spc="-28" dirty="0">
                <a:solidFill>
                  <a:srgbClr val="231F20"/>
                </a:solidFill>
                <a:latin typeface="+mj-lt"/>
                <a:cs typeface="Arial MT"/>
              </a:rPr>
              <a:t>Gizartegintzan</a:t>
            </a:r>
            <a:r>
              <a:rPr sz="1100" spc="-20" dirty="0">
                <a:solidFill>
                  <a:srgbClr val="231F20"/>
                </a:solidFill>
                <a:latin typeface="+mj-lt"/>
                <a:cs typeface="Arial MT"/>
              </a:rPr>
              <a:t> </a:t>
            </a:r>
            <a:r>
              <a:rPr sz="1100" spc="-15" dirty="0">
                <a:solidFill>
                  <a:srgbClr val="231F20"/>
                </a:solidFill>
                <a:latin typeface="+mj-lt"/>
                <a:cs typeface="Arial MT"/>
              </a:rPr>
              <a:t>bidelagun</a:t>
            </a:r>
            <a:endParaRPr sz="1100" dirty="0">
              <a:latin typeface="+mj-lt"/>
              <a:cs typeface="Arial MT"/>
            </a:endParaRPr>
          </a:p>
        </p:txBody>
      </p:sp>
      <p:grpSp>
        <p:nvGrpSpPr>
          <p:cNvPr id="31" name="Grupo 30">
            <a:extLst>
              <a:ext uri="{FF2B5EF4-FFF2-40B4-BE49-F238E27FC236}">
                <a16:creationId xmlns:a16="http://schemas.microsoft.com/office/drawing/2014/main" id="{63B12859-AE96-F0E8-FE10-B7E7AB681925}"/>
              </a:ext>
            </a:extLst>
          </p:cNvPr>
          <p:cNvGrpSpPr/>
          <p:nvPr userDrawn="1"/>
        </p:nvGrpSpPr>
        <p:grpSpPr>
          <a:xfrm>
            <a:off x="10899580" y="592673"/>
            <a:ext cx="781522" cy="382001"/>
            <a:chOff x="2303914" y="4371665"/>
            <a:chExt cx="3503461" cy="1828835"/>
          </a:xfrm>
        </p:grpSpPr>
        <p:pic>
          <p:nvPicPr>
            <p:cNvPr id="27" name="object 19">
              <a:extLst>
                <a:ext uri="{FF2B5EF4-FFF2-40B4-BE49-F238E27FC236}">
                  <a16:creationId xmlns:a16="http://schemas.microsoft.com/office/drawing/2014/main" id="{D1B03B30-1070-D1D1-16FC-A206E68005B7}"/>
                </a:ext>
              </a:extLst>
            </p:cNvPr>
            <p:cNvPicPr/>
            <p:nvPr userDrawn="1"/>
          </p:nvPicPr>
          <p:blipFill>
            <a:blip r:embed="rId2" cstate="print"/>
            <a:stretch>
              <a:fillRect/>
            </a:stretch>
          </p:blipFill>
          <p:spPr>
            <a:xfrm>
              <a:off x="2303914" y="4372273"/>
              <a:ext cx="320264" cy="310511"/>
            </a:xfrm>
            <a:prstGeom prst="rect">
              <a:avLst/>
            </a:prstGeom>
          </p:spPr>
        </p:pic>
        <p:sp>
          <p:nvSpPr>
            <p:cNvPr id="28" name="object 20">
              <a:extLst>
                <a:ext uri="{FF2B5EF4-FFF2-40B4-BE49-F238E27FC236}">
                  <a16:creationId xmlns:a16="http://schemas.microsoft.com/office/drawing/2014/main" id="{155E5B2C-131A-8832-BE82-C2F8229F8037}"/>
                </a:ext>
              </a:extLst>
            </p:cNvPr>
            <p:cNvSpPr/>
            <p:nvPr userDrawn="1"/>
          </p:nvSpPr>
          <p:spPr>
            <a:xfrm>
              <a:off x="2325384" y="4768959"/>
              <a:ext cx="1383402" cy="1004109"/>
            </a:xfrm>
            <a:custGeom>
              <a:avLst/>
              <a:gdLst/>
              <a:ahLst/>
              <a:cxnLst/>
              <a:rect l="l" t="t" r="r" b="b"/>
              <a:pathLst>
                <a:path w="1037589" h="753110">
                  <a:moveTo>
                    <a:pt x="208000" y="0"/>
                  </a:moveTo>
                  <a:lnTo>
                    <a:pt x="123202" y="0"/>
                  </a:lnTo>
                  <a:lnTo>
                    <a:pt x="70180" y="9220"/>
                  </a:lnTo>
                  <a:lnTo>
                    <a:pt x="31584" y="34937"/>
                  </a:lnTo>
                  <a:lnTo>
                    <a:pt x="7988" y="74307"/>
                  </a:lnTo>
                  <a:lnTo>
                    <a:pt x="0" y="124434"/>
                  </a:lnTo>
                  <a:lnTo>
                    <a:pt x="0" y="752881"/>
                  </a:lnTo>
                  <a:lnTo>
                    <a:pt x="208000" y="752881"/>
                  </a:lnTo>
                  <a:lnTo>
                    <a:pt x="208000" y="0"/>
                  </a:lnTo>
                  <a:close/>
                </a:path>
                <a:path w="1037589" h="753110">
                  <a:moveTo>
                    <a:pt x="1036980" y="0"/>
                  </a:moveTo>
                  <a:lnTo>
                    <a:pt x="820204" y="0"/>
                  </a:lnTo>
                  <a:lnTo>
                    <a:pt x="641489" y="541959"/>
                  </a:lnTo>
                  <a:lnTo>
                    <a:pt x="459854" y="0"/>
                  </a:lnTo>
                  <a:lnTo>
                    <a:pt x="238683" y="0"/>
                  </a:lnTo>
                  <a:lnTo>
                    <a:pt x="509663" y="752881"/>
                  </a:lnTo>
                  <a:lnTo>
                    <a:pt x="766000" y="752881"/>
                  </a:lnTo>
                  <a:lnTo>
                    <a:pt x="1036980" y="0"/>
                  </a:lnTo>
                  <a:close/>
                </a:path>
              </a:pathLst>
            </a:custGeom>
            <a:solidFill>
              <a:srgbClr val="2D2925"/>
            </a:solidFill>
          </p:spPr>
          <p:txBody>
            <a:bodyPr wrap="square" lIns="0" tIns="0" rIns="0" bIns="0" rtlCol="0"/>
            <a:lstStyle/>
            <a:p>
              <a:endParaRPr sz="2400"/>
            </a:p>
          </p:txBody>
        </p:sp>
        <p:sp>
          <p:nvSpPr>
            <p:cNvPr id="29" name="object 22">
              <a:extLst>
                <a:ext uri="{FF2B5EF4-FFF2-40B4-BE49-F238E27FC236}">
                  <a16:creationId xmlns:a16="http://schemas.microsoft.com/office/drawing/2014/main" id="{F43D9998-3695-167B-0C39-C6DDA80B23F7}"/>
                </a:ext>
              </a:extLst>
            </p:cNvPr>
            <p:cNvSpPr/>
            <p:nvPr userDrawn="1"/>
          </p:nvSpPr>
          <p:spPr>
            <a:xfrm>
              <a:off x="3637449" y="4755294"/>
              <a:ext cx="2169926" cy="1445206"/>
            </a:xfrm>
            <a:custGeom>
              <a:avLst/>
              <a:gdLst/>
              <a:ahLst/>
              <a:cxnLst/>
              <a:rect l="l" t="t" r="r" b="b"/>
              <a:pathLst>
                <a:path w="1627504" h="1083945">
                  <a:moveTo>
                    <a:pt x="782193" y="10248"/>
                  </a:moveTo>
                  <a:lnTo>
                    <a:pt x="600557" y="10248"/>
                  </a:lnTo>
                  <a:lnTo>
                    <a:pt x="580059" y="109855"/>
                  </a:lnTo>
                  <a:lnTo>
                    <a:pt x="578586" y="108216"/>
                  </a:lnTo>
                  <a:lnTo>
                    <a:pt x="578586" y="388162"/>
                  </a:lnTo>
                  <a:lnTo>
                    <a:pt x="574370" y="440207"/>
                  </a:lnTo>
                  <a:lnTo>
                    <a:pt x="562025" y="486575"/>
                  </a:lnTo>
                  <a:lnTo>
                    <a:pt x="542036" y="526402"/>
                  </a:lnTo>
                  <a:lnTo>
                    <a:pt x="514908" y="558850"/>
                  </a:lnTo>
                  <a:lnTo>
                    <a:pt x="481126" y="583082"/>
                  </a:lnTo>
                  <a:lnTo>
                    <a:pt x="441159" y="598233"/>
                  </a:lnTo>
                  <a:lnTo>
                    <a:pt x="395503" y="603478"/>
                  </a:lnTo>
                  <a:lnTo>
                    <a:pt x="349770" y="598233"/>
                  </a:lnTo>
                  <a:lnTo>
                    <a:pt x="309587" y="583082"/>
                  </a:lnTo>
                  <a:lnTo>
                    <a:pt x="275501" y="558850"/>
                  </a:lnTo>
                  <a:lnTo>
                    <a:pt x="248056" y="526402"/>
                  </a:lnTo>
                  <a:lnTo>
                    <a:pt x="227787" y="486575"/>
                  </a:lnTo>
                  <a:lnTo>
                    <a:pt x="215226" y="440207"/>
                  </a:lnTo>
                  <a:lnTo>
                    <a:pt x="210921" y="388162"/>
                  </a:lnTo>
                  <a:lnTo>
                    <a:pt x="215226" y="335483"/>
                  </a:lnTo>
                  <a:lnTo>
                    <a:pt x="227787" y="288518"/>
                  </a:lnTo>
                  <a:lnTo>
                    <a:pt x="248056" y="248145"/>
                  </a:lnTo>
                  <a:lnTo>
                    <a:pt x="275501" y="215214"/>
                  </a:lnTo>
                  <a:lnTo>
                    <a:pt x="309587" y="190627"/>
                  </a:lnTo>
                  <a:lnTo>
                    <a:pt x="349770" y="175234"/>
                  </a:lnTo>
                  <a:lnTo>
                    <a:pt x="395503" y="169913"/>
                  </a:lnTo>
                  <a:lnTo>
                    <a:pt x="441159" y="175234"/>
                  </a:lnTo>
                  <a:lnTo>
                    <a:pt x="481126" y="190627"/>
                  </a:lnTo>
                  <a:lnTo>
                    <a:pt x="514908" y="215214"/>
                  </a:lnTo>
                  <a:lnTo>
                    <a:pt x="542036" y="248145"/>
                  </a:lnTo>
                  <a:lnTo>
                    <a:pt x="562025" y="288518"/>
                  </a:lnTo>
                  <a:lnTo>
                    <a:pt x="574370" y="335483"/>
                  </a:lnTo>
                  <a:lnTo>
                    <a:pt x="578586" y="388162"/>
                  </a:lnTo>
                  <a:lnTo>
                    <a:pt x="578586" y="108216"/>
                  </a:lnTo>
                  <a:lnTo>
                    <a:pt x="547687" y="73672"/>
                  </a:lnTo>
                  <a:lnTo>
                    <a:pt x="508508" y="43332"/>
                  </a:lnTo>
                  <a:lnTo>
                    <a:pt x="462356" y="20104"/>
                  </a:lnTo>
                  <a:lnTo>
                    <a:pt x="409117" y="5232"/>
                  </a:lnTo>
                  <a:lnTo>
                    <a:pt x="348627" y="0"/>
                  </a:lnTo>
                  <a:lnTo>
                    <a:pt x="303301" y="2667"/>
                  </a:lnTo>
                  <a:lnTo>
                    <a:pt x="260096" y="10553"/>
                  </a:lnTo>
                  <a:lnTo>
                    <a:pt x="219290" y="23444"/>
                  </a:lnTo>
                  <a:lnTo>
                    <a:pt x="181127" y="41173"/>
                  </a:lnTo>
                  <a:lnTo>
                    <a:pt x="145884" y="63512"/>
                  </a:lnTo>
                  <a:lnTo>
                    <a:pt x="113817" y="90284"/>
                  </a:lnTo>
                  <a:lnTo>
                    <a:pt x="85178" y="121285"/>
                  </a:lnTo>
                  <a:lnTo>
                    <a:pt x="60236" y="156324"/>
                  </a:lnTo>
                  <a:lnTo>
                    <a:pt x="39243" y="195211"/>
                  </a:lnTo>
                  <a:lnTo>
                    <a:pt x="22466" y="237731"/>
                  </a:lnTo>
                  <a:lnTo>
                    <a:pt x="10160" y="283718"/>
                  </a:lnTo>
                  <a:lnTo>
                    <a:pt x="2578" y="332943"/>
                  </a:lnTo>
                  <a:lnTo>
                    <a:pt x="0" y="385229"/>
                  </a:lnTo>
                  <a:lnTo>
                    <a:pt x="2578" y="438683"/>
                  </a:lnTo>
                  <a:lnTo>
                    <a:pt x="10160" y="488759"/>
                  </a:lnTo>
                  <a:lnTo>
                    <a:pt x="22479" y="535279"/>
                  </a:lnTo>
                  <a:lnTo>
                    <a:pt x="39293" y="578104"/>
                  </a:lnTo>
                  <a:lnTo>
                    <a:pt x="60325" y="617067"/>
                  </a:lnTo>
                  <a:lnTo>
                    <a:pt x="85331" y="652005"/>
                  </a:lnTo>
                  <a:lnTo>
                    <a:pt x="114046" y="682764"/>
                  </a:lnTo>
                  <a:lnTo>
                    <a:pt x="146227" y="709168"/>
                  </a:lnTo>
                  <a:lnTo>
                    <a:pt x="181622" y="731075"/>
                  </a:lnTo>
                  <a:lnTo>
                    <a:pt x="219951" y="748322"/>
                  </a:lnTo>
                  <a:lnTo>
                    <a:pt x="260985" y="760742"/>
                  </a:lnTo>
                  <a:lnTo>
                    <a:pt x="304444" y="768172"/>
                  </a:lnTo>
                  <a:lnTo>
                    <a:pt x="350088" y="770470"/>
                  </a:lnTo>
                  <a:lnTo>
                    <a:pt x="410438" y="764781"/>
                  </a:lnTo>
                  <a:lnTo>
                    <a:pt x="463397" y="748906"/>
                  </a:lnTo>
                  <a:lnTo>
                    <a:pt x="509333" y="724585"/>
                  </a:lnTo>
                  <a:lnTo>
                    <a:pt x="548589" y="693585"/>
                  </a:lnTo>
                  <a:lnTo>
                    <a:pt x="581520" y="657669"/>
                  </a:lnTo>
                  <a:lnTo>
                    <a:pt x="599097" y="763130"/>
                  </a:lnTo>
                  <a:lnTo>
                    <a:pt x="782193" y="763130"/>
                  </a:lnTo>
                  <a:lnTo>
                    <a:pt x="782193" y="657669"/>
                  </a:lnTo>
                  <a:lnTo>
                    <a:pt x="782193" y="603478"/>
                  </a:lnTo>
                  <a:lnTo>
                    <a:pt x="782193" y="169913"/>
                  </a:lnTo>
                  <a:lnTo>
                    <a:pt x="782193" y="109855"/>
                  </a:lnTo>
                  <a:lnTo>
                    <a:pt x="782193" y="10248"/>
                  </a:lnTo>
                  <a:close/>
                </a:path>
                <a:path w="1627504" h="1083945">
                  <a:moveTo>
                    <a:pt x="1627378" y="388150"/>
                  </a:moveTo>
                  <a:lnTo>
                    <a:pt x="1624812" y="334949"/>
                  </a:lnTo>
                  <a:lnTo>
                    <a:pt x="1617294" y="285013"/>
                  </a:lnTo>
                  <a:lnTo>
                    <a:pt x="1605064" y="238493"/>
                  </a:lnTo>
                  <a:lnTo>
                    <a:pt x="1588376" y="195580"/>
                  </a:lnTo>
                  <a:lnTo>
                    <a:pt x="1574647" y="169900"/>
                  </a:lnTo>
                  <a:lnTo>
                    <a:pt x="1567459" y="156451"/>
                  </a:lnTo>
                  <a:lnTo>
                    <a:pt x="1542554" y="121297"/>
                  </a:lnTo>
                  <a:lnTo>
                    <a:pt x="1536014" y="114223"/>
                  </a:lnTo>
                  <a:lnTo>
                    <a:pt x="1513916" y="90297"/>
                  </a:lnTo>
                  <a:lnTo>
                    <a:pt x="1481785" y="63614"/>
                  </a:lnTo>
                  <a:lnTo>
                    <a:pt x="1446403" y="41452"/>
                  </a:lnTo>
                  <a:lnTo>
                    <a:pt x="1417904" y="28473"/>
                  </a:lnTo>
                  <a:lnTo>
                    <a:pt x="1417904" y="385229"/>
                  </a:lnTo>
                  <a:lnTo>
                    <a:pt x="1413510" y="437896"/>
                  </a:lnTo>
                  <a:lnTo>
                    <a:pt x="1400746" y="484860"/>
                  </a:lnTo>
                  <a:lnTo>
                    <a:pt x="1380197" y="525233"/>
                  </a:lnTo>
                  <a:lnTo>
                    <a:pt x="1352435" y="558152"/>
                  </a:lnTo>
                  <a:lnTo>
                    <a:pt x="1318069" y="582739"/>
                  </a:lnTo>
                  <a:lnTo>
                    <a:pt x="1277683" y="598144"/>
                  </a:lnTo>
                  <a:lnTo>
                    <a:pt x="1231874" y="603465"/>
                  </a:lnTo>
                  <a:lnTo>
                    <a:pt x="1186218" y="598144"/>
                  </a:lnTo>
                  <a:lnTo>
                    <a:pt x="1146251" y="582739"/>
                  </a:lnTo>
                  <a:lnTo>
                    <a:pt x="1112469" y="558152"/>
                  </a:lnTo>
                  <a:lnTo>
                    <a:pt x="1085342" y="525233"/>
                  </a:lnTo>
                  <a:lnTo>
                    <a:pt x="1065352" y="484860"/>
                  </a:lnTo>
                  <a:lnTo>
                    <a:pt x="1053007" y="437896"/>
                  </a:lnTo>
                  <a:lnTo>
                    <a:pt x="1048791" y="385229"/>
                  </a:lnTo>
                  <a:lnTo>
                    <a:pt x="1053007" y="333171"/>
                  </a:lnTo>
                  <a:lnTo>
                    <a:pt x="1065352" y="286804"/>
                  </a:lnTo>
                  <a:lnTo>
                    <a:pt x="1085342" y="246964"/>
                  </a:lnTo>
                  <a:lnTo>
                    <a:pt x="1112469" y="214515"/>
                  </a:lnTo>
                  <a:lnTo>
                    <a:pt x="1146251" y="190296"/>
                  </a:lnTo>
                  <a:lnTo>
                    <a:pt x="1186218" y="175133"/>
                  </a:lnTo>
                  <a:lnTo>
                    <a:pt x="1231874" y="169900"/>
                  </a:lnTo>
                  <a:lnTo>
                    <a:pt x="1277683" y="175133"/>
                  </a:lnTo>
                  <a:lnTo>
                    <a:pt x="1318069" y="190296"/>
                  </a:lnTo>
                  <a:lnTo>
                    <a:pt x="1352435" y="214515"/>
                  </a:lnTo>
                  <a:lnTo>
                    <a:pt x="1380197" y="246964"/>
                  </a:lnTo>
                  <a:lnTo>
                    <a:pt x="1400746" y="286804"/>
                  </a:lnTo>
                  <a:lnTo>
                    <a:pt x="1413510" y="333171"/>
                  </a:lnTo>
                  <a:lnTo>
                    <a:pt x="1417904" y="385229"/>
                  </a:lnTo>
                  <a:lnTo>
                    <a:pt x="1417904" y="28473"/>
                  </a:lnTo>
                  <a:lnTo>
                    <a:pt x="1408023" y="23964"/>
                  </a:lnTo>
                  <a:lnTo>
                    <a:pt x="1366875" y="11353"/>
                  </a:lnTo>
                  <a:lnTo>
                    <a:pt x="1323213" y="3797"/>
                  </a:lnTo>
                  <a:lnTo>
                    <a:pt x="1277289" y="1460"/>
                  </a:lnTo>
                  <a:lnTo>
                    <a:pt x="1216799" y="6997"/>
                  </a:lnTo>
                  <a:lnTo>
                    <a:pt x="1163548" y="22593"/>
                  </a:lnTo>
                  <a:lnTo>
                    <a:pt x="1117409" y="46697"/>
                  </a:lnTo>
                  <a:lnTo>
                    <a:pt x="1078217" y="77749"/>
                  </a:lnTo>
                  <a:lnTo>
                    <a:pt x="1045857" y="114223"/>
                  </a:lnTo>
                  <a:lnTo>
                    <a:pt x="1025347" y="10236"/>
                  </a:lnTo>
                  <a:lnTo>
                    <a:pt x="845185" y="10236"/>
                  </a:lnTo>
                  <a:lnTo>
                    <a:pt x="845185" y="1083475"/>
                  </a:lnTo>
                  <a:lnTo>
                    <a:pt x="1051712" y="1083475"/>
                  </a:lnTo>
                  <a:lnTo>
                    <a:pt x="1051712" y="667918"/>
                  </a:lnTo>
                  <a:lnTo>
                    <a:pt x="1083894" y="702360"/>
                  </a:lnTo>
                  <a:lnTo>
                    <a:pt x="1122553" y="731100"/>
                  </a:lnTo>
                  <a:lnTo>
                    <a:pt x="1167828" y="753033"/>
                  </a:lnTo>
                  <a:lnTo>
                    <a:pt x="1219847" y="767003"/>
                  </a:lnTo>
                  <a:lnTo>
                    <a:pt x="1278763" y="771918"/>
                  </a:lnTo>
                  <a:lnTo>
                    <a:pt x="1324381" y="769289"/>
                  </a:lnTo>
                  <a:lnTo>
                    <a:pt x="1367777" y="761542"/>
                  </a:lnTo>
                  <a:lnTo>
                    <a:pt x="1408696" y="748842"/>
                  </a:lnTo>
                  <a:lnTo>
                    <a:pt x="1446898" y="731354"/>
                  </a:lnTo>
                  <a:lnTo>
                    <a:pt x="1482128" y="709282"/>
                  </a:lnTo>
                  <a:lnTo>
                    <a:pt x="1514144" y="682777"/>
                  </a:lnTo>
                  <a:lnTo>
                    <a:pt x="1542694" y="652018"/>
                  </a:lnTo>
                  <a:lnTo>
                    <a:pt x="1567535" y="617194"/>
                  </a:lnTo>
                  <a:lnTo>
                    <a:pt x="1588414" y="578472"/>
                  </a:lnTo>
                  <a:lnTo>
                    <a:pt x="1605089" y="536041"/>
                  </a:lnTo>
                  <a:lnTo>
                    <a:pt x="1617306" y="490054"/>
                  </a:lnTo>
                  <a:lnTo>
                    <a:pt x="1624812" y="440690"/>
                  </a:lnTo>
                  <a:lnTo>
                    <a:pt x="1627378" y="388150"/>
                  </a:lnTo>
                  <a:close/>
                </a:path>
              </a:pathLst>
            </a:custGeom>
            <a:solidFill>
              <a:srgbClr val="2D2925"/>
            </a:solidFill>
          </p:spPr>
          <p:txBody>
            <a:bodyPr wrap="square" lIns="0" tIns="0" rIns="0" bIns="0" rtlCol="0"/>
            <a:lstStyle/>
            <a:p>
              <a:endParaRPr sz="2400"/>
            </a:p>
          </p:txBody>
        </p:sp>
        <p:pic>
          <p:nvPicPr>
            <p:cNvPr id="30" name="object 23">
              <a:extLst>
                <a:ext uri="{FF2B5EF4-FFF2-40B4-BE49-F238E27FC236}">
                  <a16:creationId xmlns:a16="http://schemas.microsoft.com/office/drawing/2014/main" id="{63E0D765-7F3D-5831-1A39-6B335B05430C}"/>
                </a:ext>
              </a:extLst>
            </p:cNvPr>
            <p:cNvPicPr/>
            <p:nvPr userDrawn="1"/>
          </p:nvPicPr>
          <p:blipFill>
            <a:blip r:embed="rId2" cstate="print"/>
            <a:stretch>
              <a:fillRect/>
            </a:stretch>
          </p:blipFill>
          <p:spPr>
            <a:xfrm>
              <a:off x="2303914" y="4371665"/>
              <a:ext cx="320264" cy="310511"/>
            </a:xfrm>
            <a:prstGeom prst="rect">
              <a:avLst/>
            </a:prstGeom>
          </p:spPr>
        </p:pic>
      </p:grpSp>
      <p:sp>
        <p:nvSpPr>
          <p:cNvPr id="283" name="Marcador de número de diapositiva 5">
            <a:extLst>
              <a:ext uri="{FF2B5EF4-FFF2-40B4-BE49-F238E27FC236}">
                <a16:creationId xmlns:a16="http://schemas.microsoft.com/office/drawing/2014/main" id="{340C6DE9-1F95-1B27-FB73-1B022C37455F}"/>
              </a:ext>
            </a:extLst>
          </p:cNvPr>
          <p:cNvSpPr>
            <a:spLocks noGrp="1"/>
          </p:cNvSpPr>
          <p:nvPr>
            <p:ph type="sldNum" sz="quarter" idx="12"/>
          </p:nvPr>
        </p:nvSpPr>
        <p:spPr>
          <a:xfrm>
            <a:off x="11212966" y="6356350"/>
            <a:ext cx="523200" cy="365125"/>
          </a:xfrm>
          <a:prstGeom prst="rect">
            <a:avLst/>
          </a:prstGeom>
        </p:spPr>
        <p:txBody>
          <a:bodyPr/>
          <a:lstStyle>
            <a:lvl1pPr algn="r">
              <a:defRPr sz="1100" b="1">
                <a:solidFill>
                  <a:srgbClr val="2D2925"/>
                </a:solidFill>
              </a:defRPr>
            </a:lvl1pPr>
          </a:lstStyle>
          <a:p>
            <a:fld id="{02B5F9DE-6FE4-4268-9352-D9D851A7062B}" type="slidenum">
              <a:rPr lang="es-ES" smtClean="0"/>
              <a:pPr/>
              <a:t>‹#›</a:t>
            </a:fld>
            <a:endParaRPr lang="es-ES"/>
          </a:p>
        </p:txBody>
      </p:sp>
      <p:sp>
        <p:nvSpPr>
          <p:cNvPr id="289" name="Marcador de texto 22">
            <a:extLst>
              <a:ext uri="{FF2B5EF4-FFF2-40B4-BE49-F238E27FC236}">
                <a16:creationId xmlns:a16="http://schemas.microsoft.com/office/drawing/2014/main" id="{1E75710C-7C2E-85DB-E280-0BDBEA526682}"/>
              </a:ext>
            </a:extLst>
          </p:cNvPr>
          <p:cNvSpPr>
            <a:spLocks noGrp="1"/>
          </p:cNvSpPr>
          <p:nvPr>
            <p:ph type="body" sz="quarter" idx="11" hasCustomPrompt="1"/>
          </p:nvPr>
        </p:nvSpPr>
        <p:spPr>
          <a:xfrm rot="5400000">
            <a:off x="2824532" y="-2020390"/>
            <a:ext cx="166199" cy="5386387"/>
          </a:xfrm>
          <a:prstGeom prst="rect">
            <a:avLst/>
          </a:prstGeom>
        </p:spPr>
        <p:txBody>
          <a:bodyPr vert="vert270" wrap="square" lIns="0" tIns="1693" rIns="0" bIns="0" rtlCol="0">
            <a:spAutoFit/>
          </a:bodyPr>
          <a:lstStyle>
            <a:lvl1pPr marL="0" indent="0">
              <a:buNone/>
              <a:defRPr lang="es-ES" sz="1200" b="0" spc="0" baseline="0" smtClean="0">
                <a:solidFill>
                  <a:srgbClr val="2C2A25"/>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Jaso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290" name="Marcador de texto 22">
            <a:extLst>
              <a:ext uri="{FF2B5EF4-FFF2-40B4-BE49-F238E27FC236}">
                <a16:creationId xmlns:a16="http://schemas.microsoft.com/office/drawing/2014/main" id="{27D6CF3A-3DF8-0B16-7C7D-2E74EF5CB7EB}"/>
              </a:ext>
            </a:extLst>
          </p:cNvPr>
          <p:cNvSpPr>
            <a:spLocks noGrp="1"/>
          </p:cNvSpPr>
          <p:nvPr>
            <p:ph type="body" sz="quarter" idx="13" hasCustomPrompt="1"/>
          </p:nvPr>
        </p:nvSpPr>
        <p:spPr>
          <a:xfrm rot="5400000">
            <a:off x="7801849" y="-1299270"/>
            <a:ext cx="166199" cy="3946896"/>
          </a:xfrm>
          <a:prstGeom prst="rect">
            <a:avLst/>
          </a:prstGeom>
        </p:spPr>
        <p:txBody>
          <a:bodyPr vert="vert270" wrap="square" lIns="0" tIns="1693" rIns="0" bIns="0" rtlCol="0">
            <a:spAutoFit/>
          </a:bodyPr>
          <a:lstStyle>
            <a:lvl1pPr marL="0" indent="0">
              <a:buNone/>
              <a:defRPr lang="es-ES" sz="1200" b="0" spc="0" baseline="0" smtClean="0">
                <a:solidFill>
                  <a:srgbClr val="2C2A25"/>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spTree>
    <p:extLst>
      <p:ext uri="{BB962C8B-B14F-4D97-AF65-F5344CB8AC3E}">
        <p14:creationId xmlns:p14="http://schemas.microsoft.com/office/powerpoint/2010/main" val="74182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okorra_2">
    <p:spTree>
      <p:nvGrpSpPr>
        <p:cNvPr id="1" name=""/>
        <p:cNvGrpSpPr/>
        <p:nvPr/>
      </p:nvGrpSpPr>
      <p:grpSpPr>
        <a:xfrm>
          <a:off x="0" y="0"/>
          <a:ext cx="0" cy="0"/>
          <a:chOff x="0" y="0"/>
          <a:chExt cx="0" cy="0"/>
        </a:xfrm>
      </p:grpSpPr>
      <p:sp>
        <p:nvSpPr>
          <p:cNvPr id="13" name="object 8">
            <a:extLst>
              <a:ext uri="{FF2B5EF4-FFF2-40B4-BE49-F238E27FC236}">
                <a16:creationId xmlns:a16="http://schemas.microsoft.com/office/drawing/2014/main" id="{4B69E9BF-3E3F-59F2-771F-0C0984B5F037}"/>
              </a:ext>
            </a:extLst>
          </p:cNvPr>
          <p:cNvSpPr/>
          <p:nvPr userDrawn="1"/>
        </p:nvSpPr>
        <p:spPr>
          <a:xfrm>
            <a:off x="5177689" y="469221"/>
            <a:ext cx="5381896"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289" name="Marcador de texto 22">
            <a:extLst>
              <a:ext uri="{FF2B5EF4-FFF2-40B4-BE49-F238E27FC236}">
                <a16:creationId xmlns:a16="http://schemas.microsoft.com/office/drawing/2014/main" id="{1E75710C-7C2E-85DB-E280-0BDBEA526682}"/>
              </a:ext>
            </a:extLst>
          </p:cNvPr>
          <p:cNvSpPr>
            <a:spLocks noGrp="1"/>
          </p:cNvSpPr>
          <p:nvPr>
            <p:ph type="body" sz="quarter" idx="11" hasCustomPrompt="1"/>
          </p:nvPr>
        </p:nvSpPr>
        <p:spPr>
          <a:xfrm rot="5400000">
            <a:off x="2824532" y="-2223590"/>
            <a:ext cx="166199" cy="5386387"/>
          </a:xfrm>
          <a:prstGeom prst="rect">
            <a:avLst/>
          </a:prstGeom>
        </p:spPr>
        <p:txBody>
          <a:bodyPr vert="vert270" wrap="square" lIns="0" tIns="1693" rIns="0" bIns="0" rtlCol="0">
            <a:spAutoFit/>
          </a:bodyPr>
          <a:lstStyle>
            <a:lvl1pPr marL="0" indent="0">
              <a:buNone/>
              <a:defRPr lang="es-ES" sz="1200" b="0" spc="0" baseline="0" smtClean="0">
                <a:solidFill>
                  <a:srgbClr val="2C2A25"/>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Jaso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290" name="Marcador de texto 22">
            <a:extLst>
              <a:ext uri="{FF2B5EF4-FFF2-40B4-BE49-F238E27FC236}">
                <a16:creationId xmlns:a16="http://schemas.microsoft.com/office/drawing/2014/main" id="{27D6CF3A-3DF8-0B16-7C7D-2E74EF5CB7EB}"/>
              </a:ext>
            </a:extLst>
          </p:cNvPr>
          <p:cNvSpPr>
            <a:spLocks noGrp="1"/>
          </p:cNvSpPr>
          <p:nvPr>
            <p:ph type="body" sz="quarter" idx="13" hasCustomPrompt="1"/>
          </p:nvPr>
        </p:nvSpPr>
        <p:spPr>
          <a:xfrm rot="5400000">
            <a:off x="2115173" y="-1301422"/>
            <a:ext cx="145424" cy="3946896"/>
          </a:xfrm>
          <a:prstGeom prst="rect">
            <a:avLst/>
          </a:prstGeom>
        </p:spPr>
        <p:txBody>
          <a:bodyPr vert="vert270" wrap="square" lIns="0" tIns="1693" rIns="0" bIns="0" rtlCol="0">
            <a:spAutoFit/>
          </a:bodyPr>
          <a:lstStyle>
            <a:lvl1pPr marL="0" indent="0">
              <a:buNone/>
              <a:defRPr lang="es-ES" sz="1050" b="0" spc="0" baseline="0" smtClean="0">
                <a:solidFill>
                  <a:srgbClr val="8F8C8A"/>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pic>
        <p:nvPicPr>
          <p:cNvPr id="4" name="Imagen 3" descr="Logotipo, nombre de la empresa&#10;&#10;Descripción generada automáticamente">
            <a:extLst>
              <a:ext uri="{FF2B5EF4-FFF2-40B4-BE49-F238E27FC236}">
                <a16:creationId xmlns:a16="http://schemas.microsoft.com/office/drawing/2014/main" id="{E8E156BE-7DBD-6555-6E0B-E58BDAED39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17562" y="49256"/>
            <a:ext cx="1260000" cy="839929"/>
          </a:xfrm>
          <a:prstGeom prst="rect">
            <a:avLst/>
          </a:prstGeom>
        </p:spPr>
      </p:pic>
      <p:sp>
        <p:nvSpPr>
          <p:cNvPr id="5" name="object 8">
            <a:extLst>
              <a:ext uri="{FF2B5EF4-FFF2-40B4-BE49-F238E27FC236}">
                <a16:creationId xmlns:a16="http://schemas.microsoft.com/office/drawing/2014/main" id="{01A3FBFF-46B7-DC14-963D-B7F8B0116688}"/>
              </a:ext>
            </a:extLst>
          </p:cNvPr>
          <p:cNvSpPr/>
          <p:nvPr userDrawn="1"/>
        </p:nvSpPr>
        <p:spPr>
          <a:xfrm>
            <a:off x="6013564" y="6381601"/>
            <a:ext cx="3837147"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6" name="object 2" descr="Engranajes de máquina">
            <a:extLst>
              <a:ext uri="{FF2B5EF4-FFF2-40B4-BE49-F238E27FC236}">
                <a16:creationId xmlns:a16="http://schemas.microsoft.com/office/drawing/2014/main" id="{4B76CEDD-1A3A-94C0-2514-6C51BE385092}"/>
              </a:ext>
            </a:extLst>
          </p:cNvPr>
          <p:cNvSpPr/>
          <p:nvPr userDrawn="1"/>
        </p:nvSpPr>
        <p:spPr>
          <a:xfrm>
            <a:off x="306466" y="6181201"/>
            <a:ext cx="435573" cy="427561"/>
          </a:xfrm>
          <a:custGeom>
            <a:avLst/>
            <a:gdLst/>
            <a:ahLst/>
            <a:cxnLst/>
            <a:rect l="l" t="t" r="r" b="b"/>
            <a:pathLst>
              <a:path w="648335" h="648335">
                <a:moveTo>
                  <a:pt x="614997" y="0"/>
                </a:moveTo>
                <a:lnTo>
                  <a:pt x="354723" y="0"/>
                </a:lnTo>
                <a:lnTo>
                  <a:pt x="335184" y="2520"/>
                </a:lnTo>
                <a:lnTo>
                  <a:pt x="286562" y="30416"/>
                </a:lnTo>
                <a:lnTo>
                  <a:pt x="1066" y="316090"/>
                </a:lnTo>
                <a:lnTo>
                  <a:pt x="0" y="318427"/>
                </a:lnTo>
                <a:lnTo>
                  <a:pt x="0" y="326605"/>
                </a:lnTo>
                <a:lnTo>
                  <a:pt x="4508" y="331101"/>
                </a:lnTo>
                <a:lnTo>
                  <a:pt x="284848" y="331101"/>
                </a:lnTo>
                <a:lnTo>
                  <a:pt x="296987" y="333505"/>
                </a:lnTo>
                <a:lnTo>
                  <a:pt x="307144" y="340180"/>
                </a:lnTo>
                <a:lnTo>
                  <a:pt x="314160" y="350320"/>
                </a:lnTo>
                <a:lnTo>
                  <a:pt x="316877" y="363118"/>
                </a:lnTo>
                <a:lnTo>
                  <a:pt x="316953" y="643648"/>
                </a:lnTo>
                <a:lnTo>
                  <a:pt x="321398" y="648081"/>
                </a:lnTo>
                <a:lnTo>
                  <a:pt x="329603" y="648081"/>
                </a:lnTo>
                <a:lnTo>
                  <a:pt x="332028" y="646988"/>
                </a:lnTo>
                <a:lnTo>
                  <a:pt x="616851" y="362254"/>
                </a:lnTo>
                <a:lnTo>
                  <a:pt x="639229" y="331074"/>
                </a:lnTo>
                <a:lnTo>
                  <a:pt x="647903" y="292366"/>
                </a:lnTo>
                <a:lnTo>
                  <a:pt x="647903" y="32016"/>
                </a:lnTo>
                <a:lnTo>
                  <a:pt x="644942" y="19593"/>
                </a:lnTo>
                <a:lnTo>
                  <a:pt x="637836" y="9469"/>
                </a:lnTo>
                <a:lnTo>
                  <a:pt x="627538" y="2614"/>
                </a:lnTo>
                <a:lnTo>
                  <a:pt x="614997" y="0"/>
                </a:lnTo>
                <a:close/>
              </a:path>
            </a:pathLst>
          </a:custGeom>
          <a:solidFill>
            <a:srgbClr val="231F20"/>
          </a:solidFill>
        </p:spPr>
        <p:txBody>
          <a:bodyPr wrap="square" lIns="0" tIns="0" rIns="0" bIns="0" rtlCol="0"/>
          <a:lstStyle/>
          <a:p>
            <a:endParaRPr sz="2400"/>
          </a:p>
        </p:txBody>
      </p:sp>
      <p:sp>
        <p:nvSpPr>
          <p:cNvPr id="8" name="object 8">
            <a:extLst>
              <a:ext uri="{FF2B5EF4-FFF2-40B4-BE49-F238E27FC236}">
                <a16:creationId xmlns:a16="http://schemas.microsoft.com/office/drawing/2014/main" id="{00227851-B486-4743-CFEB-82E7946C6361}"/>
              </a:ext>
            </a:extLst>
          </p:cNvPr>
          <p:cNvSpPr/>
          <p:nvPr userDrawn="1"/>
        </p:nvSpPr>
        <p:spPr>
          <a:xfrm>
            <a:off x="1058054" y="6381600"/>
            <a:ext cx="4960905" cy="45719"/>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grpSp>
        <p:nvGrpSpPr>
          <p:cNvPr id="21" name="object 16">
            <a:extLst>
              <a:ext uri="{FF2B5EF4-FFF2-40B4-BE49-F238E27FC236}">
                <a16:creationId xmlns:a16="http://schemas.microsoft.com/office/drawing/2014/main" id="{1FA2C0E7-FAFC-30B3-4E8C-B02C308FEB43}"/>
              </a:ext>
            </a:extLst>
          </p:cNvPr>
          <p:cNvGrpSpPr/>
          <p:nvPr userDrawn="1"/>
        </p:nvGrpSpPr>
        <p:grpSpPr>
          <a:xfrm>
            <a:off x="10036264" y="5957163"/>
            <a:ext cx="1921962" cy="738965"/>
            <a:chOff x="4963806" y="4669297"/>
            <a:chExt cx="1902181" cy="721940"/>
          </a:xfrm>
        </p:grpSpPr>
        <p:pic>
          <p:nvPicPr>
            <p:cNvPr id="22" name="object 20">
              <a:extLst>
                <a:ext uri="{FF2B5EF4-FFF2-40B4-BE49-F238E27FC236}">
                  <a16:creationId xmlns:a16="http://schemas.microsoft.com/office/drawing/2014/main" id="{5AFFBE2B-262A-14ED-0084-C9CB54D28D62}"/>
                </a:ext>
              </a:extLst>
            </p:cNvPr>
            <p:cNvPicPr/>
            <p:nvPr/>
          </p:nvPicPr>
          <p:blipFill>
            <a:blip r:embed="rId3" cstate="print"/>
            <a:stretch>
              <a:fillRect/>
            </a:stretch>
          </p:blipFill>
          <p:spPr>
            <a:xfrm>
              <a:off x="5983697" y="4669297"/>
              <a:ext cx="882290" cy="171898"/>
            </a:xfrm>
            <a:prstGeom prst="rect">
              <a:avLst/>
            </a:prstGeom>
          </p:spPr>
        </p:pic>
        <p:pic>
          <p:nvPicPr>
            <p:cNvPr id="23" name="object 21">
              <a:extLst>
                <a:ext uri="{FF2B5EF4-FFF2-40B4-BE49-F238E27FC236}">
                  <a16:creationId xmlns:a16="http://schemas.microsoft.com/office/drawing/2014/main" id="{7FE403C1-291F-7BC2-A504-88D9BC3F2786}"/>
                </a:ext>
              </a:extLst>
            </p:cNvPr>
            <p:cNvPicPr/>
            <p:nvPr/>
          </p:nvPicPr>
          <p:blipFill>
            <a:blip r:embed="rId4" cstate="print"/>
            <a:stretch>
              <a:fillRect/>
            </a:stretch>
          </p:blipFill>
          <p:spPr>
            <a:xfrm>
              <a:off x="4963806" y="4852757"/>
              <a:ext cx="1901275" cy="538480"/>
            </a:xfrm>
            <a:prstGeom prst="rect">
              <a:avLst/>
            </a:prstGeom>
          </p:spPr>
        </p:pic>
      </p:grpSp>
      <p:sp>
        <p:nvSpPr>
          <p:cNvPr id="2" name="Marcador de número de diapositiva 5">
            <a:extLst>
              <a:ext uri="{FF2B5EF4-FFF2-40B4-BE49-F238E27FC236}">
                <a16:creationId xmlns:a16="http://schemas.microsoft.com/office/drawing/2014/main" id="{A03F2C8C-8109-5E10-54A6-1E2D4C9A2A06}"/>
              </a:ext>
            </a:extLst>
          </p:cNvPr>
          <p:cNvSpPr>
            <a:spLocks noGrp="1"/>
          </p:cNvSpPr>
          <p:nvPr>
            <p:ph type="sldNum" sz="quarter" idx="12"/>
          </p:nvPr>
        </p:nvSpPr>
        <p:spPr>
          <a:xfrm>
            <a:off x="5490364" y="6181201"/>
            <a:ext cx="714148" cy="365125"/>
          </a:xfrm>
          <a:prstGeom prst="rect">
            <a:avLst/>
          </a:prstGeom>
          <a:solidFill>
            <a:schemeClr val="bg1"/>
          </a:solidFill>
          <a:ln>
            <a:noFill/>
          </a:ln>
        </p:spPr>
        <p:txBody>
          <a:bodyPr anchor="ctr"/>
          <a:lstStyle>
            <a:lvl1pPr algn="ctr">
              <a:defRPr sz="1100" b="1">
                <a:solidFill>
                  <a:srgbClr val="2D2925"/>
                </a:solidFill>
              </a:defRPr>
            </a:lvl1pPr>
          </a:lstStyle>
          <a:p>
            <a:fld id="{02B5F9DE-6FE4-4268-9352-D9D851A7062B}" type="slidenum">
              <a:rPr lang="es-ES" smtClean="0"/>
              <a:pPr/>
              <a:t>‹#›</a:t>
            </a:fld>
            <a:endParaRPr lang="es-ES"/>
          </a:p>
        </p:txBody>
      </p:sp>
    </p:spTree>
    <p:extLst>
      <p:ext uri="{BB962C8B-B14F-4D97-AF65-F5344CB8AC3E}">
        <p14:creationId xmlns:p14="http://schemas.microsoft.com/office/powerpoint/2010/main" val="408113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ko_1">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C76EEE21-4C57-936F-ABFD-C0CF3DC12856}"/>
              </a:ext>
            </a:extLst>
          </p:cNvPr>
          <p:cNvSpPr/>
          <p:nvPr userDrawn="1"/>
        </p:nvSpPr>
        <p:spPr>
          <a:xfrm>
            <a:off x="11204479" y="6161938"/>
            <a:ext cx="531687" cy="0"/>
          </a:xfrm>
          <a:custGeom>
            <a:avLst/>
            <a:gdLst/>
            <a:ahLst/>
            <a:cxnLst/>
            <a:rect l="l" t="t" r="r" b="b"/>
            <a:pathLst>
              <a:path w="398779">
                <a:moveTo>
                  <a:pt x="0" y="0"/>
                </a:moveTo>
                <a:lnTo>
                  <a:pt x="398449" y="0"/>
                </a:lnTo>
              </a:path>
            </a:pathLst>
          </a:custGeom>
          <a:ln w="3810">
            <a:solidFill>
              <a:srgbClr val="231F20"/>
            </a:solidFill>
          </a:ln>
        </p:spPr>
        <p:txBody>
          <a:bodyPr wrap="square" lIns="0" tIns="0" rIns="0" bIns="0" rtlCol="0"/>
          <a:lstStyle/>
          <a:p>
            <a:endParaRPr sz="2400">
              <a:latin typeface="+mj-lt"/>
            </a:endParaRPr>
          </a:p>
        </p:txBody>
      </p:sp>
      <p:sp>
        <p:nvSpPr>
          <p:cNvPr id="11" name="object 6">
            <a:extLst>
              <a:ext uri="{FF2B5EF4-FFF2-40B4-BE49-F238E27FC236}">
                <a16:creationId xmlns:a16="http://schemas.microsoft.com/office/drawing/2014/main" id="{84558465-323F-8137-7412-A6E35ABE9D31}"/>
              </a:ext>
            </a:extLst>
          </p:cNvPr>
          <p:cNvSpPr/>
          <p:nvPr userDrawn="1"/>
        </p:nvSpPr>
        <p:spPr>
          <a:xfrm>
            <a:off x="10001283" y="469221"/>
            <a:ext cx="1713870" cy="0"/>
          </a:xfrm>
          <a:custGeom>
            <a:avLst/>
            <a:gdLst/>
            <a:ahLst/>
            <a:cxnLst/>
            <a:rect l="l" t="t" r="r" b="b"/>
            <a:pathLst>
              <a:path w="2477134">
                <a:moveTo>
                  <a:pt x="0" y="0"/>
                </a:moveTo>
                <a:lnTo>
                  <a:pt x="2476804" y="0"/>
                </a:lnTo>
              </a:path>
            </a:pathLst>
          </a:custGeom>
          <a:ln w="3810">
            <a:solidFill>
              <a:srgbClr val="231F20"/>
            </a:solidFill>
          </a:ln>
        </p:spPr>
        <p:txBody>
          <a:bodyPr wrap="square" lIns="0" tIns="0" rIns="0" bIns="0" rtlCol="0"/>
          <a:lstStyle/>
          <a:p>
            <a:endParaRPr sz="2400">
              <a:latin typeface="+mj-lt"/>
            </a:endParaRPr>
          </a:p>
        </p:txBody>
      </p:sp>
      <p:sp>
        <p:nvSpPr>
          <p:cNvPr id="12" name="object 7">
            <a:extLst>
              <a:ext uri="{FF2B5EF4-FFF2-40B4-BE49-F238E27FC236}">
                <a16:creationId xmlns:a16="http://schemas.microsoft.com/office/drawing/2014/main" id="{B4BF66E7-034F-11D2-4FB9-49FCC4583BDD}"/>
              </a:ext>
            </a:extLst>
          </p:cNvPr>
          <p:cNvSpPr/>
          <p:nvPr userDrawn="1"/>
        </p:nvSpPr>
        <p:spPr>
          <a:xfrm>
            <a:off x="214438" y="469221"/>
            <a:ext cx="5516925" cy="0"/>
          </a:xfrm>
          <a:custGeom>
            <a:avLst/>
            <a:gdLst/>
            <a:ahLst/>
            <a:cxnLst/>
            <a:rect l="l" t="t" r="r" b="b"/>
            <a:pathLst>
              <a:path w="2930525">
                <a:moveTo>
                  <a:pt x="0" y="0"/>
                </a:moveTo>
                <a:lnTo>
                  <a:pt x="2930448" y="0"/>
                </a:lnTo>
              </a:path>
            </a:pathLst>
          </a:custGeom>
          <a:ln w="3810">
            <a:solidFill>
              <a:srgbClr val="231F20"/>
            </a:solidFill>
          </a:ln>
        </p:spPr>
        <p:txBody>
          <a:bodyPr wrap="square" lIns="0" tIns="0" rIns="0" bIns="0" rtlCol="0"/>
          <a:lstStyle/>
          <a:p>
            <a:endParaRPr sz="2400">
              <a:latin typeface="+mj-lt"/>
            </a:endParaRPr>
          </a:p>
        </p:txBody>
      </p:sp>
      <p:sp>
        <p:nvSpPr>
          <p:cNvPr id="13" name="object 8">
            <a:extLst>
              <a:ext uri="{FF2B5EF4-FFF2-40B4-BE49-F238E27FC236}">
                <a16:creationId xmlns:a16="http://schemas.microsoft.com/office/drawing/2014/main" id="{4B69E9BF-3E3F-59F2-771F-0C0984B5F037}"/>
              </a:ext>
            </a:extLst>
          </p:cNvPr>
          <p:cNvSpPr/>
          <p:nvPr userDrawn="1"/>
        </p:nvSpPr>
        <p:spPr>
          <a:xfrm>
            <a:off x="5911501" y="469221"/>
            <a:ext cx="3914273" cy="0"/>
          </a:xfrm>
          <a:custGeom>
            <a:avLst/>
            <a:gdLst/>
            <a:ahLst/>
            <a:cxnLst/>
            <a:rect l="l" t="t" r="r" b="b"/>
            <a:pathLst>
              <a:path w="3736340">
                <a:moveTo>
                  <a:pt x="0" y="0"/>
                </a:moveTo>
                <a:lnTo>
                  <a:pt x="3736149" y="0"/>
                </a:lnTo>
              </a:path>
            </a:pathLst>
          </a:custGeom>
          <a:ln w="3810">
            <a:solidFill>
              <a:srgbClr val="231F20"/>
            </a:solidFill>
          </a:ln>
        </p:spPr>
        <p:txBody>
          <a:bodyPr wrap="square" lIns="0" tIns="0" rIns="0" bIns="0" rtlCol="0"/>
          <a:lstStyle/>
          <a:p>
            <a:endParaRPr sz="2400">
              <a:latin typeface="+mj-lt"/>
            </a:endParaRPr>
          </a:p>
        </p:txBody>
      </p:sp>
      <p:sp>
        <p:nvSpPr>
          <p:cNvPr id="26" name="object 20">
            <a:extLst>
              <a:ext uri="{FF2B5EF4-FFF2-40B4-BE49-F238E27FC236}">
                <a16:creationId xmlns:a16="http://schemas.microsoft.com/office/drawing/2014/main" id="{58BD4A6B-6CC1-4597-1B1F-D963794544A2}"/>
              </a:ext>
            </a:extLst>
          </p:cNvPr>
          <p:cNvSpPr txBox="1"/>
          <p:nvPr userDrawn="1"/>
        </p:nvSpPr>
        <p:spPr>
          <a:xfrm>
            <a:off x="11575325" y="4377245"/>
            <a:ext cx="169277" cy="1580668"/>
          </a:xfrm>
          <a:prstGeom prst="rect">
            <a:avLst/>
          </a:prstGeom>
        </p:spPr>
        <p:txBody>
          <a:bodyPr vert="vert270" wrap="square" lIns="0" tIns="1693" rIns="0" bIns="0" rtlCol="0">
            <a:spAutoFit/>
          </a:bodyPr>
          <a:lstStyle/>
          <a:p>
            <a:pPr marL="16934">
              <a:spcBef>
                <a:spcPts val="15"/>
              </a:spcBef>
            </a:pPr>
            <a:r>
              <a:rPr sz="1100" spc="-28" dirty="0">
                <a:solidFill>
                  <a:srgbClr val="231F20"/>
                </a:solidFill>
                <a:latin typeface="+mj-lt"/>
                <a:cs typeface="Arial MT"/>
              </a:rPr>
              <a:t>Gizartegintzan</a:t>
            </a:r>
            <a:r>
              <a:rPr sz="1100" spc="-20" dirty="0">
                <a:solidFill>
                  <a:srgbClr val="231F20"/>
                </a:solidFill>
                <a:latin typeface="+mj-lt"/>
                <a:cs typeface="Arial MT"/>
              </a:rPr>
              <a:t> </a:t>
            </a:r>
            <a:r>
              <a:rPr sz="1100" spc="-15" dirty="0">
                <a:solidFill>
                  <a:srgbClr val="231F20"/>
                </a:solidFill>
                <a:latin typeface="+mj-lt"/>
                <a:cs typeface="Arial MT"/>
              </a:rPr>
              <a:t>bidelagun</a:t>
            </a:r>
            <a:endParaRPr sz="1100" dirty="0">
              <a:latin typeface="+mj-lt"/>
              <a:cs typeface="Arial MT"/>
            </a:endParaRPr>
          </a:p>
        </p:txBody>
      </p:sp>
      <p:grpSp>
        <p:nvGrpSpPr>
          <p:cNvPr id="31" name="Grupo 30">
            <a:extLst>
              <a:ext uri="{FF2B5EF4-FFF2-40B4-BE49-F238E27FC236}">
                <a16:creationId xmlns:a16="http://schemas.microsoft.com/office/drawing/2014/main" id="{63B12859-AE96-F0E8-FE10-B7E7AB681925}"/>
              </a:ext>
            </a:extLst>
          </p:cNvPr>
          <p:cNvGrpSpPr/>
          <p:nvPr userDrawn="1"/>
        </p:nvGrpSpPr>
        <p:grpSpPr>
          <a:xfrm>
            <a:off x="10899580" y="592673"/>
            <a:ext cx="781522" cy="382001"/>
            <a:chOff x="2303914" y="4371665"/>
            <a:chExt cx="3503461" cy="1828835"/>
          </a:xfrm>
        </p:grpSpPr>
        <p:pic>
          <p:nvPicPr>
            <p:cNvPr id="27" name="object 19">
              <a:extLst>
                <a:ext uri="{FF2B5EF4-FFF2-40B4-BE49-F238E27FC236}">
                  <a16:creationId xmlns:a16="http://schemas.microsoft.com/office/drawing/2014/main" id="{D1B03B30-1070-D1D1-16FC-A206E68005B7}"/>
                </a:ext>
              </a:extLst>
            </p:cNvPr>
            <p:cNvPicPr/>
            <p:nvPr userDrawn="1"/>
          </p:nvPicPr>
          <p:blipFill>
            <a:blip r:embed="rId2" cstate="print"/>
            <a:stretch>
              <a:fillRect/>
            </a:stretch>
          </p:blipFill>
          <p:spPr>
            <a:xfrm>
              <a:off x="2303914" y="4372273"/>
              <a:ext cx="320264" cy="310511"/>
            </a:xfrm>
            <a:prstGeom prst="rect">
              <a:avLst/>
            </a:prstGeom>
          </p:spPr>
        </p:pic>
        <p:sp>
          <p:nvSpPr>
            <p:cNvPr id="28" name="object 20">
              <a:extLst>
                <a:ext uri="{FF2B5EF4-FFF2-40B4-BE49-F238E27FC236}">
                  <a16:creationId xmlns:a16="http://schemas.microsoft.com/office/drawing/2014/main" id="{155E5B2C-131A-8832-BE82-C2F8229F8037}"/>
                </a:ext>
              </a:extLst>
            </p:cNvPr>
            <p:cNvSpPr/>
            <p:nvPr userDrawn="1"/>
          </p:nvSpPr>
          <p:spPr>
            <a:xfrm>
              <a:off x="2325384" y="4768959"/>
              <a:ext cx="1383402" cy="1004109"/>
            </a:xfrm>
            <a:custGeom>
              <a:avLst/>
              <a:gdLst/>
              <a:ahLst/>
              <a:cxnLst/>
              <a:rect l="l" t="t" r="r" b="b"/>
              <a:pathLst>
                <a:path w="1037589" h="753110">
                  <a:moveTo>
                    <a:pt x="208000" y="0"/>
                  </a:moveTo>
                  <a:lnTo>
                    <a:pt x="123202" y="0"/>
                  </a:lnTo>
                  <a:lnTo>
                    <a:pt x="70180" y="9220"/>
                  </a:lnTo>
                  <a:lnTo>
                    <a:pt x="31584" y="34937"/>
                  </a:lnTo>
                  <a:lnTo>
                    <a:pt x="7988" y="74307"/>
                  </a:lnTo>
                  <a:lnTo>
                    <a:pt x="0" y="124434"/>
                  </a:lnTo>
                  <a:lnTo>
                    <a:pt x="0" y="752881"/>
                  </a:lnTo>
                  <a:lnTo>
                    <a:pt x="208000" y="752881"/>
                  </a:lnTo>
                  <a:lnTo>
                    <a:pt x="208000" y="0"/>
                  </a:lnTo>
                  <a:close/>
                </a:path>
                <a:path w="1037589" h="753110">
                  <a:moveTo>
                    <a:pt x="1036980" y="0"/>
                  </a:moveTo>
                  <a:lnTo>
                    <a:pt x="820204" y="0"/>
                  </a:lnTo>
                  <a:lnTo>
                    <a:pt x="641489" y="541959"/>
                  </a:lnTo>
                  <a:lnTo>
                    <a:pt x="459854" y="0"/>
                  </a:lnTo>
                  <a:lnTo>
                    <a:pt x="238683" y="0"/>
                  </a:lnTo>
                  <a:lnTo>
                    <a:pt x="509663" y="752881"/>
                  </a:lnTo>
                  <a:lnTo>
                    <a:pt x="766000" y="752881"/>
                  </a:lnTo>
                  <a:lnTo>
                    <a:pt x="1036980" y="0"/>
                  </a:lnTo>
                  <a:close/>
                </a:path>
              </a:pathLst>
            </a:custGeom>
            <a:solidFill>
              <a:srgbClr val="2D2925"/>
            </a:solidFill>
          </p:spPr>
          <p:txBody>
            <a:bodyPr wrap="square" lIns="0" tIns="0" rIns="0" bIns="0" rtlCol="0"/>
            <a:lstStyle/>
            <a:p>
              <a:endParaRPr sz="2400"/>
            </a:p>
          </p:txBody>
        </p:sp>
        <p:sp>
          <p:nvSpPr>
            <p:cNvPr id="29" name="object 22">
              <a:extLst>
                <a:ext uri="{FF2B5EF4-FFF2-40B4-BE49-F238E27FC236}">
                  <a16:creationId xmlns:a16="http://schemas.microsoft.com/office/drawing/2014/main" id="{F43D9998-3695-167B-0C39-C6DDA80B23F7}"/>
                </a:ext>
              </a:extLst>
            </p:cNvPr>
            <p:cNvSpPr/>
            <p:nvPr userDrawn="1"/>
          </p:nvSpPr>
          <p:spPr>
            <a:xfrm>
              <a:off x="3637449" y="4755294"/>
              <a:ext cx="2169926" cy="1445206"/>
            </a:xfrm>
            <a:custGeom>
              <a:avLst/>
              <a:gdLst/>
              <a:ahLst/>
              <a:cxnLst/>
              <a:rect l="l" t="t" r="r" b="b"/>
              <a:pathLst>
                <a:path w="1627504" h="1083945">
                  <a:moveTo>
                    <a:pt x="782193" y="10248"/>
                  </a:moveTo>
                  <a:lnTo>
                    <a:pt x="600557" y="10248"/>
                  </a:lnTo>
                  <a:lnTo>
                    <a:pt x="580059" y="109855"/>
                  </a:lnTo>
                  <a:lnTo>
                    <a:pt x="578586" y="108216"/>
                  </a:lnTo>
                  <a:lnTo>
                    <a:pt x="578586" y="388162"/>
                  </a:lnTo>
                  <a:lnTo>
                    <a:pt x="574370" y="440207"/>
                  </a:lnTo>
                  <a:lnTo>
                    <a:pt x="562025" y="486575"/>
                  </a:lnTo>
                  <a:lnTo>
                    <a:pt x="542036" y="526402"/>
                  </a:lnTo>
                  <a:lnTo>
                    <a:pt x="514908" y="558850"/>
                  </a:lnTo>
                  <a:lnTo>
                    <a:pt x="481126" y="583082"/>
                  </a:lnTo>
                  <a:lnTo>
                    <a:pt x="441159" y="598233"/>
                  </a:lnTo>
                  <a:lnTo>
                    <a:pt x="395503" y="603478"/>
                  </a:lnTo>
                  <a:lnTo>
                    <a:pt x="349770" y="598233"/>
                  </a:lnTo>
                  <a:lnTo>
                    <a:pt x="309587" y="583082"/>
                  </a:lnTo>
                  <a:lnTo>
                    <a:pt x="275501" y="558850"/>
                  </a:lnTo>
                  <a:lnTo>
                    <a:pt x="248056" y="526402"/>
                  </a:lnTo>
                  <a:lnTo>
                    <a:pt x="227787" y="486575"/>
                  </a:lnTo>
                  <a:lnTo>
                    <a:pt x="215226" y="440207"/>
                  </a:lnTo>
                  <a:lnTo>
                    <a:pt x="210921" y="388162"/>
                  </a:lnTo>
                  <a:lnTo>
                    <a:pt x="215226" y="335483"/>
                  </a:lnTo>
                  <a:lnTo>
                    <a:pt x="227787" y="288518"/>
                  </a:lnTo>
                  <a:lnTo>
                    <a:pt x="248056" y="248145"/>
                  </a:lnTo>
                  <a:lnTo>
                    <a:pt x="275501" y="215214"/>
                  </a:lnTo>
                  <a:lnTo>
                    <a:pt x="309587" y="190627"/>
                  </a:lnTo>
                  <a:lnTo>
                    <a:pt x="349770" y="175234"/>
                  </a:lnTo>
                  <a:lnTo>
                    <a:pt x="395503" y="169913"/>
                  </a:lnTo>
                  <a:lnTo>
                    <a:pt x="441159" y="175234"/>
                  </a:lnTo>
                  <a:lnTo>
                    <a:pt x="481126" y="190627"/>
                  </a:lnTo>
                  <a:lnTo>
                    <a:pt x="514908" y="215214"/>
                  </a:lnTo>
                  <a:lnTo>
                    <a:pt x="542036" y="248145"/>
                  </a:lnTo>
                  <a:lnTo>
                    <a:pt x="562025" y="288518"/>
                  </a:lnTo>
                  <a:lnTo>
                    <a:pt x="574370" y="335483"/>
                  </a:lnTo>
                  <a:lnTo>
                    <a:pt x="578586" y="388162"/>
                  </a:lnTo>
                  <a:lnTo>
                    <a:pt x="578586" y="108216"/>
                  </a:lnTo>
                  <a:lnTo>
                    <a:pt x="547687" y="73672"/>
                  </a:lnTo>
                  <a:lnTo>
                    <a:pt x="508508" y="43332"/>
                  </a:lnTo>
                  <a:lnTo>
                    <a:pt x="462356" y="20104"/>
                  </a:lnTo>
                  <a:lnTo>
                    <a:pt x="409117" y="5232"/>
                  </a:lnTo>
                  <a:lnTo>
                    <a:pt x="348627" y="0"/>
                  </a:lnTo>
                  <a:lnTo>
                    <a:pt x="303301" y="2667"/>
                  </a:lnTo>
                  <a:lnTo>
                    <a:pt x="260096" y="10553"/>
                  </a:lnTo>
                  <a:lnTo>
                    <a:pt x="219290" y="23444"/>
                  </a:lnTo>
                  <a:lnTo>
                    <a:pt x="181127" y="41173"/>
                  </a:lnTo>
                  <a:lnTo>
                    <a:pt x="145884" y="63512"/>
                  </a:lnTo>
                  <a:lnTo>
                    <a:pt x="113817" y="90284"/>
                  </a:lnTo>
                  <a:lnTo>
                    <a:pt x="85178" y="121285"/>
                  </a:lnTo>
                  <a:lnTo>
                    <a:pt x="60236" y="156324"/>
                  </a:lnTo>
                  <a:lnTo>
                    <a:pt x="39243" y="195211"/>
                  </a:lnTo>
                  <a:lnTo>
                    <a:pt x="22466" y="237731"/>
                  </a:lnTo>
                  <a:lnTo>
                    <a:pt x="10160" y="283718"/>
                  </a:lnTo>
                  <a:lnTo>
                    <a:pt x="2578" y="332943"/>
                  </a:lnTo>
                  <a:lnTo>
                    <a:pt x="0" y="385229"/>
                  </a:lnTo>
                  <a:lnTo>
                    <a:pt x="2578" y="438683"/>
                  </a:lnTo>
                  <a:lnTo>
                    <a:pt x="10160" y="488759"/>
                  </a:lnTo>
                  <a:lnTo>
                    <a:pt x="22479" y="535279"/>
                  </a:lnTo>
                  <a:lnTo>
                    <a:pt x="39293" y="578104"/>
                  </a:lnTo>
                  <a:lnTo>
                    <a:pt x="60325" y="617067"/>
                  </a:lnTo>
                  <a:lnTo>
                    <a:pt x="85331" y="652005"/>
                  </a:lnTo>
                  <a:lnTo>
                    <a:pt x="114046" y="682764"/>
                  </a:lnTo>
                  <a:lnTo>
                    <a:pt x="146227" y="709168"/>
                  </a:lnTo>
                  <a:lnTo>
                    <a:pt x="181622" y="731075"/>
                  </a:lnTo>
                  <a:lnTo>
                    <a:pt x="219951" y="748322"/>
                  </a:lnTo>
                  <a:lnTo>
                    <a:pt x="260985" y="760742"/>
                  </a:lnTo>
                  <a:lnTo>
                    <a:pt x="304444" y="768172"/>
                  </a:lnTo>
                  <a:lnTo>
                    <a:pt x="350088" y="770470"/>
                  </a:lnTo>
                  <a:lnTo>
                    <a:pt x="410438" y="764781"/>
                  </a:lnTo>
                  <a:lnTo>
                    <a:pt x="463397" y="748906"/>
                  </a:lnTo>
                  <a:lnTo>
                    <a:pt x="509333" y="724585"/>
                  </a:lnTo>
                  <a:lnTo>
                    <a:pt x="548589" y="693585"/>
                  </a:lnTo>
                  <a:lnTo>
                    <a:pt x="581520" y="657669"/>
                  </a:lnTo>
                  <a:lnTo>
                    <a:pt x="599097" y="763130"/>
                  </a:lnTo>
                  <a:lnTo>
                    <a:pt x="782193" y="763130"/>
                  </a:lnTo>
                  <a:lnTo>
                    <a:pt x="782193" y="657669"/>
                  </a:lnTo>
                  <a:lnTo>
                    <a:pt x="782193" y="603478"/>
                  </a:lnTo>
                  <a:lnTo>
                    <a:pt x="782193" y="169913"/>
                  </a:lnTo>
                  <a:lnTo>
                    <a:pt x="782193" y="109855"/>
                  </a:lnTo>
                  <a:lnTo>
                    <a:pt x="782193" y="10248"/>
                  </a:lnTo>
                  <a:close/>
                </a:path>
                <a:path w="1627504" h="1083945">
                  <a:moveTo>
                    <a:pt x="1627378" y="388150"/>
                  </a:moveTo>
                  <a:lnTo>
                    <a:pt x="1624812" y="334949"/>
                  </a:lnTo>
                  <a:lnTo>
                    <a:pt x="1617294" y="285013"/>
                  </a:lnTo>
                  <a:lnTo>
                    <a:pt x="1605064" y="238493"/>
                  </a:lnTo>
                  <a:lnTo>
                    <a:pt x="1588376" y="195580"/>
                  </a:lnTo>
                  <a:lnTo>
                    <a:pt x="1574647" y="169900"/>
                  </a:lnTo>
                  <a:lnTo>
                    <a:pt x="1567459" y="156451"/>
                  </a:lnTo>
                  <a:lnTo>
                    <a:pt x="1542554" y="121297"/>
                  </a:lnTo>
                  <a:lnTo>
                    <a:pt x="1536014" y="114223"/>
                  </a:lnTo>
                  <a:lnTo>
                    <a:pt x="1513916" y="90297"/>
                  </a:lnTo>
                  <a:lnTo>
                    <a:pt x="1481785" y="63614"/>
                  </a:lnTo>
                  <a:lnTo>
                    <a:pt x="1446403" y="41452"/>
                  </a:lnTo>
                  <a:lnTo>
                    <a:pt x="1417904" y="28473"/>
                  </a:lnTo>
                  <a:lnTo>
                    <a:pt x="1417904" y="385229"/>
                  </a:lnTo>
                  <a:lnTo>
                    <a:pt x="1413510" y="437896"/>
                  </a:lnTo>
                  <a:lnTo>
                    <a:pt x="1400746" y="484860"/>
                  </a:lnTo>
                  <a:lnTo>
                    <a:pt x="1380197" y="525233"/>
                  </a:lnTo>
                  <a:lnTo>
                    <a:pt x="1352435" y="558152"/>
                  </a:lnTo>
                  <a:lnTo>
                    <a:pt x="1318069" y="582739"/>
                  </a:lnTo>
                  <a:lnTo>
                    <a:pt x="1277683" y="598144"/>
                  </a:lnTo>
                  <a:lnTo>
                    <a:pt x="1231874" y="603465"/>
                  </a:lnTo>
                  <a:lnTo>
                    <a:pt x="1186218" y="598144"/>
                  </a:lnTo>
                  <a:lnTo>
                    <a:pt x="1146251" y="582739"/>
                  </a:lnTo>
                  <a:lnTo>
                    <a:pt x="1112469" y="558152"/>
                  </a:lnTo>
                  <a:lnTo>
                    <a:pt x="1085342" y="525233"/>
                  </a:lnTo>
                  <a:lnTo>
                    <a:pt x="1065352" y="484860"/>
                  </a:lnTo>
                  <a:lnTo>
                    <a:pt x="1053007" y="437896"/>
                  </a:lnTo>
                  <a:lnTo>
                    <a:pt x="1048791" y="385229"/>
                  </a:lnTo>
                  <a:lnTo>
                    <a:pt x="1053007" y="333171"/>
                  </a:lnTo>
                  <a:lnTo>
                    <a:pt x="1065352" y="286804"/>
                  </a:lnTo>
                  <a:lnTo>
                    <a:pt x="1085342" y="246964"/>
                  </a:lnTo>
                  <a:lnTo>
                    <a:pt x="1112469" y="214515"/>
                  </a:lnTo>
                  <a:lnTo>
                    <a:pt x="1146251" y="190296"/>
                  </a:lnTo>
                  <a:lnTo>
                    <a:pt x="1186218" y="175133"/>
                  </a:lnTo>
                  <a:lnTo>
                    <a:pt x="1231874" y="169900"/>
                  </a:lnTo>
                  <a:lnTo>
                    <a:pt x="1277683" y="175133"/>
                  </a:lnTo>
                  <a:lnTo>
                    <a:pt x="1318069" y="190296"/>
                  </a:lnTo>
                  <a:lnTo>
                    <a:pt x="1352435" y="214515"/>
                  </a:lnTo>
                  <a:lnTo>
                    <a:pt x="1380197" y="246964"/>
                  </a:lnTo>
                  <a:lnTo>
                    <a:pt x="1400746" y="286804"/>
                  </a:lnTo>
                  <a:lnTo>
                    <a:pt x="1413510" y="333171"/>
                  </a:lnTo>
                  <a:lnTo>
                    <a:pt x="1417904" y="385229"/>
                  </a:lnTo>
                  <a:lnTo>
                    <a:pt x="1417904" y="28473"/>
                  </a:lnTo>
                  <a:lnTo>
                    <a:pt x="1408023" y="23964"/>
                  </a:lnTo>
                  <a:lnTo>
                    <a:pt x="1366875" y="11353"/>
                  </a:lnTo>
                  <a:lnTo>
                    <a:pt x="1323213" y="3797"/>
                  </a:lnTo>
                  <a:lnTo>
                    <a:pt x="1277289" y="1460"/>
                  </a:lnTo>
                  <a:lnTo>
                    <a:pt x="1216799" y="6997"/>
                  </a:lnTo>
                  <a:lnTo>
                    <a:pt x="1163548" y="22593"/>
                  </a:lnTo>
                  <a:lnTo>
                    <a:pt x="1117409" y="46697"/>
                  </a:lnTo>
                  <a:lnTo>
                    <a:pt x="1078217" y="77749"/>
                  </a:lnTo>
                  <a:lnTo>
                    <a:pt x="1045857" y="114223"/>
                  </a:lnTo>
                  <a:lnTo>
                    <a:pt x="1025347" y="10236"/>
                  </a:lnTo>
                  <a:lnTo>
                    <a:pt x="845185" y="10236"/>
                  </a:lnTo>
                  <a:lnTo>
                    <a:pt x="845185" y="1083475"/>
                  </a:lnTo>
                  <a:lnTo>
                    <a:pt x="1051712" y="1083475"/>
                  </a:lnTo>
                  <a:lnTo>
                    <a:pt x="1051712" y="667918"/>
                  </a:lnTo>
                  <a:lnTo>
                    <a:pt x="1083894" y="702360"/>
                  </a:lnTo>
                  <a:lnTo>
                    <a:pt x="1122553" y="731100"/>
                  </a:lnTo>
                  <a:lnTo>
                    <a:pt x="1167828" y="753033"/>
                  </a:lnTo>
                  <a:lnTo>
                    <a:pt x="1219847" y="767003"/>
                  </a:lnTo>
                  <a:lnTo>
                    <a:pt x="1278763" y="771918"/>
                  </a:lnTo>
                  <a:lnTo>
                    <a:pt x="1324381" y="769289"/>
                  </a:lnTo>
                  <a:lnTo>
                    <a:pt x="1367777" y="761542"/>
                  </a:lnTo>
                  <a:lnTo>
                    <a:pt x="1408696" y="748842"/>
                  </a:lnTo>
                  <a:lnTo>
                    <a:pt x="1446898" y="731354"/>
                  </a:lnTo>
                  <a:lnTo>
                    <a:pt x="1482128" y="709282"/>
                  </a:lnTo>
                  <a:lnTo>
                    <a:pt x="1514144" y="682777"/>
                  </a:lnTo>
                  <a:lnTo>
                    <a:pt x="1542694" y="652018"/>
                  </a:lnTo>
                  <a:lnTo>
                    <a:pt x="1567535" y="617194"/>
                  </a:lnTo>
                  <a:lnTo>
                    <a:pt x="1588414" y="578472"/>
                  </a:lnTo>
                  <a:lnTo>
                    <a:pt x="1605089" y="536041"/>
                  </a:lnTo>
                  <a:lnTo>
                    <a:pt x="1617306" y="490054"/>
                  </a:lnTo>
                  <a:lnTo>
                    <a:pt x="1624812" y="440690"/>
                  </a:lnTo>
                  <a:lnTo>
                    <a:pt x="1627378" y="388150"/>
                  </a:lnTo>
                  <a:close/>
                </a:path>
              </a:pathLst>
            </a:custGeom>
            <a:solidFill>
              <a:srgbClr val="2D2925"/>
            </a:solidFill>
          </p:spPr>
          <p:txBody>
            <a:bodyPr wrap="square" lIns="0" tIns="0" rIns="0" bIns="0" rtlCol="0"/>
            <a:lstStyle/>
            <a:p>
              <a:endParaRPr sz="2400"/>
            </a:p>
          </p:txBody>
        </p:sp>
        <p:pic>
          <p:nvPicPr>
            <p:cNvPr id="30" name="object 23">
              <a:extLst>
                <a:ext uri="{FF2B5EF4-FFF2-40B4-BE49-F238E27FC236}">
                  <a16:creationId xmlns:a16="http://schemas.microsoft.com/office/drawing/2014/main" id="{63E0D765-7F3D-5831-1A39-6B335B05430C}"/>
                </a:ext>
              </a:extLst>
            </p:cNvPr>
            <p:cNvPicPr/>
            <p:nvPr userDrawn="1"/>
          </p:nvPicPr>
          <p:blipFill>
            <a:blip r:embed="rId2" cstate="print"/>
            <a:stretch>
              <a:fillRect/>
            </a:stretch>
          </p:blipFill>
          <p:spPr>
            <a:xfrm>
              <a:off x="2303914" y="4371665"/>
              <a:ext cx="320264" cy="310511"/>
            </a:xfrm>
            <a:prstGeom prst="rect">
              <a:avLst/>
            </a:prstGeom>
          </p:spPr>
        </p:pic>
      </p:grpSp>
      <p:sp>
        <p:nvSpPr>
          <p:cNvPr id="283" name="Marcador de número de diapositiva 5">
            <a:extLst>
              <a:ext uri="{FF2B5EF4-FFF2-40B4-BE49-F238E27FC236}">
                <a16:creationId xmlns:a16="http://schemas.microsoft.com/office/drawing/2014/main" id="{340C6DE9-1F95-1B27-FB73-1B022C37455F}"/>
              </a:ext>
            </a:extLst>
          </p:cNvPr>
          <p:cNvSpPr>
            <a:spLocks noGrp="1"/>
          </p:cNvSpPr>
          <p:nvPr>
            <p:ph type="sldNum" sz="quarter" idx="12"/>
          </p:nvPr>
        </p:nvSpPr>
        <p:spPr>
          <a:xfrm>
            <a:off x="11212966" y="6356350"/>
            <a:ext cx="523200" cy="365125"/>
          </a:xfrm>
          <a:prstGeom prst="rect">
            <a:avLst/>
          </a:prstGeom>
        </p:spPr>
        <p:txBody>
          <a:bodyPr/>
          <a:lstStyle>
            <a:lvl1pPr algn="r">
              <a:defRPr sz="1100" b="1">
                <a:solidFill>
                  <a:srgbClr val="2D2925"/>
                </a:solidFill>
              </a:defRPr>
            </a:lvl1pPr>
          </a:lstStyle>
          <a:p>
            <a:fld id="{02B5F9DE-6FE4-4268-9352-D9D851A7062B}" type="slidenum">
              <a:rPr lang="es-ES" smtClean="0"/>
              <a:pPr/>
              <a:t>‹#›</a:t>
            </a:fld>
            <a:endParaRPr lang="es-ES"/>
          </a:p>
        </p:txBody>
      </p:sp>
      <p:sp>
        <p:nvSpPr>
          <p:cNvPr id="289" name="Marcador de texto 22">
            <a:extLst>
              <a:ext uri="{FF2B5EF4-FFF2-40B4-BE49-F238E27FC236}">
                <a16:creationId xmlns:a16="http://schemas.microsoft.com/office/drawing/2014/main" id="{1E75710C-7C2E-85DB-E280-0BDBEA526682}"/>
              </a:ext>
            </a:extLst>
          </p:cNvPr>
          <p:cNvSpPr>
            <a:spLocks noGrp="1"/>
          </p:cNvSpPr>
          <p:nvPr>
            <p:ph type="body" sz="quarter" idx="11" hasCustomPrompt="1"/>
          </p:nvPr>
        </p:nvSpPr>
        <p:spPr>
          <a:xfrm rot="5400000">
            <a:off x="2824532" y="-2020390"/>
            <a:ext cx="166199" cy="5386387"/>
          </a:xfrm>
          <a:prstGeom prst="rect">
            <a:avLst/>
          </a:prstGeom>
        </p:spPr>
        <p:txBody>
          <a:bodyPr vert="vert270" wrap="square" lIns="0" tIns="1693" rIns="0" bIns="0" rtlCol="0">
            <a:spAutoFit/>
          </a:bodyPr>
          <a:lstStyle>
            <a:lvl1pPr marL="0" indent="0">
              <a:buNone/>
              <a:defRPr lang="es-ES" sz="1200" b="0" spc="0" baseline="0" smtClean="0">
                <a:solidFill>
                  <a:srgbClr val="2C2A25"/>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Jaso </a:t>
            </a:r>
            <a:r>
              <a:rPr lang="es-ES" dirty="0" err="1"/>
              <a:t>aurkezpenaren</a:t>
            </a:r>
            <a:r>
              <a:rPr lang="es-ES" dirty="0"/>
              <a:t> </a:t>
            </a:r>
            <a:r>
              <a:rPr lang="es-ES" dirty="0" err="1"/>
              <a:t>izenburua</a:t>
            </a:r>
            <a:r>
              <a:rPr lang="es-ES" dirty="0"/>
              <a:t> letra </a:t>
            </a:r>
            <a:r>
              <a:rPr lang="es-ES" dirty="0" err="1"/>
              <a:t>larriak</a:t>
            </a:r>
            <a:r>
              <a:rPr lang="es-ES" dirty="0"/>
              <a:t> eta </a:t>
            </a:r>
            <a:r>
              <a:rPr lang="es-ES" dirty="0" err="1"/>
              <a:t>xeheak</a:t>
            </a:r>
            <a:r>
              <a:rPr lang="es-ES" dirty="0"/>
              <a:t> </a:t>
            </a:r>
            <a:r>
              <a:rPr lang="es-ES" dirty="0" err="1"/>
              <a:t>konbinatuz</a:t>
            </a:r>
            <a:endParaRPr lang="es-ES" dirty="0"/>
          </a:p>
        </p:txBody>
      </p:sp>
      <p:sp>
        <p:nvSpPr>
          <p:cNvPr id="290" name="Marcador de texto 22">
            <a:extLst>
              <a:ext uri="{FF2B5EF4-FFF2-40B4-BE49-F238E27FC236}">
                <a16:creationId xmlns:a16="http://schemas.microsoft.com/office/drawing/2014/main" id="{27D6CF3A-3DF8-0B16-7C7D-2E74EF5CB7EB}"/>
              </a:ext>
            </a:extLst>
          </p:cNvPr>
          <p:cNvSpPr>
            <a:spLocks noGrp="1"/>
          </p:cNvSpPr>
          <p:nvPr>
            <p:ph type="body" sz="quarter" idx="13" hasCustomPrompt="1"/>
          </p:nvPr>
        </p:nvSpPr>
        <p:spPr>
          <a:xfrm rot="5400000">
            <a:off x="7801849" y="-1299270"/>
            <a:ext cx="166199" cy="3946896"/>
          </a:xfrm>
          <a:prstGeom prst="rect">
            <a:avLst/>
          </a:prstGeom>
        </p:spPr>
        <p:txBody>
          <a:bodyPr vert="vert270" wrap="square" lIns="0" tIns="1693" rIns="0" bIns="0" rtlCol="0">
            <a:spAutoFit/>
          </a:bodyPr>
          <a:lstStyle>
            <a:lvl1pPr marL="0" indent="0">
              <a:buNone/>
              <a:defRPr lang="es-ES" sz="1200" b="0" spc="0" baseline="0" smtClean="0">
                <a:solidFill>
                  <a:srgbClr val="2C2A25"/>
                </a:solidFill>
                <a:latin typeface="+mj-lt"/>
                <a:cs typeface="Arial MT"/>
              </a:defRPr>
            </a:lvl1pPr>
            <a:lvl2pPr>
              <a:defRPr lang="es-ES" sz="1800" smtClean="0"/>
            </a:lvl2pPr>
            <a:lvl3pPr>
              <a:defRPr lang="es-ES" sz="1800" smtClean="0"/>
            </a:lvl3pPr>
            <a:lvl4pPr>
              <a:defRPr lang="es-ES" smtClean="0"/>
            </a:lvl4pPr>
            <a:lvl5pPr>
              <a:defRPr lang="es-ES"/>
            </a:lvl5pPr>
          </a:lstStyle>
          <a:p>
            <a:pPr marL="16934" lvl="0">
              <a:spcBef>
                <a:spcPts val="15"/>
              </a:spcBef>
            </a:pPr>
            <a:r>
              <a:rPr lang="es-ES" dirty="0"/>
              <a:t>202Xko </a:t>
            </a:r>
            <a:r>
              <a:rPr lang="es-ES" dirty="0" err="1"/>
              <a:t>hilabetea</a:t>
            </a:r>
            <a:endParaRPr lang="es-ES" dirty="0"/>
          </a:p>
        </p:txBody>
      </p:sp>
      <p:sp>
        <p:nvSpPr>
          <p:cNvPr id="3" name="Marcador de gráfico 2">
            <a:extLst>
              <a:ext uri="{FF2B5EF4-FFF2-40B4-BE49-F238E27FC236}">
                <a16:creationId xmlns:a16="http://schemas.microsoft.com/office/drawing/2014/main" id="{3641CFFA-7545-A37B-169F-C948487FB446}"/>
              </a:ext>
            </a:extLst>
          </p:cNvPr>
          <p:cNvSpPr>
            <a:spLocks noGrp="1"/>
          </p:cNvSpPr>
          <p:nvPr>
            <p:ph type="chart" sz="quarter" idx="14" hasCustomPrompt="1"/>
          </p:nvPr>
        </p:nvSpPr>
        <p:spPr>
          <a:xfrm>
            <a:off x="214313" y="1155700"/>
            <a:ext cx="10685462" cy="5006975"/>
          </a:xfrm>
          <a:prstGeom prst="rect">
            <a:avLst/>
          </a:prstGeom>
        </p:spPr>
        <p:txBody>
          <a:bodyPr/>
          <a:lstStyle>
            <a:lvl1pPr marL="0" indent="0">
              <a:buNone/>
              <a:defRPr/>
            </a:lvl1pPr>
          </a:lstStyle>
          <a:p>
            <a:r>
              <a:rPr lang="es-ES" dirty="0" err="1"/>
              <a:t>Sartu</a:t>
            </a:r>
            <a:r>
              <a:rPr lang="es-ES" dirty="0"/>
              <a:t> </a:t>
            </a:r>
            <a:r>
              <a:rPr lang="es-ES" dirty="0" err="1"/>
              <a:t>grafiko</a:t>
            </a:r>
            <a:r>
              <a:rPr lang="es-ES" dirty="0"/>
              <a:t> bat</a:t>
            </a:r>
          </a:p>
        </p:txBody>
      </p:sp>
    </p:spTree>
    <p:extLst>
      <p:ext uri="{BB962C8B-B14F-4D97-AF65-F5344CB8AC3E}">
        <p14:creationId xmlns:p14="http://schemas.microsoft.com/office/powerpoint/2010/main" val="137890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05001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3" r:id="rId3"/>
    <p:sldLayoutId id="2147483674" r:id="rId4"/>
    <p:sldLayoutId id="2147483676" r:id="rId5"/>
    <p:sldLayoutId id="2147483662" r:id="rId6"/>
    <p:sldLayoutId id="2147483651" r:id="rId7"/>
    <p:sldLayoutId id="2147483669" r:id="rId8"/>
    <p:sldLayoutId id="2147483671" r:id="rId9"/>
    <p:sldLayoutId id="2147483672" r:id="rId10"/>
    <p:sldLayoutId id="2147483668" r:id="rId11"/>
    <p:sldLayoutId id="2147483665" r:id="rId12"/>
    <p:sldLayoutId id="2147483664" r:id="rId13"/>
    <p:sldLayoutId id="2147483667" r:id="rId14"/>
    <p:sldLayoutId id="2147483663" r:id="rId15"/>
    <p:sldLayoutId id="2147483675"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51396-5E20-D74B-F5A6-33956602E486}"/>
              </a:ext>
            </a:extLst>
          </p:cNvPr>
          <p:cNvSpPr>
            <a:spLocks noGrp="1"/>
          </p:cNvSpPr>
          <p:nvPr>
            <p:ph type="title"/>
          </p:nvPr>
        </p:nvSpPr>
        <p:spPr>
          <a:xfrm>
            <a:off x="596900" y="631825"/>
            <a:ext cx="6759864" cy="3718105"/>
          </a:xfrm>
        </p:spPr>
        <p:txBody>
          <a:bodyPr/>
          <a:lstStyle/>
          <a:p>
            <a:r>
              <a:rPr lang="es-ES" sz="5400" b="1" dirty="0"/>
              <a:t>Gobierno Vasco y</a:t>
            </a:r>
            <a:br>
              <a:rPr lang="es-ES" sz="5400" b="1" dirty="0"/>
            </a:br>
            <a:r>
              <a:rPr lang="es-ES" sz="5400" b="1" dirty="0"/>
              <a:t>formación en igualdad de mujeres y hombres</a:t>
            </a:r>
          </a:p>
        </p:txBody>
      </p:sp>
      <p:sp>
        <p:nvSpPr>
          <p:cNvPr id="3" name="Marcador de texto 2">
            <a:extLst>
              <a:ext uri="{FF2B5EF4-FFF2-40B4-BE49-F238E27FC236}">
                <a16:creationId xmlns:a16="http://schemas.microsoft.com/office/drawing/2014/main" id="{9702B1B0-3B31-F729-EE11-7A58838EB772}"/>
              </a:ext>
            </a:extLst>
          </p:cNvPr>
          <p:cNvSpPr>
            <a:spLocks noGrp="1"/>
          </p:cNvSpPr>
          <p:nvPr>
            <p:ph type="body" sz="quarter" idx="10"/>
          </p:nvPr>
        </p:nvSpPr>
        <p:spPr>
          <a:xfrm>
            <a:off x="691134" y="4942613"/>
            <a:ext cx="8496300" cy="1327558"/>
          </a:xfrm>
        </p:spPr>
        <p:txBody>
          <a:bodyPr/>
          <a:lstStyle/>
          <a:p>
            <a:r>
              <a:rPr lang="es-ES" b="1" dirty="0"/>
              <a:t>Leire Goiburu López</a:t>
            </a:r>
          </a:p>
          <a:p>
            <a:r>
              <a:rPr lang="es-ES" dirty="0"/>
              <a:t>Técnica de Igualdad del IVAP</a:t>
            </a:r>
          </a:p>
          <a:p>
            <a:r>
              <a:rPr lang="es-ES" dirty="0" err="1"/>
              <a:t>l-lopezgoiburu@ivap.eus</a:t>
            </a:r>
            <a:endParaRPr lang="es-ES" dirty="0"/>
          </a:p>
        </p:txBody>
      </p:sp>
      <p:sp>
        <p:nvSpPr>
          <p:cNvPr id="4" name="Marcador de texto 3">
            <a:extLst>
              <a:ext uri="{FF2B5EF4-FFF2-40B4-BE49-F238E27FC236}">
                <a16:creationId xmlns:a16="http://schemas.microsoft.com/office/drawing/2014/main" id="{6A47102F-1927-1EB1-62FD-E481BF456751}"/>
              </a:ext>
            </a:extLst>
          </p:cNvPr>
          <p:cNvSpPr>
            <a:spLocks noGrp="1"/>
          </p:cNvSpPr>
          <p:nvPr>
            <p:ph type="body" sz="quarter" idx="11"/>
          </p:nvPr>
        </p:nvSpPr>
        <p:spPr>
          <a:xfrm>
            <a:off x="11224767" y="292100"/>
            <a:ext cx="193899" cy="5386387"/>
          </a:xfrm>
        </p:spPr>
        <p:txBody>
          <a:bodyPr/>
          <a:lstStyle/>
          <a:p>
            <a:r>
              <a:rPr lang="es-ES" dirty="0"/>
              <a:t>22 de junio de 2023</a:t>
            </a:r>
          </a:p>
        </p:txBody>
      </p:sp>
      <p:sp>
        <p:nvSpPr>
          <p:cNvPr id="5" name="Marcador de texto 4">
            <a:extLst>
              <a:ext uri="{FF2B5EF4-FFF2-40B4-BE49-F238E27FC236}">
                <a16:creationId xmlns:a16="http://schemas.microsoft.com/office/drawing/2014/main" id="{DBF1F39F-DC97-B5DB-3F4D-CE4B676BD079}"/>
              </a:ext>
            </a:extLst>
          </p:cNvPr>
          <p:cNvSpPr>
            <a:spLocks noGrp="1"/>
          </p:cNvSpPr>
          <p:nvPr>
            <p:ph type="body" sz="quarter" idx="12"/>
          </p:nvPr>
        </p:nvSpPr>
        <p:spPr>
          <a:xfrm>
            <a:off x="11485450" y="292100"/>
            <a:ext cx="193899" cy="5386387"/>
          </a:xfrm>
        </p:spPr>
        <p:txBody>
          <a:bodyPr/>
          <a:lstStyle/>
          <a:p>
            <a:r>
              <a:rPr lang="es-ES" dirty="0" err="1">
                <a:solidFill>
                  <a:srgbClr val="000000"/>
                </a:solidFill>
              </a:rPr>
              <a:t>Equinet</a:t>
            </a:r>
            <a:r>
              <a:rPr lang="es-ES" dirty="0">
                <a:solidFill>
                  <a:srgbClr val="000000"/>
                </a:solidFill>
              </a:rPr>
              <a:t> </a:t>
            </a:r>
            <a:r>
              <a:rPr lang="es-ES" dirty="0" err="1">
                <a:solidFill>
                  <a:srgbClr val="000000"/>
                </a:solidFill>
              </a:rPr>
              <a:t>Equality</a:t>
            </a:r>
            <a:r>
              <a:rPr lang="es-ES" dirty="0">
                <a:solidFill>
                  <a:srgbClr val="000000"/>
                </a:solidFill>
              </a:rPr>
              <a:t> </a:t>
            </a:r>
            <a:r>
              <a:rPr lang="es-ES" dirty="0" err="1">
                <a:solidFill>
                  <a:srgbClr val="000000"/>
                </a:solidFill>
              </a:rPr>
              <a:t>Mainstreaming</a:t>
            </a:r>
            <a:r>
              <a:rPr lang="es-ES" dirty="0">
                <a:solidFill>
                  <a:srgbClr val="000000"/>
                </a:solidFill>
              </a:rPr>
              <a:t> </a:t>
            </a:r>
            <a:r>
              <a:rPr lang="es-ES" dirty="0" err="1">
                <a:solidFill>
                  <a:srgbClr val="000000"/>
                </a:solidFill>
              </a:rPr>
              <a:t>Study</a:t>
            </a:r>
            <a:r>
              <a:rPr lang="es-ES" dirty="0">
                <a:solidFill>
                  <a:srgbClr val="000000"/>
                </a:solidFill>
              </a:rPr>
              <a:t> </a:t>
            </a:r>
            <a:r>
              <a:rPr lang="es-ES" dirty="0" err="1">
                <a:solidFill>
                  <a:srgbClr val="000000"/>
                </a:solidFill>
              </a:rPr>
              <a:t>Visit</a:t>
            </a:r>
            <a:endParaRPr lang="es-ES" dirty="0">
              <a:solidFill>
                <a:srgbClr val="000000"/>
              </a:solidFill>
            </a:endParaRPr>
          </a:p>
        </p:txBody>
      </p:sp>
    </p:spTree>
    <p:extLst>
      <p:ext uri="{BB962C8B-B14F-4D97-AF65-F5344CB8AC3E}">
        <p14:creationId xmlns:p14="http://schemas.microsoft.com/office/powerpoint/2010/main" val="320949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a:spLocks noGrp="1"/>
          </p:cNvSpPr>
          <p:nvPr>
            <p:ph type="title" idx="4294967295"/>
          </p:nvPr>
        </p:nvSpPr>
        <p:spPr>
          <a:xfrm>
            <a:off x="2854036" y="1717963"/>
            <a:ext cx="6494085"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u-ES" sz="7200" b="1" i="0" u="none" strike="noStrike" kern="1200" cap="none" spc="0" normalizeH="0" baseline="0" noProof="0" dirty="0">
                <a:ln>
                  <a:noFill/>
                </a:ln>
                <a:solidFill>
                  <a:srgbClr val="DE2864"/>
                </a:solidFill>
                <a:effectLst/>
                <a:uLnTx/>
                <a:uFillTx/>
                <a:latin typeface="+mn-lt"/>
                <a:ea typeface="+mn-ea"/>
                <a:cs typeface="+mn-cs"/>
              </a:rPr>
              <a:t>Eskerrik asko!</a:t>
            </a:r>
          </a:p>
        </p:txBody>
      </p:sp>
    </p:spTree>
    <p:extLst>
      <p:ext uri="{BB962C8B-B14F-4D97-AF65-F5344CB8AC3E}">
        <p14:creationId xmlns:p14="http://schemas.microsoft.com/office/powerpoint/2010/main" val="398549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4C65-5836-2D05-EB75-7CE2FA6A3F9A}"/>
              </a:ext>
            </a:extLst>
          </p:cNvPr>
          <p:cNvSpPr>
            <a:spLocks noGrp="1"/>
          </p:cNvSpPr>
          <p:nvPr>
            <p:ph type="title" idx="4294967295"/>
          </p:nvPr>
        </p:nvSpPr>
        <p:spPr>
          <a:xfrm>
            <a:off x="838200" y="-1325563"/>
            <a:ext cx="10515600" cy="1325563"/>
          </a:xfrm>
          <a:prstGeom prst="rect">
            <a:avLst/>
          </a:prstGeom>
        </p:spPr>
        <p:txBody>
          <a:bodyPr anchor="b"/>
          <a:lstStyle/>
          <a:p>
            <a:r>
              <a:rPr lang="en-US" dirty="0"/>
              <a:t>Conclusion</a:t>
            </a:r>
            <a:endParaRPr lang="en-BE" dirty="0"/>
          </a:p>
        </p:txBody>
      </p:sp>
    </p:spTree>
    <p:extLst>
      <p:ext uri="{BB962C8B-B14F-4D97-AF65-F5344CB8AC3E}">
        <p14:creationId xmlns:p14="http://schemas.microsoft.com/office/powerpoint/2010/main" val="73304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F417A228-7CE8-4AE9-8D1F-237ABC5B49E1}"/>
              </a:ext>
              <a:ext uri="{C183D7F6-B498-43B3-948B-1728B52AA6E4}">
                <adec:decorative xmlns:adec="http://schemas.microsoft.com/office/drawing/2017/decorative" val="1"/>
              </a:ext>
            </a:extLst>
          </p:cNvPr>
          <p:cNvSpPr>
            <a:spLocks noGrp="1"/>
          </p:cNvSpPr>
          <p:nvPr>
            <p:ph type="body" sz="quarter" idx="11"/>
          </p:nvPr>
        </p:nvSpPr>
        <p:spPr>
          <a:xfrm rot="2817904">
            <a:off x="1292244" y="292976"/>
            <a:ext cx="193899" cy="2625558"/>
          </a:xfrm>
        </p:spPr>
        <p:txBody>
          <a:bodyPr/>
          <a:lstStyle/>
          <a:p>
            <a:r>
              <a:rPr lang="es-ES" dirty="0"/>
              <a:t>22 de junio de 2023</a:t>
            </a:r>
          </a:p>
        </p:txBody>
      </p:sp>
      <p:sp>
        <p:nvSpPr>
          <p:cNvPr id="9" name="Marcador de texto 8">
            <a:extLst>
              <a:ext uri="{FF2B5EF4-FFF2-40B4-BE49-F238E27FC236}">
                <a16:creationId xmlns:a16="http://schemas.microsoft.com/office/drawing/2014/main" id="{B64BB857-4EC3-A652-5845-DE8FA4F5F4D4}"/>
              </a:ext>
              <a:ext uri="{C183D7F6-B498-43B3-948B-1728B52AA6E4}">
                <adec:decorative xmlns:adec="http://schemas.microsoft.com/office/drawing/2017/decorative" val="1"/>
              </a:ext>
            </a:extLst>
          </p:cNvPr>
          <p:cNvSpPr>
            <a:spLocks noGrp="1"/>
          </p:cNvSpPr>
          <p:nvPr>
            <p:ph type="body" sz="quarter" idx="12"/>
          </p:nvPr>
        </p:nvSpPr>
        <p:spPr>
          <a:xfrm rot="2817904">
            <a:off x="1258163" y="1027175"/>
            <a:ext cx="193899" cy="1975642"/>
          </a:xfrm>
        </p:spPr>
        <p:txBody>
          <a:bodyPr/>
          <a:lstStyle/>
          <a:p>
            <a:r>
              <a:rPr lang="es-ES" dirty="0" err="1"/>
              <a:t>Equinet</a:t>
            </a:r>
            <a:r>
              <a:rPr lang="es-ES" dirty="0"/>
              <a:t> </a:t>
            </a:r>
          </a:p>
        </p:txBody>
      </p:sp>
      <p:sp>
        <p:nvSpPr>
          <p:cNvPr id="6" name="Título 5">
            <a:extLst>
              <a:ext uri="{FF2B5EF4-FFF2-40B4-BE49-F238E27FC236}">
                <a16:creationId xmlns:a16="http://schemas.microsoft.com/office/drawing/2014/main" id="{4B53A831-4696-1494-2620-1D07719B570C}"/>
              </a:ext>
            </a:extLst>
          </p:cNvPr>
          <p:cNvSpPr>
            <a:spLocks noGrp="1"/>
          </p:cNvSpPr>
          <p:nvPr>
            <p:ph type="title"/>
          </p:nvPr>
        </p:nvSpPr>
        <p:spPr>
          <a:xfrm>
            <a:off x="2618359" y="1582531"/>
            <a:ext cx="5308600" cy="821509"/>
          </a:xfrm>
        </p:spPr>
        <p:txBody>
          <a:bodyPr/>
          <a:lstStyle/>
          <a:p>
            <a:pPr algn="l"/>
            <a:r>
              <a:rPr lang="es-ES" sz="4400" b="1" dirty="0"/>
              <a:t>¿Qué es el IVAP?</a:t>
            </a:r>
          </a:p>
        </p:txBody>
      </p:sp>
      <p:sp>
        <p:nvSpPr>
          <p:cNvPr id="7" name="Marcador de texto 6">
            <a:extLst>
              <a:ext uri="{FF2B5EF4-FFF2-40B4-BE49-F238E27FC236}">
                <a16:creationId xmlns:a16="http://schemas.microsoft.com/office/drawing/2014/main" id="{46F8A1DD-3E6E-8A78-462B-412A53C5672D}"/>
              </a:ext>
            </a:extLst>
          </p:cNvPr>
          <p:cNvSpPr>
            <a:spLocks noGrp="1"/>
          </p:cNvSpPr>
          <p:nvPr>
            <p:ph type="body" sz="quarter" idx="10"/>
          </p:nvPr>
        </p:nvSpPr>
        <p:spPr>
          <a:xfrm>
            <a:off x="2618359" y="2546393"/>
            <a:ext cx="5775474" cy="2048691"/>
          </a:xfrm>
        </p:spPr>
        <p:txBody>
          <a:bodyPr/>
          <a:lstStyle/>
          <a:p>
            <a:r>
              <a:rPr lang="es-ES" dirty="0"/>
              <a:t>El Instituto Vasco de la Administración Pública es un organismo autónomo adscrito al actual departamento de Gobernanza Pública y Autogobierno del Gobierno Vasco.</a:t>
            </a:r>
          </a:p>
        </p:txBody>
      </p:sp>
    </p:spTree>
    <p:extLst>
      <p:ext uri="{BB962C8B-B14F-4D97-AF65-F5344CB8AC3E}">
        <p14:creationId xmlns:p14="http://schemas.microsoft.com/office/powerpoint/2010/main" val="278779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B64BB857-4EC3-A652-5845-DE8FA4F5F4D4}"/>
              </a:ext>
              <a:ext uri="{C183D7F6-B498-43B3-948B-1728B52AA6E4}">
                <adec:decorative xmlns:adec="http://schemas.microsoft.com/office/drawing/2017/decorative" val="1"/>
              </a:ext>
            </a:extLst>
          </p:cNvPr>
          <p:cNvSpPr>
            <a:spLocks noGrp="1"/>
          </p:cNvSpPr>
          <p:nvPr>
            <p:ph type="body" sz="quarter" idx="12"/>
          </p:nvPr>
        </p:nvSpPr>
        <p:spPr>
          <a:xfrm rot="2817904">
            <a:off x="1258163" y="1027175"/>
            <a:ext cx="193899" cy="1975642"/>
          </a:xfrm>
        </p:spPr>
        <p:txBody>
          <a:bodyPr/>
          <a:lstStyle/>
          <a:p>
            <a:r>
              <a:rPr lang="es-ES" dirty="0" err="1"/>
              <a:t>Equinet</a:t>
            </a:r>
            <a:r>
              <a:rPr lang="es-ES" dirty="0"/>
              <a:t> </a:t>
            </a:r>
          </a:p>
        </p:txBody>
      </p:sp>
      <p:sp>
        <p:nvSpPr>
          <p:cNvPr id="8" name="Marcador de texto 7">
            <a:extLst>
              <a:ext uri="{FF2B5EF4-FFF2-40B4-BE49-F238E27FC236}">
                <a16:creationId xmlns:a16="http://schemas.microsoft.com/office/drawing/2014/main" id="{F417A228-7CE8-4AE9-8D1F-237ABC5B49E1}"/>
              </a:ext>
              <a:ext uri="{C183D7F6-B498-43B3-948B-1728B52AA6E4}">
                <adec:decorative xmlns:adec="http://schemas.microsoft.com/office/drawing/2017/decorative" val="1"/>
              </a:ext>
            </a:extLst>
          </p:cNvPr>
          <p:cNvSpPr>
            <a:spLocks noGrp="1"/>
          </p:cNvSpPr>
          <p:nvPr>
            <p:ph type="body" sz="quarter" idx="11"/>
          </p:nvPr>
        </p:nvSpPr>
        <p:spPr>
          <a:xfrm rot="2817904">
            <a:off x="1292244" y="292976"/>
            <a:ext cx="193899" cy="2625558"/>
          </a:xfrm>
        </p:spPr>
        <p:txBody>
          <a:bodyPr/>
          <a:lstStyle/>
          <a:p>
            <a:r>
              <a:rPr lang="es-ES" dirty="0"/>
              <a:t>22 de junio de 2023</a:t>
            </a:r>
          </a:p>
        </p:txBody>
      </p:sp>
      <p:sp>
        <p:nvSpPr>
          <p:cNvPr id="6" name="Título 5">
            <a:extLst>
              <a:ext uri="{FF2B5EF4-FFF2-40B4-BE49-F238E27FC236}">
                <a16:creationId xmlns:a16="http://schemas.microsoft.com/office/drawing/2014/main" id="{4B53A831-4696-1494-2620-1D07719B570C}"/>
              </a:ext>
            </a:extLst>
          </p:cNvPr>
          <p:cNvSpPr>
            <a:spLocks noGrp="1"/>
          </p:cNvSpPr>
          <p:nvPr>
            <p:ph type="title"/>
          </p:nvPr>
        </p:nvSpPr>
        <p:spPr>
          <a:xfrm>
            <a:off x="3613310" y="223519"/>
            <a:ext cx="5308600" cy="1251718"/>
          </a:xfrm>
        </p:spPr>
        <p:txBody>
          <a:bodyPr/>
          <a:lstStyle/>
          <a:p>
            <a:pPr algn="l"/>
            <a:r>
              <a:rPr lang="es-ES" b="1" dirty="0"/>
              <a:t>¿Cuáles son los objetivos del IVAP?</a:t>
            </a:r>
          </a:p>
        </p:txBody>
      </p:sp>
      <p:sp>
        <p:nvSpPr>
          <p:cNvPr id="7" name="Marcador de texto 6">
            <a:extLst>
              <a:ext uri="{FF2B5EF4-FFF2-40B4-BE49-F238E27FC236}">
                <a16:creationId xmlns:a16="http://schemas.microsoft.com/office/drawing/2014/main" id="{46F8A1DD-3E6E-8A78-462B-412A53C5672D}"/>
              </a:ext>
            </a:extLst>
          </p:cNvPr>
          <p:cNvSpPr>
            <a:spLocks noGrp="1"/>
          </p:cNvSpPr>
          <p:nvPr>
            <p:ph type="body" sz="quarter" idx="10"/>
          </p:nvPr>
        </p:nvSpPr>
        <p:spPr>
          <a:xfrm>
            <a:off x="2414916" y="1475237"/>
            <a:ext cx="6387737" cy="3419603"/>
          </a:xfrm>
        </p:spPr>
        <p:txBody>
          <a:bodyPr/>
          <a:lstStyle/>
          <a:p>
            <a:pPr fontAlgn="base"/>
            <a:r>
              <a:rPr lang="es-ES" sz="1500" dirty="0"/>
              <a:t>Colaborar con las administraciones públicas de Euskadi para proporcionar a la ciudadanía servicios eficientes, de calidad y bilingües, sobre la base de unos valores compartidos de servicio público. Se materializa mediante:</a:t>
            </a:r>
          </a:p>
          <a:p>
            <a:pPr marL="285750" indent="-285750" fontAlgn="base">
              <a:buFont typeface="Wingdings" panose="05000000000000000000" pitchFamily="2" charset="2"/>
              <a:buChar char="Ø"/>
            </a:pPr>
            <a:r>
              <a:rPr lang="es-ES" sz="1500" dirty="0"/>
              <a:t>La selección y la formación del personal al servicio de las administraciones públicas vascas.</a:t>
            </a:r>
          </a:p>
          <a:p>
            <a:pPr marL="285750" indent="-285750" fontAlgn="base">
              <a:buFont typeface="Wingdings" panose="05000000000000000000" pitchFamily="2" charset="2"/>
              <a:buChar char="Ø"/>
            </a:pPr>
            <a:r>
              <a:rPr lang="es-ES" sz="1500" dirty="0"/>
              <a:t>El impulso a la normalización del uso del euskera en la administración y la traducción oficial, y la fijación y difusión de la terminología jurídico-administrativa en euskera.</a:t>
            </a:r>
          </a:p>
          <a:p>
            <a:pPr marL="285750" indent="-285750" fontAlgn="base">
              <a:buFont typeface="Wingdings" panose="05000000000000000000" pitchFamily="2" charset="2"/>
              <a:buChar char="Ø"/>
            </a:pPr>
            <a:r>
              <a:rPr lang="es-ES" sz="1500" dirty="0"/>
              <a:t>El asesoramiento e impulso a la investigación en materia lingüística, jurídico-administrativa, de la autonomía vasca y la mejora de la gestión.</a:t>
            </a:r>
          </a:p>
          <a:p>
            <a:pPr marL="285750" indent="-285750" fontAlgn="base">
              <a:buFont typeface="Wingdings" panose="05000000000000000000" pitchFamily="2" charset="2"/>
              <a:buChar char="Ø"/>
            </a:pPr>
            <a:r>
              <a:rPr lang="es-ES" sz="1500" dirty="0"/>
              <a:t>La promoción de la digitalización de la Administración.</a:t>
            </a:r>
          </a:p>
        </p:txBody>
      </p:sp>
    </p:spTree>
    <p:extLst>
      <p:ext uri="{BB962C8B-B14F-4D97-AF65-F5344CB8AC3E}">
        <p14:creationId xmlns:p14="http://schemas.microsoft.com/office/powerpoint/2010/main" val="116499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F3CB8-1D01-32BF-AABB-52B7F706BA62}"/>
              </a:ext>
            </a:extLst>
          </p:cNvPr>
          <p:cNvSpPr>
            <a:spLocks noGrp="1"/>
          </p:cNvSpPr>
          <p:nvPr>
            <p:ph type="title"/>
          </p:nvPr>
        </p:nvSpPr>
        <p:spPr>
          <a:xfrm>
            <a:off x="1820453" y="2163176"/>
            <a:ext cx="8407764" cy="4002491"/>
          </a:xfrm>
        </p:spPr>
        <p:txBody>
          <a:bodyPr/>
          <a:lstStyle/>
          <a:p>
            <a:r>
              <a:rPr lang="es-ES" dirty="0"/>
              <a:t>Formación del personal de la Administración Pública vasca </a:t>
            </a:r>
            <a:br>
              <a:rPr lang="es-ES" dirty="0"/>
            </a:br>
            <a:r>
              <a:rPr lang="es-ES" dirty="0"/>
              <a:t>en igualdad de mujeres y hombres</a:t>
            </a:r>
          </a:p>
        </p:txBody>
      </p:sp>
      <p:sp>
        <p:nvSpPr>
          <p:cNvPr id="4" name="Marcador de texto 3">
            <a:extLst>
              <a:ext uri="{FF2B5EF4-FFF2-40B4-BE49-F238E27FC236}">
                <a16:creationId xmlns:a16="http://schemas.microsoft.com/office/drawing/2014/main" id="{CB8DFCA4-A0C4-BF4C-2B40-8A4EBAD3461F}"/>
              </a:ext>
            </a:extLst>
          </p:cNvPr>
          <p:cNvSpPr>
            <a:spLocks noGrp="1"/>
          </p:cNvSpPr>
          <p:nvPr>
            <p:ph type="body" sz="quarter" idx="11"/>
          </p:nvPr>
        </p:nvSpPr>
        <p:spPr>
          <a:xfrm>
            <a:off x="11224767" y="292100"/>
            <a:ext cx="1804597" cy="5386387"/>
          </a:xfrm>
        </p:spPr>
        <p:txBody>
          <a:bodyPr/>
          <a:lstStyle/>
          <a:p>
            <a:r>
              <a:rPr lang="es-ES" dirty="0"/>
              <a:t>22/06/2023</a:t>
            </a:r>
          </a:p>
          <a:p>
            <a:endParaRPr lang="es-ES" dirty="0"/>
          </a:p>
          <a:p>
            <a:endParaRPr lang="es-ES" dirty="0"/>
          </a:p>
          <a:p>
            <a:endParaRPr lang="es-ES" dirty="0"/>
          </a:p>
          <a:p>
            <a:endParaRPr lang="es-ES" dirty="0"/>
          </a:p>
          <a:p>
            <a:endParaRPr lang="es-ES" dirty="0"/>
          </a:p>
        </p:txBody>
      </p:sp>
      <p:sp>
        <p:nvSpPr>
          <p:cNvPr id="5" name="Marcador de texto 4">
            <a:extLst>
              <a:ext uri="{FF2B5EF4-FFF2-40B4-BE49-F238E27FC236}">
                <a16:creationId xmlns:a16="http://schemas.microsoft.com/office/drawing/2014/main" id="{08C8DEC9-272B-DF51-D0D1-EC0D3E37DD5E}"/>
              </a:ext>
            </a:extLst>
          </p:cNvPr>
          <p:cNvSpPr>
            <a:spLocks noGrp="1"/>
          </p:cNvSpPr>
          <p:nvPr>
            <p:ph type="body" sz="quarter" idx="12"/>
          </p:nvPr>
        </p:nvSpPr>
        <p:spPr>
          <a:xfrm>
            <a:off x="11485450" y="292100"/>
            <a:ext cx="193899" cy="5386387"/>
          </a:xfrm>
        </p:spPr>
        <p:txBody>
          <a:bodyPr/>
          <a:lstStyle/>
          <a:p>
            <a:r>
              <a:rPr lang="es-ES" dirty="0" err="1"/>
              <a:t>Equinet</a:t>
            </a:r>
            <a:endParaRPr lang="es-ES" dirty="0"/>
          </a:p>
        </p:txBody>
      </p:sp>
    </p:spTree>
    <p:extLst>
      <p:ext uri="{BB962C8B-B14F-4D97-AF65-F5344CB8AC3E}">
        <p14:creationId xmlns:p14="http://schemas.microsoft.com/office/powerpoint/2010/main" val="25793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0BC55E70-0752-C3B2-9232-EFF8BF188665}"/>
              </a:ext>
            </a:extLst>
          </p:cNvPr>
          <p:cNvSpPr>
            <a:spLocks noGrp="1"/>
          </p:cNvSpPr>
          <p:nvPr>
            <p:ph type="body" sz="quarter" idx="10"/>
          </p:nvPr>
        </p:nvSpPr>
        <p:spPr>
          <a:xfrm>
            <a:off x="7412182" y="802916"/>
            <a:ext cx="3797485" cy="3084512"/>
          </a:xfrm>
        </p:spPr>
        <p:txBody>
          <a:bodyPr/>
          <a:lstStyle/>
          <a:p>
            <a:r>
              <a:rPr lang="es-ES" dirty="0"/>
              <a:t>CAPÍTULO III.- </a:t>
            </a:r>
          </a:p>
          <a:p>
            <a:r>
              <a:rPr lang="es-ES" dirty="0"/>
              <a:t>CAPACITACIÓN DEL PERSONAL </a:t>
            </a:r>
          </a:p>
          <a:p>
            <a:r>
              <a:rPr lang="es-ES" dirty="0"/>
              <a:t>Artículo 18.– Capacitación del personal de los poderes públicos vascos.</a:t>
            </a:r>
          </a:p>
        </p:txBody>
      </p:sp>
      <p:sp>
        <p:nvSpPr>
          <p:cNvPr id="5" name="Marcador de texto 4">
            <a:extLst>
              <a:ext uri="{FF2B5EF4-FFF2-40B4-BE49-F238E27FC236}">
                <a16:creationId xmlns:a16="http://schemas.microsoft.com/office/drawing/2014/main" id="{E95F041D-28F8-2EAB-82DD-AE5778806C81}"/>
              </a:ext>
            </a:extLst>
          </p:cNvPr>
          <p:cNvSpPr>
            <a:spLocks noGrp="1"/>
          </p:cNvSpPr>
          <p:nvPr>
            <p:ph type="title" idx="4294967295"/>
          </p:nvPr>
        </p:nvSpPr>
        <p:spPr>
          <a:xfrm rot="5400000">
            <a:off x="4600717" y="3540146"/>
            <a:ext cx="2990562" cy="2928257"/>
          </a:xfrm>
          <a:prstGeom prst="rect">
            <a:avLst/>
          </a:prstGeom>
          <a:noFill/>
          <a:ln>
            <a:noFill/>
            <a:prstDash/>
          </a:ln>
          <a:effectLst/>
        </p:spPr>
        <p:txBody>
          <a:bodyPr rot="0" spcFirstLastPara="0" vertOverflow="overflow" horzOverflow="overflow" vert="vert270" wrap="square" lIns="0" tIns="1693"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srgbClr val="2C2A25"/>
                </a:solidFill>
                <a:effectLst/>
                <a:uLnTx/>
                <a:uFillTx/>
                <a:latin typeface="Arial" panose="020B0604020202020204" pitchFamily="34" charset="0"/>
                <a:ea typeface="+mn-ea"/>
                <a:cs typeface="Arial" panose="020B0604020202020204" pitchFamily="34" charset="0"/>
              </a:rPr>
              <a:t>MARCO LEGAL</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srgbClr val="2C2A25"/>
                </a:solidFill>
                <a:effectLst/>
                <a:uLnTx/>
                <a:uFillTx/>
                <a:latin typeface="Arial" panose="020B0604020202020204" pitchFamily="34" charset="0"/>
                <a:ea typeface="+mn-ea"/>
                <a:cs typeface="Arial" panose="020B0604020202020204" pitchFamily="34" charset="0"/>
              </a:rPr>
              <a:t>Decreto Legislativo 1/2023, de 16 de marzo, por el que se aprueba el texto refundido de la Ley para la Igualdad de Mujeres y Hombres y Vidas libres de Violencia Machista contra las Mujeres</a:t>
            </a:r>
          </a:p>
        </p:txBody>
      </p:sp>
      <p:sp>
        <p:nvSpPr>
          <p:cNvPr id="3" name="Marcador de número de diapositiva 2">
            <a:extLst>
              <a:ext uri="{FF2B5EF4-FFF2-40B4-BE49-F238E27FC236}">
                <a16:creationId xmlns:a16="http://schemas.microsoft.com/office/drawing/2014/main" id="{C1FE9505-0169-3E2C-52A8-0250FBD09DEE}"/>
              </a:ext>
            </a:extLst>
          </p:cNvPr>
          <p:cNvSpPr>
            <a:spLocks noGrp="1"/>
          </p:cNvSpPr>
          <p:nvPr>
            <p:ph type="sldNum" sz="quarter" idx="12"/>
          </p:nvPr>
        </p:nvSpPr>
        <p:spPr/>
        <p:txBody>
          <a:bodyPr/>
          <a:lstStyle/>
          <a:p>
            <a:fld id="{02B5F9DE-6FE4-4268-9352-D9D851A7062B}" type="slidenum">
              <a:rPr lang="es-ES" smtClean="0"/>
              <a:pPr/>
              <a:t>5</a:t>
            </a:fld>
            <a:endParaRPr lang="es-ES"/>
          </a:p>
        </p:txBody>
      </p:sp>
    </p:spTree>
    <p:extLst>
      <p:ext uri="{BB962C8B-B14F-4D97-AF65-F5344CB8AC3E}">
        <p14:creationId xmlns:p14="http://schemas.microsoft.com/office/powerpoint/2010/main" val="131861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a:extLst>
              <a:ext uri="{C183D7F6-B498-43B3-948B-1728B52AA6E4}">
                <adec:decorative xmlns:adec="http://schemas.microsoft.com/office/drawing/2017/decorative" val="1"/>
              </a:ext>
            </a:extLst>
          </p:cNvPr>
          <p:cNvSpPr txBox="1"/>
          <p:nvPr/>
        </p:nvSpPr>
        <p:spPr>
          <a:xfrm>
            <a:off x="679267" y="627017"/>
            <a:ext cx="10620103" cy="6063198"/>
          </a:xfrm>
          <a:prstGeom prst="rect">
            <a:avLst/>
          </a:prstGeom>
          <a:noFill/>
        </p:spPr>
        <p:txBody>
          <a:bodyPr wrap="square" rtlCol="0">
            <a:spAutoFit/>
          </a:bodyPr>
          <a:lstStyle/>
          <a:p>
            <a:r>
              <a:rPr lang="es-ES" b="1" dirty="0"/>
              <a:t>CAPÍTULO III.- CAPACITACIÓN DEL PERSONAL </a:t>
            </a:r>
          </a:p>
          <a:p>
            <a:r>
              <a:rPr lang="es-ES" b="1" dirty="0"/>
              <a:t>Artículo 18.– Capacitación del personal de los poderes públicos vascos.</a:t>
            </a:r>
          </a:p>
          <a:p>
            <a:pPr marL="342900" indent="-342900">
              <a:buFont typeface="+mj-lt"/>
              <a:buAutoNum type="arabicPeriod"/>
            </a:pPr>
            <a:r>
              <a:rPr lang="eu-ES" sz="1600" dirty="0"/>
              <a:t>Las </a:t>
            </a:r>
            <a:r>
              <a:rPr lang="eu-ES" sz="1600" dirty="0" err="1"/>
              <a:t>administraciones</a:t>
            </a:r>
            <a:r>
              <a:rPr lang="eu-ES" sz="1600" dirty="0"/>
              <a:t> </a:t>
            </a:r>
            <a:r>
              <a:rPr lang="eu-ES" sz="1600" dirty="0" err="1"/>
              <a:t>públicas</a:t>
            </a:r>
            <a:r>
              <a:rPr lang="eu-ES" sz="1600" dirty="0"/>
              <a:t> han de </a:t>
            </a:r>
            <a:r>
              <a:rPr lang="eu-ES" sz="1600" dirty="0" err="1"/>
              <a:t>adoptar</a:t>
            </a:r>
            <a:r>
              <a:rPr lang="eu-ES" sz="1600" dirty="0"/>
              <a:t> </a:t>
            </a:r>
            <a:r>
              <a:rPr lang="eu-ES" sz="1600" dirty="0" err="1"/>
              <a:t>las</a:t>
            </a:r>
            <a:r>
              <a:rPr lang="eu-ES" sz="1600" dirty="0"/>
              <a:t> </a:t>
            </a:r>
            <a:r>
              <a:rPr lang="eu-ES" sz="1600" dirty="0" err="1"/>
              <a:t>medidas</a:t>
            </a:r>
            <a:r>
              <a:rPr lang="eu-ES" sz="1600" dirty="0"/>
              <a:t> </a:t>
            </a:r>
            <a:r>
              <a:rPr lang="eu-ES" sz="1600" dirty="0" err="1"/>
              <a:t>necesarias</a:t>
            </a:r>
            <a:r>
              <a:rPr lang="eu-ES" sz="1600" dirty="0"/>
              <a:t> para una </a:t>
            </a:r>
            <a:r>
              <a:rPr lang="eu-ES" sz="1600" dirty="0" err="1"/>
              <a:t>formación</a:t>
            </a:r>
            <a:r>
              <a:rPr lang="eu-ES" sz="1600" dirty="0"/>
              <a:t> </a:t>
            </a:r>
            <a:r>
              <a:rPr lang="eu-ES" sz="1600" dirty="0" err="1"/>
              <a:t>básica</a:t>
            </a:r>
            <a:r>
              <a:rPr lang="eu-ES" sz="1600" dirty="0"/>
              <a:t>, </a:t>
            </a:r>
            <a:r>
              <a:rPr lang="eu-ES" sz="1600" dirty="0" err="1"/>
              <a:t>progresiva</a:t>
            </a:r>
            <a:r>
              <a:rPr lang="eu-ES" sz="1600" dirty="0"/>
              <a:t>, permanente y </a:t>
            </a:r>
            <a:r>
              <a:rPr lang="eu-ES" sz="1600" b="1" dirty="0" err="1"/>
              <a:t>obligatoria</a:t>
            </a:r>
            <a:r>
              <a:rPr lang="eu-ES" sz="1600" dirty="0"/>
              <a:t> </a:t>
            </a:r>
            <a:r>
              <a:rPr lang="eu-ES" sz="1600" dirty="0" err="1"/>
              <a:t>en</a:t>
            </a:r>
            <a:r>
              <a:rPr lang="eu-ES" sz="1600" dirty="0"/>
              <a:t> materia de </a:t>
            </a:r>
            <a:r>
              <a:rPr lang="eu-ES" sz="1600" dirty="0" err="1"/>
              <a:t>igualdad</a:t>
            </a:r>
            <a:r>
              <a:rPr lang="eu-ES" sz="1600" dirty="0"/>
              <a:t> de </a:t>
            </a:r>
            <a:r>
              <a:rPr lang="eu-ES" sz="1600" dirty="0" err="1"/>
              <a:t>mujeres</a:t>
            </a:r>
            <a:r>
              <a:rPr lang="eu-ES" sz="1600" dirty="0"/>
              <a:t> y </a:t>
            </a:r>
            <a:r>
              <a:rPr lang="eu-ES" sz="1600" dirty="0" err="1"/>
              <a:t>hombres</a:t>
            </a:r>
            <a:r>
              <a:rPr lang="eu-ES" sz="1600" dirty="0"/>
              <a:t> y </a:t>
            </a:r>
            <a:r>
              <a:rPr lang="eu-ES" sz="1600" dirty="0" err="1"/>
              <a:t>perspectiva</a:t>
            </a:r>
            <a:r>
              <a:rPr lang="eu-ES" sz="1600" dirty="0"/>
              <a:t> de </a:t>
            </a:r>
            <a:r>
              <a:rPr lang="eu-ES" sz="1600" dirty="0" err="1"/>
              <a:t>género</a:t>
            </a:r>
            <a:r>
              <a:rPr lang="eu-ES" sz="1600" dirty="0"/>
              <a:t> </a:t>
            </a:r>
            <a:r>
              <a:rPr lang="eu-ES" sz="1600" b="1" dirty="0"/>
              <a:t>de </a:t>
            </a:r>
            <a:r>
              <a:rPr lang="eu-ES" sz="1600" b="1" dirty="0" err="1"/>
              <a:t>todo</a:t>
            </a:r>
            <a:r>
              <a:rPr lang="eu-ES" sz="1600" b="1" dirty="0"/>
              <a:t> su </a:t>
            </a:r>
            <a:r>
              <a:rPr lang="eu-ES" sz="1600" b="1" dirty="0" err="1"/>
              <a:t>personal</a:t>
            </a:r>
            <a:r>
              <a:rPr lang="eu-ES" sz="1600" b="1" dirty="0"/>
              <a:t>,</a:t>
            </a:r>
            <a:r>
              <a:rPr lang="eu-ES" sz="1600" dirty="0"/>
              <a:t> a fin de </a:t>
            </a:r>
            <a:r>
              <a:rPr lang="eu-ES" sz="1600" dirty="0" err="1"/>
              <a:t>hacer</a:t>
            </a:r>
            <a:r>
              <a:rPr lang="eu-ES" sz="1600" dirty="0"/>
              <a:t> </a:t>
            </a:r>
            <a:r>
              <a:rPr lang="eu-ES" sz="1600" dirty="0" err="1"/>
              <a:t>efectivas</a:t>
            </a:r>
            <a:r>
              <a:rPr lang="eu-ES" sz="1600" dirty="0"/>
              <a:t> </a:t>
            </a:r>
            <a:r>
              <a:rPr lang="eu-ES" sz="1600" dirty="0" err="1"/>
              <a:t>las</a:t>
            </a:r>
            <a:r>
              <a:rPr lang="eu-ES" sz="1600" dirty="0"/>
              <a:t> </a:t>
            </a:r>
            <a:r>
              <a:rPr lang="eu-ES" sz="1600" dirty="0" err="1"/>
              <a:t>disposiciones</a:t>
            </a:r>
            <a:r>
              <a:rPr lang="eu-ES" sz="1600" dirty="0"/>
              <a:t> </a:t>
            </a:r>
            <a:r>
              <a:rPr lang="eu-ES" sz="1600" dirty="0" err="1"/>
              <a:t>contenidas</a:t>
            </a:r>
            <a:r>
              <a:rPr lang="eu-ES" sz="1600" dirty="0"/>
              <a:t> </a:t>
            </a:r>
            <a:r>
              <a:rPr lang="eu-ES" sz="1600" dirty="0" err="1"/>
              <a:t>en</a:t>
            </a:r>
            <a:r>
              <a:rPr lang="eu-ES" sz="1600" dirty="0"/>
              <a:t> </a:t>
            </a:r>
            <a:r>
              <a:rPr lang="eu-ES" sz="1600" dirty="0" err="1"/>
              <a:t>esta</a:t>
            </a:r>
            <a:r>
              <a:rPr lang="eu-ES" sz="1600" dirty="0"/>
              <a:t> </a:t>
            </a:r>
            <a:r>
              <a:rPr lang="eu-ES" sz="1600" dirty="0" err="1"/>
              <a:t>ley</a:t>
            </a:r>
            <a:r>
              <a:rPr lang="eu-ES" sz="1600" dirty="0"/>
              <a:t> y </a:t>
            </a:r>
            <a:r>
              <a:rPr lang="eu-ES" sz="1600" dirty="0" err="1"/>
              <a:t>que</a:t>
            </a:r>
            <a:r>
              <a:rPr lang="eu-ES" sz="1600" dirty="0"/>
              <a:t> </a:t>
            </a:r>
            <a:r>
              <a:rPr lang="eu-ES" sz="1600" dirty="0" err="1"/>
              <a:t>se</a:t>
            </a:r>
            <a:r>
              <a:rPr lang="eu-ES" sz="1600" dirty="0"/>
              <a:t> </a:t>
            </a:r>
            <a:r>
              <a:rPr lang="eu-ES" sz="1600" dirty="0" err="1"/>
              <a:t>garantice</a:t>
            </a:r>
            <a:r>
              <a:rPr lang="eu-ES" sz="1600" dirty="0"/>
              <a:t> un </a:t>
            </a:r>
            <a:r>
              <a:rPr lang="eu-ES" sz="1600" dirty="0" err="1"/>
              <a:t>conocimiento</a:t>
            </a:r>
            <a:r>
              <a:rPr lang="eu-ES" sz="1600" dirty="0"/>
              <a:t> </a:t>
            </a:r>
            <a:r>
              <a:rPr lang="eu-ES" sz="1600" dirty="0" err="1"/>
              <a:t>práctico</a:t>
            </a:r>
            <a:r>
              <a:rPr lang="eu-ES" sz="1600" dirty="0"/>
              <a:t> </a:t>
            </a:r>
            <a:r>
              <a:rPr lang="eu-ES" sz="1600" dirty="0" err="1"/>
              <a:t>suficiente</a:t>
            </a:r>
            <a:r>
              <a:rPr lang="eu-ES" sz="1600" dirty="0"/>
              <a:t> </a:t>
            </a:r>
            <a:r>
              <a:rPr lang="eu-ES" sz="1600" dirty="0" err="1"/>
              <a:t>que</a:t>
            </a:r>
            <a:r>
              <a:rPr lang="eu-ES" sz="1600" dirty="0"/>
              <a:t> </a:t>
            </a:r>
            <a:r>
              <a:rPr lang="eu-ES" sz="1600" dirty="0" err="1"/>
              <a:t>permita</a:t>
            </a:r>
            <a:r>
              <a:rPr lang="eu-ES" sz="1600" dirty="0"/>
              <a:t> </a:t>
            </a:r>
            <a:r>
              <a:rPr lang="eu-ES" sz="1600" dirty="0" err="1"/>
              <a:t>integración</a:t>
            </a:r>
            <a:r>
              <a:rPr lang="eu-ES" sz="1600" dirty="0"/>
              <a:t> </a:t>
            </a:r>
            <a:r>
              <a:rPr lang="eu-ES" sz="1600" dirty="0" err="1"/>
              <a:t>efectiva</a:t>
            </a:r>
            <a:r>
              <a:rPr lang="eu-ES" sz="1600" dirty="0"/>
              <a:t> de la </a:t>
            </a:r>
            <a:r>
              <a:rPr lang="eu-ES" sz="1600" dirty="0" err="1"/>
              <a:t>perspectiva</a:t>
            </a:r>
            <a:r>
              <a:rPr lang="eu-ES" sz="1600" dirty="0"/>
              <a:t> de </a:t>
            </a:r>
            <a:r>
              <a:rPr lang="eu-ES" sz="1600" dirty="0" err="1"/>
              <a:t>género</a:t>
            </a:r>
            <a:r>
              <a:rPr lang="eu-ES" sz="1600" dirty="0"/>
              <a:t> </a:t>
            </a:r>
            <a:r>
              <a:rPr lang="eu-ES" sz="1600" dirty="0" err="1"/>
              <a:t>en</a:t>
            </a:r>
            <a:r>
              <a:rPr lang="eu-ES" sz="1600" dirty="0"/>
              <a:t> su </a:t>
            </a:r>
            <a:r>
              <a:rPr lang="eu-ES" sz="1600" dirty="0" err="1"/>
              <a:t>actuación</a:t>
            </a:r>
            <a:r>
              <a:rPr lang="eu-ES" sz="1600" dirty="0"/>
              <a:t>.</a:t>
            </a:r>
          </a:p>
          <a:p>
            <a:pPr marL="342900" indent="-342900">
              <a:buFont typeface="+mj-lt"/>
              <a:buAutoNum type="arabicPeriod"/>
            </a:pPr>
            <a:r>
              <a:rPr lang="es-ES" sz="1600" dirty="0"/>
              <a:t>Han de </a:t>
            </a:r>
            <a:r>
              <a:rPr lang="es-ES" sz="1600" b="1" dirty="0"/>
              <a:t>elaborar y ejecutar planes de formación en materia de igualdad </a:t>
            </a:r>
            <a:r>
              <a:rPr lang="es-ES" sz="1600" dirty="0"/>
              <a:t>para el personal a su servicio, teniendo en cuenta las competencias necesarias en el ámbito de la igualdad de mujeres y hombres para cada una de las distintas tipologías de puestos de trabajo existentes. Así como, realizar actividades de formación y sensibilización para sus cargos políticos. </a:t>
            </a:r>
          </a:p>
          <a:p>
            <a:pPr marL="342900" indent="-342900">
              <a:buFont typeface="+mj-lt"/>
              <a:buAutoNum type="arabicPeriod"/>
            </a:pPr>
            <a:r>
              <a:rPr lang="es-ES" sz="1600" dirty="0"/>
              <a:t>Los poderes públicos vascos deben </a:t>
            </a:r>
            <a:r>
              <a:rPr lang="es-ES" sz="1600" b="1" dirty="0"/>
              <a:t>integrar la perspectiva de género en la formación que no sea específica </a:t>
            </a:r>
            <a:r>
              <a:rPr lang="es-ES" sz="1600" dirty="0"/>
              <a:t>sobre igualdad de mujeres y hombres, para lo cual, analizarán sus respectivas ofertas formativas y realizarán las adaptaciones correspondientes. </a:t>
            </a:r>
          </a:p>
          <a:p>
            <a:pPr marL="342900" indent="-342900">
              <a:buFont typeface="+mj-lt"/>
              <a:buAutoNum type="arabicPeriod"/>
            </a:pPr>
            <a:r>
              <a:rPr lang="es-ES" sz="1600" dirty="0"/>
              <a:t>Asimismo, las administraciones públicas deben </a:t>
            </a:r>
            <a:r>
              <a:rPr lang="es-ES" sz="1600" b="1" dirty="0"/>
              <a:t>garantizar la experiencia y/o capacitación específica del personal técnico</a:t>
            </a:r>
            <a:r>
              <a:rPr lang="es-ES" sz="1600" dirty="0"/>
              <a:t> que vaya a ocupar plazas entre cuyas funciones se incluyan impulsar y diseñar programas y prestar asesoramiento técnico en materia de igualdad de mujeres y hombres, estableciendo requisitos específicos de conocimientos en dicha materia para el acceso a dichas plazas.</a:t>
            </a:r>
          </a:p>
          <a:p>
            <a:pPr marL="342900" indent="-342900">
              <a:buFont typeface="+mj-lt"/>
              <a:buAutoNum type="arabicPeriod"/>
            </a:pPr>
            <a:r>
              <a:rPr lang="es-ES" sz="1600" dirty="0"/>
              <a:t>En </a:t>
            </a:r>
            <a:r>
              <a:rPr lang="es-ES" sz="1600" b="1" dirty="0"/>
              <a:t>los temarios de los procesos de selección </a:t>
            </a:r>
            <a:r>
              <a:rPr lang="es-ES" sz="1600" dirty="0"/>
              <a:t>para el acceso y la promoción en el empleo público y, en su caso, en la provisión de puestos, se han de </a:t>
            </a:r>
            <a:r>
              <a:rPr lang="es-ES" sz="1600" b="1" dirty="0"/>
              <a:t>incluir contenidos </a:t>
            </a:r>
            <a:r>
              <a:rPr lang="es-ES" sz="1600" dirty="0"/>
              <a:t>relativos al principio de igualdad de mujeres y hombres y su aplicación al ámbito público en concreto al que se opte.</a:t>
            </a:r>
          </a:p>
          <a:p>
            <a:pPr marL="342900" indent="-342900">
              <a:buFont typeface="+mj-lt"/>
              <a:buAutoNum type="arabicPeriod"/>
            </a:pPr>
            <a:r>
              <a:rPr lang="es-ES" sz="1600" dirty="0"/>
              <a:t>Las administraciones públicas vascas, en el ámbito de sus respectivas competencias, promoverán la aplicación de los acuerdos adoptados en el marco de la Comisión Interinstitucional para la Igualdad de Mujeres y Hombres, dirigidos a la </a:t>
            </a:r>
            <a:r>
              <a:rPr lang="es-ES" sz="1600" b="1" dirty="0"/>
              <a:t>aplicación de estándares de calidad en las políticas públicas de igualdad</a:t>
            </a:r>
            <a:r>
              <a:rPr lang="es-ES" sz="1600" dirty="0"/>
              <a:t>.</a:t>
            </a:r>
          </a:p>
          <a:p>
            <a:pPr marL="342900" indent="-342900">
              <a:buFont typeface="+mj-lt"/>
              <a:buAutoNum type="arabicPeriod"/>
            </a:pPr>
            <a:endParaRPr lang="eu-ES" sz="1600" b="1" dirty="0"/>
          </a:p>
        </p:txBody>
      </p:sp>
      <p:sp>
        <p:nvSpPr>
          <p:cNvPr id="3" name="Title 2">
            <a:extLst>
              <a:ext uri="{FF2B5EF4-FFF2-40B4-BE49-F238E27FC236}">
                <a16:creationId xmlns:a16="http://schemas.microsoft.com/office/drawing/2014/main" id="{D1FFB75E-3675-D3E0-183A-4D8FF30A3244}"/>
              </a:ext>
            </a:extLst>
          </p:cNvPr>
          <p:cNvSpPr>
            <a:spLocks noGrp="1"/>
          </p:cNvSpPr>
          <p:nvPr>
            <p:ph type="title" idx="4294967295"/>
          </p:nvPr>
        </p:nvSpPr>
        <p:spPr>
          <a:xfrm>
            <a:off x="838200" y="-1325563"/>
            <a:ext cx="10515600" cy="1325563"/>
          </a:xfrm>
          <a:prstGeom prst="rect">
            <a:avLst/>
          </a:prstGeom>
        </p:spPr>
        <p:txBody>
          <a:bodyPr anchor="b"/>
          <a:lstStyle/>
          <a:p>
            <a:r>
              <a:rPr lang="es-ES" b="1" dirty="0"/>
              <a:t>CAPÍTULO III.- CAPACITACIÓN DEL PERSONAL </a:t>
            </a:r>
          </a:p>
        </p:txBody>
      </p:sp>
    </p:spTree>
    <p:extLst>
      <p:ext uri="{BB962C8B-B14F-4D97-AF65-F5344CB8AC3E}">
        <p14:creationId xmlns:p14="http://schemas.microsoft.com/office/powerpoint/2010/main" val="40583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stuKoadroa 2"/>
          <p:cNvSpPr txBox="1"/>
          <p:nvPr/>
        </p:nvSpPr>
        <p:spPr>
          <a:xfrm>
            <a:off x="675311" y="883237"/>
            <a:ext cx="11267308" cy="5847755"/>
          </a:xfrm>
          <a:prstGeom prst="rect">
            <a:avLst/>
          </a:prstGeom>
          <a:noFill/>
        </p:spPr>
        <p:txBody>
          <a:bodyPr wrap="square" rtlCol="0">
            <a:spAutoFit/>
          </a:bodyPr>
          <a:lstStyle/>
          <a:p>
            <a:r>
              <a:rPr lang="eu-ES" sz="3200" b="1" dirty="0" err="1"/>
              <a:t>Recorrido</a:t>
            </a:r>
            <a:r>
              <a:rPr lang="eu-ES" sz="3200" b="1" dirty="0"/>
              <a:t> </a:t>
            </a:r>
            <a:r>
              <a:rPr lang="eu-ES" sz="3200" b="1" dirty="0" err="1"/>
              <a:t>histórico</a:t>
            </a:r>
            <a:r>
              <a:rPr lang="eu-ES" sz="3200" b="1" dirty="0"/>
              <a:t> de la </a:t>
            </a:r>
            <a:r>
              <a:rPr lang="eu-ES" sz="3200" b="1" dirty="0" err="1"/>
              <a:t>formación</a:t>
            </a:r>
            <a:r>
              <a:rPr lang="eu-ES" sz="3200" b="1" dirty="0"/>
              <a:t> </a:t>
            </a:r>
            <a:r>
              <a:rPr lang="eu-ES" sz="3200" b="1" dirty="0" err="1"/>
              <a:t>en</a:t>
            </a:r>
            <a:r>
              <a:rPr lang="eu-ES" sz="3200" b="1" dirty="0"/>
              <a:t> </a:t>
            </a:r>
            <a:r>
              <a:rPr lang="eu-ES" sz="3200" b="1" dirty="0" err="1"/>
              <a:t>igualdad</a:t>
            </a:r>
            <a:endParaRPr lang="eu-ES" sz="3200" b="1" dirty="0"/>
          </a:p>
          <a:p>
            <a:r>
              <a:rPr lang="eu-ES" b="1" dirty="0"/>
              <a:t>Los </a:t>
            </a:r>
            <a:r>
              <a:rPr lang="eu-ES" b="1" dirty="0" err="1"/>
              <a:t>primeros</a:t>
            </a:r>
            <a:r>
              <a:rPr lang="eu-ES" b="1" dirty="0"/>
              <a:t> </a:t>
            </a:r>
            <a:r>
              <a:rPr lang="eu-ES" b="1" dirty="0" err="1"/>
              <a:t>cursos</a:t>
            </a:r>
            <a:r>
              <a:rPr lang="eu-ES" b="1" dirty="0"/>
              <a:t> </a:t>
            </a:r>
            <a:r>
              <a:rPr lang="eu-ES" b="1" dirty="0" err="1"/>
              <a:t>fueron</a:t>
            </a:r>
            <a:r>
              <a:rPr lang="eu-ES" b="1" dirty="0"/>
              <a:t> </a:t>
            </a:r>
            <a:r>
              <a:rPr lang="eu-ES" b="1" dirty="0" err="1"/>
              <a:t>en</a:t>
            </a:r>
            <a:r>
              <a:rPr lang="eu-ES" b="1" dirty="0"/>
              <a:t> 1996 con los </a:t>
            </a:r>
            <a:r>
              <a:rPr lang="eu-ES" b="1" dirty="0" err="1"/>
              <a:t>cursos</a:t>
            </a:r>
            <a:r>
              <a:rPr lang="eu-ES" b="1" dirty="0"/>
              <a:t>:</a:t>
            </a:r>
          </a:p>
          <a:p>
            <a:pPr marL="285750" indent="-285750">
              <a:buFontTx/>
              <a:buChar char="-"/>
            </a:pPr>
            <a:r>
              <a:rPr lang="eu-ES" dirty="0"/>
              <a:t>La </a:t>
            </a:r>
            <a:r>
              <a:rPr lang="eu-ES" dirty="0" err="1"/>
              <a:t>influencia</a:t>
            </a:r>
            <a:r>
              <a:rPr lang="eu-ES" dirty="0"/>
              <a:t> del </a:t>
            </a:r>
            <a:r>
              <a:rPr lang="eu-ES" dirty="0" err="1"/>
              <a:t>género</a:t>
            </a:r>
            <a:r>
              <a:rPr lang="eu-ES" dirty="0"/>
              <a:t> y los </a:t>
            </a:r>
            <a:r>
              <a:rPr lang="eu-ES" dirty="0" err="1"/>
              <a:t>valores</a:t>
            </a:r>
            <a:r>
              <a:rPr lang="eu-ES" dirty="0"/>
              <a:t> </a:t>
            </a:r>
            <a:r>
              <a:rPr lang="eu-ES" dirty="0" err="1"/>
              <a:t>en</a:t>
            </a:r>
            <a:r>
              <a:rPr lang="eu-ES" dirty="0"/>
              <a:t> </a:t>
            </a:r>
            <a:r>
              <a:rPr lang="eu-ES" dirty="0" err="1"/>
              <a:t>investigación</a:t>
            </a:r>
            <a:r>
              <a:rPr lang="eu-ES" dirty="0"/>
              <a:t>.</a:t>
            </a:r>
          </a:p>
          <a:p>
            <a:pPr marL="285750" indent="-285750">
              <a:buFontTx/>
              <a:buChar char="-"/>
            </a:pPr>
            <a:r>
              <a:rPr lang="eu-ES" dirty="0"/>
              <a:t>El uso del </a:t>
            </a:r>
            <a:r>
              <a:rPr lang="eu-ES" dirty="0" err="1"/>
              <a:t>lenguaje</a:t>
            </a:r>
            <a:r>
              <a:rPr lang="eu-ES" dirty="0"/>
              <a:t> no sexista </a:t>
            </a:r>
            <a:r>
              <a:rPr lang="eu-ES" dirty="0" err="1"/>
              <a:t>en</a:t>
            </a:r>
            <a:r>
              <a:rPr lang="eu-ES" dirty="0"/>
              <a:t> la </a:t>
            </a:r>
            <a:r>
              <a:rPr lang="eu-ES" dirty="0" err="1"/>
              <a:t>administración</a:t>
            </a:r>
            <a:r>
              <a:rPr lang="eu-ES" dirty="0"/>
              <a:t>.</a:t>
            </a:r>
          </a:p>
          <a:p>
            <a:pPr marL="285750" indent="-285750">
              <a:buFontTx/>
              <a:buChar char="-"/>
            </a:pPr>
            <a:r>
              <a:rPr lang="eu-ES" dirty="0" err="1"/>
              <a:t>Dificultades</a:t>
            </a:r>
            <a:r>
              <a:rPr lang="eu-ES" dirty="0"/>
              <a:t> y </a:t>
            </a:r>
            <a:r>
              <a:rPr lang="eu-ES" dirty="0" err="1"/>
              <a:t>obstáculos</a:t>
            </a:r>
            <a:r>
              <a:rPr lang="eu-ES" dirty="0"/>
              <a:t> </a:t>
            </a:r>
            <a:r>
              <a:rPr lang="eu-ES" dirty="0" err="1"/>
              <a:t>ligadas</a:t>
            </a:r>
            <a:r>
              <a:rPr lang="eu-ES" dirty="0"/>
              <a:t> al </a:t>
            </a:r>
            <a:r>
              <a:rPr lang="eu-ES" dirty="0" err="1"/>
              <a:t>género</a:t>
            </a:r>
            <a:r>
              <a:rPr lang="eu-ES" dirty="0"/>
              <a:t> </a:t>
            </a:r>
            <a:r>
              <a:rPr lang="eu-ES" dirty="0" err="1"/>
              <a:t>en</a:t>
            </a:r>
            <a:r>
              <a:rPr lang="eu-ES" dirty="0"/>
              <a:t> </a:t>
            </a:r>
            <a:r>
              <a:rPr lang="eu-ES" dirty="0" err="1"/>
              <a:t>profesiones</a:t>
            </a:r>
            <a:r>
              <a:rPr lang="eu-ES" dirty="0"/>
              <a:t> de la </a:t>
            </a:r>
            <a:r>
              <a:rPr lang="eu-ES" dirty="0" err="1"/>
              <a:t>administración</a:t>
            </a:r>
            <a:r>
              <a:rPr lang="eu-ES" dirty="0"/>
              <a:t>.</a:t>
            </a:r>
          </a:p>
          <a:p>
            <a:pPr marL="285750" indent="-285750">
              <a:buFontTx/>
              <a:buChar char="-"/>
            </a:pPr>
            <a:r>
              <a:rPr lang="eu-ES" dirty="0" err="1"/>
              <a:t>Influencia</a:t>
            </a:r>
            <a:r>
              <a:rPr lang="eu-ES" dirty="0"/>
              <a:t> del </a:t>
            </a:r>
            <a:r>
              <a:rPr lang="eu-ES" dirty="0" err="1"/>
              <a:t>género</a:t>
            </a:r>
            <a:r>
              <a:rPr lang="eu-ES" dirty="0"/>
              <a:t> </a:t>
            </a:r>
            <a:r>
              <a:rPr lang="eu-ES" dirty="0" err="1"/>
              <a:t>en</a:t>
            </a:r>
            <a:r>
              <a:rPr lang="eu-ES" dirty="0"/>
              <a:t> </a:t>
            </a:r>
            <a:r>
              <a:rPr lang="eu-ES" dirty="0" err="1"/>
              <a:t>modelos</a:t>
            </a:r>
            <a:r>
              <a:rPr lang="eu-ES" dirty="0"/>
              <a:t> de </a:t>
            </a:r>
            <a:r>
              <a:rPr lang="eu-ES" dirty="0" err="1"/>
              <a:t>jefatura</a:t>
            </a:r>
            <a:r>
              <a:rPr lang="eu-ES" dirty="0"/>
              <a:t>.</a:t>
            </a:r>
          </a:p>
          <a:p>
            <a:pPr marL="285750" indent="-285750">
              <a:buFontTx/>
              <a:buChar char="-"/>
            </a:pPr>
            <a:r>
              <a:rPr lang="eu-ES" dirty="0" err="1"/>
              <a:t>Directrices</a:t>
            </a:r>
            <a:r>
              <a:rPr lang="eu-ES" dirty="0"/>
              <a:t> de </a:t>
            </a:r>
            <a:r>
              <a:rPr lang="eu-ES" dirty="0" err="1"/>
              <a:t>actuación</a:t>
            </a:r>
            <a:r>
              <a:rPr lang="eu-ES" dirty="0"/>
              <a:t> </a:t>
            </a:r>
            <a:r>
              <a:rPr lang="eu-ES" dirty="0" err="1"/>
              <a:t>contra</a:t>
            </a:r>
            <a:r>
              <a:rPr lang="eu-ES" dirty="0"/>
              <a:t> </a:t>
            </a:r>
            <a:r>
              <a:rPr lang="eu-ES" dirty="0" err="1"/>
              <a:t>delitos</a:t>
            </a:r>
            <a:r>
              <a:rPr lang="eu-ES" dirty="0"/>
              <a:t> </a:t>
            </a:r>
            <a:r>
              <a:rPr lang="eu-ES" dirty="0" err="1"/>
              <a:t>que</a:t>
            </a:r>
            <a:r>
              <a:rPr lang="eu-ES" dirty="0"/>
              <a:t> </a:t>
            </a:r>
            <a:r>
              <a:rPr lang="eu-ES" dirty="0" err="1"/>
              <a:t>sufren</a:t>
            </a:r>
            <a:r>
              <a:rPr lang="eu-ES" dirty="0"/>
              <a:t> </a:t>
            </a:r>
            <a:r>
              <a:rPr lang="eu-ES" dirty="0" err="1"/>
              <a:t>las</a:t>
            </a:r>
            <a:r>
              <a:rPr lang="eu-ES" dirty="0"/>
              <a:t> </a:t>
            </a:r>
            <a:r>
              <a:rPr lang="eu-ES" dirty="0" err="1"/>
              <a:t>mujeres</a:t>
            </a:r>
            <a:r>
              <a:rPr lang="eu-ES" dirty="0"/>
              <a:t>.</a:t>
            </a:r>
          </a:p>
          <a:p>
            <a:endParaRPr lang="eu-ES" dirty="0"/>
          </a:p>
          <a:p>
            <a:r>
              <a:rPr lang="eu-ES" b="1" dirty="0"/>
              <a:t>Se ha </a:t>
            </a:r>
            <a:r>
              <a:rPr lang="eu-ES" b="1" dirty="0" err="1"/>
              <a:t>ido</a:t>
            </a:r>
            <a:r>
              <a:rPr lang="eu-ES" b="1" dirty="0"/>
              <a:t> </a:t>
            </a:r>
            <a:r>
              <a:rPr lang="eu-ES" b="1" dirty="0" err="1"/>
              <a:t>afianzando</a:t>
            </a:r>
            <a:r>
              <a:rPr lang="eu-ES" b="1" dirty="0"/>
              <a:t> la </a:t>
            </a:r>
            <a:r>
              <a:rPr lang="eu-ES" b="1" dirty="0" err="1"/>
              <a:t>oferta</a:t>
            </a:r>
            <a:r>
              <a:rPr lang="eu-ES" b="1" dirty="0"/>
              <a:t> </a:t>
            </a:r>
            <a:r>
              <a:rPr lang="eu-ES" b="1" dirty="0" err="1"/>
              <a:t>formativa</a:t>
            </a:r>
            <a:r>
              <a:rPr lang="eu-ES" b="1" dirty="0"/>
              <a:t> </a:t>
            </a:r>
            <a:r>
              <a:rPr lang="eu-ES" b="1" dirty="0" err="1"/>
              <a:t>específica</a:t>
            </a:r>
            <a:r>
              <a:rPr lang="eu-ES" b="1" dirty="0"/>
              <a:t> </a:t>
            </a:r>
            <a:r>
              <a:rPr lang="eu-ES" b="1" dirty="0" err="1"/>
              <a:t>en</a:t>
            </a:r>
            <a:r>
              <a:rPr lang="eu-ES" b="1" dirty="0"/>
              <a:t> </a:t>
            </a:r>
            <a:r>
              <a:rPr lang="eu-ES" b="1" dirty="0" err="1"/>
              <a:t>igualdad</a:t>
            </a:r>
            <a:r>
              <a:rPr lang="eu-ES" b="1" dirty="0"/>
              <a:t> de </a:t>
            </a:r>
            <a:r>
              <a:rPr lang="eu-ES" b="1" dirty="0" err="1"/>
              <a:t>mujeres</a:t>
            </a:r>
            <a:r>
              <a:rPr lang="eu-ES" b="1" dirty="0"/>
              <a:t> y </a:t>
            </a:r>
            <a:r>
              <a:rPr lang="eu-ES" b="1" dirty="0" err="1"/>
              <a:t>hombres</a:t>
            </a:r>
            <a:r>
              <a:rPr lang="eu-ES" b="1" dirty="0"/>
              <a:t> </a:t>
            </a:r>
            <a:r>
              <a:rPr lang="eu-ES" b="1" dirty="0" err="1"/>
              <a:t>en</a:t>
            </a:r>
            <a:r>
              <a:rPr lang="eu-ES" b="1" dirty="0"/>
              <a:t> </a:t>
            </a:r>
            <a:r>
              <a:rPr lang="eu-ES" b="1" dirty="0" err="1"/>
              <a:t>coordinación</a:t>
            </a:r>
            <a:r>
              <a:rPr lang="eu-ES" b="1" dirty="0"/>
              <a:t> </a:t>
            </a:r>
          </a:p>
          <a:p>
            <a:r>
              <a:rPr lang="eu-ES" b="1" dirty="0"/>
              <a:t>con Emakunde (</a:t>
            </a:r>
            <a:r>
              <a:rPr lang="eu-ES" b="1" dirty="0" err="1"/>
              <a:t>Instituto</a:t>
            </a:r>
            <a:r>
              <a:rPr lang="eu-ES" b="1" dirty="0"/>
              <a:t> Vasco de la </a:t>
            </a:r>
            <a:r>
              <a:rPr lang="eu-ES" b="1" dirty="0" err="1"/>
              <a:t>Mujer</a:t>
            </a:r>
            <a:r>
              <a:rPr lang="eu-ES" b="1" dirty="0"/>
              <a:t>).</a:t>
            </a:r>
          </a:p>
          <a:p>
            <a:endParaRPr lang="eu-ES" b="1" dirty="0"/>
          </a:p>
          <a:p>
            <a:r>
              <a:rPr lang="eu-ES" b="1" dirty="0"/>
              <a:t>En </a:t>
            </a:r>
            <a:r>
              <a:rPr lang="eu-ES" b="1" dirty="0" err="1"/>
              <a:t>mayo</a:t>
            </a:r>
            <a:r>
              <a:rPr lang="eu-ES" b="1" dirty="0"/>
              <a:t> de 2021 </a:t>
            </a:r>
            <a:r>
              <a:rPr lang="eu-ES" b="1" dirty="0" err="1"/>
              <a:t>se</a:t>
            </a:r>
            <a:r>
              <a:rPr lang="eu-ES" b="1" dirty="0"/>
              <a:t> </a:t>
            </a:r>
            <a:r>
              <a:rPr lang="eu-ES" b="1" dirty="0" err="1"/>
              <a:t>crea</a:t>
            </a:r>
            <a:r>
              <a:rPr lang="eu-ES" b="1" dirty="0"/>
              <a:t> la </a:t>
            </a:r>
            <a:r>
              <a:rPr lang="eu-ES" b="1" dirty="0" err="1"/>
              <a:t>Unidad</a:t>
            </a:r>
            <a:r>
              <a:rPr lang="eu-ES" b="1" dirty="0"/>
              <a:t> para la Igualdad del IVAP. </a:t>
            </a:r>
            <a:r>
              <a:rPr lang="eu-ES" dirty="0"/>
              <a:t>Se </a:t>
            </a:r>
            <a:r>
              <a:rPr lang="eu-ES" dirty="0" err="1"/>
              <a:t>afianza</a:t>
            </a:r>
            <a:r>
              <a:rPr lang="eu-ES" dirty="0"/>
              <a:t> la </a:t>
            </a:r>
            <a:r>
              <a:rPr lang="eu-ES" dirty="0" err="1"/>
              <a:t>estructura</a:t>
            </a:r>
            <a:r>
              <a:rPr lang="eu-ES" dirty="0"/>
              <a:t> y con </a:t>
            </a:r>
            <a:r>
              <a:rPr lang="eu-ES" dirty="0" err="1"/>
              <a:t>ello</a:t>
            </a:r>
            <a:r>
              <a:rPr lang="eu-ES" dirty="0"/>
              <a:t> la </a:t>
            </a:r>
            <a:r>
              <a:rPr lang="eu-ES" dirty="0" err="1"/>
              <a:t>coordinación</a:t>
            </a:r>
            <a:r>
              <a:rPr lang="eu-ES" dirty="0"/>
              <a:t> y el </a:t>
            </a:r>
            <a:r>
              <a:rPr lang="eu-ES" dirty="0" err="1"/>
              <a:t>seguimiento</a:t>
            </a:r>
            <a:r>
              <a:rPr lang="eu-ES" dirty="0"/>
              <a:t> a la </a:t>
            </a:r>
            <a:r>
              <a:rPr lang="eu-ES" dirty="0" err="1"/>
              <a:t>formación</a:t>
            </a:r>
            <a:r>
              <a:rPr lang="eu-ES" dirty="0"/>
              <a:t> </a:t>
            </a:r>
            <a:r>
              <a:rPr lang="eu-ES" dirty="0" err="1"/>
              <a:t>en</a:t>
            </a:r>
            <a:r>
              <a:rPr lang="eu-ES" dirty="0"/>
              <a:t> </a:t>
            </a:r>
            <a:r>
              <a:rPr lang="eu-ES" dirty="0" err="1"/>
              <a:t>igualdad</a:t>
            </a:r>
            <a:r>
              <a:rPr lang="eu-ES" dirty="0"/>
              <a:t>.</a:t>
            </a:r>
          </a:p>
          <a:p>
            <a:endParaRPr lang="eu-ES" b="1" dirty="0"/>
          </a:p>
          <a:p>
            <a:r>
              <a:rPr lang="eu-ES" b="1" dirty="0"/>
              <a:t>Ha </a:t>
            </a:r>
            <a:r>
              <a:rPr lang="eu-ES" b="1" dirty="0" err="1"/>
              <a:t>día</a:t>
            </a:r>
            <a:r>
              <a:rPr lang="eu-ES" b="1" dirty="0"/>
              <a:t> de </a:t>
            </a:r>
            <a:r>
              <a:rPr lang="eu-ES" b="1" dirty="0" err="1"/>
              <a:t>hoy</a:t>
            </a:r>
            <a:r>
              <a:rPr lang="eu-ES" b="1" dirty="0"/>
              <a:t> </a:t>
            </a:r>
            <a:r>
              <a:rPr lang="eu-ES" b="1" dirty="0" err="1"/>
              <a:t>se</a:t>
            </a:r>
            <a:r>
              <a:rPr lang="eu-ES" b="1" dirty="0"/>
              <a:t> </a:t>
            </a:r>
            <a:r>
              <a:rPr lang="eu-ES" b="1" dirty="0" err="1"/>
              <a:t>ofrecen</a:t>
            </a:r>
            <a:r>
              <a:rPr lang="eu-ES" b="1" dirty="0"/>
              <a:t> </a:t>
            </a:r>
            <a:r>
              <a:rPr lang="eu-ES" b="1" dirty="0" err="1"/>
              <a:t>más</a:t>
            </a:r>
            <a:r>
              <a:rPr lang="eu-ES" b="1" dirty="0"/>
              <a:t> de 20 </a:t>
            </a:r>
            <a:r>
              <a:rPr lang="eu-ES" b="1" dirty="0" err="1"/>
              <a:t>cursos</a:t>
            </a:r>
            <a:r>
              <a:rPr lang="eu-ES" b="1" dirty="0"/>
              <a:t> </a:t>
            </a:r>
            <a:r>
              <a:rPr lang="eu-ES" b="1" dirty="0" err="1"/>
              <a:t>específicos</a:t>
            </a:r>
            <a:r>
              <a:rPr lang="eu-ES" b="1" dirty="0"/>
              <a:t> sobre </a:t>
            </a:r>
            <a:r>
              <a:rPr lang="eu-ES" b="1" dirty="0" err="1"/>
              <a:t>igualdad</a:t>
            </a:r>
            <a:r>
              <a:rPr lang="eu-ES" b="1" dirty="0"/>
              <a:t>, </a:t>
            </a:r>
            <a:r>
              <a:rPr lang="eu-ES" b="1" dirty="0" err="1"/>
              <a:t>además</a:t>
            </a:r>
            <a:r>
              <a:rPr lang="eu-ES" b="1" dirty="0"/>
              <a:t> de </a:t>
            </a:r>
            <a:r>
              <a:rPr lang="eu-ES" b="1" dirty="0" err="1"/>
              <a:t>las</a:t>
            </a:r>
            <a:r>
              <a:rPr lang="eu-ES" b="1" dirty="0"/>
              <a:t> </a:t>
            </a:r>
            <a:r>
              <a:rPr lang="eu-ES" b="1" dirty="0" err="1"/>
              <a:t>que</a:t>
            </a:r>
            <a:r>
              <a:rPr lang="eu-ES" b="1" dirty="0"/>
              <a:t> organiza </a:t>
            </a:r>
            <a:r>
              <a:rPr lang="eu-ES" b="1" dirty="0" err="1"/>
              <a:t>cada</a:t>
            </a:r>
            <a:r>
              <a:rPr lang="eu-ES" b="1" dirty="0"/>
              <a:t> </a:t>
            </a:r>
            <a:r>
              <a:rPr lang="eu-ES" b="1" dirty="0" err="1"/>
              <a:t>departamento</a:t>
            </a:r>
            <a:r>
              <a:rPr lang="eu-ES" b="1" dirty="0"/>
              <a:t> u organismo:</a:t>
            </a:r>
          </a:p>
          <a:p>
            <a:pPr marL="285750" indent="-285750">
              <a:buFontTx/>
              <a:buChar char="-"/>
            </a:pPr>
            <a:r>
              <a:rPr lang="eu-ES" dirty="0"/>
              <a:t>Tanto </a:t>
            </a:r>
            <a:r>
              <a:rPr lang="eu-ES" dirty="0" err="1"/>
              <a:t>por</a:t>
            </a:r>
            <a:r>
              <a:rPr lang="eu-ES" dirty="0"/>
              <a:t> </a:t>
            </a:r>
            <a:r>
              <a:rPr lang="eu-ES" dirty="0" err="1"/>
              <a:t>iniciativa</a:t>
            </a:r>
            <a:r>
              <a:rPr lang="eu-ES" dirty="0"/>
              <a:t> de </a:t>
            </a:r>
            <a:r>
              <a:rPr lang="eu-ES" dirty="0" err="1"/>
              <a:t>las</a:t>
            </a:r>
            <a:r>
              <a:rPr lang="eu-ES" dirty="0"/>
              <a:t> </a:t>
            </a:r>
            <a:r>
              <a:rPr lang="eu-ES" dirty="0" err="1"/>
              <a:t>políticas</a:t>
            </a:r>
            <a:r>
              <a:rPr lang="eu-ES" dirty="0"/>
              <a:t> de </a:t>
            </a:r>
            <a:r>
              <a:rPr lang="eu-ES" dirty="0" err="1"/>
              <a:t>igualdad</a:t>
            </a:r>
            <a:r>
              <a:rPr lang="eu-ES" dirty="0"/>
              <a:t>.</a:t>
            </a:r>
          </a:p>
          <a:p>
            <a:pPr marL="285750" indent="-285750">
              <a:buFontTx/>
              <a:buChar char="-"/>
            </a:pPr>
            <a:r>
              <a:rPr lang="eu-ES" dirty="0"/>
              <a:t>Como </a:t>
            </a:r>
            <a:r>
              <a:rPr lang="eu-ES" dirty="0" err="1"/>
              <a:t>por</a:t>
            </a:r>
            <a:r>
              <a:rPr lang="eu-ES" dirty="0"/>
              <a:t> </a:t>
            </a:r>
            <a:r>
              <a:rPr lang="eu-ES" dirty="0" err="1"/>
              <a:t>petición</a:t>
            </a:r>
            <a:r>
              <a:rPr lang="eu-ES" dirty="0"/>
              <a:t> del </a:t>
            </a:r>
            <a:r>
              <a:rPr lang="eu-ES" dirty="0" err="1"/>
              <a:t>personal</a:t>
            </a:r>
            <a:r>
              <a:rPr lang="eu-ES" dirty="0"/>
              <a:t> de la </a:t>
            </a:r>
            <a:r>
              <a:rPr lang="eu-ES" dirty="0" err="1"/>
              <a:t>administración</a:t>
            </a:r>
            <a:r>
              <a:rPr lang="eu-ES" dirty="0"/>
              <a:t> </a:t>
            </a:r>
            <a:r>
              <a:rPr lang="eu-ES" dirty="0" err="1"/>
              <a:t>pública</a:t>
            </a:r>
            <a:r>
              <a:rPr lang="eu-ES" dirty="0"/>
              <a:t>.</a:t>
            </a:r>
          </a:p>
          <a:p>
            <a:endParaRPr lang="eu-ES" dirty="0"/>
          </a:p>
        </p:txBody>
      </p:sp>
      <p:sp>
        <p:nvSpPr>
          <p:cNvPr id="4" name="Title 3">
            <a:extLst>
              <a:ext uri="{FF2B5EF4-FFF2-40B4-BE49-F238E27FC236}">
                <a16:creationId xmlns:a16="http://schemas.microsoft.com/office/drawing/2014/main" id="{DB9A8C31-9365-9B8A-C86C-282D96EFA80F}"/>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u-ES" sz="4400" b="1" dirty="0"/>
              <a:t>Recorrido histórico de la formación en igualdad</a:t>
            </a:r>
          </a:p>
        </p:txBody>
      </p:sp>
      <p:sp>
        <p:nvSpPr>
          <p:cNvPr id="5" name="Marcador de texto 4">
            <a:extLst>
              <a:ext uri="{FF2B5EF4-FFF2-40B4-BE49-F238E27FC236}">
                <a16:creationId xmlns:a16="http://schemas.microsoft.com/office/drawing/2014/main" id="{08905BFB-6FD7-EDC6-6495-5E48270F8936}"/>
              </a:ext>
              <a:ext uri="{C183D7F6-B498-43B3-948B-1728B52AA6E4}">
                <adec:decorative xmlns:adec="http://schemas.microsoft.com/office/drawing/2017/decorative" val="1"/>
              </a:ext>
            </a:extLst>
          </p:cNvPr>
          <p:cNvSpPr>
            <a:spLocks noGrp="1"/>
          </p:cNvSpPr>
          <p:nvPr>
            <p:ph type="body" sz="quarter" idx="11"/>
          </p:nvPr>
        </p:nvSpPr>
        <p:spPr>
          <a:xfrm rot="5400000">
            <a:off x="2824532" y="-2223590"/>
            <a:ext cx="166199" cy="5386387"/>
          </a:xfrm>
        </p:spPr>
        <p:txBody>
          <a:bodyPr/>
          <a:lstStyle/>
          <a:p>
            <a:r>
              <a:rPr lang="es-ES" dirty="0" err="1"/>
              <a:t>Equinet</a:t>
            </a:r>
            <a:endParaRPr lang="es-ES" dirty="0"/>
          </a:p>
        </p:txBody>
      </p:sp>
      <p:sp>
        <p:nvSpPr>
          <p:cNvPr id="6" name="Marcador de texto 5">
            <a:extLst>
              <a:ext uri="{FF2B5EF4-FFF2-40B4-BE49-F238E27FC236}">
                <a16:creationId xmlns:a16="http://schemas.microsoft.com/office/drawing/2014/main" id="{F82373C9-D4A9-7012-C09B-1993FF00050D}"/>
              </a:ext>
              <a:ext uri="{C183D7F6-B498-43B3-948B-1728B52AA6E4}">
                <adec:decorative xmlns:adec="http://schemas.microsoft.com/office/drawing/2017/decorative" val="1"/>
              </a:ext>
            </a:extLst>
          </p:cNvPr>
          <p:cNvSpPr>
            <a:spLocks noGrp="1"/>
          </p:cNvSpPr>
          <p:nvPr>
            <p:ph type="body" sz="quarter" idx="13"/>
          </p:nvPr>
        </p:nvSpPr>
        <p:spPr>
          <a:xfrm rot="5400000">
            <a:off x="2115173" y="-1301422"/>
            <a:ext cx="145424" cy="3946896"/>
          </a:xfrm>
        </p:spPr>
        <p:txBody>
          <a:bodyPr/>
          <a:lstStyle/>
          <a:p>
            <a:r>
              <a:rPr lang="es-ES" dirty="0"/>
              <a:t>22/06/2023</a:t>
            </a:r>
          </a:p>
        </p:txBody>
      </p:sp>
      <p:sp>
        <p:nvSpPr>
          <p:cNvPr id="2" name="Marcador de número de diapositiva 1">
            <a:extLst>
              <a:ext uri="{FF2B5EF4-FFF2-40B4-BE49-F238E27FC236}">
                <a16:creationId xmlns:a16="http://schemas.microsoft.com/office/drawing/2014/main" id="{E4DE22B6-D47C-6641-1373-D77A7B88AF26}"/>
              </a:ext>
              <a:ext uri="{C183D7F6-B498-43B3-948B-1728B52AA6E4}">
                <adec:decorative xmlns:adec="http://schemas.microsoft.com/office/drawing/2017/decorative" val="1"/>
              </a:ext>
            </a:extLst>
          </p:cNvPr>
          <p:cNvSpPr>
            <a:spLocks noGrp="1"/>
          </p:cNvSpPr>
          <p:nvPr>
            <p:ph type="sldNum" sz="quarter" idx="12"/>
          </p:nvPr>
        </p:nvSpPr>
        <p:spPr/>
        <p:txBody>
          <a:bodyPr/>
          <a:lstStyle/>
          <a:p>
            <a:fld id="{02B5F9DE-6FE4-4268-9352-D9D851A7062B}" type="slidenum">
              <a:rPr lang="es-ES" smtClean="0"/>
              <a:pPr/>
              <a:t>7</a:t>
            </a:fld>
            <a:endParaRPr lang="es-ES"/>
          </a:p>
        </p:txBody>
      </p:sp>
    </p:spTree>
    <p:extLst>
      <p:ext uri="{BB962C8B-B14F-4D97-AF65-F5344CB8AC3E}">
        <p14:creationId xmlns:p14="http://schemas.microsoft.com/office/powerpoint/2010/main" val="74180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8905BFB-6FD7-EDC6-6495-5E48270F8936}"/>
              </a:ext>
              <a:ext uri="{C183D7F6-B498-43B3-948B-1728B52AA6E4}">
                <adec:decorative xmlns:adec="http://schemas.microsoft.com/office/drawing/2017/decorative" val="1"/>
              </a:ext>
            </a:extLst>
          </p:cNvPr>
          <p:cNvSpPr>
            <a:spLocks noGrp="1"/>
          </p:cNvSpPr>
          <p:nvPr>
            <p:ph type="body" sz="quarter" idx="11"/>
          </p:nvPr>
        </p:nvSpPr>
        <p:spPr>
          <a:xfrm rot="5400000">
            <a:off x="2824532" y="-2223590"/>
            <a:ext cx="166199" cy="5386387"/>
          </a:xfrm>
        </p:spPr>
        <p:txBody>
          <a:bodyPr/>
          <a:lstStyle/>
          <a:p>
            <a:r>
              <a:rPr lang="es-ES" dirty="0" err="1"/>
              <a:t>Equinet</a:t>
            </a:r>
            <a:endParaRPr lang="es-ES" dirty="0"/>
          </a:p>
        </p:txBody>
      </p:sp>
      <p:sp>
        <p:nvSpPr>
          <p:cNvPr id="6" name="Marcador de texto 5">
            <a:extLst>
              <a:ext uri="{FF2B5EF4-FFF2-40B4-BE49-F238E27FC236}">
                <a16:creationId xmlns:a16="http://schemas.microsoft.com/office/drawing/2014/main" id="{F82373C9-D4A9-7012-C09B-1993FF00050D}"/>
              </a:ext>
            </a:extLst>
          </p:cNvPr>
          <p:cNvSpPr>
            <a:spLocks noGrp="1"/>
          </p:cNvSpPr>
          <p:nvPr>
            <p:ph type="body" sz="quarter" idx="13"/>
          </p:nvPr>
        </p:nvSpPr>
        <p:spPr>
          <a:xfrm rot="5400000">
            <a:off x="2115173" y="-1301422"/>
            <a:ext cx="145424" cy="3946896"/>
          </a:xfrm>
        </p:spPr>
        <p:txBody>
          <a:bodyPr/>
          <a:lstStyle/>
          <a:p>
            <a:r>
              <a:rPr lang="es-ES" dirty="0"/>
              <a:t>22/06/2023</a:t>
            </a:r>
          </a:p>
        </p:txBody>
      </p:sp>
      <p:sp>
        <p:nvSpPr>
          <p:cNvPr id="2" name="Marcador de número de diapositiva 1">
            <a:extLst>
              <a:ext uri="{FF2B5EF4-FFF2-40B4-BE49-F238E27FC236}">
                <a16:creationId xmlns:a16="http://schemas.microsoft.com/office/drawing/2014/main" id="{E4DE22B6-D47C-6641-1373-D77A7B88AF26}"/>
              </a:ext>
            </a:extLst>
          </p:cNvPr>
          <p:cNvSpPr>
            <a:spLocks noGrp="1"/>
          </p:cNvSpPr>
          <p:nvPr>
            <p:ph type="sldNum" sz="quarter" idx="12"/>
          </p:nvPr>
        </p:nvSpPr>
        <p:spPr/>
        <p:txBody>
          <a:bodyPr/>
          <a:lstStyle/>
          <a:p>
            <a:fld id="{02B5F9DE-6FE4-4268-9352-D9D851A7062B}" type="slidenum">
              <a:rPr lang="es-ES" smtClean="0"/>
              <a:pPr/>
              <a:t>8</a:t>
            </a:fld>
            <a:endParaRPr lang="es-ES"/>
          </a:p>
        </p:txBody>
      </p:sp>
      <p:sp>
        <p:nvSpPr>
          <p:cNvPr id="3" name="TestuKoadroa 2"/>
          <p:cNvSpPr txBox="1">
            <a:spLocks noGrp="1"/>
          </p:cNvSpPr>
          <p:nvPr>
            <p:ph type="title" idx="4294967295"/>
          </p:nvPr>
        </p:nvSpPr>
        <p:spPr>
          <a:xfrm>
            <a:off x="675311" y="883237"/>
            <a:ext cx="1126730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u-ES" sz="2800" b="1" i="0" u="none" strike="noStrike" kern="1200" cap="none" spc="0" normalizeH="0" baseline="0" noProof="0" dirty="0">
                <a:ln>
                  <a:noFill/>
                </a:ln>
                <a:solidFill>
                  <a:schemeClr val="tx1"/>
                </a:solidFill>
                <a:effectLst/>
                <a:uLnTx/>
                <a:uFillTx/>
                <a:latin typeface="+mn-lt"/>
                <a:ea typeface="+mn-ea"/>
                <a:cs typeface="+mn-cs"/>
              </a:rPr>
              <a:t>Cursos ofertados a través del IVAP en 2022 sobre igualdad de mujeres y hombres, tanto en euskera como en castellano </a:t>
            </a:r>
          </a:p>
        </p:txBody>
      </p:sp>
      <p:graphicFrame>
        <p:nvGraphicFramePr>
          <p:cNvPr id="7" name="Taula 6"/>
          <p:cNvGraphicFramePr>
            <a:graphicFrameLocks noGrp="1"/>
          </p:cNvGraphicFramePr>
          <p:nvPr>
            <p:extLst>
              <p:ext uri="{D42A27DB-BD31-4B8C-83A1-F6EECF244321}">
                <p14:modId xmlns:p14="http://schemas.microsoft.com/office/powerpoint/2010/main" val="2160127656"/>
              </p:ext>
            </p:extLst>
          </p:nvPr>
        </p:nvGraphicFramePr>
        <p:xfrm>
          <a:off x="675311" y="2042717"/>
          <a:ext cx="8686800" cy="3810000"/>
        </p:xfrm>
        <a:graphic>
          <a:graphicData uri="http://schemas.openxmlformats.org/drawingml/2006/table">
            <a:tbl>
              <a:tblPr/>
              <a:tblGrid>
                <a:gridCol w="8686800">
                  <a:extLst>
                    <a:ext uri="{9D8B030D-6E8A-4147-A177-3AD203B41FA5}">
                      <a16:colId xmlns:a16="http://schemas.microsoft.com/office/drawing/2014/main" val="2678924930"/>
                    </a:ext>
                  </a:extLst>
                </a:gridCol>
              </a:tblGrid>
              <a:tr h="190500">
                <a:tc>
                  <a:txBody>
                    <a:bodyPr/>
                    <a:lstStyle/>
                    <a:p>
                      <a:pPr algn="l" fontAlgn="b"/>
                      <a:r>
                        <a:rPr lang="es-ES" sz="1100" b="0" i="0" u="none" strike="noStrike">
                          <a:solidFill>
                            <a:srgbClr val="000000"/>
                          </a:solidFill>
                          <a:effectLst/>
                          <a:latin typeface="Calibri" panose="020F0502020204030204" pitchFamily="34" charset="0"/>
                        </a:rPr>
                        <a:t>HACIA UN USO IGUALITARIO DEL LENGUAJE Y LA COMUNICACIÓN EN LA ADMINISTRACIÓN</a:t>
                      </a:r>
                    </a:p>
                  </a:txBody>
                  <a:tcPr marL="9525" marR="9525" marT="9525" marB="0" anchor="b">
                    <a:lnL>
                      <a:noFill/>
                    </a:lnL>
                    <a:lnR>
                      <a:noFill/>
                    </a:lnR>
                    <a:lnT>
                      <a:noFill/>
                    </a:lnT>
                    <a:lnB>
                      <a:noFill/>
                    </a:lnB>
                  </a:tcPr>
                </a:tc>
                <a:extLst>
                  <a:ext uri="{0D108BD9-81ED-4DB2-BD59-A6C34878D82A}">
                    <a16:rowId xmlns:a16="http://schemas.microsoft.com/office/drawing/2014/main" val="1124218066"/>
                  </a:ext>
                </a:extLst>
              </a:tr>
              <a:tr h="190500">
                <a:tc>
                  <a:txBody>
                    <a:bodyPr/>
                    <a:lstStyle/>
                    <a:p>
                      <a:pPr algn="l" fontAlgn="b"/>
                      <a:r>
                        <a:rPr lang="eu-ES" sz="1100" b="0" i="0" u="none" strike="noStrike">
                          <a:solidFill>
                            <a:srgbClr val="000000"/>
                          </a:solidFill>
                          <a:effectLst/>
                          <a:latin typeface="Calibri" panose="020F0502020204030204" pitchFamily="34" charset="0"/>
                        </a:rPr>
                        <a:t>ANÁLISIS DE DATOS E INDICADORES DE GÉNERO</a:t>
                      </a:r>
                    </a:p>
                  </a:txBody>
                  <a:tcPr marL="9525" marR="9525" marT="9525" marB="0" anchor="b">
                    <a:lnL>
                      <a:noFill/>
                    </a:lnL>
                    <a:lnR>
                      <a:noFill/>
                    </a:lnR>
                    <a:lnT>
                      <a:noFill/>
                    </a:lnT>
                    <a:lnB>
                      <a:noFill/>
                    </a:lnB>
                  </a:tcPr>
                </a:tc>
                <a:extLst>
                  <a:ext uri="{0D108BD9-81ED-4DB2-BD59-A6C34878D82A}">
                    <a16:rowId xmlns:a16="http://schemas.microsoft.com/office/drawing/2014/main" val="2791316098"/>
                  </a:ext>
                </a:extLst>
              </a:tr>
              <a:tr h="190500">
                <a:tc>
                  <a:txBody>
                    <a:bodyPr/>
                    <a:lstStyle/>
                    <a:p>
                      <a:pPr algn="l" fontAlgn="b"/>
                      <a:r>
                        <a:rPr lang="es-ES" sz="1100" b="0" i="0" u="none" strike="noStrike">
                          <a:solidFill>
                            <a:srgbClr val="000000"/>
                          </a:solidFill>
                          <a:effectLst/>
                          <a:latin typeface="Calibri" panose="020F0502020204030204" pitchFamily="34" charset="0"/>
                        </a:rPr>
                        <a:t>LO QUE TIENES QUE SABER DE LA VIOLENCIA DE GÉNERO</a:t>
                      </a:r>
                    </a:p>
                  </a:txBody>
                  <a:tcPr marL="9525" marR="9525" marT="9525" marB="0" anchor="b">
                    <a:lnL>
                      <a:noFill/>
                    </a:lnL>
                    <a:lnR>
                      <a:noFill/>
                    </a:lnR>
                    <a:lnT>
                      <a:noFill/>
                    </a:lnT>
                    <a:lnB>
                      <a:noFill/>
                    </a:lnB>
                  </a:tcPr>
                </a:tc>
                <a:extLst>
                  <a:ext uri="{0D108BD9-81ED-4DB2-BD59-A6C34878D82A}">
                    <a16:rowId xmlns:a16="http://schemas.microsoft.com/office/drawing/2014/main" val="212013486"/>
                  </a:ext>
                </a:extLst>
              </a:tr>
              <a:tr h="190500">
                <a:tc>
                  <a:txBody>
                    <a:bodyPr/>
                    <a:lstStyle/>
                    <a:p>
                      <a:pPr algn="l" fontAlgn="b"/>
                      <a:r>
                        <a:rPr lang="es-ES" sz="1100" b="0" i="0" u="none" strike="noStrike">
                          <a:solidFill>
                            <a:srgbClr val="000000"/>
                          </a:solidFill>
                          <a:effectLst/>
                          <a:latin typeface="Calibri" panose="020F0502020204030204" pitchFamily="34" charset="0"/>
                        </a:rPr>
                        <a:t>FORMACIÓN BÁSICA SOBRE IGUALDAD DE MUJERES Y HOMBRES</a:t>
                      </a:r>
                    </a:p>
                  </a:txBody>
                  <a:tcPr marL="9525" marR="9525" marT="9525" marB="0" anchor="b">
                    <a:lnL>
                      <a:noFill/>
                    </a:lnL>
                    <a:lnR>
                      <a:noFill/>
                    </a:lnR>
                    <a:lnT>
                      <a:noFill/>
                    </a:lnT>
                    <a:lnB>
                      <a:noFill/>
                    </a:lnB>
                  </a:tcPr>
                </a:tc>
                <a:extLst>
                  <a:ext uri="{0D108BD9-81ED-4DB2-BD59-A6C34878D82A}">
                    <a16:rowId xmlns:a16="http://schemas.microsoft.com/office/drawing/2014/main" val="960881122"/>
                  </a:ext>
                </a:extLst>
              </a:tr>
              <a:tr h="190500">
                <a:tc>
                  <a:txBody>
                    <a:bodyPr/>
                    <a:lstStyle/>
                    <a:p>
                      <a:pPr algn="l" fontAlgn="b"/>
                      <a:r>
                        <a:rPr lang="es-ES" sz="1100" b="0" i="0" u="none" strike="noStrike">
                          <a:solidFill>
                            <a:srgbClr val="000000"/>
                          </a:solidFill>
                          <a:effectLst/>
                          <a:latin typeface="Calibri" panose="020F0502020204030204" pitchFamily="34" charset="0"/>
                        </a:rPr>
                        <a:t>NUEVOS ENFOQUES DE LOS TIEMPOS: LA CORRESPONSABILIDAD Y LA CONCILIACIÓN</a:t>
                      </a:r>
                    </a:p>
                  </a:txBody>
                  <a:tcPr marL="9525" marR="9525" marT="9525" marB="0" anchor="b">
                    <a:lnL>
                      <a:noFill/>
                    </a:lnL>
                    <a:lnR>
                      <a:noFill/>
                    </a:lnR>
                    <a:lnT>
                      <a:noFill/>
                    </a:lnT>
                    <a:lnB>
                      <a:noFill/>
                    </a:lnB>
                  </a:tcPr>
                </a:tc>
                <a:extLst>
                  <a:ext uri="{0D108BD9-81ED-4DB2-BD59-A6C34878D82A}">
                    <a16:rowId xmlns:a16="http://schemas.microsoft.com/office/drawing/2014/main" val="886618460"/>
                  </a:ext>
                </a:extLst>
              </a:tr>
              <a:tr h="190500">
                <a:tc>
                  <a:txBody>
                    <a:bodyPr/>
                    <a:lstStyle/>
                    <a:p>
                      <a:pPr algn="l" fontAlgn="b"/>
                      <a:r>
                        <a:rPr lang="es-ES" sz="1100" b="0" i="0" u="none" strike="noStrike">
                          <a:solidFill>
                            <a:srgbClr val="000000"/>
                          </a:solidFill>
                          <a:effectLst/>
                          <a:latin typeface="Calibri" panose="020F0502020204030204" pitchFamily="34" charset="0"/>
                        </a:rPr>
                        <a:t>HERRAMIENTAS Y PROPUESTAS PARA APLICACIÓN DE LA PERSPECTIVA INTERSECCIONAL EN LAS POLÍTICAS PÚBLICAS</a:t>
                      </a:r>
                    </a:p>
                  </a:txBody>
                  <a:tcPr marL="9525" marR="9525" marT="9525" marB="0" anchor="b">
                    <a:lnL>
                      <a:noFill/>
                    </a:lnL>
                    <a:lnR>
                      <a:noFill/>
                    </a:lnR>
                    <a:lnT>
                      <a:noFill/>
                    </a:lnT>
                    <a:lnB>
                      <a:noFill/>
                    </a:lnB>
                  </a:tcPr>
                </a:tc>
                <a:extLst>
                  <a:ext uri="{0D108BD9-81ED-4DB2-BD59-A6C34878D82A}">
                    <a16:rowId xmlns:a16="http://schemas.microsoft.com/office/drawing/2014/main" val="1850144866"/>
                  </a:ext>
                </a:extLst>
              </a:tr>
              <a:tr h="190500">
                <a:tc>
                  <a:txBody>
                    <a:bodyPr/>
                    <a:lstStyle/>
                    <a:p>
                      <a:pPr algn="l" fontAlgn="b"/>
                      <a:r>
                        <a:rPr lang="es-ES" sz="1100" b="0" i="0" u="none" strike="noStrike">
                          <a:solidFill>
                            <a:srgbClr val="000000"/>
                          </a:solidFill>
                          <a:effectLst/>
                          <a:latin typeface="Calibri" panose="020F0502020204030204" pitchFamily="34" charset="0"/>
                        </a:rPr>
                        <a:t>INTERVENCIÓN SOCIAL CON MUJERES VÍCTIMAS DE VIOLENCIA MACHISTA CON ADICCIONES</a:t>
                      </a:r>
                    </a:p>
                  </a:txBody>
                  <a:tcPr marL="9525" marR="9525" marT="9525" marB="0" anchor="b">
                    <a:lnL>
                      <a:noFill/>
                    </a:lnL>
                    <a:lnR>
                      <a:noFill/>
                    </a:lnR>
                    <a:lnT>
                      <a:noFill/>
                    </a:lnT>
                    <a:lnB>
                      <a:noFill/>
                    </a:lnB>
                  </a:tcPr>
                </a:tc>
                <a:extLst>
                  <a:ext uri="{0D108BD9-81ED-4DB2-BD59-A6C34878D82A}">
                    <a16:rowId xmlns:a16="http://schemas.microsoft.com/office/drawing/2014/main" val="4173986848"/>
                  </a:ext>
                </a:extLst>
              </a:tr>
              <a:tr h="190500">
                <a:tc>
                  <a:txBody>
                    <a:bodyPr/>
                    <a:lstStyle/>
                    <a:p>
                      <a:pPr algn="l" fontAlgn="b"/>
                      <a:r>
                        <a:rPr lang="es-ES" sz="1100" b="0" i="0" u="none" strike="noStrike">
                          <a:solidFill>
                            <a:srgbClr val="000000"/>
                          </a:solidFill>
                          <a:effectLst/>
                          <a:latin typeface="Calibri" panose="020F0502020204030204" pitchFamily="34" charset="0"/>
                        </a:rPr>
                        <a:t>IMPLEMENTACIÓN DE LA EVALUACIÓN DE IMPACTO DE GÉNERO EN LA NUEVA LEGISLACIÓN AUTONÓMICA.</a:t>
                      </a:r>
                    </a:p>
                  </a:txBody>
                  <a:tcPr marL="9525" marR="9525" marT="9525" marB="0" anchor="b">
                    <a:lnL>
                      <a:noFill/>
                    </a:lnL>
                    <a:lnR>
                      <a:noFill/>
                    </a:lnR>
                    <a:lnT>
                      <a:noFill/>
                    </a:lnT>
                    <a:lnB>
                      <a:noFill/>
                    </a:lnB>
                  </a:tcPr>
                </a:tc>
                <a:extLst>
                  <a:ext uri="{0D108BD9-81ED-4DB2-BD59-A6C34878D82A}">
                    <a16:rowId xmlns:a16="http://schemas.microsoft.com/office/drawing/2014/main" val="559859340"/>
                  </a:ext>
                </a:extLst>
              </a:tr>
              <a:tr h="190500">
                <a:tc>
                  <a:txBody>
                    <a:bodyPr/>
                    <a:lstStyle/>
                    <a:p>
                      <a:pPr algn="l" fontAlgn="b"/>
                      <a:r>
                        <a:rPr lang="es-ES" sz="1100" b="0" i="0" u="none" strike="noStrike">
                          <a:solidFill>
                            <a:srgbClr val="000000"/>
                          </a:solidFill>
                          <a:effectLst/>
                          <a:latin typeface="Calibri" panose="020F0502020204030204" pitchFamily="34" charset="0"/>
                        </a:rPr>
                        <a:t>CURSO DE FORMACIÓN EN TRATA DE SERES HUMANOS CON FINES DE EXPLOTACIÓN SEXUAL</a:t>
                      </a:r>
                    </a:p>
                  </a:txBody>
                  <a:tcPr marL="9525" marR="9525" marT="9525" marB="0" anchor="b">
                    <a:lnL>
                      <a:noFill/>
                    </a:lnL>
                    <a:lnR>
                      <a:noFill/>
                    </a:lnR>
                    <a:lnT>
                      <a:noFill/>
                    </a:lnT>
                    <a:lnB>
                      <a:noFill/>
                    </a:lnB>
                  </a:tcPr>
                </a:tc>
                <a:extLst>
                  <a:ext uri="{0D108BD9-81ED-4DB2-BD59-A6C34878D82A}">
                    <a16:rowId xmlns:a16="http://schemas.microsoft.com/office/drawing/2014/main" val="3885984967"/>
                  </a:ext>
                </a:extLst>
              </a:tr>
              <a:tr h="190500">
                <a:tc>
                  <a:txBody>
                    <a:bodyPr/>
                    <a:lstStyle/>
                    <a:p>
                      <a:pPr algn="l" fontAlgn="b"/>
                      <a:r>
                        <a:rPr lang="es-ES" sz="1100" b="0" i="0" u="none" strike="noStrike">
                          <a:solidFill>
                            <a:srgbClr val="000000"/>
                          </a:solidFill>
                          <a:effectLst/>
                          <a:latin typeface="Calibri" panose="020F0502020204030204" pitchFamily="34" charset="0"/>
                        </a:rPr>
                        <a:t>CURSO DE FORMACIÓN EN TRATA DE SERES HUMANOS CON FINES DE EXPLOTACIÓN SEXUAL</a:t>
                      </a:r>
                    </a:p>
                  </a:txBody>
                  <a:tcPr marL="9525" marR="9525" marT="9525" marB="0" anchor="b">
                    <a:lnL>
                      <a:noFill/>
                    </a:lnL>
                    <a:lnR>
                      <a:noFill/>
                    </a:lnR>
                    <a:lnT>
                      <a:noFill/>
                    </a:lnT>
                    <a:lnB>
                      <a:noFill/>
                    </a:lnB>
                  </a:tcPr>
                </a:tc>
                <a:extLst>
                  <a:ext uri="{0D108BD9-81ED-4DB2-BD59-A6C34878D82A}">
                    <a16:rowId xmlns:a16="http://schemas.microsoft.com/office/drawing/2014/main" val="252218241"/>
                  </a:ext>
                </a:extLst>
              </a:tr>
              <a:tr h="190500">
                <a:tc>
                  <a:txBody>
                    <a:bodyPr/>
                    <a:lstStyle/>
                    <a:p>
                      <a:pPr algn="l" fontAlgn="b"/>
                      <a:r>
                        <a:rPr lang="es-ES" sz="1100" b="0" i="0" u="none" strike="noStrike">
                          <a:solidFill>
                            <a:srgbClr val="000000"/>
                          </a:solidFill>
                          <a:effectLst/>
                          <a:latin typeface="Calibri" panose="020F0502020204030204" pitchFamily="34" charset="0"/>
                        </a:rPr>
                        <a:t>DESPROTECCIÓN DE ADULTOS Y DE MUJERES POR VIOLENCIA DE GÉNERO.</a:t>
                      </a:r>
                    </a:p>
                  </a:txBody>
                  <a:tcPr marL="9525" marR="9525" marT="9525" marB="0" anchor="b">
                    <a:lnL>
                      <a:noFill/>
                    </a:lnL>
                    <a:lnR>
                      <a:noFill/>
                    </a:lnR>
                    <a:lnT>
                      <a:noFill/>
                    </a:lnT>
                    <a:lnB>
                      <a:noFill/>
                    </a:lnB>
                  </a:tcPr>
                </a:tc>
                <a:extLst>
                  <a:ext uri="{0D108BD9-81ED-4DB2-BD59-A6C34878D82A}">
                    <a16:rowId xmlns:a16="http://schemas.microsoft.com/office/drawing/2014/main" val="499995685"/>
                  </a:ext>
                </a:extLst>
              </a:tr>
              <a:tr h="190500">
                <a:tc>
                  <a:txBody>
                    <a:bodyPr/>
                    <a:lstStyle/>
                    <a:p>
                      <a:pPr algn="l" fontAlgn="b"/>
                      <a:r>
                        <a:rPr lang="es-ES" sz="1100" b="0" i="0" u="none" strike="noStrike">
                          <a:solidFill>
                            <a:srgbClr val="000000"/>
                          </a:solidFill>
                          <a:effectLst/>
                          <a:latin typeface="Calibri" panose="020F0502020204030204" pitchFamily="34" charset="0"/>
                        </a:rPr>
                        <a:t>ASPECTOS NOVEDOSOS DE LA LEY 1/2022, DE 3 DE MARZO, DE SEGUNDA MODIFICACIÓN DE LA LEY PARA LA IGUALDAD DE MUJERES Y HOMBRES</a:t>
                      </a:r>
                    </a:p>
                  </a:txBody>
                  <a:tcPr marL="9525" marR="9525" marT="9525" marB="0" anchor="b">
                    <a:lnL>
                      <a:noFill/>
                    </a:lnL>
                    <a:lnR>
                      <a:noFill/>
                    </a:lnR>
                    <a:lnT>
                      <a:noFill/>
                    </a:lnT>
                    <a:lnB>
                      <a:noFill/>
                    </a:lnB>
                  </a:tcPr>
                </a:tc>
                <a:extLst>
                  <a:ext uri="{0D108BD9-81ED-4DB2-BD59-A6C34878D82A}">
                    <a16:rowId xmlns:a16="http://schemas.microsoft.com/office/drawing/2014/main" val="254495233"/>
                  </a:ext>
                </a:extLst>
              </a:tr>
              <a:tr h="190500">
                <a:tc>
                  <a:txBody>
                    <a:bodyPr/>
                    <a:lstStyle/>
                    <a:p>
                      <a:pPr algn="l" fontAlgn="b"/>
                      <a:r>
                        <a:rPr lang="eu-ES" sz="1100" b="0" i="0" u="none" strike="noStrike">
                          <a:solidFill>
                            <a:srgbClr val="000000"/>
                          </a:solidFill>
                          <a:effectLst/>
                          <a:latin typeface="Calibri" panose="020F0502020204030204" pitchFamily="34" charset="0"/>
                        </a:rPr>
                        <a:t>CONOCIENDO LA VIOLENCIA MACHISTA</a:t>
                      </a:r>
                    </a:p>
                  </a:txBody>
                  <a:tcPr marL="9525" marR="9525" marT="9525" marB="0" anchor="b">
                    <a:lnL>
                      <a:noFill/>
                    </a:lnL>
                    <a:lnR>
                      <a:noFill/>
                    </a:lnR>
                    <a:lnT>
                      <a:noFill/>
                    </a:lnT>
                    <a:lnB>
                      <a:noFill/>
                    </a:lnB>
                  </a:tcPr>
                </a:tc>
                <a:extLst>
                  <a:ext uri="{0D108BD9-81ED-4DB2-BD59-A6C34878D82A}">
                    <a16:rowId xmlns:a16="http://schemas.microsoft.com/office/drawing/2014/main" val="3745379151"/>
                  </a:ext>
                </a:extLst>
              </a:tr>
              <a:tr h="190500">
                <a:tc>
                  <a:txBody>
                    <a:bodyPr/>
                    <a:lstStyle/>
                    <a:p>
                      <a:pPr algn="l" fontAlgn="b"/>
                      <a:r>
                        <a:rPr lang="es-ES" sz="1100" b="0" i="0" u="none" strike="noStrike">
                          <a:solidFill>
                            <a:srgbClr val="000000"/>
                          </a:solidFill>
                          <a:effectLst/>
                          <a:latin typeface="Calibri" panose="020F0502020204030204" pitchFamily="34" charset="0"/>
                        </a:rPr>
                        <a:t>¿QUÉ HAY DETRÁS DE LAS BRECHAS DE GÉNERO EN EL TRABAJO?</a:t>
                      </a:r>
                    </a:p>
                  </a:txBody>
                  <a:tcPr marL="9525" marR="9525" marT="9525" marB="0" anchor="b">
                    <a:lnL>
                      <a:noFill/>
                    </a:lnL>
                    <a:lnR>
                      <a:noFill/>
                    </a:lnR>
                    <a:lnT>
                      <a:noFill/>
                    </a:lnT>
                    <a:lnB>
                      <a:noFill/>
                    </a:lnB>
                  </a:tcPr>
                </a:tc>
                <a:extLst>
                  <a:ext uri="{0D108BD9-81ED-4DB2-BD59-A6C34878D82A}">
                    <a16:rowId xmlns:a16="http://schemas.microsoft.com/office/drawing/2014/main" val="4152320675"/>
                  </a:ext>
                </a:extLst>
              </a:tr>
              <a:tr h="190500">
                <a:tc>
                  <a:txBody>
                    <a:bodyPr/>
                    <a:lstStyle/>
                    <a:p>
                      <a:pPr algn="l" fontAlgn="b"/>
                      <a:r>
                        <a:rPr lang="es-ES" sz="1100" b="0" i="0" u="none" strike="noStrike">
                          <a:solidFill>
                            <a:srgbClr val="000000"/>
                          </a:solidFill>
                          <a:effectLst/>
                          <a:latin typeface="Calibri" panose="020F0502020204030204" pitchFamily="34" charset="0"/>
                        </a:rPr>
                        <a:t>CURSO DE ESPECIALIZACIÓN EN INTERVENCIÓN EN SITUACIONES DE VIOLENCIA MACHISTA</a:t>
                      </a:r>
                    </a:p>
                  </a:txBody>
                  <a:tcPr marL="9525" marR="9525" marT="9525" marB="0" anchor="b">
                    <a:lnL>
                      <a:noFill/>
                    </a:lnL>
                    <a:lnR>
                      <a:noFill/>
                    </a:lnR>
                    <a:lnT>
                      <a:noFill/>
                    </a:lnT>
                    <a:lnB>
                      <a:noFill/>
                    </a:lnB>
                  </a:tcPr>
                </a:tc>
                <a:extLst>
                  <a:ext uri="{0D108BD9-81ED-4DB2-BD59-A6C34878D82A}">
                    <a16:rowId xmlns:a16="http://schemas.microsoft.com/office/drawing/2014/main" val="2620968365"/>
                  </a:ext>
                </a:extLst>
              </a:tr>
              <a:tr h="190500">
                <a:tc>
                  <a:txBody>
                    <a:bodyPr/>
                    <a:lstStyle/>
                    <a:p>
                      <a:pPr algn="l" fontAlgn="b"/>
                      <a:r>
                        <a:rPr lang="es-ES" sz="1100" b="0" i="0" u="none" strike="noStrike">
                          <a:solidFill>
                            <a:srgbClr val="000000"/>
                          </a:solidFill>
                          <a:effectLst/>
                          <a:latin typeface="Calibri" panose="020F0502020204030204" pitchFamily="34" charset="0"/>
                        </a:rPr>
                        <a:t>CURSO DE ESPECIALIZACIÓN EN INTERVENCIÓN EN SITUACIONES DE ABUSO SEXUAL CONTRA NIÑOS, NIÑAS Y ADOLESCENTES.</a:t>
                      </a:r>
                    </a:p>
                  </a:txBody>
                  <a:tcPr marL="9525" marR="9525" marT="9525" marB="0" anchor="b">
                    <a:lnL>
                      <a:noFill/>
                    </a:lnL>
                    <a:lnR>
                      <a:noFill/>
                    </a:lnR>
                    <a:lnT>
                      <a:noFill/>
                    </a:lnT>
                    <a:lnB>
                      <a:noFill/>
                    </a:lnB>
                  </a:tcPr>
                </a:tc>
                <a:extLst>
                  <a:ext uri="{0D108BD9-81ED-4DB2-BD59-A6C34878D82A}">
                    <a16:rowId xmlns:a16="http://schemas.microsoft.com/office/drawing/2014/main" val="2711161124"/>
                  </a:ext>
                </a:extLst>
              </a:tr>
              <a:tr h="190500">
                <a:tc>
                  <a:txBody>
                    <a:bodyPr/>
                    <a:lstStyle/>
                    <a:p>
                      <a:pPr algn="l" fontAlgn="b"/>
                      <a:r>
                        <a:rPr lang="es-ES" sz="1100" b="0" i="0" u="none" strike="noStrike">
                          <a:solidFill>
                            <a:srgbClr val="000000"/>
                          </a:solidFill>
                          <a:effectLst/>
                          <a:latin typeface="Calibri" panose="020F0502020204030204" pitchFamily="34" charset="0"/>
                        </a:rPr>
                        <a:t>MASCULINIDADES. HOMBRES E IGUALDAD: RETOS Y RESISTENCIAS</a:t>
                      </a:r>
                    </a:p>
                  </a:txBody>
                  <a:tcPr marL="9525" marR="9525" marT="9525" marB="0" anchor="b">
                    <a:lnL>
                      <a:noFill/>
                    </a:lnL>
                    <a:lnR>
                      <a:noFill/>
                    </a:lnR>
                    <a:lnT>
                      <a:noFill/>
                    </a:lnT>
                    <a:lnB>
                      <a:noFill/>
                    </a:lnB>
                  </a:tcPr>
                </a:tc>
                <a:extLst>
                  <a:ext uri="{0D108BD9-81ED-4DB2-BD59-A6C34878D82A}">
                    <a16:rowId xmlns:a16="http://schemas.microsoft.com/office/drawing/2014/main" val="2429520903"/>
                  </a:ext>
                </a:extLst>
              </a:tr>
              <a:tr h="190500">
                <a:tc>
                  <a:txBody>
                    <a:bodyPr/>
                    <a:lstStyle/>
                    <a:p>
                      <a:pPr algn="l" fontAlgn="b"/>
                      <a:r>
                        <a:rPr lang="es-ES" sz="1100" b="0" i="0" u="none" strike="noStrike">
                          <a:solidFill>
                            <a:srgbClr val="000000"/>
                          </a:solidFill>
                          <a:effectLst/>
                          <a:latin typeface="Calibri" panose="020F0502020204030204" pitchFamily="34" charset="0"/>
                        </a:rPr>
                        <a:t>IGUALDAD DE MUJERES Y HOMBRES EN PROYECTOS</a:t>
                      </a:r>
                    </a:p>
                  </a:txBody>
                  <a:tcPr marL="9525" marR="9525" marT="9525" marB="0" anchor="b">
                    <a:lnL>
                      <a:noFill/>
                    </a:lnL>
                    <a:lnR>
                      <a:noFill/>
                    </a:lnR>
                    <a:lnT>
                      <a:noFill/>
                    </a:lnT>
                    <a:lnB>
                      <a:noFill/>
                    </a:lnB>
                  </a:tcPr>
                </a:tc>
                <a:extLst>
                  <a:ext uri="{0D108BD9-81ED-4DB2-BD59-A6C34878D82A}">
                    <a16:rowId xmlns:a16="http://schemas.microsoft.com/office/drawing/2014/main" val="3849800240"/>
                  </a:ext>
                </a:extLst>
              </a:tr>
              <a:tr h="190500">
                <a:tc>
                  <a:txBody>
                    <a:bodyPr/>
                    <a:lstStyle/>
                    <a:p>
                      <a:pPr algn="l" fontAlgn="b"/>
                      <a:r>
                        <a:rPr lang="eu-ES" sz="1100" b="0" i="0" u="none" strike="noStrike">
                          <a:solidFill>
                            <a:srgbClr val="000000"/>
                          </a:solidFill>
                          <a:effectLst/>
                          <a:latin typeface="Calibri" panose="020F0502020204030204" pitchFamily="34" charset="0"/>
                        </a:rPr>
                        <a:t>LENGUAJE INCLUSIVO</a:t>
                      </a:r>
                    </a:p>
                  </a:txBody>
                  <a:tcPr marL="9525" marR="9525" marT="9525" marB="0" anchor="b">
                    <a:lnL>
                      <a:noFill/>
                    </a:lnL>
                    <a:lnR>
                      <a:noFill/>
                    </a:lnR>
                    <a:lnT>
                      <a:noFill/>
                    </a:lnT>
                    <a:lnB>
                      <a:noFill/>
                    </a:lnB>
                  </a:tcPr>
                </a:tc>
                <a:extLst>
                  <a:ext uri="{0D108BD9-81ED-4DB2-BD59-A6C34878D82A}">
                    <a16:rowId xmlns:a16="http://schemas.microsoft.com/office/drawing/2014/main" val="3669728241"/>
                  </a:ext>
                </a:extLst>
              </a:tr>
              <a:tr h="190500">
                <a:tc>
                  <a:txBody>
                    <a:bodyPr/>
                    <a:lstStyle/>
                    <a:p>
                      <a:pPr algn="l" fontAlgn="b"/>
                      <a:r>
                        <a:rPr lang="es-ES" sz="1100" b="0" i="0" u="none" strike="noStrike" dirty="0">
                          <a:solidFill>
                            <a:srgbClr val="000000"/>
                          </a:solidFill>
                          <a:effectLst/>
                          <a:latin typeface="Calibri" panose="020F0502020204030204" pitchFamily="34" charset="0"/>
                        </a:rPr>
                        <a:t>PERSPECTIVA DE GÉNERO EN LAS POLÍTICAS LINGÜÍSTICAS</a:t>
                      </a:r>
                    </a:p>
                  </a:txBody>
                  <a:tcPr marL="9525" marR="9525" marT="9525" marB="0" anchor="b">
                    <a:lnL>
                      <a:noFill/>
                    </a:lnL>
                    <a:lnR>
                      <a:noFill/>
                    </a:lnR>
                    <a:lnT>
                      <a:noFill/>
                    </a:lnT>
                    <a:lnB>
                      <a:noFill/>
                    </a:lnB>
                  </a:tcPr>
                </a:tc>
                <a:extLst>
                  <a:ext uri="{0D108BD9-81ED-4DB2-BD59-A6C34878D82A}">
                    <a16:rowId xmlns:a16="http://schemas.microsoft.com/office/drawing/2014/main" val="3026278820"/>
                  </a:ext>
                </a:extLst>
              </a:tr>
            </a:tbl>
          </a:graphicData>
        </a:graphic>
      </p:graphicFrame>
    </p:spTree>
    <p:extLst>
      <p:ext uri="{BB962C8B-B14F-4D97-AF65-F5344CB8AC3E}">
        <p14:creationId xmlns:p14="http://schemas.microsoft.com/office/powerpoint/2010/main" val="249739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FCBF71D-A2F5-057D-ABD6-C897B4A33F5E}"/>
              </a:ext>
            </a:extLst>
          </p:cNvPr>
          <p:cNvSpPr>
            <a:spLocks noGrp="1"/>
          </p:cNvSpPr>
          <p:nvPr>
            <p:ph type="sldNum" sz="quarter" idx="12"/>
          </p:nvPr>
        </p:nvSpPr>
        <p:spPr/>
        <p:txBody>
          <a:bodyPr/>
          <a:lstStyle/>
          <a:p>
            <a:fld id="{02B5F9DE-6FE4-4268-9352-D9D851A7062B}" type="slidenum">
              <a:rPr lang="es-ES" smtClean="0"/>
              <a:pPr/>
              <a:t>9</a:t>
            </a:fld>
            <a:endParaRPr lang="es-ES"/>
          </a:p>
        </p:txBody>
      </p:sp>
      <p:sp>
        <p:nvSpPr>
          <p:cNvPr id="3" name="Marcador de texto 2">
            <a:extLst>
              <a:ext uri="{FF2B5EF4-FFF2-40B4-BE49-F238E27FC236}">
                <a16:creationId xmlns:a16="http://schemas.microsoft.com/office/drawing/2014/main" id="{9FC723E8-FAA6-6B68-6311-0A5C85E98F59}"/>
              </a:ext>
            </a:extLst>
          </p:cNvPr>
          <p:cNvSpPr>
            <a:spLocks noGrp="1"/>
          </p:cNvSpPr>
          <p:nvPr>
            <p:ph type="title" idx="4294967295"/>
          </p:nvPr>
        </p:nvSpPr>
        <p:spPr>
          <a:xfrm rot="5400000">
            <a:off x="4575458" y="-2669076"/>
            <a:ext cx="886397" cy="7724216"/>
          </a:xfrm>
          <a:prstGeom prst="rect">
            <a:avLst/>
          </a:prstGeom>
          <a:noFill/>
          <a:ln>
            <a:noFill/>
            <a:prstDash/>
          </a:ln>
          <a:effectLst/>
        </p:spPr>
        <p:txBody>
          <a:bodyPr rot="0" spcFirstLastPara="0" vertOverflow="overflow" horzOverflow="overflow" vert="vert270" wrap="square" lIns="0" tIns="1693"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rgbClr val="2C2A25"/>
                </a:solidFill>
                <a:effectLst/>
                <a:uLnTx/>
                <a:uFillTx/>
                <a:latin typeface="+mj-lt"/>
                <a:ea typeface="+mn-ea"/>
                <a:cs typeface="Arial MT"/>
              </a:rPr>
              <a:t>PRINCIPALES RETOS ACTUALES</a:t>
            </a:r>
          </a:p>
        </p:txBody>
      </p:sp>
      <p:sp>
        <p:nvSpPr>
          <p:cNvPr id="4" name="Marcador de texto 3">
            <a:extLst>
              <a:ext uri="{FF2B5EF4-FFF2-40B4-BE49-F238E27FC236}">
                <a16:creationId xmlns:a16="http://schemas.microsoft.com/office/drawing/2014/main" id="{7F98D460-66AE-F08D-0AF8-7B3382865D2B}"/>
              </a:ext>
            </a:extLst>
          </p:cNvPr>
          <p:cNvSpPr>
            <a:spLocks noGrp="1"/>
          </p:cNvSpPr>
          <p:nvPr>
            <p:ph type="body" sz="quarter" idx="13"/>
          </p:nvPr>
        </p:nvSpPr>
        <p:spPr>
          <a:xfrm rot="5400000">
            <a:off x="10655889" y="-1300645"/>
            <a:ext cx="166199" cy="3946896"/>
          </a:xfrm>
        </p:spPr>
        <p:txBody>
          <a:bodyPr/>
          <a:lstStyle/>
          <a:p>
            <a:r>
              <a:rPr lang="es-ES" dirty="0" err="1"/>
              <a:t>Equinet</a:t>
            </a:r>
            <a:r>
              <a:rPr lang="es-ES" dirty="0"/>
              <a:t> 22/06/2023</a:t>
            </a:r>
          </a:p>
        </p:txBody>
      </p:sp>
      <p:sp>
        <p:nvSpPr>
          <p:cNvPr id="5" name="TestuKoadroa 4"/>
          <p:cNvSpPr txBox="1"/>
          <p:nvPr/>
        </p:nvSpPr>
        <p:spPr>
          <a:xfrm>
            <a:off x="361584" y="1676400"/>
            <a:ext cx="11374582" cy="5355312"/>
          </a:xfrm>
          <a:prstGeom prst="rect">
            <a:avLst/>
          </a:prstGeom>
          <a:noFill/>
        </p:spPr>
        <p:txBody>
          <a:bodyPr wrap="square" rtlCol="0">
            <a:spAutoFit/>
          </a:bodyPr>
          <a:lstStyle/>
          <a:p>
            <a:pPr marL="285750" indent="-285750">
              <a:buFont typeface="Wingdings" panose="05000000000000000000" pitchFamily="2" charset="2"/>
              <a:buChar char="Ø"/>
            </a:pPr>
            <a:r>
              <a:rPr lang="eu-ES" sz="2400" dirty="0"/>
              <a:t>Estrategia de </a:t>
            </a:r>
            <a:r>
              <a:rPr lang="eu-ES" sz="2400" dirty="0" err="1"/>
              <a:t>formación</a:t>
            </a:r>
            <a:r>
              <a:rPr lang="eu-ES" sz="2400" dirty="0"/>
              <a:t> </a:t>
            </a:r>
            <a:r>
              <a:rPr lang="eu-ES" sz="2400" dirty="0" err="1"/>
              <a:t>en</a:t>
            </a:r>
            <a:r>
              <a:rPr lang="eu-ES" sz="2400" dirty="0"/>
              <a:t> materia de </a:t>
            </a:r>
            <a:r>
              <a:rPr lang="eu-ES" sz="2400" dirty="0" err="1"/>
              <a:t>igualdad</a:t>
            </a:r>
            <a:r>
              <a:rPr lang="eu-ES" sz="2400" dirty="0"/>
              <a:t> de </a:t>
            </a:r>
            <a:r>
              <a:rPr lang="eu-ES" sz="2400" dirty="0" err="1"/>
              <a:t>mujeres</a:t>
            </a:r>
            <a:r>
              <a:rPr lang="eu-ES" sz="2400" dirty="0"/>
              <a:t> y </a:t>
            </a:r>
            <a:r>
              <a:rPr lang="eu-ES" sz="2400" dirty="0" err="1"/>
              <a:t>hombres</a:t>
            </a:r>
            <a:r>
              <a:rPr lang="eu-ES" sz="2400" dirty="0"/>
              <a:t> para el </a:t>
            </a:r>
            <a:r>
              <a:rPr lang="eu-ES" sz="2400" dirty="0" err="1"/>
              <a:t>personal</a:t>
            </a:r>
            <a:r>
              <a:rPr lang="eu-ES" sz="2400" dirty="0"/>
              <a:t> de </a:t>
            </a:r>
            <a:r>
              <a:rPr lang="eu-ES" sz="2400" dirty="0" err="1"/>
              <a:t>Gobierno</a:t>
            </a:r>
            <a:r>
              <a:rPr lang="eu-ES" sz="2400" dirty="0"/>
              <a:t> Vasco, </a:t>
            </a:r>
            <a:r>
              <a:rPr lang="eu-ES" sz="2400" dirty="0" err="1"/>
              <a:t>junto</a:t>
            </a:r>
            <a:r>
              <a:rPr lang="eu-ES" sz="2400" dirty="0"/>
              <a:t> con Emakunde.</a:t>
            </a:r>
          </a:p>
          <a:p>
            <a:pPr marL="285750" indent="-285750">
              <a:buFont typeface="Wingdings" panose="05000000000000000000" pitchFamily="2" charset="2"/>
              <a:buChar char="Ø"/>
            </a:pPr>
            <a:r>
              <a:rPr lang="eu-ES" sz="2400" dirty="0" err="1"/>
              <a:t>Elaboración</a:t>
            </a:r>
            <a:r>
              <a:rPr lang="eu-ES" sz="2400" dirty="0"/>
              <a:t> de una </a:t>
            </a:r>
            <a:r>
              <a:rPr lang="eu-ES" sz="2400" dirty="0" err="1"/>
              <a:t>guía</a:t>
            </a:r>
            <a:r>
              <a:rPr lang="eu-ES" sz="2400" dirty="0"/>
              <a:t> para la </a:t>
            </a:r>
            <a:r>
              <a:rPr lang="eu-ES" sz="2400" dirty="0" err="1"/>
              <a:t>aplicación</a:t>
            </a:r>
            <a:r>
              <a:rPr lang="eu-ES" sz="2400" dirty="0"/>
              <a:t> del </a:t>
            </a:r>
            <a:r>
              <a:rPr lang="eu-ES" sz="2400" dirty="0" err="1"/>
              <a:t>enfoque</a:t>
            </a:r>
            <a:r>
              <a:rPr lang="eu-ES" sz="2400" dirty="0"/>
              <a:t> de </a:t>
            </a:r>
            <a:r>
              <a:rPr lang="eu-ES" sz="2400" dirty="0" err="1"/>
              <a:t>género</a:t>
            </a:r>
            <a:r>
              <a:rPr lang="eu-ES" sz="2400" dirty="0"/>
              <a:t> </a:t>
            </a:r>
            <a:r>
              <a:rPr lang="eu-ES" sz="2400" dirty="0" err="1"/>
              <a:t>en</a:t>
            </a:r>
            <a:r>
              <a:rPr lang="eu-ES" sz="2400" dirty="0"/>
              <a:t> la </a:t>
            </a:r>
            <a:r>
              <a:rPr lang="eu-ES" sz="2400" dirty="0" err="1"/>
              <a:t>actividades</a:t>
            </a:r>
            <a:r>
              <a:rPr lang="eu-ES" sz="2400" dirty="0"/>
              <a:t> </a:t>
            </a:r>
            <a:r>
              <a:rPr lang="eu-ES" sz="2400" dirty="0" err="1"/>
              <a:t>formativas</a:t>
            </a:r>
            <a:r>
              <a:rPr lang="eu-ES" sz="2400" dirty="0"/>
              <a:t> del IVAP </a:t>
            </a:r>
            <a:r>
              <a:rPr lang="eu-ES" sz="2400" dirty="0" err="1"/>
              <a:t>dirigida</a:t>
            </a:r>
            <a:r>
              <a:rPr lang="eu-ES" sz="2400" dirty="0"/>
              <a:t> al </a:t>
            </a:r>
            <a:r>
              <a:rPr lang="eu-ES" sz="2400" dirty="0" err="1"/>
              <a:t>profesorado</a:t>
            </a:r>
            <a:r>
              <a:rPr lang="eu-ES" sz="2400" dirty="0"/>
              <a:t> </a:t>
            </a:r>
            <a:r>
              <a:rPr lang="eu-ES" sz="2400" dirty="0" err="1"/>
              <a:t>que</a:t>
            </a:r>
            <a:r>
              <a:rPr lang="eu-ES" sz="2400" dirty="0"/>
              <a:t> </a:t>
            </a:r>
            <a:r>
              <a:rPr lang="eu-ES" sz="2400" dirty="0" err="1"/>
              <a:t>imparte</a:t>
            </a:r>
            <a:r>
              <a:rPr lang="eu-ES" sz="2400" dirty="0"/>
              <a:t> los </a:t>
            </a:r>
            <a:r>
              <a:rPr lang="eu-ES" sz="2400" dirty="0" err="1"/>
              <a:t>cursos</a:t>
            </a:r>
            <a:r>
              <a:rPr lang="eu-ES" sz="2400" dirty="0"/>
              <a:t>.</a:t>
            </a:r>
          </a:p>
          <a:p>
            <a:pPr marL="285750" indent="-285750">
              <a:buFont typeface="Wingdings" panose="05000000000000000000" pitchFamily="2" charset="2"/>
              <a:buChar char="Ø"/>
            </a:pPr>
            <a:r>
              <a:rPr lang="eu-ES" sz="2400" dirty="0" err="1"/>
              <a:t>Revisión</a:t>
            </a:r>
            <a:r>
              <a:rPr lang="eu-ES" sz="2400" dirty="0"/>
              <a:t> de la </a:t>
            </a:r>
            <a:r>
              <a:rPr lang="eu-ES" sz="2400" dirty="0" err="1"/>
              <a:t>oferta</a:t>
            </a:r>
            <a:r>
              <a:rPr lang="eu-ES" sz="2400" dirty="0"/>
              <a:t> </a:t>
            </a:r>
            <a:r>
              <a:rPr lang="eu-ES" sz="2400" dirty="0" err="1"/>
              <a:t>formativa</a:t>
            </a:r>
            <a:r>
              <a:rPr lang="eu-ES" sz="2400" dirty="0"/>
              <a:t> </a:t>
            </a:r>
            <a:r>
              <a:rPr lang="eu-ES" sz="2400" dirty="0" err="1"/>
              <a:t>actual</a:t>
            </a:r>
            <a:r>
              <a:rPr lang="eu-ES" sz="2400" dirty="0"/>
              <a:t> tanto </a:t>
            </a:r>
            <a:r>
              <a:rPr lang="eu-ES" sz="2400" dirty="0" err="1"/>
              <a:t>respecto</a:t>
            </a:r>
            <a:r>
              <a:rPr lang="eu-ES" sz="2400" dirty="0"/>
              <a:t> al </a:t>
            </a:r>
            <a:r>
              <a:rPr lang="eu-ES" sz="2400" dirty="0" err="1"/>
              <a:t>listado</a:t>
            </a:r>
            <a:r>
              <a:rPr lang="eu-ES" sz="2400" dirty="0"/>
              <a:t> de los </a:t>
            </a:r>
            <a:r>
              <a:rPr lang="eu-ES" sz="2400" dirty="0" err="1"/>
              <a:t>cursos</a:t>
            </a:r>
            <a:r>
              <a:rPr lang="eu-ES" sz="2400" dirty="0"/>
              <a:t> </a:t>
            </a:r>
            <a:r>
              <a:rPr lang="eu-ES" sz="2400" dirty="0" err="1"/>
              <a:t>como</a:t>
            </a:r>
            <a:r>
              <a:rPr lang="eu-ES" sz="2400" dirty="0"/>
              <a:t> el </a:t>
            </a:r>
            <a:r>
              <a:rPr lang="eu-ES" sz="2400" dirty="0" err="1"/>
              <a:t>contenido</a:t>
            </a:r>
            <a:r>
              <a:rPr lang="eu-ES" sz="2400" dirty="0"/>
              <a:t> y </a:t>
            </a:r>
            <a:r>
              <a:rPr lang="eu-ES" sz="2400" dirty="0" err="1"/>
              <a:t>actualización</a:t>
            </a:r>
            <a:r>
              <a:rPr lang="eu-ES" sz="2400" dirty="0"/>
              <a:t> de los </a:t>
            </a:r>
            <a:r>
              <a:rPr lang="eu-ES" sz="2400" dirty="0" err="1"/>
              <a:t>mismos</a:t>
            </a:r>
            <a:r>
              <a:rPr lang="eu-ES" sz="2400" dirty="0"/>
              <a:t>.</a:t>
            </a:r>
          </a:p>
          <a:p>
            <a:pPr marL="285750" indent="-285750">
              <a:buFont typeface="Wingdings" panose="05000000000000000000" pitchFamily="2" charset="2"/>
              <a:buChar char="Ø"/>
            </a:pPr>
            <a:r>
              <a:rPr lang="eu-ES" sz="2400" dirty="0" err="1"/>
              <a:t>Diseño</a:t>
            </a:r>
            <a:r>
              <a:rPr lang="eu-ES" sz="2400" dirty="0"/>
              <a:t> de </a:t>
            </a:r>
            <a:r>
              <a:rPr lang="eu-ES" sz="2400" dirty="0" err="1"/>
              <a:t>cursos</a:t>
            </a:r>
            <a:r>
              <a:rPr lang="eu-ES" sz="2400" dirty="0"/>
              <a:t> </a:t>
            </a:r>
            <a:r>
              <a:rPr lang="eu-ES" sz="2400" dirty="0" err="1"/>
              <a:t>específicos</a:t>
            </a:r>
            <a:r>
              <a:rPr lang="eu-ES" sz="2400" dirty="0"/>
              <a:t> </a:t>
            </a:r>
            <a:r>
              <a:rPr lang="eu-ES" sz="2400" dirty="0" err="1"/>
              <a:t>dirigidos</a:t>
            </a:r>
            <a:r>
              <a:rPr lang="eu-ES" sz="2400" dirty="0"/>
              <a:t> a </a:t>
            </a:r>
            <a:r>
              <a:rPr lang="eu-ES" sz="2400" dirty="0" err="1"/>
              <a:t>mujeres</a:t>
            </a:r>
            <a:r>
              <a:rPr lang="eu-ES" sz="2400" dirty="0"/>
              <a:t> </a:t>
            </a:r>
            <a:r>
              <a:rPr lang="eu-ES" sz="2400" dirty="0" err="1"/>
              <a:t>trabajadoras</a:t>
            </a:r>
            <a:r>
              <a:rPr lang="eu-ES" sz="2400" dirty="0"/>
              <a:t> de la </a:t>
            </a:r>
            <a:r>
              <a:rPr lang="eu-ES" sz="2400" dirty="0" err="1"/>
              <a:t>administración</a:t>
            </a:r>
            <a:r>
              <a:rPr lang="eu-ES" sz="2400" dirty="0"/>
              <a:t>.</a:t>
            </a:r>
          </a:p>
          <a:p>
            <a:r>
              <a:rPr lang="eu-ES" sz="2400" dirty="0" err="1"/>
              <a:t>Por</a:t>
            </a:r>
            <a:r>
              <a:rPr lang="eu-ES" sz="2400" dirty="0"/>
              <a:t> </a:t>
            </a:r>
            <a:r>
              <a:rPr lang="eu-ES" sz="2400" dirty="0" err="1"/>
              <a:t>ejemplo</a:t>
            </a:r>
            <a:r>
              <a:rPr lang="eu-ES" sz="2400" dirty="0"/>
              <a:t>, </a:t>
            </a:r>
            <a:r>
              <a:rPr lang="eu-ES" sz="2400" dirty="0" err="1"/>
              <a:t>en</a:t>
            </a:r>
            <a:r>
              <a:rPr lang="eu-ES" sz="2400" dirty="0"/>
              <a:t> 2023 </a:t>
            </a:r>
            <a:r>
              <a:rPr lang="eu-ES" sz="2400" dirty="0" err="1"/>
              <a:t>se</a:t>
            </a:r>
            <a:r>
              <a:rPr lang="eu-ES" sz="2400" dirty="0"/>
              <a:t> ha </a:t>
            </a:r>
            <a:r>
              <a:rPr lang="eu-ES" sz="2400" dirty="0" err="1"/>
              <a:t>realizado</a:t>
            </a:r>
            <a:r>
              <a:rPr lang="eu-ES" sz="2400" dirty="0"/>
              <a:t> un </a:t>
            </a:r>
            <a:r>
              <a:rPr lang="eu-ES" sz="2400" dirty="0" err="1"/>
              <a:t>curso</a:t>
            </a:r>
            <a:r>
              <a:rPr lang="eu-ES" sz="2400" dirty="0"/>
              <a:t> </a:t>
            </a:r>
            <a:r>
              <a:rPr lang="eu-ES" sz="2400" dirty="0" err="1"/>
              <a:t>piloto</a:t>
            </a:r>
            <a:r>
              <a:rPr lang="eu-ES" sz="2400" dirty="0"/>
              <a:t> para </a:t>
            </a:r>
            <a:r>
              <a:rPr lang="eu-ES" sz="2400" dirty="0" err="1"/>
              <a:t>mujeres</a:t>
            </a:r>
            <a:r>
              <a:rPr lang="eu-ES" sz="2400" dirty="0"/>
              <a:t> </a:t>
            </a:r>
            <a:r>
              <a:rPr lang="eu-ES" sz="2400" dirty="0" err="1"/>
              <a:t>técnicas</a:t>
            </a:r>
            <a:r>
              <a:rPr lang="eu-ES" sz="2400" dirty="0"/>
              <a:t> de la </a:t>
            </a:r>
            <a:r>
              <a:rPr lang="eu-ES" sz="2400" dirty="0" err="1"/>
              <a:t>administración</a:t>
            </a:r>
            <a:r>
              <a:rPr lang="eu-ES" sz="2400" dirty="0"/>
              <a:t> general sobre </a:t>
            </a:r>
            <a:r>
              <a:rPr lang="eu-ES" sz="2400" dirty="0" err="1"/>
              <a:t>liderazgo</a:t>
            </a:r>
            <a:r>
              <a:rPr lang="eu-ES" sz="2400" dirty="0"/>
              <a:t> y </a:t>
            </a:r>
            <a:r>
              <a:rPr lang="eu-ES" sz="2400" dirty="0" err="1"/>
              <a:t>mujeres</a:t>
            </a:r>
            <a:r>
              <a:rPr lang="eu-ES" sz="2400" dirty="0"/>
              <a:t> </a:t>
            </a:r>
            <a:r>
              <a:rPr lang="eu-ES" sz="2400" dirty="0" err="1"/>
              <a:t>en</a:t>
            </a:r>
            <a:r>
              <a:rPr lang="eu-ES" sz="2400" dirty="0"/>
              <a:t> la </a:t>
            </a:r>
            <a:r>
              <a:rPr lang="eu-ES" sz="2400" dirty="0" err="1"/>
              <a:t>administración</a:t>
            </a:r>
            <a:r>
              <a:rPr lang="eu-ES" sz="2400" dirty="0"/>
              <a:t> </a:t>
            </a:r>
            <a:r>
              <a:rPr lang="eu-ES" sz="2400" dirty="0" err="1"/>
              <a:t>pública</a:t>
            </a:r>
            <a:r>
              <a:rPr lang="eu-ES" sz="2400" dirty="0"/>
              <a:t> para </a:t>
            </a:r>
            <a:r>
              <a:rPr lang="eu-ES" sz="2400" dirty="0" err="1"/>
              <a:t>incidir</a:t>
            </a:r>
            <a:r>
              <a:rPr lang="eu-ES" sz="2400" dirty="0"/>
              <a:t> </a:t>
            </a:r>
            <a:r>
              <a:rPr lang="eu-ES" sz="2400" dirty="0" err="1"/>
              <a:t>en</a:t>
            </a:r>
            <a:r>
              <a:rPr lang="eu-ES" sz="2400" dirty="0"/>
              <a:t> la </a:t>
            </a:r>
            <a:r>
              <a:rPr lang="eu-ES" sz="2400" dirty="0" err="1"/>
              <a:t>representación</a:t>
            </a:r>
            <a:r>
              <a:rPr lang="eu-ES" sz="2400" dirty="0"/>
              <a:t> </a:t>
            </a:r>
            <a:r>
              <a:rPr lang="eu-ES" sz="2400" dirty="0" err="1"/>
              <a:t>minorizada</a:t>
            </a:r>
            <a:r>
              <a:rPr lang="eu-ES" sz="2400" dirty="0"/>
              <a:t> de </a:t>
            </a:r>
            <a:r>
              <a:rPr lang="eu-ES" sz="2400" dirty="0" err="1"/>
              <a:t>las</a:t>
            </a:r>
            <a:r>
              <a:rPr lang="eu-ES" sz="2400" dirty="0"/>
              <a:t> </a:t>
            </a:r>
            <a:r>
              <a:rPr lang="eu-ES" sz="2400" dirty="0" err="1"/>
              <a:t>mujeres</a:t>
            </a:r>
            <a:r>
              <a:rPr lang="eu-ES" sz="2400" dirty="0"/>
              <a:t> </a:t>
            </a:r>
            <a:r>
              <a:rPr lang="eu-ES" sz="2400" dirty="0" err="1"/>
              <a:t>en</a:t>
            </a:r>
            <a:r>
              <a:rPr lang="eu-ES" sz="2400" dirty="0"/>
              <a:t> </a:t>
            </a:r>
            <a:r>
              <a:rPr lang="eu-ES" sz="2400" dirty="0" err="1"/>
              <a:t>puestos</a:t>
            </a:r>
            <a:r>
              <a:rPr lang="eu-ES" sz="2400" dirty="0"/>
              <a:t> de </a:t>
            </a:r>
            <a:r>
              <a:rPr lang="eu-ES" sz="2400" dirty="0" err="1"/>
              <a:t>responsabilidad</a:t>
            </a:r>
            <a:r>
              <a:rPr lang="eu-ES" sz="2400" dirty="0"/>
              <a:t>.</a:t>
            </a:r>
          </a:p>
          <a:p>
            <a:pPr marL="285750" indent="-285750">
              <a:buFont typeface="Wingdings" panose="05000000000000000000" pitchFamily="2" charset="2"/>
              <a:buChar char="Ø"/>
            </a:pPr>
            <a:endParaRPr lang="eu-ES" dirty="0"/>
          </a:p>
          <a:p>
            <a:pPr marL="285750" indent="-285750">
              <a:buFont typeface="Wingdings" panose="05000000000000000000" pitchFamily="2" charset="2"/>
              <a:buChar char="Ø"/>
            </a:pPr>
            <a:endParaRPr lang="eu-ES" dirty="0"/>
          </a:p>
          <a:p>
            <a:pPr marL="285750" indent="-285750">
              <a:buFont typeface="Wingdings" panose="05000000000000000000" pitchFamily="2" charset="2"/>
              <a:buChar char="Ø"/>
            </a:pPr>
            <a:endParaRPr lang="eu-ES" dirty="0"/>
          </a:p>
        </p:txBody>
      </p:sp>
    </p:spTree>
    <p:extLst>
      <p:ext uri="{BB962C8B-B14F-4D97-AF65-F5344CB8AC3E}">
        <p14:creationId xmlns:p14="http://schemas.microsoft.com/office/powerpoint/2010/main" val="2827215228"/>
      </p:ext>
    </p:extLst>
  </p:cSld>
  <p:clrMapOvr>
    <a:masterClrMapping/>
  </p:clrMapOvr>
</p:sld>
</file>

<file path=ppt/theme/theme1.xml><?xml version="1.0" encoding="utf-8"?>
<a:theme xmlns:a="http://schemas.openxmlformats.org/drawingml/2006/main" name="Tema de Office">
  <a:themeElements>
    <a:clrScheme name="IVAP">
      <a:dk1>
        <a:srgbClr val="3C3A36"/>
      </a:dk1>
      <a:lt1>
        <a:srgbClr val="FFFFFF"/>
      </a:lt1>
      <a:dk2>
        <a:srgbClr val="E56383"/>
      </a:dk2>
      <a:lt2>
        <a:srgbClr val="3C3A36"/>
      </a:lt2>
      <a:accent1>
        <a:srgbClr val="524E4B"/>
      </a:accent1>
      <a:accent2>
        <a:srgbClr val="8F8C8A"/>
      </a:accent2>
      <a:accent3>
        <a:srgbClr val="E7E7E6"/>
      </a:accent3>
      <a:accent4>
        <a:srgbClr val="E56383"/>
      </a:accent4>
      <a:accent5>
        <a:srgbClr val="EA899C"/>
      </a:accent5>
      <a:accent6>
        <a:srgbClr val="FBE8E9"/>
      </a:accent6>
      <a:hlink>
        <a:srgbClr val="3C3A36"/>
      </a:hlink>
      <a:folHlink>
        <a:srgbClr val="DE2364"/>
      </a:folHlink>
    </a:clrScheme>
    <a:fontScheme name="IVAP">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9" ma:contentTypeDescription="Create a new document." ma:contentTypeScope="" ma:versionID="24c4f0fb971506cb32eded772314e1fc">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6de88571e738abf75a08d6972eb71fed"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88A5CE-06F6-4D44-8A6E-96FDD36166D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71c217d-fbc5-493c-ba8c-bc1e4f645807"/>
    <ds:schemaRef ds:uri="http://schemas.microsoft.com/office/2006/documentManagement/types"/>
    <ds:schemaRef ds:uri="80701c33-7cdb-45ff-a09f-d075d1914e1d"/>
    <ds:schemaRef ds:uri="http://www.w3.org/XML/1998/namespace"/>
    <ds:schemaRef ds:uri="http://purl.org/dc/dcmitype/"/>
    <ds:schemaRef ds:uri="1fbf4851-1fe8-4378-a6d9-5967d98f316b"/>
    <ds:schemaRef ds:uri="5dcaf206-b009-4658-99e1-4d638e44d8f5"/>
  </ds:schemaRefs>
</ds:datastoreItem>
</file>

<file path=customXml/itemProps2.xml><?xml version="1.0" encoding="utf-8"?>
<ds:datastoreItem xmlns:ds="http://schemas.openxmlformats.org/officeDocument/2006/customXml" ds:itemID="{1B3F05E3-6D70-4641-9A02-2FC517C786DF}">
  <ds:schemaRefs>
    <ds:schemaRef ds:uri="http://schemas.microsoft.com/sharepoint/v3/contenttype/forms"/>
  </ds:schemaRefs>
</ds:datastoreItem>
</file>

<file path=customXml/itemProps3.xml><?xml version="1.0" encoding="utf-8"?>
<ds:datastoreItem xmlns:ds="http://schemas.openxmlformats.org/officeDocument/2006/customXml" ds:itemID="{B2EF68A5-A5A3-4653-B3EF-B73BB0004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af206-b009-4658-99e1-4d638e44d8f5"/>
    <ds:schemaRef ds:uri="1fbf4851-1fe8-4378-a6d9-5967d98f3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Widescreen</PresentationFormat>
  <Paragraphs>94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Tema de Office</vt:lpstr>
      <vt:lpstr>Gobierno Vasco y formación en igualdad de mujeres y hombres</vt:lpstr>
      <vt:lpstr>¿Qué es el IVAP?</vt:lpstr>
      <vt:lpstr>¿Cuáles son los objetivos del IVAP?</vt:lpstr>
      <vt:lpstr>Formación del personal de la Administración Pública vasca  en igualdad de mujeres y hombres</vt:lpstr>
      <vt:lpstr>MARCO LEGAL Decreto Legislativo 1/2023, de 16 de marzo, por el que se aprueba el texto refundido de la Ley para la Igualdad de Mujeres y Hombres y Vidas libres de Violencia Machista contra las Mujeres</vt:lpstr>
      <vt:lpstr>CAPÍTULO III.- CAPACITACIÓN DEL PERSONAL </vt:lpstr>
      <vt:lpstr>Recorrido histórico de la formación en igualdad</vt:lpstr>
      <vt:lpstr>Cursos ofertados a través del IVAP en 2022 sobre igualdad de mujeres y hombres, tanto en euskera como en castellano </vt:lpstr>
      <vt:lpstr>PRINCIPALES RETOS ACTUALES</vt:lpstr>
      <vt:lpstr>Eskerrik asko!</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Holgado Gutierrez-Barquin, Beatriz</dc:creator>
  <cp:lastModifiedBy>Teresa Pedreira</cp:lastModifiedBy>
  <cp:revision>24</cp:revision>
  <dcterms:created xsi:type="dcterms:W3CDTF">2023-03-18T07:57:40Z</dcterms:created>
  <dcterms:modified xsi:type="dcterms:W3CDTF">2025-03-04T13:37:46Z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