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713" r:id="rId5"/>
    <p:sldMasterId id="2147483689" r:id="rId6"/>
    <p:sldMasterId id="2147483801" r:id="rId7"/>
    <p:sldMasterId id="2147483738" r:id="rId8"/>
    <p:sldMasterId id="2147483750" r:id="rId9"/>
    <p:sldMasterId id="2147483717" r:id="rId10"/>
    <p:sldMasterId id="2147483762" r:id="rId11"/>
    <p:sldMasterId id="2147483776" r:id="rId12"/>
    <p:sldMasterId id="2147483789" r:id="rId13"/>
  </p:sldMasterIdLst>
  <p:notesMasterIdLst>
    <p:notesMasterId r:id="rId34"/>
  </p:notesMasterIdLst>
  <p:sldIdLst>
    <p:sldId id="282" r:id="rId14"/>
    <p:sldId id="275" r:id="rId15"/>
    <p:sldId id="257" r:id="rId16"/>
    <p:sldId id="276" r:id="rId17"/>
    <p:sldId id="265" r:id="rId18"/>
    <p:sldId id="277" r:id="rId19"/>
    <p:sldId id="269" r:id="rId20"/>
    <p:sldId id="271" r:id="rId21"/>
    <p:sldId id="272" r:id="rId22"/>
    <p:sldId id="278" r:id="rId23"/>
    <p:sldId id="270" r:id="rId24"/>
    <p:sldId id="274" r:id="rId25"/>
    <p:sldId id="279" r:id="rId26"/>
    <p:sldId id="267" r:id="rId27"/>
    <p:sldId id="258" r:id="rId28"/>
    <p:sldId id="280" r:id="rId29"/>
    <p:sldId id="259" r:id="rId30"/>
    <p:sldId id="281" r:id="rId31"/>
    <p:sldId id="260" r:id="rId32"/>
    <p:sldId id="283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DA2719-8D24-D7B9-A15A-722BABC1678F}" name="Milla Vidina" initials="MV" userId="S::mivi@equineteurope.org::190ec009-fd7e-45c9-9149-d4045cea67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848"/>
    <a:srgbClr val="C09200"/>
    <a:srgbClr val="264D99"/>
    <a:srgbClr val="FFCF4B"/>
    <a:srgbClr val="2B3D91"/>
    <a:srgbClr val="264E9A"/>
    <a:srgbClr val="848475"/>
    <a:srgbClr val="274F9D"/>
    <a:srgbClr val="273E90"/>
    <a:srgbClr val="CA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C9AEFE-BF94-45D5-86DF-C6F19A400CFB}" v="878" dt="2024-12-17T08:21:02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gs" Target="tags/tag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 Elizondo Urrestarazu" userId="55f69862-87eb-458f-9708-9f9beb3bbcb1" providerId="ADAL" clId="{B4ECB374-7E52-4932-BD41-547F63E361E8}"/>
    <pc:docChg chg="custSel modSld">
      <pc:chgData name="Jone Elizondo Urrestarazu" userId="55f69862-87eb-458f-9708-9f9beb3bbcb1" providerId="ADAL" clId="{B4ECB374-7E52-4932-BD41-547F63E361E8}" dt="2024-12-11T13:17:59.269" v="175"/>
      <pc:docMkLst>
        <pc:docMk/>
      </pc:docMkLst>
      <pc:sldChg chg="modSp mod">
        <pc:chgData name="Jone Elizondo Urrestarazu" userId="55f69862-87eb-458f-9708-9f9beb3bbcb1" providerId="ADAL" clId="{B4ECB374-7E52-4932-BD41-547F63E361E8}" dt="2024-12-11T11:48:25.005" v="139" actId="962"/>
        <pc:sldMkLst>
          <pc:docMk/>
          <pc:sldMk cId="3827455231" sldId="257"/>
        </pc:sldMkLst>
        <pc:spChg chg="ord">
          <ac:chgData name="Jone Elizondo Urrestarazu" userId="55f69862-87eb-458f-9708-9f9beb3bbcb1" providerId="ADAL" clId="{B4ECB374-7E52-4932-BD41-547F63E361E8}" dt="2024-12-11T11:44:52.582" v="101" actId="13244"/>
          <ac:spMkLst>
            <pc:docMk/>
            <pc:sldMk cId="3827455231" sldId="257"/>
            <ac:spMk id="4" creationId="{C1BA73E3-80EB-6414-A182-1AAAD61CC608}"/>
          </ac:spMkLst>
        </pc:spChg>
        <pc:graphicFrameChg chg="mod">
          <ac:chgData name="Jone Elizondo Urrestarazu" userId="55f69862-87eb-458f-9708-9f9beb3bbcb1" providerId="ADAL" clId="{B4ECB374-7E52-4932-BD41-547F63E361E8}" dt="2024-12-11T11:48:25.005" v="139" actId="962"/>
          <ac:graphicFrameMkLst>
            <pc:docMk/>
            <pc:sldMk cId="3827455231" sldId="257"/>
            <ac:graphicFrameMk id="10" creationId="{DA239F32-7362-FCCC-D38E-19B5814B3B93}"/>
          </ac:graphicFrameMkLst>
        </pc:graphicFrameChg>
      </pc:sldChg>
      <pc:sldChg chg="modSp mod">
        <pc:chgData name="Jone Elizondo Urrestarazu" userId="55f69862-87eb-458f-9708-9f9beb3bbcb1" providerId="ADAL" clId="{B4ECB374-7E52-4932-BD41-547F63E361E8}" dt="2024-12-11T11:46:44.124" v="124" actId="13244"/>
        <pc:sldMkLst>
          <pc:docMk/>
          <pc:sldMk cId="1771840922" sldId="258"/>
        </pc:sldMkLst>
        <pc:spChg chg="ord">
          <ac:chgData name="Jone Elizondo Urrestarazu" userId="55f69862-87eb-458f-9708-9f9beb3bbcb1" providerId="ADAL" clId="{B4ECB374-7E52-4932-BD41-547F63E361E8}" dt="2024-12-11T11:46:44.124" v="124" actId="13244"/>
          <ac:spMkLst>
            <pc:docMk/>
            <pc:sldMk cId="1771840922" sldId="258"/>
            <ac:spMk id="5" creationId="{6E06B2C5-D24F-FA4E-746E-A03B3CCCB68D}"/>
          </ac:spMkLst>
        </pc:spChg>
      </pc:sldChg>
      <pc:sldChg chg="delSp modSp mod">
        <pc:chgData name="Jone Elizondo Urrestarazu" userId="55f69862-87eb-458f-9708-9f9beb3bbcb1" providerId="ADAL" clId="{B4ECB374-7E52-4932-BD41-547F63E361E8}" dt="2024-12-11T11:47:05.356" v="128" actId="13244"/>
        <pc:sldMkLst>
          <pc:docMk/>
          <pc:sldMk cId="1821808668" sldId="259"/>
        </pc:sldMkLst>
        <pc:spChg chg="ord">
          <ac:chgData name="Jone Elizondo Urrestarazu" userId="55f69862-87eb-458f-9708-9f9beb3bbcb1" providerId="ADAL" clId="{B4ECB374-7E52-4932-BD41-547F63E361E8}" dt="2024-12-11T11:47:05.356" v="128" actId="13244"/>
          <ac:spMkLst>
            <pc:docMk/>
            <pc:sldMk cId="1821808668" sldId="259"/>
            <ac:spMk id="5" creationId="{61BED946-FEA0-D075-B325-646F9DC9D539}"/>
          </ac:spMkLst>
        </pc:spChg>
        <pc:spChg chg="del">
          <ac:chgData name="Jone Elizondo Urrestarazu" userId="55f69862-87eb-458f-9708-9f9beb3bbcb1" providerId="ADAL" clId="{B4ECB374-7E52-4932-BD41-547F63E361E8}" dt="2024-12-11T11:47:00.552" v="127" actId="478"/>
          <ac:spMkLst>
            <pc:docMk/>
            <pc:sldMk cId="1821808668" sldId="259"/>
            <ac:spMk id="6" creationId="{52750F2F-AD9A-26F6-8DD8-C21B9D102525}"/>
          </ac:spMkLst>
        </pc:spChg>
      </pc:sldChg>
      <pc:sldChg chg="modSp mod">
        <pc:chgData name="Jone Elizondo Urrestarazu" userId="55f69862-87eb-458f-9708-9f9beb3bbcb1" providerId="ADAL" clId="{B4ECB374-7E52-4932-BD41-547F63E361E8}" dt="2024-12-11T11:45:35.559" v="109" actId="13244"/>
        <pc:sldMkLst>
          <pc:docMk/>
          <pc:sldMk cId="1251878404" sldId="265"/>
        </pc:sldMkLst>
        <pc:spChg chg="ord">
          <ac:chgData name="Jone Elizondo Urrestarazu" userId="55f69862-87eb-458f-9708-9f9beb3bbcb1" providerId="ADAL" clId="{B4ECB374-7E52-4932-BD41-547F63E361E8}" dt="2024-12-11T11:45:35.559" v="109" actId="13244"/>
          <ac:spMkLst>
            <pc:docMk/>
            <pc:sldMk cId="1251878404" sldId="265"/>
            <ac:spMk id="4" creationId="{E18ED20A-ACC0-E421-8366-4AA077E94BA0}"/>
          </ac:spMkLst>
        </pc:spChg>
        <pc:spChg chg="ord">
          <ac:chgData name="Jone Elizondo Urrestarazu" userId="55f69862-87eb-458f-9708-9f9beb3bbcb1" providerId="ADAL" clId="{B4ECB374-7E52-4932-BD41-547F63E361E8}" dt="2024-12-11T11:45:28.618" v="108" actId="13244"/>
          <ac:spMkLst>
            <pc:docMk/>
            <pc:sldMk cId="1251878404" sldId="265"/>
            <ac:spMk id="5" creationId="{6116A197-E7B9-244D-F6A0-67F0AF0BB439}"/>
          </ac:spMkLst>
        </pc:spChg>
      </pc:sldChg>
      <pc:sldChg chg="modSp mod">
        <pc:chgData name="Jone Elizondo Urrestarazu" userId="55f69862-87eb-458f-9708-9f9beb3bbcb1" providerId="ADAL" clId="{B4ECB374-7E52-4932-BD41-547F63E361E8}" dt="2024-12-11T11:45:54.013" v="112" actId="13244"/>
        <pc:sldMkLst>
          <pc:docMk/>
          <pc:sldMk cId="2166822531" sldId="269"/>
        </pc:sldMkLst>
        <pc:spChg chg="mod">
          <ac:chgData name="Jone Elizondo Urrestarazu" userId="55f69862-87eb-458f-9708-9f9beb3bbcb1" providerId="ADAL" clId="{B4ECB374-7E52-4932-BD41-547F63E361E8}" dt="2024-12-11T11:40:19.210" v="10" actId="20577"/>
          <ac:spMkLst>
            <pc:docMk/>
            <pc:sldMk cId="2166822531" sldId="269"/>
            <ac:spMk id="3" creationId="{715D8706-A5EE-9CF8-D3BA-F275B264BD7D}"/>
          </ac:spMkLst>
        </pc:spChg>
        <pc:spChg chg="ord">
          <ac:chgData name="Jone Elizondo Urrestarazu" userId="55f69862-87eb-458f-9708-9f9beb3bbcb1" providerId="ADAL" clId="{B4ECB374-7E52-4932-BD41-547F63E361E8}" dt="2024-12-11T11:45:54.013" v="112" actId="13244"/>
          <ac:spMkLst>
            <pc:docMk/>
            <pc:sldMk cId="2166822531" sldId="269"/>
            <ac:spMk id="5" creationId="{B0664725-7A26-8F07-2909-795E19262C9A}"/>
          </ac:spMkLst>
        </pc:spChg>
      </pc:sldChg>
      <pc:sldChg chg="modSp mod">
        <pc:chgData name="Jone Elizondo Urrestarazu" userId="55f69862-87eb-458f-9708-9f9beb3bbcb1" providerId="ADAL" clId="{B4ECB374-7E52-4932-BD41-547F63E361E8}" dt="2024-12-11T11:47:49.485" v="133" actId="13244"/>
        <pc:sldMkLst>
          <pc:docMk/>
          <pc:sldMk cId="2488075164" sldId="270"/>
        </pc:sldMkLst>
        <pc:spChg chg="ord">
          <ac:chgData name="Jone Elizondo Urrestarazu" userId="55f69862-87eb-458f-9708-9f9beb3bbcb1" providerId="ADAL" clId="{B4ECB374-7E52-4932-BD41-547F63E361E8}" dt="2024-12-11T11:47:49.485" v="133" actId="13244"/>
          <ac:spMkLst>
            <pc:docMk/>
            <pc:sldMk cId="2488075164" sldId="270"/>
            <ac:spMk id="4" creationId="{ECC2471F-F45B-55DF-1F44-58AE7283CE49}"/>
          </ac:spMkLst>
        </pc:spChg>
      </pc:sldChg>
      <pc:sldChg chg="modSp mod">
        <pc:chgData name="Jone Elizondo Urrestarazu" userId="55f69862-87eb-458f-9708-9f9beb3bbcb1" providerId="ADAL" clId="{B4ECB374-7E52-4932-BD41-547F63E361E8}" dt="2024-12-11T11:41:04.592" v="57" actId="962"/>
        <pc:sldMkLst>
          <pc:docMk/>
          <pc:sldMk cId="1799448564" sldId="271"/>
        </pc:sldMkLst>
        <pc:spChg chg="mod">
          <ac:chgData name="Jone Elizondo Urrestarazu" userId="55f69862-87eb-458f-9708-9f9beb3bbcb1" providerId="ADAL" clId="{B4ECB374-7E52-4932-BD41-547F63E361E8}" dt="2024-12-11T11:40:47.960" v="54" actId="14100"/>
          <ac:spMkLst>
            <pc:docMk/>
            <pc:sldMk cId="1799448564" sldId="271"/>
            <ac:spMk id="5" creationId="{5D9C0244-A871-6989-61C8-B561CCB26D0D}"/>
          </ac:spMkLst>
        </pc:spChg>
        <pc:spChg chg="mod">
          <ac:chgData name="Jone Elizondo Urrestarazu" userId="55f69862-87eb-458f-9708-9f9beb3bbcb1" providerId="ADAL" clId="{B4ECB374-7E52-4932-BD41-547F63E361E8}" dt="2024-12-11T11:41:04.592" v="57" actId="962"/>
          <ac:spMkLst>
            <pc:docMk/>
            <pc:sldMk cId="1799448564" sldId="271"/>
            <ac:spMk id="8" creationId="{1EE3C0CA-F748-BB36-3BA2-AB9A5695685C}"/>
          </ac:spMkLst>
        </pc:spChg>
      </pc:sldChg>
      <pc:sldChg chg="modSp mod">
        <pc:chgData name="Jone Elizondo Urrestarazu" userId="55f69862-87eb-458f-9708-9f9beb3bbcb1" providerId="ADAL" clId="{B4ECB374-7E52-4932-BD41-547F63E361E8}" dt="2024-12-11T11:46:09.258" v="115" actId="962"/>
        <pc:sldMkLst>
          <pc:docMk/>
          <pc:sldMk cId="1751458974" sldId="272"/>
        </pc:sldMkLst>
        <pc:spChg chg="ord">
          <ac:chgData name="Jone Elizondo Urrestarazu" userId="55f69862-87eb-458f-9708-9f9beb3bbcb1" providerId="ADAL" clId="{B4ECB374-7E52-4932-BD41-547F63E361E8}" dt="2024-12-11T11:45:58.549" v="113" actId="13244"/>
          <ac:spMkLst>
            <pc:docMk/>
            <pc:sldMk cId="1751458974" sldId="272"/>
            <ac:spMk id="4" creationId="{BBD09BFC-833B-FCE2-01ED-F343192B0823}"/>
          </ac:spMkLst>
        </pc:spChg>
        <pc:spChg chg="mod">
          <ac:chgData name="Jone Elizondo Urrestarazu" userId="55f69862-87eb-458f-9708-9f9beb3bbcb1" providerId="ADAL" clId="{B4ECB374-7E52-4932-BD41-547F63E361E8}" dt="2024-12-11T11:41:39.749" v="60" actId="1076"/>
          <ac:spMkLst>
            <pc:docMk/>
            <pc:sldMk cId="1751458974" sldId="272"/>
            <ac:spMk id="7" creationId="{BC1298E2-EA0E-F24B-AEDD-6E07266F56BD}"/>
          </ac:spMkLst>
        </pc:spChg>
        <pc:spChg chg="mod ord">
          <ac:chgData name="Jone Elizondo Urrestarazu" userId="55f69862-87eb-458f-9708-9f9beb3bbcb1" providerId="ADAL" clId="{B4ECB374-7E52-4932-BD41-547F63E361E8}" dt="2024-12-11T11:46:09.258" v="115" actId="962"/>
          <ac:spMkLst>
            <pc:docMk/>
            <pc:sldMk cId="1751458974" sldId="272"/>
            <ac:spMk id="10" creationId="{DC7591A0-885F-6AD3-752E-FDA152CA624C}"/>
          </ac:spMkLst>
        </pc:spChg>
      </pc:sldChg>
      <pc:sldChg chg="modSp mod">
        <pc:chgData name="Jone Elizondo Urrestarazu" userId="55f69862-87eb-458f-9708-9f9beb3bbcb1" providerId="ADAL" clId="{B4ECB374-7E52-4932-BD41-547F63E361E8}" dt="2024-12-11T11:46:25.022" v="120" actId="13244"/>
        <pc:sldMkLst>
          <pc:docMk/>
          <pc:sldMk cId="1454783381" sldId="274"/>
        </pc:sldMkLst>
        <pc:spChg chg="ord">
          <ac:chgData name="Jone Elizondo Urrestarazu" userId="55f69862-87eb-458f-9708-9f9beb3bbcb1" providerId="ADAL" clId="{B4ECB374-7E52-4932-BD41-547F63E361E8}" dt="2024-12-11T11:46:25.022" v="120" actId="13244"/>
          <ac:spMkLst>
            <pc:docMk/>
            <pc:sldMk cId="1454783381" sldId="274"/>
            <ac:spMk id="3" creationId="{1675A16E-6642-726D-19F5-C1DA2D17018F}"/>
          </ac:spMkLst>
        </pc:spChg>
        <pc:spChg chg="mod ord">
          <ac:chgData name="Jone Elizondo Urrestarazu" userId="55f69862-87eb-458f-9708-9f9beb3bbcb1" providerId="ADAL" clId="{B4ECB374-7E52-4932-BD41-547F63E361E8}" dt="2024-12-11T11:46:22.814" v="119" actId="13244"/>
          <ac:spMkLst>
            <pc:docMk/>
            <pc:sldMk cId="1454783381" sldId="274"/>
            <ac:spMk id="8" creationId="{0F772625-4684-40CE-A639-8989F9E585B3}"/>
          </ac:spMkLst>
        </pc:spChg>
      </pc:sldChg>
      <pc:sldChg chg="modSp mod">
        <pc:chgData name="Jone Elizondo Urrestarazu" userId="55f69862-87eb-458f-9708-9f9beb3bbcb1" providerId="ADAL" clId="{B4ECB374-7E52-4932-BD41-547F63E361E8}" dt="2024-12-11T11:44:39.891" v="100" actId="962"/>
        <pc:sldMkLst>
          <pc:docMk/>
          <pc:sldMk cId="12582994" sldId="275"/>
        </pc:sldMkLst>
        <pc:spChg chg="ord">
          <ac:chgData name="Jone Elizondo Urrestarazu" userId="55f69862-87eb-458f-9708-9f9beb3bbcb1" providerId="ADAL" clId="{B4ECB374-7E52-4932-BD41-547F63E361E8}" dt="2024-12-11T11:44:00.013" v="99" actId="13244"/>
          <ac:spMkLst>
            <pc:docMk/>
            <pc:sldMk cId="12582994" sldId="275"/>
            <ac:spMk id="2" creationId="{C5413D58-4CE5-E59F-39CC-F0440BBF3695}"/>
          </ac:spMkLst>
        </pc:spChg>
        <pc:spChg chg="mod">
          <ac:chgData name="Jone Elizondo Urrestarazu" userId="55f69862-87eb-458f-9708-9f9beb3bbcb1" providerId="ADAL" clId="{B4ECB374-7E52-4932-BD41-547F63E361E8}" dt="2024-12-11T11:44:39.891" v="100" actId="962"/>
          <ac:spMkLst>
            <pc:docMk/>
            <pc:sldMk cId="12582994" sldId="275"/>
            <ac:spMk id="3" creationId="{7A333BAF-827C-A77E-AB56-595F41309FEF}"/>
          </ac:spMkLst>
        </pc:spChg>
        <pc:spChg chg="mod">
          <ac:chgData name="Jone Elizondo Urrestarazu" userId="55f69862-87eb-458f-9708-9f9beb3bbcb1" providerId="ADAL" clId="{B4ECB374-7E52-4932-BD41-547F63E361E8}" dt="2024-12-11T11:42:05.461" v="75" actId="33553"/>
          <ac:spMkLst>
            <pc:docMk/>
            <pc:sldMk cId="12582994" sldId="275"/>
            <ac:spMk id="10" creationId="{3BECA482-4D25-3725-DD51-1C9EE4490753}"/>
          </ac:spMkLst>
        </pc:spChg>
        <pc:picChg chg="mod">
          <ac:chgData name="Jone Elizondo Urrestarazu" userId="55f69862-87eb-458f-9708-9f9beb3bbcb1" providerId="ADAL" clId="{B4ECB374-7E52-4932-BD41-547F63E361E8}" dt="2024-12-11T11:11:16.203" v="0" actId="962"/>
          <ac:picMkLst>
            <pc:docMk/>
            <pc:sldMk cId="12582994" sldId="275"/>
            <ac:picMk id="5" creationId="{11B6F6C3-80A9-E483-A29F-7E82CBD12B92}"/>
          </ac:picMkLst>
        </pc:picChg>
        <pc:picChg chg="mod">
          <ac:chgData name="Jone Elizondo Urrestarazu" userId="55f69862-87eb-458f-9708-9f9beb3bbcb1" providerId="ADAL" clId="{B4ECB374-7E52-4932-BD41-547F63E361E8}" dt="2024-12-11T11:11:18.115" v="1" actId="962"/>
          <ac:picMkLst>
            <pc:docMk/>
            <pc:sldMk cId="12582994" sldId="275"/>
            <ac:picMk id="7" creationId="{193558A3-2B50-1121-9F64-B4E40129E1B4}"/>
          </ac:picMkLst>
        </pc:picChg>
        <pc:picChg chg="mod">
          <ac:chgData name="Jone Elizondo Urrestarazu" userId="55f69862-87eb-458f-9708-9f9beb3bbcb1" providerId="ADAL" clId="{B4ECB374-7E52-4932-BD41-547F63E361E8}" dt="2024-12-11T11:11:20.800" v="2" actId="962"/>
          <ac:picMkLst>
            <pc:docMk/>
            <pc:sldMk cId="12582994" sldId="275"/>
            <ac:picMk id="9" creationId="{65933B24-E3A3-3B6E-36F9-86E6B473A8E5}"/>
          </ac:picMkLst>
        </pc:picChg>
      </pc:sldChg>
      <pc:sldChg chg="modSp mod">
        <pc:chgData name="Jone Elizondo Urrestarazu" userId="55f69862-87eb-458f-9708-9f9beb3bbcb1" providerId="ADAL" clId="{B4ECB374-7E52-4932-BD41-547F63E361E8}" dt="2024-12-11T11:45:14.989" v="107" actId="962"/>
        <pc:sldMkLst>
          <pc:docMk/>
          <pc:sldMk cId="47149550" sldId="276"/>
        </pc:sldMkLst>
        <pc:spChg chg="ord">
          <ac:chgData name="Jone Elizondo Urrestarazu" userId="55f69862-87eb-458f-9708-9f9beb3bbcb1" providerId="ADAL" clId="{B4ECB374-7E52-4932-BD41-547F63E361E8}" dt="2024-12-11T11:45:12.121" v="106" actId="13244"/>
          <ac:spMkLst>
            <pc:docMk/>
            <pc:sldMk cId="47149550" sldId="276"/>
            <ac:spMk id="2" creationId="{55752788-3058-AB39-E7CB-260960F95230}"/>
          </ac:spMkLst>
        </pc:spChg>
        <pc:spChg chg="mod">
          <ac:chgData name="Jone Elizondo Urrestarazu" userId="55f69862-87eb-458f-9708-9f9beb3bbcb1" providerId="ADAL" clId="{B4ECB374-7E52-4932-BD41-547F63E361E8}" dt="2024-12-11T11:45:14.989" v="107" actId="962"/>
          <ac:spMkLst>
            <pc:docMk/>
            <pc:sldMk cId="47149550" sldId="276"/>
            <ac:spMk id="3" creationId="{466E37EA-F28E-3962-6E00-DDF1D2B686EF}"/>
          </ac:spMkLst>
        </pc:spChg>
        <pc:spChg chg="mod">
          <ac:chgData name="Jone Elizondo Urrestarazu" userId="55f69862-87eb-458f-9708-9f9beb3bbcb1" providerId="ADAL" clId="{B4ECB374-7E52-4932-BD41-547F63E361E8}" dt="2024-12-11T11:42:09.467" v="76" actId="33553"/>
          <ac:spMkLst>
            <pc:docMk/>
            <pc:sldMk cId="47149550" sldId="276"/>
            <ac:spMk id="10" creationId="{944292C5-9F77-2416-EE3A-4FD539801BBB}"/>
          </ac:spMkLst>
        </pc:spChg>
        <pc:picChg chg="mod">
          <ac:chgData name="Jone Elizondo Urrestarazu" userId="55f69862-87eb-458f-9708-9f9beb3bbcb1" providerId="ADAL" clId="{B4ECB374-7E52-4932-BD41-547F63E361E8}" dt="2024-12-11T11:40:04.944" v="4" actId="962"/>
          <ac:picMkLst>
            <pc:docMk/>
            <pc:sldMk cId="47149550" sldId="276"/>
            <ac:picMk id="5" creationId="{6D1BC71C-7F09-D1DE-2F16-214A3D340E1B}"/>
          </ac:picMkLst>
        </pc:picChg>
        <pc:picChg chg="mod">
          <ac:chgData name="Jone Elizondo Urrestarazu" userId="55f69862-87eb-458f-9708-9f9beb3bbcb1" providerId="ADAL" clId="{B4ECB374-7E52-4932-BD41-547F63E361E8}" dt="2024-12-11T11:40:06.094" v="5" actId="962"/>
          <ac:picMkLst>
            <pc:docMk/>
            <pc:sldMk cId="47149550" sldId="276"/>
            <ac:picMk id="7" creationId="{39E3B4CE-5B27-7EA5-9221-3865B75EF9ED}"/>
          </ac:picMkLst>
        </pc:picChg>
        <pc:picChg chg="mod">
          <ac:chgData name="Jone Elizondo Urrestarazu" userId="55f69862-87eb-458f-9708-9f9beb3bbcb1" providerId="ADAL" clId="{B4ECB374-7E52-4932-BD41-547F63E361E8}" dt="2024-12-11T11:40:07.166" v="6" actId="962"/>
          <ac:picMkLst>
            <pc:docMk/>
            <pc:sldMk cId="47149550" sldId="276"/>
            <ac:picMk id="9" creationId="{7F5122E9-1CD7-A1B4-1F90-7AA8A63AABA4}"/>
          </ac:picMkLst>
        </pc:picChg>
      </pc:sldChg>
      <pc:sldChg chg="modSp mod">
        <pc:chgData name="Jone Elizondo Urrestarazu" userId="55f69862-87eb-458f-9708-9f9beb3bbcb1" providerId="ADAL" clId="{B4ECB374-7E52-4932-BD41-547F63E361E8}" dt="2024-12-11T11:45:48.385" v="111" actId="962"/>
        <pc:sldMkLst>
          <pc:docMk/>
          <pc:sldMk cId="159419378" sldId="277"/>
        </pc:sldMkLst>
        <pc:spChg chg="ord">
          <ac:chgData name="Jone Elizondo Urrestarazu" userId="55f69862-87eb-458f-9708-9f9beb3bbcb1" providerId="ADAL" clId="{B4ECB374-7E52-4932-BD41-547F63E361E8}" dt="2024-12-11T11:45:43.142" v="110" actId="13244"/>
          <ac:spMkLst>
            <pc:docMk/>
            <pc:sldMk cId="159419378" sldId="277"/>
            <ac:spMk id="2" creationId="{8043F532-4CA1-8EE0-9805-692C6164D3A6}"/>
          </ac:spMkLst>
        </pc:spChg>
        <pc:spChg chg="mod">
          <ac:chgData name="Jone Elizondo Urrestarazu" userId="55f69862-87eb-458f-9708-9f9beb3bbcb1" providerId="ADAL" clId="{B4ECB374-7E52-4932-BD41-547F63E361E8}" dt="2024-12-11T11:45:48.385" v="111" actId="962"/>
          <ac:spMkLst>
            <pc:docMk/>
            <pc:sldMk cId="159419378" sldId="277"/>
            <ac:spMk id="3" creationId="{A8B87C93-DCF0-2455-DB49-8C07E10944D6}"/>
          </ac:spMkLst>
        </pc:spChg>
        <pc:spChg chg="mod">
          <ac:chgData name="Jone Elizondo Urrestarazu" userId="55f69862-87eb-458f-9708-9f9beb3bbcb1" providerId="ADAL" clId="{B4ECB374-7E52-4932-BD41-547F63E361E8}" dt="2024-12-11T11:42:20.473" v="80" actId="33553"/>
          <ac:spMkLst>
            <pc:docMk/>
            <pc:sldMk cId="159419378" sldId="277"/>
            <ac:spMk id="10" creationId="{E4BA0B9B-0BA9-E4DF-738D-BE1F59C1D56F}"/>
          </ac:spMkLst>
        </pc:spChg>
        <pc:picChg chg="mod">
          <ac:chgData name="Jone Elizondo Urrestarazu" userId="55f69862-87eb-458f-9708-9f9beb3bbcb1" providerId="ADAL" clId="{B4ECB374-7E52-4932-BD41-547F63E361E8}" dt="2024-12-11T11:40:09.586" v="7" actId="962"/>
          <ac:picMkLst>
            <pc:docMk/>
            <pc:sldMk cId="159419378" sldId="277"/>
            <ac:picMk id="5" creationId="{CD4D2084-C5D0-1910-5BE7-2043765EFD4C}"/>
          </ac:picMkLst>
        </pc:picChg>
        <pc:picChg chg="mod">
          <ac:chgData name="Jone Elizondo Urrestarazu" userId="55f69862-87eb-458f-9708-9f9beb3bbcb1" providerId="ADAL" clId="{B4ECB374-7E52-4932-BD41-547F63E361E8}" dt="2024-12-11T11:40:10.175" v="8" actId="962"/>
          <ac:picMkLst>
            <pc:docMk/>
            <pc:sldMk cId="159419378" sldId="277"/>
            <ac:picMk id="7" creationId="{66494939-82E7-9E26-13FB-0A14BC42B908}"/>
          </ac:picMkLst>
        </pc:picChg>
        <pc:picChg chg="mod">
          <ac:chgData name="Jone Elizondo Urrestarazu" userId="55f69862-87eb-458f-9708-9f9beb3bbcb1" providerId="ADAL" clId="{B4ECB374-7E52-4932-BD41-547F63E361E8}" dt="2024-12-11T11:40:10.801" v="9" actId="962"/>
          <ac:picMkLst>
            <pc:docMk/>
            <pc:sldMk cId="159419378" sldId="277"/>
            <ac:picMk id="9" creationId="{8A039501-9C2F-CF6F-B25F-9DD1A19FC72F}"/>
          </ac:picMkLst>
        </pc:picChg>
      </pc:sldChg>
      <pc:sldChg chg="modSp mod">
        <pc:chgData name="Jone Elizondo Urrestarazu" userId="55f69862-87eb-458f-9708-9f9beb3bbcb1" providerId="ADAL" clId="{B4ECB374-7E52-4932-BD41-547F63E361E8}" dt="2024-12-11T11:46:17.293" v="118" actId="962"/>
        <pc:sldMkLst>
          <pc:docMk/>
          <pc:sldMk cId="534133781" sldId="278"/>
        </pc:sldMkLst>
        <pc:spChg chg="ord">
          <ac:chgData name="Jone Elizondo Urrestarazu" userId="55f69862-87eb-458f-9708-9f9beb3bbcb1" providerId="ADAL" clId="{B4ECB374-7E52-4932-BD41-547F63E361E8}" dt="2024-12-11T11:46:13.932" v="116" actId="13244"/>
          <ac:spMkLst>
            <pc:docMk/>
            <pc:sldMk cId="534133781" sldId="278"/>
            <ac:spMk id="2" creationId="{7DD58BB3-95CD-7683-5778-BD1AF745578F}"/>
          </ac:spMkLst>
        </pc:spChg>
        <pc:spChg chg="mod">
          <ac:chgData name="Jone Elizondo Urrestarazu" userId="55f69862-87eb-458f-9708-9f9beb3bbcb1" providerId="ADAL" clId="{B4ECB374-7E52-4932-BD41-547F63E361E8}" dt="2024-12-11T11:46:17.293" v="118" actId="962"/>
          <ac:spMkLst>
            <pc:docMk/>
            <pc:sldMk cId="534133781" sldId="278"/>
            <ac:spMk id="3" creationId="{03692828-8229-DAA1-0668-48749F35973E}"/>
          </ac:spMkLst>
        </pc:spChg>
        <pc:spChg chg="mod">
          <ac:chgData name="Jone Elizondo Urrestarazu" userId="55f69862-87eb-458f-9708-9f9beb3bbcb1" providerId="ADAL" clId="{B4ECB374-7E52-4932-BD41-547F63E361E8}" dt="2024-12-11T11:46:15.547" v="117" actId="13244"/>
          <ac:spMkLst>
            <pc:docMk/>
            <pc:sldMk cId="534133781" sldId="278"/>
            <ac:spMk id="10" creationId="{51DA838F-5648-6235-EB47-F1623DD69B11}"/>
          </ac:spMkLst>
        </pc:spChg>
        <pc:picChg chg="mod">
          <ac:chgData name="Jone Elizondo Urrestarazu" userId="55f69862-87eb-458f-9708-9f9beb3bbcb1" providerId="ADAL" clId="{B4ECB374-7E52-4932-BD41-547F63E361E8}" dt="2024-12-11T11:41:49.477" v="63" actId="962"/>
          <ac:picMkLst>
            <pc:docMk/>
            <pc:sldMk cId="534133781" sldId="278"/>
            <ac:picMk id="5" creationId="{FC08E44D-CC9C-3ECA-4B80-B894577475F0}"/>
          </ac:picMkLst>
        </pc:picChg>
        <pc:picChg chg="mod">
          <ac:chgData name="Jone Elizondo Urrestarazu" userId="55f69862-87eb-458f-9708-9f9beb3bbcb1" providerId="ADAL" clId="{B4ECB374-7E52-4932-BD41-547F63E361E8}" dt="2024-12-11T11:41:50.006" v="64" actId="962"/>
          <ac:picMkLst>
            <pc:docMk/>
            <pc:sldMk cId="534133781" sldId="278"/>
            <ac:picMk id="7" creationId="{01B35DA9-335B-B654-6A7F-721FC26645E0}"/>
          </ac:picMkLst>
        </pc:picChg>
        <pc:picChg chg="mod">
          <ac:chgData name="Jone Elizondo Urrestarazu" userId="55f69862-87eb-458f-9708-9f9beb3bbcb1" providerId="ADAL" clId="{B4ECB374-7E52-4932-BD41-547F63E361E8}" dt="2024-12-11T11:41:50.564" v="65" actId="962"/>
          <ac:picMkLst>
            <pc:docMk/>
            <pc:sldMk cId="534133781" sldId="278"/>
            <ac:picMk id="9" creationId="{7C466D2A-72EF-6FF3-4A16-86EAEF8F54E9}"/>
          </ac:picMkLst>
        </pc:picChg>
      </pc:sldChg>
      <pc:sldChg chg="modSp mod">
        <pc:chgData name="Jone Elizondo Urrestarazu" userId="55f69862-87eb-458f-9708-9f9beb3bbcb1" providerId="ADAL" clId="{B4ECB374-7E52-4932-BD41-547F63E361E8}" dt="2024-12-11T11:46:36.248" v="123" actId="962"/>
        <pc:sldMkLst>
          <pc:docMk/>
          <pc:sldMk cId="1482555681" sldId="279"/>
        </pc:sldMkLst>
        <pc:spChg chg="ord">
          <ac:chgData name="Jone Elizondo Urrestarazu" userId="55f69862-87eb-458f-9708-9f9beb3bbcb1" providerId="ADAL" clId="{B4ECB374-7E52-4932-BD41-547F63E361E8}" dt="2024-12-11T11:46:30.527" v="121" actId="13244"/>
          <ac:spMkLst>
            <pc:docMk/>
            <pc:sldMk cId="1482555681" sldId="279"/>
            <ac:spMk id="2" creationId="{4069DE5A-C257-416E-C9A3-80BEEBFF1009}"/>
          </ac:spMkLst>
        </pc:spChg>
        <pc:spChg chg="mod">
          <ac:chgData name="Jone Elizondo Urrestarazu" userId="55f69862-87eb-458f-9708-9f9beb3bbcb1" providerId="ADAL" clId="{B4ECB374-7E52-4932-BD41-547F63E361E8}" dt="2024-12-11T11:46:36.248" v="123" actId="962"/>
          <ac:spMkLst>
            <pc:docMk/>
            <pc:sldMk cId="1482555681" sldId="279"/>
            <ac:spMk id="3" creationId="{6D1FE221-DE1F-9A66-5F95-340CA7C83590}"/>
          </ac:spMkLst>
        </pc:spChg>
        <pc:spChg chg="mod">
          <ac:chgData name="Jone Elizondo Urrestarazu" userId="55f69862-87eb-458f-9708-9f9beb3bbcb1" providerId="ADAL" clId="{B4ECB374-7E52-4932-BD41-547F63E361E8}" dt="2024-12-11T11:42:16.320" v="78" actId="33553"/>
          <ac:spMkLst>
            <pc:docMk/>
            <pc:sldMk cId="1482555681" sldId="279"/>
            <ac:spMk id="10" creationId="{C4612BEA-2EAE-268A-5EA7-600A060C859B}"/>
          </ac:spMkLst>
        </pc:spChg>
        <pc:picChg chg="mod">
          <ac:chgData name="Jone Elizondo Urrestarazu" userId="55f69862-87eb-458f-9708-9f9beb3bbcb1" providerId="ADAL" clId="{B4ECB374-7E52-4932-BD41-547F63E361E8}" dt="2024-12-11T11:41:52.713" v="66" actId="962"/>
          <ac:picMkLst>
            <pc:docMk/>
            <pc:sldMk cId="1482555681" sldId="279"/>
            <ac:picMk id="5" creationId="{B9DBC188-ECA6-E207-1649-439885E9C144}"/>
          </ac:picMkLst>
        </pc:picChg>
        <pc:picChg chg="mod">
          <ac:chgData name="Jone Elizondo Urrestarazu" userId="55f69862-87eb-458f-9708-9f9beb3bbcb1" providerId="ADAL" clId="{B4ECB374-7E52-4932-BD41-547F63E361E8}" dt="2024-12-11T11:41:53.365" v="67" actId="962"/>
          <ac:picMkLst>
            <pc:docMk/>
            <pc:sldMk cId="1482555681" sldId="279"/>
            <ac:picMk id="7" creationId="{1F3F7FDC-F8FF-6F83-A522-117272E46F17}"/>
          </ac:picMkLst>
        </pc:picChg>
        <pc:picChg chg="mod">
          <ac:chgData name="Jone Elizondo Urrestarazu" userId="55f69862-87eb-458f-9708-9f9beb3bbcb1" providerId="ADAL" clId="{B4ECB374-7E52-4932-BD41-547F63E361E8}" dt="2024-12-11T11:41:53.978" v="68" actId="962"/>
          <ac:picMkLst>
            <pc:docMk/>
            <pc:sldMk cId="1482555681" sldId="279"/>
            <ac:picMk id="9" creationId="{46D0E472-C2AA-99FB-BB3A-8CC07E256B6F}"/>
          </ac:picMkLst>
        </pc:picChg>
      </pc:sldChg>
      <pc:sldChg chg="modSp mod">
        <pc:chgData name="Jone Elizondo Urrestarazu" userId="55f69862-87eb-458f-9708-9f9beb3bbcb1" providerId="ADAL" clId="{B4ECB374-7E52-4932-BD41-547F63E361E8}" dt="2024-12-11T11:46:53.481" v="126" actId="962"/>
        <pc:sldMkLst>
          <pc:docMk/>
          <pc:sldMk cId="2350336248" sldId="280"/>
        </pc:sldMkLst>
        <pc:spChg chg="ord">
          <ac:chgData name="Jone Elizondo Urrestarazu" userId="55f69862-87eb-458f-9708-9f9beb3bbcb1" providerId="ADAL" clId="{B4ECB374-7E52-4932-BD41-547F63E361E8}" dt="2024-12-11T11:46:51.250" v="125" actId="13244"/>
          <ac:spMkLst>
            <pc:docMk/>
            <pc:sldMk cId="2350336248" sldId="280"/>
            <ac:spMk id="2" creationId="{41135D86-3A3D-5C6D-5BB1-0B5C7EECA60E}"/>
          </ac:spMkLst>
        </pc:spChg>
        <pc:spChg chg="mod">
          <ac:chgData name="Jone Elizondo Urrestarazu" userId="55f69862-87eb-458f-9708-9f9beb3bbcb1" providerId="ADAL" clId="{B4ECB374-7E52-4932-BD41-547F63E361E8}" dt="2024-12-11T11:46:53.481" v="126" actId="962"/>
          <ac:spMkLst>
            <pc:docMk/>
            <pc:sldMk cId="2350336248" sldId="280"/>
            <ac:spMk id="3" creationId="{EC19DA4A-9EB1-E654-3A8E-1F46E517112B}"/>
          </ac:spMkLst>
        </pc:spChg>
        <pc:spChg chg="mod">
          <ac:chgData name="Jone Elizondo Urrestarazu" userId="55f69862-87eb-458f-9708-9f9beb3bbcb1" providerId="ADAL" clId="{B4ECB374-7E52-4932-BD41-547F63E361E8}" dt="2024-12-11T11:43:14.323" v="82" actId="33553"/>
          <ac:spMkLst>
            <pc:docMk/>
            <pc:sldMk cId="2350336248" sldId="280"/>
            <ac:spMk id="10" creationId="{7A741CFF-CE21-A8F1-52C5-4BEDD741F77E}"/>
          </ac:spMkLst>
        </pc:spChg>
        <pc:picChg chg="mod">
          <ac:chgData name="Jone Elizondo Urrestarazu" userId="55f69862-87eb-458f-9708-9f9beb3bbcb1" providerId="ADAL" clId="{B4ECB374-7E52-4932-BD41-547F63E361E8}" dt="2024-12-11T11:41:56.545" v="69" actId="962"/>
          <ac:picMkLst>
            <pc:docMk/>
            <pc:sldMk cId="2350336248" sldId="280"/>
            <ac:picMk id="5" creationId="{C3BF3D25-888C-0B61-A333-C75CAA1E3517}"/>
          </ac:picMkLst>
        </pc:picChg>
        <pc:picChg chg="mod">
          <ac:chgData name="Jone Elizondo Urrestarazu" userId="55f69862-87eb-458f-9708-9f9beb3bbcb1" providerId="ADAL" clId="{B4ECB374-7E52-4932-BD41-547F63E361E8}" dt="2024-12-11T11:41:56.954" v="70" actId="962"/>
          <ac:picMkLst>
            <pc:docMk/>
            <pc:sldMk cId="2350336248" sldId="280"/>
            <ac:picMk id="7" creationId="{D0D1D7C3-0601-8F26-0B48-FEEE6C44AA9E}"/>
          </ac:picMkLst>
        </pc:picChg>
        <pc:picChg chg="mod">
          <ac:chgData name="Jone Elizondo Urrestarazu" userId="55f69862-87eb-458f-9708-9f9beb3bbcb1" providerId="ADAL" clId="{B4ECB374-7E52-4932-BD41-547F63E361E8}" dt="2024-12-11T11:41:57.281" v="71" actId="962"/>
          <ac:picMkLst>
            <pc:docMk/>
            <pc:sldMk cId="2350336248" sldId="280"/>
            <ac:picMk id="9" creationId="{96C2D8BE-ECD0-56B8-69FA-804C70272D25}"/>
          </ac:picMkLst>
        </pc:picChg>
      </pc:sldChg>
      <pc:sldChg chg="modSp mod modAnim">
        <pc:chgData name="Jone Elizondo Urrestarazu" userId="55f69862-87eb-458f-9708-9f9beb3bbcb1" providerId="ADAL" clId="{B4ECB374-7E52-4932-BD41-547F63E361E8}" dt="2024-12-11T13:17:59.269" v="175"/>
        <pc:sldMkLst>
          <pc:docMk/>
          <pc:sldMk cId="4181446816" sldId="281"/>
        </pc:sldMkLst>
        <pc:spChg chg="ord">
          <ac:chgData name="Jone Elizondo Urrestarazu" userId="55f69862-87eb-458f-9708-9f9beb3bbcb1" providerId="ADAL" clId="{B4ECB374-7E52-4932-BD41-547F63E361E8}" dt="2024-12-11T11:47:19.875" v="129" actId="13244"/>
          <ac:spMkLst>
            <pc:docMk/>
            <pc:sldMk cId="4181446816" sldId="281"/>
            <ac:spMk id="2" creationId="{BCB568AB-F890-340D-D601-4AE1BA278B1A}"/>
          </ac:spMkLst>
        </pc:spChg>
        <pc:spChg chg="mod">
          <ac:chgData name="Jone Elizondo Urrestarazu" userId="55f69862-87eb-458f-9708-9f9beb3bbcb1" providerId="ADAL" clId="{B4ECB374-7E52-4932-BD41-547F63E361E8}" dt="2024-12-11T11:47:23.090" v="131" actId="962"/>
          <ac:spMkLst>
            <pc:docMk/>
            <pc:sldMk cId="4181446816" sldId="281"/>
            <ac:spMk id="3" creationId="{FA907F67-648F-1CEA-4EB1-517DAA3305FD}"/>
          </ac:spMkLst>
        </pc:spChg>
        <pc:spChg chg="mod">
          <ac:chgData name="Jone Elizondo Urrestarazu" userId="55f69862-87eb-458f-9708-9f9beb3bbcb1" providerId="ADAL" clId="{B4ECB374-7E52-4932-BD41-547F63E361E8}" dt="2024-12-11T11:42:18.278" v="79" actId="33553"/>
          <ac:spMkLst>
            <pc:docMk/>
            <pc:sldMk cId="4181446816" sldId="281"/>
            <ac:spMk id="10" creationId="{B8BCFDFC-38AA-052C-4D2A-E01947837E22}"/>
          </ac:spMkLst>
        </pc:spChg>
        <pc:picChg chg="mod">
          <ac:chgData name="Jone Elizondo Urrestarazu" userId="55f69862-87eb-458f-9708-9f9beb3bbcb1" providerId="ADAL" clId="{B4ECB374-7E52-4932-BD41-547F63E361E8}" dt="2024-12-11T11:41:58.550" v="72" actId="962"/>
          <ac:picMkLst>
            <pc:docMk/>
            <pc:sldMk cId="4181446816" sldId="281"/>
            <ac:picMk id="5" creationId="{91CA9309-B84C-717C-0478-7F214D1122C8}"/>
          </ac:picMkLst>
        </pc:picChg>
        <pc:picChg chg="mod">
          <ac:chgData name="Jone Elizondo Urrestarazu" userId="55f69862-87eb-458f-9708-9f9beb3bbcb1" providerId="ADAL" clId="{B4ECB374-7E52-4932-BD41-547F63E361E8}" dt="2024-12-11T11:41:59.082" v="73" actId="962"/>
          <ac:picMkLst>
            <pc:docMk/>
            <pc:sldMk cId="4181446816" sldId="281"/>
            <ac:picMk id="7" creationId="{1994EE35-E90B-1503-51D1-02B9F8023FBF}"/>
          </ac:picMkLst>
        </pc:picChg>
        <pc:picChg chg="mod">
          <ac:chgData name="Jone Elizondo Urrestarazu" userId="55f69862-87eb-458f-9708-9f9beb3bbcb1" providerId="ADAL" clId="{B4ECB374-7E52-4932-BD41-547F63E361E8}" dt="2024-12-11T11:41:59.601" v="74" actId="962"/>
          <ac:picMkLst>
            <pc:docMk/>
            <pc:sldMk cId="4181446816" sldId="281"/>
            <ac:picMk id="9" creationId="{F73A50C9-1192-140A-E28F-81BB9DD06A88}"/>
          </ac:picMkLst>
        </pc:picChg>
      </pc:sldChg>
      <pc:sldChg chg="modSp mod">
        <pc:chgData name="Jone Elizondo Urrestarazu" userId="55f69862-87eb-458f-9708-9f9beb3bbcb1" providerId="ADAL" clId="{B4ECB374-7E52-4932-BD41-547F63E361E8}" dt="2024-12-11T11:43:52.153" v="98" actId="962"/>
        <pc:sldMkLst>
          <pc:docMk/>
          <pc:sldMk cId="1733780741" sldId="282"/>
        </pc:sldMkLst>
        <pc:spChg chg="mod ord">
          <ac:chgData name="Jone Elizondo Urrestarazu" userId="55f69862-87eb-458f-9708-9f9beb3bbcb1" providerId="ADAL" clId="{B4ECB374-7E52-4932-BD41-547F63E361E8}" dt="2024-12-11T11:43:52.153" v="98" actId="962"/>
          <ac:spMkLst>
            <pc:docMk/>
            <pc:sldMk cId="1733780741" sldId="282"/>
            <ac:spMk id="2" creationId="{D49457F6-A238-B238-1C80-C908D7BD4CE6}"/>
          </ac:spMkLst>
        </pc:spChg>
      </pc:sldChg>
      <pc:sldChg chg="addSp modSp mod">
        <pc:chgData name="Jone Elizondo Urrestarazu" userId="55f69862-87eb-458f-9708-9f9beb3bbcb1" providerId="ADAL" clId="{B4ECB374-7E52-4932-BD41-547F63E361E8}" dt="2024-12-11T11:47:28.946" v="132" actId="13244"/>
        <pc:sldMkLst>
          <pc:docMk/>
          <pc:sldMk cId="3898139558" sldId="283"/>
        </pc:sldMkLst>
        <pc:spChg chg="ord">
          <ac:chgData name="Jone Elizondo Urrestarazu" userId="55f69862-87eb-458f-9708-9f9beb3bbcb1" providerId="ADAL" clId="{B4ECB374-7E52-4932-BD41-547F63E361E8}" dt="2024-12-11T11:47:28.946" v="132" actId="13244"/>
          <ac:spMkLst>
            <pc:docMk/>
            <pc:sldMk cId="3898139558" sldId="283"/>
            <ac:spMk id="2" creationId="{2BAD9BB4-F218-73CE-6864-D3AAE4B83DD3}"/>
          </ac:spMkLst>
        </pc:spChg>
        <pc:spChg chg="add mod">
          <ac:chgData name="Jone Elizondo Urrestarazu" userId="55f69862-87eb-458f-9708-9f9beb3bbcb1" providerId="ADAL" clId="{B4ECB374-7E52-4932-BD41-547F63E361E8}" dt="2024-12-11T11:43:25.893" v="96" actId="20577"/>
          <ac:spMkLst>
            <pc:docMk/>
            <pc:sldMk cId="3898139558" sldId="283"/>
            <ac:spMk id="3" creationId="{1A00AE18-EEC6-075C-6D1B-C9289BB5EB5C}"/>
          </ac:spMkLst>
        </pc:spChg>
      </pc:sldChg>
    </pc:docChg>
  </pc:docChgLst>
  <pc:docChgLst>
    <pc:chgData name="Magdalena Maier" userId="a55c52d1-e555-4a3d-9450-f9a2ac55da1c" providerId="ADAL" clId="{66C9AEFE-BF94-45D5-86DF-C6F19A400CFB}"/>
    <pc:docChg chg="custSel addSld delSld modSld sldOrd">
      <pc:chgData name="Magdalena Maier" userId="a55c52d1-e555-4a3d-9450-f9a2ac55da1c" providerId="ADAL" clId="{66C9AEFE-BF94-45D5-86DF-C6F19A400CFB}" dt="2024-12-11T13:53:03.989" v="2354"/>
      <pc:docMkLst>
        <pc:docMk/>
      </pc:docMkLst>
      <pc:sldChg chg="modSp del mod">
        <pc:chgData name="Magdalena Maier" userId="a55c52d1-e555-4a3d-9450-f9a2ac55da1c" providerId="ADAL" clId="{66C9AEFE-BF94-45D5-86DF-C6F19A400CFB}" dt="2024-12-06T09:39:21.199" v="1184" actId="2696"/>
        <pc:sldMkLst>
          <pc:docMk/>
          <pc:sldMk cId="154286189" sldId="256"/>
        </pc:sldMkLst>
        <pc:spChg chg="mod">
          <ac:chgData name="Magdalena Maier" userId="a55c52d1-e555-4a3d-9450-f9a2ac55da1c" providerId="ADAL" clId="{66C9AEFE-BF94-45D5-86DF-C6F19A400CFB}" dt="2024-12-06T09:00:43.624" v="23" actId="20577"/>
          <ac:spMkLst>
            <pc:docMk/>
            <pc:sldMk cId="154286189" sldId="256"/>
            <ac:spMk id="3" creationId="{56666A66-4D59-D0F6-3B6E-63C2D1F93A96}"/>
          </ac:spMkLst>
        </pc:spChg>
      </pc:sldChg>
      <pc:sldChg chg="modSp new mod">
        <pc:chgData name="Magdalena Maier" userId="a55c52d1-e555-4a3d-9450-f9a2ac55da1c" providerId="ADAL" clId="{66C9AEFE-BF94-45D5-86DF-C6F19A400CFB}" dt="2024-12-06T09:14:23.186" v="704" actId="403"/>
        <pc:sldMkLst>
          <pc:docMk/>
          <pc:sldMk cId="3827455231" sldId="257"/>
        </pc:sldMkLst>
        <pc:spChg chg="mod">
          <ac:chgData name="Magdalena Maier" userId="a55c52d1-e555-4a3d-9450-f9a2ac55da1c" providerId="ADAL" clId="{66C9AEFE-BF94-45D5-86DF-C6F19A400CFB}" dt="2024-12-06T09:14:23.186" v="704" actId="403"/>
          <ac:spMkLst>
            <pc:docMk/>
            <pc:sldMk cId="3827455231" sldId="257"/>
            <ac:spMk id="3" creationId="{95B0D538-C13E-76F0-CE1F-D7C646ABA452}"/>
          </ac:spMkLst>
        </pc:spChg>
        <pc:spChg chg="mod">
          <ac:chgData name="Magdalena Maier" userId="a55c52d1-e555-4a3d-9450-f9a2ac55da1c" providerId="ADAL" clId="{66C9AEFE-BF94-45D5-86DF-C6F19A400CFB}" dt="2024-12-06T09:08:43.735" v="393" actId="20577"/>
          <ac:spMkLst>
            <pc:docMk/>
            <pc:sldMk cId="3827455231" sldId="257"/>
            <ac:spMk id="5" creationId="{4FCEB73B-BCCA-66F0-E443-F234A2714E78}"/>
          </ac:spMkLst>
        </pc:spChg>
      </pc:sldChg>
      <pc:sldChg chg="modSp new mod ord">
        <pc:chgData name="Magdalena Maier" userId="a55c52d1-e555-4a3d-9450-f9a2ac55da1c" providerId="ADAL" clId="{66C9AEFE-BF94-45D5-86DF-C6F19A400CFB}" dt="2024-12-11T11:48:46.822" v="2286" actId="20577"/>
        <pc:sldMkLst>
          <pc:docMk/>
          <pc:sldMk cId="1771840922" sldId="258"/>
        </pc:sldMkLst>
        <pc:spChg chg="mod">
          <ac:chgData name="Magdalena Maier" userId="a55c52d1-e555-4a3d-9450-f9a2ac55da1c" providerId="ADAL" clId="{66C9AEFE-BF94-45D5-86DF-C6F19A400CFB}" dt="2024-12-06T09:14:35.442" v="706" actId="403"/>
          <ac:spMkLst>
            <pc:docMk/>
            <pc:sldMk cId="1771840922" sldId="258"/>
            <ac:spMk id="2" creationId="{2532AC6D-AE6E-54CD-CDFD-4EF065389868}"/>
          </ac:spMkLst>
        </pc:spChg>
        <pc:spChg chg="mod">
          <ac:chgData name="Magdalena Maier" userId="a55c52d1-e555-4a3d-9450-f9a2ac55da1c" providerId="ADAL" clId="{66C9AEFE-BF94-45D5-86DF-C6F19A400CFB}" dt="2024-12-11T11:48:46.822" v="2286" actId="20577"/>
          <ac:spMkLst>
            <pc:docMk/>
            <pc:sldMk cId="1771840922" sldId="258"/>
            <ac:spMk id="3" creationId="{5492F46F-989C-4224-86BB-A06D8AE0C1C1}"/>
          </ac:spMkLst>
        </pc:spChg>
        <pc:spChg chg="mod">
          <ac:chgData name="Magdalena Maier" userId="a55c52d1-e555-4a3d-9450-f9a2ac55da1c" providerId="ADAL" clId="{66C9AEFE-BF94-45D5-86DF-C6F19A400CFB}" dt="2024-12-06T09:08:52.867" v="398" actId="20577"/>
          <ac:spMkLst>
            <pc:docMk/>
            <pc:sldMk cId="1771840922" sldId="258"/>
            <ac:spMk id="5" creationId="{6E06B2C5-D24F-FA4E-746E-A03B3CCCB68D}"/>
          </ac:spMkLst>
        </pc:spChg>
      </pc:sldChg>
      <pc:sldChg chg="modSp new mod">
        <pc:chgData name="Magdalena Maier" userId="a55c52d1-e555-4a3d-9450-f9a2ac55da1c" providerId="ADAL" clId="{66C9AEFE-BF94-45D5-86DF-C6F19A400CFB}" dt="2024-12-11T10:03:37.744" v="2188" actId="1076"/>
        <pc:sldMkLst>
          <pc:docMk/>
          <pc:sldMk cId="1821808668" sldId="259"/>
        </pc:sldMkLst>
        <pc:spChg chg="mod">
          <ac:chgData name="Magdalena Maier" userId="a55c52d1-e555-4a3d-9450-f9a2ac55da1c" providerId="ADAL" clId="{66C9AEFE-BF94-45D5-86DF-C6F19A400CFB}" dt="2024-12-06T09:19:15.113" v="825" actId="14100"/>
          <ac:spMkLst>
            <pc:docMk/>
            <pc:sldMk cId="1821808668" sldId="259"/>
            <ac:spMk id="2" creationId="{3AFEE22F-6F12-A685-9D78-B832EA6DEF39}"/>
          </ac:spMkLst>
        </pc:spChg>
        <pc:spChg chg="mod">
          <ac:chgData name="Magdalena Maier" userId="a55c52d1-e555-4a3d-9450-f9a2ac55da1c" providerId="ADAL" clId="{66C9AEFE-BF94-45D5-86DF-C6F19A400CFB}" dt="2024-12-11T10:03:37.744" v="2188" actId="1076"/>
          <ac:spMkLst>
            <pc:docMk/>
            <pc:sldMk cId="1821808668" sldId="259"/>
            <ac:spMk id="3" creationId="{637231B6-0D5F-A2AD-93D4-239328DC0D30}"/>
          </ac:spMkLst>
        </pc:spChg>
        <pc:spChg chg="mod">
          <ac:chgData name="Magdalena Maier" userId="a55c52d1-e555-4a3d-9450-f9a2ac55da1c" providerId="ADAL" clId="{66C9AEFE-BF94-45D5-86DF-C6F19A400CFB}" dt="2024-12-06T09:16:13.480" v="802" actId="20577"/>
          <ac:spMkLst>
            <pc:docMk/>
            <pc:sldMk cId="1821808668" sldId="259"/>
            <ac:spMk id="5" creationId="{61BED946-FEA0-D075-B325-646F9DC9D539}"/>
          </ac:spMkLst>
        </pc:spChg>
        <pc:spChg chg="mod">
          <ac:chgData name="Magdalena Maier" userId="a55c52d1-e555-4a3d-9450-f9a2ac55da1c" providerId="ADAL" clId="{66C9AEFE-BF94-45D5-86DF-C6F19A400CFB}" dt="2024-12-11T10:03:34.957" v="2187" actId="14100"/>
          <ac:spMkLst>
            <pc:docMk/>
            <pc:sldMk cId="1821808668" sldId="259"/>
            <ac:spMk id="6" creationId="{52750F2F-AD9A-26F6-8DD8-C21B9D102525}"/>
          </ac:spMkLst>
        </pc:spChg>
      </pc:sldChg>
      <pc:sldChg chg="modSp new mod">
        <pc:chgData name="Magdalena Maier" userId="a55c52d1-e555-4a3d-9450-f9a2ac55da1c" providerId="ADAL" clId="{66C9AEFE-BF94-45D5-86DF-C6F19A400CFB}" dt="2024-12-11T11:35:05.014" v="2223"/>
        <pc:sldMkLst>
          <pc:docMk/>
          <pc:sldMk cId="2461082031" sldId="260"/>
        </pc:sldMkLst>
        <pc:spChg chg="mod">
          <ac:chgData name="Magdalena Maier" userId="a55c52d1-e555-4a3d-9450-f9a2ac55da1c" providerId="ADAL" clId="{66C9AEFE-BF94-45D5-86DF-C6F19A400CFB}" dt="2024-12-06T11:40:36.126" v="1343" actId="20577"/>
          <ac:spMkLst>
            <pc:docMk/>
            <pc:sldMk cId="2461082031" sldId="260"/>
            <ac:spMk id="2" creationId="{D8C10721-EB30-E2A7-386B-3DE6463AEE0A}"/>
          </ac:spMkLst>
        </pc:spChg>
        <pc:spChg chg="mod">
          <ac:chgData name="Magdalena Maier" userId="a55c52d1-e555-4a3d-9450-f9a2ac55da1c" providerId="ADAL" clId="{66C9AEFE-BF94-45D5-86DF-C6F19A400CFB}" dt="2024-12-11T11:35:05.014" v="2223"/>
          <ac:spMkLst>
            <pc:docMk/>
            <pc:sldMk cId="2461082031" sldId="260"/>
            <ac:spMk id="3" creationId="{690215AE-4BC6-3836-8DDD-1FB8C1A51A3B}"/>
          </ac:spMkLst>
        </pc:spChg>
        <pc:spChg chg="mod">
          <ac:chgData name="Magdalena Maier" userId="a55c52d1-e555-4a3d-9450-f9a2ac55da1c" providerId="ADAL" clId="{66C9AEFE-BF94-45D5-86DF-C6F19A400CFB}" dt="2024-12-06T11:42:49.093" v="1474" actId="20577"/>
          <ac:spMkLst>
            <pc:docMk/>
            <pc:sldMk cId="2461082031" sldId="260"/>
            <ac:spMk id="5" creationId="{247572E3-C485-980D-4F74-6C4397328FC5}"/>
          </ac:spMkLst>
        </pc:spChg>
      </pc:sldChg>
      <pc:sldChg chg="addSp delSp modSp add del mod ord setBg">
        <pc:chgData name="Magdalena Maier" userId="a55c52d1-e555-4a3d-9450-f9a2ac55da1c" providerId="ADAL" clId="{66C9AEFE-BF94-45D5-86DF-C6F19A400CFB}" dt="2024-12-11T08:58:15.344" v="1751" actId="2696"/>
        <pc:sldMkLst>
          <pc:docMk/>
          <pc:sldMk cId="1277980908" sldId="261"/>
        </pc:sldMkLst>
        <pc:spChg chg="add mod">
          <ac:chgData name="Magdalena Maier" userId="a55c52d1-e555-4a3d-9450-f9a2ac55da1c" providerId="ADAL" clId="{66C9AEFE-BF94-45D5-86DF-C6F19A400CFB}" dt="2024-12-06T09:39:34.393" v="1198"/>
          <ac:spMkLst>
            <pc:docMk/>
            <pc:sldMk cId="1277980908" sldId="261"/>
            <ac:spMk id="3" creationId="{5BC335F1-C5A0-2233-6FA7-FF1BAFDEF088}"/>
          </ac:spMkLst>
        </pc:spChg>
        <pc:spChg chg="add mod">
          <ac:chgData name="Magdalena Maier" userId="a55c52d1-e555-4a3d-9450-f9a2ac55da1c" providerId="ADAL" clId="{66C9AEFE-BF94-45D5-86DF-C6F19A400CFB}" dt="2024-12-11T08:55:22.133" v="1604"/>
          <ac:spMkLst>
            <pc:docMk/>
            <pc:sldMk cId="1277980908" sldId="261"/>
            <ac:spMk id="10" creationId="{9F0E2F6D-195C-F47A-E176-5ADA513A3624}"/>
          </ac:spMkLst>
        </pc:spChg>
        <pc:spChg chg="add mod">
          <ac:chgData name="Magdalena Maier" userId="a55c52d1-e555-4a3d-9450-f9a2ac55da1c" providerId="ADAL" clId="{66C9AEFE-BF94-45D5-86DF-C6F19A400CFB}" dt="2024-12-06T09:39:34.941" v="1222"/>
          <ac:spMkLst>
            <pc:docMk/>
            <pc:sldMk cId="1277980908" sldId="261"/>
            <ac:spMk id="11" creationId="{D1C4F2A8-336B-6713-11B2-2A4FB4C14B36}"/>
          </ac:spMkLst>
        </pc:spChg>
        <pc:picChg chg="add mod">
          <ac:chgData name="Magdalena Maier" userId="a55c52d1-e555-4a3d-9450-f9a2ac55da1c" providerId="ADAL" clId="{66C9AEFE-BF94-45D5-86DF-C6F19A400CFB}" dt="2024-12-06T09:39:34.732" v="1200"/>
          <ac:picMkLst>
            <pc:docMk/>
            <pc:sldMk cId="1277980908" sldId="261"/>
            <ac:picMk id="5" creationId="{A95E8221-F1DB-9D9A-FB39-032941238A24}"/>
          </ac:picMkLst>
        </pc:picChg>
        <pc:picChg chg="add mod">
          <ac:chgData name="Magdalena Maier" userId="a55c52d1-e555-4a3d-9450-f9a2ac55da1c" providerId="ADAL" clId="{66C9AEFE-BF94-45D5-86DF-C6F19A400CFB}" dt="2024-12-11T08:55:22.291" v="1608"/>
          <ac:picMkLst>
            <pc:docMk/>
            <pc:sldMk cId="1277980908" sldId="261"/>
            <ac:picMk id="6" creationId="{FB3E0113-EF29-0F0C-BDE5-46DA4315BCA3}"/>
          </ac:picMkLst>
        </pc:picChg>
        <pc:picChg chg="add mod">
          <ac:chgData name="Magdalena Maier" userId="a55c52d1-e555-4a3d-9450-f9a2ac55da1c" providerId="ADAL" clId="{66C9AEFE-BF94-45D5-86DF-C6F19A400CFB}" dt="2024-12-06T09:39:34.832" v="1202"/>
          <ac:picMkLst>
            <pc:docMk/>
            <pc:sldMk cId="1277980908" sldId="261"/>
            <ac:picMk id="7" creationId="{64428015-8634-03E8-8440-B46735D33B3F}"/>
          </ac:picMkLst>
        </pc:picChg>
        <pc:picChg chg="add del mod">
          <ac:chgData name="Magdalena Maier" userId="a55c52d1-e555-4a3d-9450-f9a2ac55da1c" providerId="ADAL" clId="{66C9AEFE-BF94-45D5-86DF-C6F19A400CFB}" dt="2024-12-11T08:55:22.133" v="1606"/>
          <ac:picMkLst>
            <pc:docMk/>
            <pc:sldMk cId="1277980908" sldId="261"/>
            <ac:picMk id="9" creationId="{12AAAB97-F40B-E1B0-35BC-D186E6E0F441}"/>
          </ac:picMkLst>
        </pc:picChg>
      </pc:sldChg>
      <pc:sldChg chg="addSp delSp modSp add del mod setBg">
        <pc:chgData name="Magdalena Maier" userId="a55c52d1-e555-4a3d-9450-f9a2ac55da1c" providerId="ADAL" clId="{66C9AEFE-BF94-45D5-86DF-C6F19A400CFB}" dt="2024-12-11T08:59:12.894" v="1937" actId="2696"/>
        <pc:sldMkLst>
          <pc:docMk/>
          <pc:sldMk cId="1022008507" sldId="262"/>
        </pc:sldMkLst>
        <pc:spChg chg="add mod">
          <ac:chgData name="Magdalena Maier" userId="a55c52d1-e555-4a3d-9450-f9a2ac55da1c" providerId="ADAL" clId="{66C9AEFE-BF94-45D5-86DF-C6F19A400CFB}" dt="2024-12-06T09:39:44.524" v="1238"/>
          <ac:spMkLst>
            <pc:docMk/>
            <pc:sldMk cId="1022008507" sldId="262"/>
            <ac:spMk id="3" creationId="{F0146045-ACD9-F7B8-96B0-A0DA7BBC2498}"/>
          </ac:spMkLst>
        </pc:spChg>
        <pc:spChg chg="add mod">
          <ac:chgData name="Magdalena Maier" userId="a55c52d1-e555-4a3d-9450-f9a2ac55da1c" providerId="ADAL" clId="{66C9AEFE-BF94-45D5-86DF-C6F19A400CFB}" dt="2024-12-11T08:55:25.849" v="1634"/>
          <ac:spMkLst>
            <pc:docMk/>
            <pc:sldMk cId="1022008507" sldId="262"/>
            <ac:spMk id="10" creationId="{89F010ED-F69E-BC72-C3C2-4EFE5472AF2E}"/>
          </ac:spMkLst>
        </pc:spChg>
        <pc:spChg chg="add mod">
          <ac:chgData name="Magdalena Maier" userId="a55c52d1-e555-4a3d-9450-f9a2ac55da1c" providerId="ADAL" clId="{66C9AEFE-BF94-45D5-86DF-C6F19A400CFB}" dt="2024-12-06T09:39:44.728" v="1262"/>
          <ac:spMkLst>
            <pc:docMk/>
            <pc:sldMk cId="1022008507" sldId="262"/>
            <ac:spMk id="11" creationId="{DEE5D1B5-674D-A176-E29A-D869FDCC7BC0}"/>
          </ac:spMkLst>
        </pc:spChg>
        <pc:picChg chg="add mod">
          <ac:chgData name="Magdalena Maier" userId="a55c52d1-e555-4a3d-9450-f9a2ac55da1c" providerId="ADAL" clId="{66C9AEFE-BF94-45D5-86DF-C6F19A400CFB}" dt="2024-12-06T09:39:44.606" v="1240"/>
          <ac:picMkLst>
            <pc:docMk/>
            <pc:sldMk cId="1022008507" sldId="262"/>
            <ac:picMk id="5" creationId="{2E44ED8D-E9EA-585A-CF1E-CDEF60929646}"/>
          </ac:picMkLst>
        </pc:picChg>
        <pc:picChg chg="add mod">
          <ac:chgData name="Magdalena Maier" userId="a55c52d1-e555-4a3d-9450-f9a2ac55da1c" providerId="ADAL" clId="{66C9AEFE-BF94-45D5-86DF-C6F19A400CFB}" dt="2024-12-11T08:55:25.949" v="1638"/>
          <ac:picMkLst>
            <pc:docMk/>
            <pc:sldMk cId="1022008507" sldId="262"/>
            <ac:picMk id="6" creationId="{A93EC962-AC4D-1FEC-E243-6CB413D549BF}"/>
          </ac:picMkLst>
        </pc:picChg>
        <pc:picChg chg="add mod">
          <ac:chgData name="Magdalena Maier" userId="a55c52d1-e555-4a3d-9450-f9a2ac55da1c" providerId="ADAL" clId="{66C9AEFE-BF94-45D5-86DF-C6F19A400CFB}" dt="2024-12-06T09:39:44.658" v="1242"/>
          <ac:picMkLst>
            <pc:docMk/>
            <pc:sldMk cId="1022008507" sldId="262"/>
            <ac:picMk id="7" creationId="{C2C6641F-8ED0-FD31-5BE8-66A7BC31C281}"/>
          </ac:picMkLst>
        </pc:picChg>
        <pc:picChg chg="add del mod">
          <ac:chgData name="Magdalena Maier" userId="a55c52d1-e555-4a3d-9450-f9a2ac55da1c" providerId="ADAL" clId="{66C9AEFE-BF94-45D5-86DF-C6F19A400CFB}" dt="2024-12-11T08:55:25.852" v="1636"/>
          <ac:picMkLst>
            <pc:docMk/>
            <pc:sldMk cId="1022008507" sldId="262"/>
            <ac:picMk id="9" creationId="{20602659-DC4E-37A1-8D20-72BAED41B4F2}"/>
          </ac:picMkLst>
        </pc:picChg>
      </pc:sldChg>
      <pc:sldChg chg="addSp modSp add del mod setBg">
        <pc:chgData name="Magdalena Maier" userId="a55c52d1-e555-4a3d-9450-f9a2ac55da1c" providerId="ADAL" clId="{66C9AEFE-BF94-45D5-86DF-C6F19A400CFB}" dt="2024-12-06T11:24:03.543" v="1303" actId="2696"/>
        <pc:sldMkLst>
          <pc:docMk/>
          <pc:sldMk cId="105135637" sldId="263"/>
        </pc:sldMkLst>
        <pc:spChg chg="add mod">
          <ac:chgData name="Magdalena Maier" userId="a55c52d1-e555-4a3d-9450-f9a2ac55da1c" providerId="ADAL" clId="{66C9AEFE-BF94-45D5-86DF-C6F19A400CFB}" dt="2024-12-06T09:39:52.482" v="1278"/>
          <ac:spMkLst>
            <pc:docMk/>
            <pc:sldMk cId="105135637" sldId="263"/>
            <ac:spMk id="3" creationId="{A13F29CD-3100-261E-7F5E-366521E45FEE}"/>
          </ac:spMkLst>
        </pc:spChg>
        <pc:spChg chg="add mod">
          <ac:chgData name="Magdalena Maier" userId="a55c52d1-e555-4a3d-9450-f9a2ac55da1c" providerId="ADAL" clId="{66C9AEFE-BF94-45D5-86DF-C6F19A400CFB}" dt="2024-12-06T09:39:52.752" v="1292"/>
          <ac:spMkLst>
            <pc:docMk/>
            <pc:sldMk cId="105135637" sldId="263"/>
            <ac:spMk id="10" creationId="{F2D657C5-712F-042E-1EA2-EEDF27D64488}"/>
          </ac:spMkLst>
        </pc:spChg>
        <pc:spChg chg="add mod">
          <ac:chgData name="Magdalena Maier" userId="a55c52d1-e555-4a3d-9450-f9a2ac55da1c" providerId="ADAL" clId="{66C9AEFE-BF94-45D5-86DF-C6F19A400CFB}" dt="2024-12-06T09:39:52.760" v="1302"/>
          <ac:spMkLst>
            <pc:docMk/>
            <pc:sldMk cId="105135637" sldId="263"/>
            <ac:spMk id="11" creationId="{048E0308-ADD7-FBD2-8CA5-AEBA3AF00003}"/>
          </ac:spMkLst>
        </pc:spChg>
        <pc:picChg chg="add mod">
          <ac:chgData name="Magdalena Maier" userId="a55c52d1-e555-4a3d-9450-f9a2ac55da1c" providerId="ADAL" clId="{66C9AEFE-BF94-45D5-86DF-C6F19A400CFB}" dt="2024-12-06T09:39:52.588" v="1280"/>
          <ac:picMkLst>
            <pc:docMk/>
            <pc:sldMk cId="105135637" sldId="263"/>
            <ac:picMk id="5" creationId="{BAFE58C7-E39D-DC7B-F8B8-4F3FAFBA71B0}"/>
          </ac:picMkLst>
        </pc:picChg>
        <pc:picChg chg="add mod">
          <ac:chgData name="Magdalena Maier" userId="a55c52d1-e555-4a3d-9450-f9a2ac55da1c" providerId="ADAL" clId="{66C9AEFE-BF94-45D5-86DF-C6F19A400CFB}" dt="2024-12-06T09:39:52.656" v="1282"/>
          <ac:picMkLst>
            <pc:docMk/>
            <pc:sldMk cId="105135637" sldId="263"/>
            <ac:picMk id="7" creationId="{1A0E71E4-4636-B034-EBF0-9012B12AAF1F}"/>
          </ac:picMkLst>
        </pc:picChg>
        <pc:picChg chg="add mod">
          <ac:chgData name="Magdalena Maier" userId="a55c52d1-e555-4a3d-9450-f9a2ac55da1c" providerId="ADAL" clId="{66C9AEFE-BF94-45D5-86DF-C6F19A400CFB}" dt="2024-12-06T09:39:52.743" v="1284"/>
          <ac:picMkLst>
            <pc:docMk/>
            <pc:sldMk cId="105135637" sldId="263"/>
            <ac:picMk id="9" creationId="{40A9C79D-68B9-2BD0-8E34-51D2297C1166}"/>
          </ac:picMkLst>
        </pc:picChg>
      </pc:sldChg>
      <pc:sldChg chg="addSp delSp modSp add del mod setBg">
        <pc:chgData name="Magdalena Maier" userId="a55c52d1-e555-4a3d-9450-f9a2ac55da1c" providerId="ADAL" clId="{66C9AEFE-BF94-45D5-86DF-C6F19A400CFB}" dt="2024-12-11T08:57:49.437" v="1645" actId="2696"/>
        <pc:sldMkLst>
          <pc:docMk/>
          <pc:sldMk cId="317290692" sldId="263"/>
        </pc:sldMkLst>
        <pc:spChg chg="add mod">
          <ac:chgData name="Magdalena Maier" userId="a55c52d1-e555-4a3d-9450-f9a2ac55da1c" providerId="ADAL" clId="{66C9AEFE-BF94-45D5-86DF-C6F19A400CFB}" dt="2024-12-06T11:26:17.566" v="1317"/>
          <ac:spMkLst>
            <pc:docMk/>
            <pc:sldMk cId="317290692" sldId="263"/>
            <ac:spMk id="3" creationId="{99F8387C-1025-2261-4039-9E00BC7B2A59}"/>
          </ac:spMkLst>
        </pc:spChg>
        <pc:spChg chg="add mod">
          <ac:chgData name="Magdalena Maier" userId="a55c52d1-e555-4a3d-9450-f9a2ac55da1c" providerId="ADAL" clId="{66C9AEFE-BF94-45D5-86DF-C6F19A400CFB}" dt="2024-12-11T08:57:25.536" v="1640"/>
          <ac:spMkLst>
            <pc:docMk/>
            <pc:sldMk cId="317290692" sldId="263"/>
            <ac:spMk id="10" creationId="{EBDD6220-73D2-6040-FF5F-C48DEDA368A8}"/>
          </ac:spMkLst>
        </pc:spChg>
        <pc:spChg chg="add mod">
          <ac:chgData name="Magdalena Maier" userId="a55c52d1-e555-4a3d-9450-f9a2ac55da1c" providerId="ADAL" clId="{66C9AEFE-BF94-45D5-86DF-C6F19A400CFB}" dt="2024-12-06T11:26:17.943" v="1341"/>
          <ac:spMkLst>
            <pc:docMk/>
            <pc:sldMk cId="317290692" sldId="263"/>
            <ac:spMk id="11" creationId="{F3BC49BE-73C8-00B9-3187-24605432BED1}"/>
          </ac:spMkLst>
        </pc:spChg>
        <pc:picChg chg="add mod">
          <ac:chgData name="Magdalena Maier" userId="a55c52d1-e555-4a3d-9450-f9a2ac55da1c" providerId="ADAL" clId="{66C9AEFE-BF94-45D5-86DF-C6F19A400CFB}" dt="2024-12-06T11:26:17.770" v="1319"/>
          <ac:picMkLst>
            <pc:docMk/>
            <pc:sldMk cId="317290692" sldId="263"/>
            <ac:picMk id="5" creationId="{D76E0058-FC18-BFDF-52B4-7DFE09C705A3}"/>
          </ac:picMkLst>
        </pc:picChg>
        <pc:picChg chg="add mod">
          <ac:chgData name="Magdalena Maier" userId="a55c52d1-e555-4a3d-9450-f9a2ac55da1c" providerId="ADAL" clId="{66C9AEFE-BF94-45D5-86DF-C6F19A400CFB}" dt="2024-12-11T08:57:25.648" v="1644"/>
          <ac:picMkLst>
            <pc:docMk/>
            <pc:sldMk cId="317290692" sldId="263"/>
            <ac:picMk id="6" creationId="{38FA4409-9B2D-6FC8-6235-0A466D394445}"/>
          </ac:picMkLst>
        </pc:picChg>
        <pc:picChg chg="add mod">
          <ac:chgData name="Magdalena Maier" userId="a55c52d1-e555-4a3d-9450-f9a2ac55da1c" providerId="ADAL" clId="{66C9AEFE-BF94-45D5-86DF-C6F19A400CFB}" dt="2024-12-06T11:26:17.832" v="1321"/>
          <ac:picMkLst>
            <pc:docMk/>
            <pc:sldMk cId="317290692" sldId="263"/>
            <ac:picMk id="7" creationId="{6B0F0097-3D2A-DA24-6763-5AD4F8D402B4}"/>
          </ac:picMkLst>
        </pc:picChg>
        <pc:picChg chg="add del mod">
          <ac:chgData name="Magdalena Maier" userId="a55c52d1-e555-4a3d-9450-f9a2ac55da1c" providerId="ADAL" clId="{66C9AEFE-BF94-45D5-86DF-C6F19A400CFB}" dt="2024-12-11T08:57:25.537" v="1642"/>
          <ac:picMkLst>
            <pc:docMk/>
            <pc:sldMk cId="317290692" sldId="263"/>
            <ac:picMk id="9" creationId="{9082365F-0E48-D6CA-5E56-20C9F580F1CE}"/>
          </ac:picMkLst>
        </pc:picChg>
      </pc:sldChg>
      <pc:sldChg chg="addSp delSp modSp del mod">
        <pc:chgData name="Magdalena Maier" userId="a55c52d1-e555-4a3d-9450-f9a2ac55da1c" providerId="ADAL" clId="{66C9AEFE-BF94-45D5-86DF-C6F19A400CFB}" dt="2024-12-11T08:57:58.758" v="1692" actId="2696"/>
        <pc:sldMkLst>
          <pc:docMk/>
          <pc:sldMk cId="289310905" sldId="264"/>
        </pc:sldMkLst>
        <pc:spChg chg="mod">
          <ac:chgData name="Magdalena Maier" userId="a55c52d1-e555-4a3d-9450-f9a2ac55da1c" providerId="ADAL" clId="{66C9AEFE-BF94-45D5-86DF-C6F19A400CFB}" dt="2024-12-11T08:55:22.293" v="1610"/>
          <ac:spMkLst>
            <pc:docMk/>
            <pc:sldMk cId="289310905" sldId="264"/>
            <ac:spMk id="10" creationId="{8CB6E83F-8A10-39A7-7E2D-08C1038D3117}"/>
          </ac:spMkLst>
        </pc:spChg>
        <pc:picChg chg="add mod">
          <ac:chgData name="Magdalena Maier" userId="a55c52d1-e555-4a3d-9450-f9a2ac55da1c" providerId="ADAL" clId="{66C9AEFE-BF94-45D5-86DF-C6F19A400CFB}" dt="2024-12-11T08:55:22.370" v="1614"/>
          <ac:picMkLst>
            <pc:docMk/>
            <pc:sldMk cId="289310905" sldId="264"/>
            <ac:picMk id="6" creationId="{ECC6C8A0-8C94-D2BE-F446-4E4BF64A076D}"/>
          </ac:picMkLst>
        </pc:picChg>
        <pc:picChg chg="del">
          <ac:chgData name="Magdalena Maier" userId="a55c52d1-e555-4a3d-9450-f9a2ac55da1c" providerId="ADAL" clId="{66C9AEFE-BF94-45D5-86DF-C6F19A400CFB}" dt="2024-12-11T08:55:22.293" v="1612"/>
          <ac:picMkLst>
            <pc:docMk/>
            <pc:sldMk cId="289310905" sldId="264"/>
            <ac:picMk id="9" creationId="{F83DFD7E-2DB5-AE9D-5B8D-24698BA604B3}"/>
          </ac:picMkLst>
        </pc:picChg>
      </pc:sldChg>
      <pc:sldChg chg="modSp mod ord">
        <pc:chgData name="Magdalena Maier" userId="a55c52d1-e555-4a3d-9450-f9a2ac55da1c" providerId="ADAL" clId="{66C9AEFE-BF94-45D5-86DF-C6F19A400CFB}" dt="2024-12-11T11:43:13.048" v="2238" actId="20577"/>
        <pc:sldMkLst>
          <pc:docMk/>
          <pc:sldMk cId="1251878404" sldId="265"/>
        </pc:sldMkLst>
        <pc:spChg chg="mod">
          <ac:chgData name="Magdalena Maier" userId="a55c52d1-e555-4a3d-9450-f9a2ac55da1c" providerId="ADAL" clId="{66C9AEFE-BF94-45D5-86DF-C6F19A400CFB}" dt="2024-12-11T11:43:13.048" v="2238" actId="20577"/>
          <ac:spMkLst>
            <pc:docMk/>
            <pc:sldMk cId="1251878404" sldId="265"/>
            <ac:spMk id="3" creationId="{2B44C489-EF79-14DF-0D05-BD986EA920DF}"/>
          </ac:spMkLst>
        </pc:spChg>
      </pc:sldChg>
      <pc:sldChg chg="addSp delSp modSp del mod">
        <pc:chgData name="Magdalena Maier" userId="a55c52d1-e555-4a3d-9450-f9a2ac55da1c" providerId="ADAL" clId="{66C9AEFE-BF94-45D5-86DF-C6F19A400CFB}" dt="2024-12-11T08:58:24.399" v="1752" actId="2696"/>
        <pc:sldMkLst>
          <pc:docMk/>
          <pc:sldMk cId="4064520995" sldId="266"/>
        </pc:sldMkLst>
        <pc:spChg chg="mod">
          <ac:chgData name="Magdalena Maier" userId="a55c52d1-e555-4a3d-9450-f9a2ac55da1c" providerId="ADAL" clId="{66C9AEFE-BF94-45D5-86DF-C6F19A400CFB}" dt="2024-12-11T08:55:22.383" v="1616"/>
          <ac:spMkLst>
            <pc:docMk/>
            <pc:sldMk cId="4064520995" sldId="266"/>
            <ac:spMk id="10" creationId="{759F1BE8-E0BB-1BE7-F7C7-48C4DA162E94}"/>
          </ac:spMkLst>
        </pc:spChg>
        <pc:picChg chg="add mod">
          <ac:chgData name="Magdalena Maier" userId="a55c52d1-e555-4a3d-9450-f9a2ac55da1c" providerId="ADAL" clId="{66C9AEFE-BF94-45D5-86DF-C6F19A400CFB}" dt="2024-12-11T08:55:22.451" v="1620"/>
          <ac:picMkLst>
            <pc:docMk/>
            <pc:sldMk cId="4064520995" sldId="266"/>
            <ac:picMk id="6" creationId="{312594A5-DDCE-EC4E-DBB3-E1323BCF9BC3}"/>
          </ac:picMkLst>
        </pc:picChg>
        <pc:picChg chg="del">
          <ac:chgData name="Magdalena Maier" userId="a55c52d1-e555-4a3d-9450-f9a2ac55da1c" providerId="ADAL" clId="{66C9AEFE-BF94-45D5-86DF-C6F19A400CFB}" dt="2024-12-11T08:55:22.385" v="1618"/>
          <ac:picMkLst>
            <pc:docMk/>
            <pc:sldMk cId="4064520995" sldId="266"/>
            <ac:picMk id="9" creationId="{DAB3315F-A1CB-AD23-CDA6-FF382824B2D1}"/>
          </ac:picMkLst>
        </pc:picChg>
      </pc:sldChg>
      <pc:sldChg chg="modSp mod">
        <pc:chgData name="Magdalena Maier" userId="a55c52d1-e555-4a3d-9450-f9a2ac55da1c" providerId="ADAL" clId="{66C9AEFE-BF94-45D5-86DF-C6F19A400CFB}" dt="2024-12-11T11:48:31.791" v="2274" actId="115"/>
        <pc:sldMkLst>
          <pc:docMk/>
          <pc:sldMk cId="449064720" sldId="267"/>
        </pc:sldMkLst>
        <pc:spChg chg="mod">
          <ac:chgData name="Magdalena Maier" userId="a55c52d1-e555-4a3d-9450-f9a2ac55da1c" providerId="ADAL" clId="{66C9AEFE-BF94-45D5-86DF-C6F19A400CFB}" dt="2024-12-11T11:48:31.791" v="2274" actId="115"/>
          <ac:spMkLst>
            <pc:docMk/>
            <pc:sldMk cId="449064720" sldId="267"/>
            <ac:spMk id="3" creationId="{11B77B20-3E90-B997-4C0D-7BB2C6B4FE9A}"/>
          </ac:spMkLst>
        </pc:spChg>
      </pc:sldChg>
      <pc:sldChg chg="addSp delSp modSp del mod">
        <pc:chgData name="Magdalena Maier" userId="a55c52d1-e555-4a3d-9450-f9a2ac55da1c" providerId="ADAL" clId="{66C9AEFE-BF94-45D5-86DF-C6F19A400CFB}" dt="2024-12-11T08:59:05.723" v="1880" actId="2696"/>
        <pc:sldMkLst>
          <pc:docMk/>
          <pc:sldMk cId="1689359532" sldId="268"/>
        </pc:sldMkLst>
        <pc:spChg chg="mod">
          <ac:chgData name="Magdalena Maier" userId="a55c52d1-e555-4a3d-9450-f9a2ac55da1c" providerId="ADAL" clId="{66C9AEFE-BF94-45D5-86DF-C6F19A400CFB}" dt="2024-12-11T08:55:22.552" v="1628"/>
          <ac:spMkLst>
            <pc:docMk/>
            <pc:sldMk cId="1689359532" sldId="268"/>
            <ac:spMk id="10" creationId="{A9579EFA-A06A-D738-AB6F-C54DB02BCCC9}"/>
          </ac:spMkLst>
        </pc:spChg>
        <pc:picChg chg="add mod">
          <ac:chgData name="Magdalena Maier" userId="a55c52d1-e555-4a3d-9450-f9a2ac55da1c" providerId="ADAL" clId="{66C9AEFE-BF94-45D5-86DF-C6F19A400CFB}" dt="2024-12-11T08:55:22.626" v="1632"/>
          <ac:picMkLst>
            <pc:docMk/>
            <pc:sldMk cId="1689359532" sldId="268"/>
            <ac:picMk id="6" creationId="{BA27E586-8310-0D4F-7B59-82C575BB1F32}"/>
          </ac:picMkLst>
        </pc:picChg>
        <pc:picChg chg="del">
          <ac:chgData name="Magdalena Maier" userId="a55c52d1-e555-4a3d-9450-f9a2ac55da1c" providerId="ADAL" clId="{66C9AEFE-BF94-45D5-86DF-C6F19A400CFB}" dt="2024-12-11T08:55:22.552" v="1630"/>
          <ac:picMkLst>
            <pc:docMk/>
            <pc:sldMk cId="1689359532" sldId="268"/>
            <ac:picMk id="9" creationId="{1455040B-8FE0-77E3-1C2B-F76C24BDFACB}"/>
          </ac:picMkLst>
        </pc:picChg>
      </pc:sldChg>
      <pc:sldChg chg="modSp mod">
        <pc:chgData name="Magdalena Maier" userId="a55c52d1-e555-4a3d-9450-f9a2ac55da1c" providerId="ADAL" clId="{66C9AEFE-BF94-45D5-86DF-C6F19A400CFB}" dt="2024-12-11T11:49:59.625" v="2289" actId="255"/>
        <pc:sldMkLst>
          <pc:docMk/>
          <pc:sldMk cId="2166822531" sldId="269"/>
        </pc:sldMkLst>
        <pc:spChg chg="mod">
          <ac:chgData name="Magdalena Maier" userId="a55c52d1-e555-4a3d-9450-f9a2ac55da1c" providerId="ADAL" clId="{66C9AEFE-BF94-45D5-86DF-C6F19A400CFB}" dt="2024-12-11T11:44:06.567" v="2252" actId="20577"/>
          <ac:spMkLst>
            <pc:docMk/>
            <pc:sldMk cId="2166822531" sldId="269"/>
            <ac:spMk id="3" creationId="{715D8706-A5EE-9CF8-D3BA-F275B264BD7D}"/>
          </ac:spMkLst>
        </pc:spChg>
        <pc:spChg chg="mod">
          <ac:chgData name="Magdalena Maier" userId="a55c52d1-e555-4a3d-9450-f9a2ac55da1c" providerId="ADAL" clId="{66C9AEFE-BF94-45D5-86DF-C6F19A400CFB}" dt="2024-12-11T11:49:59.625" v="2289" actId="255"/>
          <ac:spMkLst>
            <pc:docMk/>
            <pc:sldMk cId="2166822531" sldId="269"/>
            <ac:spMk id="5" creationId="{B0664725-7A26-8F07-2909-795E19262C9A}"/>
          </ac:spMkLst>
        </pc:spChg>
      </pc:sldChg>
      <pc:sldChg chg="modSp mod">
        <pc:chgData name="Magdalena Maier" userId="a55c52d1-e555-4a3d-9450-f9a2ac55da1c" providerId="ADAL" clId="{66C9AEFE-BF94-45D5-86DF-C6F19A400CFB}" dt="2024-12-11T11:47:42.021" v="2273" actId="20577"/>
        <pc:sldMkLst>
          <pc:docMk/>
          <pc:sldMk cId="2488075164" sldId="270"/>
        </pc:sldMkLst>
        <pc:spChg chg="mod">
          <ac:chgData name="Magdalena Maier" userId="a55c52d1-e555-4a3d-9450-f9a2ac55da1c" providerId="ADAL" clId="{66C9AEFE-BF94-45D5-86DF-C6F19A400CFB}" dt="2024-12-11T11:47:42.021" v="2273" actId="20577"/>
          <ac:spMkLst>
            <pc:docMk/>
            <pc:sldMk cId="2488075164" sldId="270"/>
            <ac:spMk id="3" creationId="{77FA625C-F06A-9A4E-1528-B9D87EEEE877}"/>
          </ac:spMkLst>
        </pc:spChg>
      </pc:sldChg>
      <pc:sldChg chg="modSp mod">
        <pc:chgData name="Magdalena Maier" userId="a55c52d1-e555-4a3d-9450-f9a2ac55da1c" providerId="ADAL" clId="{66C9AEFE-BF94-45D5-86DF-C6F19A400CFB}" dt="2024-12-11T11:52:20.511" v="2294" actId="1076"/>
        <pc:sldMkLst>
          <pc:docMk/>
          <pc:sldMk cId="1799448564" sldId="271"/>
        </pc:sldMkLst>
        <pc:spChg chg="mod">
          <ac:chgData name="Magdalena Maier" userId="a55c52d1-e555-4a3d-9450-f9a2ac55da1c" providerId="ADAL" clId="{66C9AEFE-BF94-45D5-86DF-C6F19A400CFB}" dt="2024-12-11T11:45:14.745" v="2255" actId="20577"/>
          <ac:spMkLst>
            <pc:docMk/>
            <pc:sldMk cId="1799448564" sldId="271"/>
            <ac:spMk id="3" creationId="{15A0CE0F-DF47-9C88-D2A8-48B7DE0FCAA7}"/>
          </ac:spMkLst>
        </pc:spChg>
        <pc:spChg chg="mod">
          <ac:chgData name="Magdalena Maier" userId="a55c52d1-e555-4a3d-9450-f9a2ac55da1c" providerId="ADAL" clId="{66C9AEFE-BF94-45D5-86DF-C6F19A400CFB}" dt="2024-12-11T11:50:11.468" v="2291" actId="113"/>
          <ac:spMkLst>
            <pc:docMk/>
            <pc:sldMk cId="1799448564" sldId="271"/>
            <ac:spMk id="5" creationId="{5D9C0244-A871-6989-61C8-B561CCB26D0D}"/>
          </ac:spMkLst>
        </pc:spChg>
        <pc:spChg chg="mod">
          <ac:chgData name="Magdalena Maier" userId="a55c52d1-e555-4a3d-9450-f9a2ac55da1c" providerId="ADAL" clId="{66C9AEFE-BF94-45D5-86DF-C6F19A400CFB}" dt="2024-12-11T11:52:20.511" v="2294" actId="1076"/>
          <ac:spMkLst>
            <pc:docMk/>
            <pc:sldMk cId="1799448564" sldId="271"/>
            <ac:spMk id="8" creationId="{1EE3C0CA-F748-BB36-3BA2-AB9A5695685C}"/>
          </ac:spMkLst>
        </pc:spChg>
      </pc:sldChg>
      <pc:sldChg chg="modSp mod">
        <pc:chgData name="Magdalena Maier" userId="a55c52d1-e555-4a3d-9450-f9a2ac55da1c" providerId="ADAL" clId="{66C9AEFE-BF94-45D5-86DF-C6F19A400CFB}" dt="2024-12-11T11:50:23.101" v="2293" actId="113"/>
        <pc:sldMkLst>
          <pc:docMk/>
          <pc:sldMk cId="1751458974" sldId="272"/>
        </pc:sldMkLst>
        <pc:spChg chg="mod">
          <ac:chgData name="Magdalena Maier" userId="a55c52d1-e555-4a3d-9450-f9a2ac55da1c" providerId="ADAL" clId="{66C9AEFE-BF94-45D5-86DF-C6F19A400CFB}" dt="2024-12-11T11:50:23.101" v="2293" actId="113"/>
          <ac:spMkLst>
            <pc:docMk/>
            <pc:sldMk cId="1751458974" sldId="272"/>
            <ac:spMk id="5" creationId="{C686335C-1A45-8CCB-44FF-61B00CED76DE}"/>
          </ac:spMkLst>
        </pc:spChg>
        <pc:spChg chg="mod">
          <ac:chgData name="Magdalena Maier" userId="a55c52d1-e555-4a3d-9450-f9a2ac55da1c" providerId="ADAL" clId="{66C9AEFE-BF94-45D5-86DF-C6F19A400CFB}" dt="2024-12-11T11:46:52.265" v="2270" actId="948"/>
          <ac:spMkLst>
            <pc:docMk/>
            <pc:sldMk cId="1751458974" sldId="272"/>
            <ac:spMk id="7" creationId="{BC1298E2-EA0E-F24B-AEDD-6E07266F56BD}"/>
          </ac:spMkLst>
        </pc:spChg>
      </pc:sldChg>
      <pc:sldChg chg="addSp delSp modSp del mod">
        <pc:chgData name="Magdalena Maier" userId="a55c52d1-e555-4a3d-9450-f9a2ac55da1c" providerId="ADAL" clId="{66C9AEFE-BF94-45D5-86DF-C6F19A400CFB}" dt="2024-12-11T08:58:41.712" v="1811" actId="2696"/>
        <pc:sldMkLst>
          <pc:docMk/>
          <pc:sldMk cId="2215426364" sldId="273"/>
        </pc:sldMkLst>
        <pc:spChg chg="mod">
          <ac:chgData name="Magdalena Maier" userId="a55c52d1-e555-4a3d-9450-f9a2ac55da1c" providerId="ADAL" clId="{66C9AEFE-BF94-45D5-86DF-C6F19A400CFB}" dt="2024-12-11T08:55:22.454" v="1622"/>
          <ac:spMkLst>
            <pc:docMk/>
            <pc:sldMk cId="2215426364" sldId="273"/>
            <ac:spMk id="10" creationId="{2AE9B28D-8757-FE03-E824-2D7675B0EF9C}"/>
          </ac:spMkLst>
        </pc:spChg>
        <pc:picChg chg="add mod">
          <ac:chgData name="Magdalena Maier" userId="a55c52d1-e555-4a3d-9450-f9a2ac55da1c" providerId="ADAL" clId="{66C9AEFE-BF94-45D5-86DF-C6F19A400CFB}" dt="2024-12-11T08:55:22.552" v="1626"/>
          <ac:picMkLst>
            <pc:docMk/>
            <pc:sldMk cId="2215426364" sldId="273"/>
            <ac:picMk id="6" creationId="{F5ADB51F-2F80-64B5-AB09-00401886887F}"/>
          </ac:picMkLst>
        </pc:picChg>
        <pc:picChg chg="del">
          <ac:chgData name="Magdalena Maier" userId="a55c52d1-e555-4a3d-9450-f9a2ac55da1c" providerId="ADAL" clId="{66C9AEFE-BF94-45D5-86DF-C6F19A400CFB}" dt="2024-12-11T08:55:22.454" v="1624"/>
          <ac:picMkLst>
            <pc:docMk/>
            <pc:sldMk cId="2215426364" sldId="273"/>
            <ac:picMk id="9" creationId="{E3655608-D3CB-FBC1-8917-88B4EAC530A8}"/>
          </ac:picMkLst>
        </pc:picChg>
      </pc:sldChg>
      <pc:sldChg chg="addSp modSp add mod setBg modAnim">
        <pc:chgData name="Magdalena Maier" userId="a55c52d1-e555-4a3d-9450-f9a2ac55da1c" providerId="ADAL" clId="{66C9AEFE-BF94-45D5-86DF-C6F19A400CFB}" dt="2024-12-11T08:58:04.690" v="1748"/>
        <pc:sldMkLst>
          <pc:docMk/>
          <pc:sldMk cId="12582994" sldId="275"/>
        </pc:sldMkLst>
        <pc:spChg chg="add mod">
          <ac:chgData name="Magdalena Maier" userId="a55c52d1-e555-4a3d-9450-f9a2ac55da1c" providerId="ADAL" clId="{66C9AEFE-BF94-45D5-86DF-C6F19A400CFB}" dt="2024-12-11T08:57:52.295" v="1659"/>
          <ac:spMkLst>
            <pc:docMk/>
            <pc:sldMk cId="12582994" sldId="275"/>
            <ac:spMk id="3" creationId="{7A333BAF-827C-A77E-AB56-595F41309FEF}"/>
          </ac:spMkLst>
        </pc:spChg>
        <pc:spChg chg="add mod">
          <ac:chgData name="Magdalena Maier" userId="a55c52d1-e555-4a3d-9450-f9a2ac55da1c" providerId="ADAL" clId="{66C9AEFE-BF94-45D5-86DF-C6F19A400CFB}" dt="2024-12-11T08:57:52.468" v="1673"/>
          <ac:spMkLst>
            <pc:docMk/>
            <pc:sldMk cId="12582994" sldId="275"/>
            <ac:spMk id="10" creationId="{3BECA482-4D25-3725-DD51-1C9EE4490753}"/>
          </ac:spMkLst>
        </pc:spChg>
        <pc:spChg chg="add mod">
          <ac:chgData name="Magdalena Maier" userId="a55c52d1-e555-4a3d-9450-f9a2ac55da1c" providerId="ADAL" clId="{66C9AEFE-BF94-45D5-86DF-C6F19A400CFB}" dt="2024-12-11T08:57:52.471" v="1683"/>
          <ac:spMkLst>
            <pc:docMk/>
            <pc:sldMk cId="12582994" sldId="275"/>
            <ac:spMk id="11" creationId="{955DA2FB-537D-B702-C922-C8BA2392D6D9}"/>
          </ac:spMkLst>
        </pc:spChg>
        <pc:picChg chg="add mod">
          <ac:chgData name="Magdalena Maier" userId="a55c52d1-e555-4a3d-9450-f9a2ac55da1c" providerId="ADAL" clId="{66C9AEFE-BF94-45D5-86DF-C6F19A400CFB}" dt="2024-12-11T08:57:52.356" v="1661"/>
          <ac:picMkLst>
            <pc:docMk/>
            <pc:sldMk cId="12582994" sldId="275"/>
            <ac:picMk id="5" creationId="{11B6F6C3-80A9-E483-A29F-7E82CBD12B92}"/>
          </ac:picMkLst>
        </pc:picChg>
        <pc:picChg chg="add mod">
          <ac:chgData name="Magdalena Maier" userId="a55c52d1-e555-4a3d-9450-f9a2ac55da1c" providerId="ADAL" clId="{66C9AEFE-BF94-45D5-86DF-C6F19A400CFB}" dt="2024-12-11T08:57:52.403" v="1663"/>
          <ac:picMkLst>
            <pc:docMk/>
            <pc:sldMk cId="12582994" sldId="275"/>
            <ac:picMk id="7" creationId="{193558A3-2B50-1121-9F64-B4E40129E1B4}"/>
          </ac:picMkLst>
        </pc:picChg>
        <pc:picChg chg="add mod">
          <ac:chgData name="Magdalena Maier" userId="a55c52d1-e555-4a3d-9450-f9a2ac55da1c" providerId="ADAL" clId="{66C9AEFE-BF94-45D5-86DF-C6F19A400CFB}" dt="2024-12-11T08:57:52.465" v="1665"/>
          <ac:picMkLst>
            <pc:docMk/>
            <pc:sldMk cId="12582994" sldId="275"/>
            <ac:picMk id="9" creationId="{65933B24-E3A3-3B6E-36F9-86E6B473A8E5}"/>
          </ac:picMkLst>
        </pc:picChg>
      </pc:sldChg>
      <pc:sldChg chg="addSp modSp add mod setBg modAnim">
        <pc:chgData name="Magdalena Maier" userId="a55c52d1-e555-4a3d-9450-f9a2ac55da1c" providerId="ADAL" clId="{66C9AEFE-BF94-45D5-86DF-C6F19A400CFB}" dt="2024-12-11T08:58:29.555" v="1808"/>
        <pc:sldMkLst>
          <pc:docMk/>
          <pc:sldMk cId="47149550" sldId="276"/>
        </pc:sldMkLst>
        <pc:spChg chg="add mod">
          <ac:chgData name="Magdalena Maier" userId="a55c52d1-e555-4a3d-9450-f9a2ac55da1c" providerId="ADAL" clId="{66C9AEFE-BF94-45D5-86DF-C6F19A400CFB}" dt="2024-12-11T08:58:03.501" v="1706"/>
          <ac:spMkLst>
            <pc:docMk/>
            <pc:sldMk cId="47149550" sldId="276"/>
            <ac:spMk id="3" creationId="{466E37EA-F28E-3962-6E00-DDF1D2B686EF}"/>
          </ac:spMkLst>
        </pc:spChg>
        <pc:spChg chg="add mod">
          <ac:chgData name="Magdalena Maier" userId="a55c52d1-e555-4a3d-9450-f9a2ac55da1c" providerId="ADAL" clId="{66C9AEFE-BF94-45D5-86DF-C6F19A400CFB}" dt="2024-12-11T08:58:03.668" v="1720"/>
          <ac:spMkLst>
            <pc:docMk/>
            <pc:sldMk cId="47149550" sldId="276"/>
            <ac:spMk id="10" creationId="{944292C5-9F77-2416-EE3A-4FD539801BBB}"/>
          </ac:spMkLst>
        </pc:spChg>
        <pc:spChg chg="add mod">
          <ac:chgData name="Magdalena Maier" userId="a55c52d1-e555-4a3d-9450-f9a2ac55da1c" providerId="ADAL" clId="{66C9AEFE-BF94-45D5-86DF-C6F19A400CFB}" dt="2024-12-11T08:58:03.672" v="1730"/>
          <ac:spMkLst>
            <pc:docMk/>
            <pc:sldMk cId="47149550" sldId="276"/>
            <ac:spMk id="11" creationId="{A1EF7BCF-5CFE-9AD4-8646-FDDC417E3AA6}"/>
          </ac:spMkLst>
        </pc:spChg>
        <pc:picChg chg="add mod">
          <ac:chgData name="Magdalena Maier" userId="a55c52d1-e555-4a3d-9450-f9a2ac55da1c" providerId="ADAL" clId="{66C9AEFE-BF94-45D5-86DF-C6F19A400CFB}" dt="2024-12-11T08:58:03.555" v="1708"/>
          <ac:picMkLst>
            <pc:docMk/>
            <pc:sldMk cId="47149550" sldId="276"/>
            <ac:picMk id="5" creationId="{6D1BC71C-7F09-D1DE-2F16-214A3D340E1B}"/>
          </ac:picMkLst>
        </pc:picChg>
        <pc:picChg chg="add mod">
          <ac:chgData name="Magdalena Maier" userId="a55c52d1-e555-4a3d-9450-f9a2ac55da1c" providerId="ADAL" clId="{66C9AEFE-BF94-45D5-86DF-C6F19A400CFB}" dt="2024-12-11T08:58:03.602" v="1710"/>
          <ac:picMkLst>
            <pc:docMk/>
            <pc:sldMk cId="47149550" sldId="276"/>
            <ac:picMk id="7" creationId="{39E3B4CE-5B27-7EA5-9221-3865B75EF9ED}"/>
          </ac:picMkLst>
        </pc:picChg>
        <pc:picChg chg="add mod">
          <ac:chgData name="Magdalena Maier" userId="a55c52d1-e555-4a3d-9450-f9a2ac55da1c" providerId="ADAL" clId="{66C9AEFE-BF94-45D5-86DF-C6F19A400CFB}" dt="2024-12-11T08:58:03.665" v="1712"/>
          <ac:picMkLst>
            <pc:docMk/>
            <pc:sldMk cId="47149550" sldId="276"/>
            <ac:picMk id="9" creationId="{7F5122E9-1CD7-A1B4-1F90-7AA8A63AABA4}"/>
          </ac:picMkLst>
        </pc:picChg>
      </pc:sldChg>
      <pc:sldChg chg="addSp modSp add mod ord setBg modAnim">
        <pc:chgData name="Magdalena Maier" userId="a55c52d1-e555-4a3d-9450-f9a2ac55da1c" providerId="ADAL" clId="{66C9AEFE-BF94-45D5-86DF-C6F19A400CFB}" dt="2024-12-11T08:59:02.023" v="1879"/>
        <pc:sldMkLst>
          <pc:docMk/>
          <pc:sldMk cId="159419378" sldId="277"/>
        </pc:sldMkLst>
        <pc:spChg chg="add mod">
          <ac:chgData name="Magdalena Maier" userId="a55c52d1-e555-4a3d-9450-f9a2ac55da1c" providerId="ADAL" clId="{66C9AEFE-BF94-45D5-86DF-C6F19A400CFB}" dt="2024-12-11T08:58:28.355" v="1766"/>
          <ac:spMkLst>
            <pc:docMk/>
            <pc:sldMk cId="159419378" sldId="277"/>
            <ac:spMk id="3" creationId="{A8B87C93-DCF0-2455-DB49-8C07E10944D6}"/>
          </ac:spMkLst>
        </pc:spChg>
        <pc:spChg chg="add mod">
          <ac:chgData name="Magdalena Maier" userId="a55c52d1-e555-4a3d-9450-f9a2ac55da1c" providerId="ADAL" clId="{66C9AEFE-BF94-45D5-86DF-C6F19A400CFB}" dt="2024-12-11T08:58:28.527" v="1780"/>
          <ac:spMkLst>
            <pc:docMk/>
            <pc:sldMk cId="159419378" sldId="277"/>
            <ac:spMk id="10" creationId="{E4BA0B9B-0BA9-E4DF-738D-BE1F59C1D56F}"/>
          </ac:spMkLst>
        </pc:spChg>
        <pc:spChg chg="add mod">
          <ac:chgData name="Magdalena Maier" userId="a55c52d1-e555-4a3d-9450-f9a2ac55da1c" providerId="ADAL" clId="{66C9AEFE-BF94-45D5-86DF-C6F19A400CFB}" dt="2024-12-11T08:58:28.530" v="1790"/>
          <ac:spMkLst>
            <pc:docMk/>
            <pc:sldMk cId="159419378" sldId="277"/>
            <ac:spMk id="11" creationId="{445C9888-2A3A-08EE-A9D8-07731F506808}"/>
          </ac:spMkLst>
        </pc:spChg>
        <pc:picChg chg="add mod">
          <ac:chgData name="Magdalena Maier" userId="a55c52d1-e555-4a3d-9450-f9a2ac55da1c" providerId="ADAL" clId="{66C9AEFE-BF94-45D5-86DF-C6F19A400CFB}" dt="2024-12-11T08:58:28.420" v="1768"/>
          <ac:picMkLst>
            <pc:docMk/>
            <pc:sldMk cId="159419378" sldId="277"/>
            <ac:picMk id="5" creationId="{CD4D2084-C5D0-1910-5BE7-2043765EFD4C}"/>
          </ac:picMkLst>
        </pc:picChg>
        <pc:picChg chg="add mod">
          <ac:chgData name="Magdalena Maier" userId="a55c52d1-e555-4a3d-9450-f9a2ac55da1c" providerId="ADAL" clId="{66C9AEFE-BF94-45D5-86DF-C6F19A400CFB}" dt="2024-12-11T08:58:28.464" v="1770"/>
          <ac:picMkLst>
            <pc:docMk/>
            <pc:sldMk cId="159419378" sldId="277"/>
            <ac:picMk id="7" creationId="{66494939-82E7-9E26-13FB-0A14BC42B908}"/>
          </ac:picMkLst>
        </pc:picChg>
        <pc:picChg chg="add mod">
          <ac:chgData name="Magdalena Maier" userId="a55c52d1-e555-4a3d-9450-f9a2ac55da1c" providerId="ADAL" clId="{66C9AEFE-BF94-45D5-86DF-C6F19A400CFB}" dt="2024-12-11T08:58:28.521" v="1772"/>
          <ac:picMkLst>
            <pc:docMk/>
            <pc:sldMk cId="159419378" sldId="277"/>
            <ac:picMk id="9" creationId="{8A039501-9C2F-CF6F-B25F-9DD1A19FC72F}"/>
          </ac:picMkLst>
        </pc:picChg>
      </pc:sldChg>
      <pc:sldChg chg="addSp modSp add mod setBg modAnim">
        <pc:chgData name="Magdalena Maier" userId="a55c52d1-e555-4a3d-9450-f9a2ac55da1c" providerId="ADAL" clId="{66C9AEFE-BF94-45D5-86DF-C6F19A400CFB}" dt="2024-12-11T08:59:09.278" v="1936"/>
        <pc:sldMkLst>
          <pc:docMk/>
          <pc:sldMk cId="534133781" sldId="278"/>
        </pc:sldMkLst>
        <pc:spChg chg="add mod">
          <ac:chgData name="Magdalena Maier" userId="a55c52d1-e555-4a3d-9450-f9a2ac55da1c" providerId="ADAL" clId="{66C9AEFE-BF94-45D5-86DF-C6F19A400CFB}" dt="2024-12-11T08:59:00.833" v="1837"/>
          <ac:spMkLst>
            <pc:docMk/>
            <pc:sldMk cId="534133781" sldId="278"/>
            <ac:spMk id="3" creationId="{03692828-8229-DAA1-0668-48749F35973E}"/>
          </ac:spMkLst>
        </pc:spChg>
        <pc:spChg chg="add mod">
          <ac:chgData name="Magdalena Maier" userId="a55c52d1-e555-4a3d-9450-f9a2ac55da1c" providerId="ADAL" clId="{66C9AEFE-BF94-45D5-86DF-C6F19A400CFB}" dt="2024-12-11T08:59:00.997" v="1851"/>
          <ac:spMkLst>
            <pc:docMk/>
            <pc:sldMk cId="534133781" sldId="278"/>
            <ac:spMk id="10" creationId="{51DA838F-5648-6235-EB47-F1623DD69B11}"/>
          </ac:spMkLst>
        </pc:spChg>
        <pc:spChg chg="add mod">
          <ac:chgData name="Magdalena Maier" userId="a55c52d1-e555-4a3d-9450-f9a2ac55da1c" providerId="ADAL" clId="{66C9AEFE-BF94-45D5-86DF-C6F19A400CFB}" dt="2024-12-11T08:59:01.001" v="1861"/>
          <ac:spMkLst>
            <pc:docMk/>
            <pc:sldMk cId="534133781" sldId="278"/>
            <ac:spMk id="11" creationId="{422B4DCA-71AC-E93B-3A14-071DA4E2D80C}"/>
          </ac:spMkLst>
        </pc:spChg>
        <pc:picChg chg="add mod">
          <ac:chgData name="Magdalena Maier" userId="a55c52d1-e555-4a3d-9450-f9a2ac55da1c" providerId="ADAL" clId="{66C9AEFE-BF94-45D5-86DF-C6F19A400CFB}" dt="2024-12-11T08:59:00.890" v="1839"/>
          <ac:picMkLst>
            <pc:docMk/>
            <pc:sldMk cId="534133781" sldId="278"/>
            <ac:picMk id="5" creationId="{FC08E44D-CC9C-3ECA-4B80-B894577475F0}"/>
          </ac:picMkLst>
        </pc:picChg>
        <pc:picChg chg="add mod">
          <ac:chgData name="Magdalena Maier" userId="a55c52d1-e555-4a3d-9450-f9a2ac55da1c" providerId="ADAL" clId="{66C9AEFE-BF94-45D5-86DF-C6F19A400CFB}" dt="2024-12-11T08:59:00.932" v="1841"/>
          <ac:picMkLst>
            <pc:docMk/>
            <pc:sldMk cId="534133781" sldId="278"/>
            <ac:picMk id="7" creationId="{01B35DA9-335B-B654-6A7F-721FC26645E0}"/>
          </ac:picMkLst>
        </pc:picChg>
        <pc:picChg chg="add mod">
          <ac:chgData name="Magdalena Maier" userId="a55c52d1-e555-4a3d-9450-f9a2ac55da1c" providerId="ADAL" clId="{66C9AEFE-BF94-45D5-86DF-C6F19A400CFB}" dt="2024-12-11T08:59:00.993" v="1843"/>
          <ac:picMkLst>
            <pc:docMk/>
            <pc:sldMk cId="534133781" sldId="278"/>
            <ac:picMk id="9" creationId="{7C466D2A-72EF-6FF3-4A16-86EAEF8F54E9}"/>
          </ac:picMkLst>
        </pc:picChg>
      </pc:sldChg>
      <pc:sldChg chg="addSp modSp add mod ord setBg modAnim">
        <pc:chgData name="Magdalena Maier" userId="a55c52d1-e555-4a3d-9450-f9a2ac55da1c" providerId="ADAL" clId="{66C9AEFE-BF94-45D5-86DF-C6F19A400CFB}" dt="2024-12-11T08:59:25.708" v="2055"/>
        <pc:sldMkLst>
          <pc:docMk/>
          <pc:sldMk cId="1482555681" sldId="279"/>
        </pc:sldMkLst>
        <pc:spChg chg="add mod">
          <ac:chgData name="Magdalena Maier" userId="a55c52d1-e555-4a3d-9450-f9a2ac55da1c" providerId="ADAL" clId="{66C9AEFE-BF94-45D5-86DF-C6F19A400CFB}" dt="2024-12-11T08:59:08.898" v="1894"/>
          <ac:spMkLst>
            <pc:docMk/>
            <pc:sldMk cId="1482555681" sldId="279"/>
            <ac:spMk id="3" creationId="{6D1FE221-DE1F-9A66-5F95-340CA7C83590}"/>
          </ac:spMkLst>
        </pc:spChg>
        <pc:spChg chg="add mod">
          <ac:chgData name="Magdalena Maier" userId="a55c52d1-e555-4a3d-9450-f9a2ac55da1c" providerId="ADAL" clId="{66C9AEFE-BF94-45D5-86DF-C6F19A400CFB}" dt="2024-12-11T08:59:09.107" v="1908"/>
          <ac:spMkLst>
            <pc:docMk/>
            <pc:sldMk cId="1482555681" sldId="279"/>
            <ac:spMk id="10" creationId="{C4612BEA-2EAE-268A-5EA7-600A060C859B}"/>
          </ac:spMkLst>
        </pc:spChg>
        <pc:spChg chg="add mod">
          <ac:chgData name="Magdalena Maier" userId="a55c52d1-e555-4a3d-9450-f9a2ac55da1c" providerId="ADAL" clId="{66C9AEFE-BF94-45D5-86DF-C6F19A400CFB}" dt="2024-12-11T08:59:09.112" v="1918"/>
          <ac:spMkLst>
            <pc:docMk/>
            <pc:sldMk cId="1482555681" sldId="279"/>
            <ac:spMk id="11" creationId="{B63B3F20-E576-314D-FD6F-F37E25A45E93}"/>
          </ac:spMkLst>
        </pc:spChg>
        <pc:picChg chg="add mod">
          <ac:chgData name="Magdalena Maier" userId="a55c52d1-e555-4a3d-9450-f9a2ac55da1c" providerId="ADAL" clId="{66C9AEFE-BF94-45D5-86DF-C6F19A400CFB}" dt="2024-12-11T08:59:08.948" v="1896"/>
          <ac:picMkLst>
            <pc:docMk/>
            <pc:sldMk cId="1482555681" sldId="279"/>
            <ac:picMk id="5" creationId="{B9DBC188-ECA6-E207-1649-439885E9C144}"/>
          </ac:picMkLst>
        </pc:picChg>
        <pc:picChg chg="add mod">
          <ac:chgData name="Magdalena Maier" userId="a55c52d1-e555-4a3d-9450-f9a2ac55da1c" providerId="ADAL" clId="{66C9AEFE-BF94-45D5-86DF-C6F19A400CFB}" dt="2024-12-11T08:59:08.996" v="1898"/>
          <ac:picMkLst>
            <pc:docMk/>
            <pc:sldMk cId="1482555681" sldId="279"/>
            <ac:picMk id="7" creationId="{1F3F7FDC-F8FF-6F83-A522-117272E46F17}"/>
          </ac:picMkLst>
        </pc:picChg>
        <pc:picChg chg="add mod">
          <ac:chgData name="Magdalena Maier" userId="a55c52d1-e555-4a3d-9450-f9a2ac55da1c" providerId="ADAL" clId="{66C9AEFE-BF94-45D5-86DF-C6F19A400CFB}" dt="2024-12-11T08:59:09.104" v="1900"/>
          <ac:picMkLst>
            <pc:docMk/>
            <pc:sldMk cId="1482555681" sldId="279"/>
            <ac:picMk id="9" creationId="{46D0E472-C2AA-99FB-BB3A-8CC07E256B6F}"/>
          </ac:picMkLst>
        </pc:picChg>
      </pc:sldChg>
      <pc:sldChg chg="addSp modSp add mod ord setBg modAnim">
        <pc:chgData name="Magdalena Maier" userId="a55c52d1-e555-4a3d-9450-f9a2ac55da1c" providerId="ADAL" clId="{66C9AEFE-BF94-45D5-86DF-C6F19A400CFB}" dt="2024-12-11T08:59:23.734" v="2053"/>
        <pc:sldMkLst>
          <pc:docMk/>
          <pc:sldMk cId="2350336248" sldId="280"/>
        </pc:sldMkLst>
        <pc:spChg chg="add mod">
          <ac:chgData name="Magdalena Maier" userId="a55c52d1-e555-4a3d-9450-f9a2ac55da1c" providerId="ADAL" clId="{66C9AEFE-BF94-45D5-86DF-C6F19A400CFB}" dt="2024-12-11T08:59:15.050" v="1951"/>
          <ac:spMkLst>
            <pc:docMk/>
            <pc:sldMk cId="2350336248" sldId="280"/>
            <ac:spMk id="3" creationId="{EC19DA4A-9EB1-E654-3A8E-1F46E517112B}"/>
          </ac:spMkLst>
        </pc:spChg>
        <pc:spChg chg="add mod">
          <ac:chgData name="Magdalena Maier" userId="a55c52d1-e555-4a3d-9450-f9a2ac55da1c" providerId="ADAL" clId="{66C9AEFE-BF94-45D5-86DF-C6F19A400CFB}" dt="2024-12-11T08:59:15.273" v="1965"/>
          <ac:spMkLst>
            <pc:docMk/>
            <pc:sldMk cId="2350336248" sldId="280"/>
            <ac:spMk id="10" creationId="{7A741CFF-CE21-A8F1-52C5-4BEDD741F77E}"/>
          </ac:spMkLst>
        </pc:spChg>
        <pc:spChg chg="add mod">
          <ac:chgData name="Magdalena Maier" userId="a55c52d1-e555-4a3d-9450-f9a2ac55da1c" providerId="ADAL" clId="{66C9AEFE-BF94-45D5-86DF-C6F19A400CFB}" dt="2024-12-11T08:59:15.277" v="1975"/>
          <ac:spMkLst>
            <pc:docMk/>
            <pc:sldMk cId="2350336248" sldId="280"/>
            <ac:spMk id="11" creationId="{C2C045CD-B364-6E77-C8F0-FA0281F762BE}"/>
          </ac:spMkLst>
        </pc:spChg>
        <pc:picChg chg="add mod">
          <ac:chgData name="Magdalena Maier" userId="a55c52d1-e555-4a3d-9450-f9a2ac55da1c" providerId="ADAL" clId="{66C9AEFE-BF94-45D5-86DF-C6F19A400CFB}" dt="2024-12-11T08:59:15.126" v="1953"/>
          <ac:picMkLst>
            <pc:docMk/>
            <pc:sldMk cId="2350336248" sldId="280"/>
            <ac:picMk id="5" creationId="{C3BF3D25-888C-0B61-A333-C75CAA1E3517}"/>
          </ac:picMkLst>
        </pc:picChg>
        <pc:picChg chg="add mod">
          <ac:chgData name="Magdalena Maier" userId="a55c52d1-e555-4a3d-9450-f9a2ac55da1c" providerId="ADAL" clId="{66C9AEFE-BF94-45D5-86DF-C6F19A400CFB}" dt="2024-12-11T08:59:15.188" v="1955"/>
          <ac:picMkLst>
            <pc:docMk/>
            <pc:sldMk cId="2350336248" sldId="280"/>
            <ac:picMk id="7" creationId="{D0D1D7C3-0601-8F26-0B48-FEEE6C44AA9E}"/>
          </ac:picMkLst>
        </pc:picChg>
        <pc:picChg chg="add mod">
          <ac:chgData name="Magdalena Maier" userId="a55c52d1-e555-4a3d-9450-f9a2ac55da1c" providerId="ADAL" clId="{66C9AEFE-BF94-45D5-86DF-C6F19A400CFB}" dt="2024-12-11T08:59:15.268" v="1957"/>
          <ac:picMkLst>
            <pc:docMk/>
            <pc:sldMk cId="2350336248" sldId="280"/>
            <ac:picMk id="9" creationId="{96C2D8BE-ECD0-56B8-69FA-804C70272D25}"/>
          </ac:picMkLst>
        </pc:picChg>
      </pc:sldChg>
      <pc:sldChg chg="addSp modSp add mod ord setBg modAnim">
        <pc:chgData name="Magdalena Maier" userId="a55c52d1-e555-4a3d-9450-f9a2ac55da1c" providerId="ADAL" clId="{66C9AEFE-BF94-45D5-86DF-C6F19A400CFB}" dt="2024-12-11T13:53:03.989" v="2354"/>
        <pc:sldMkLst>
          <pc:docMk/>
          <pc:sldMk cId="4181446816" sldId="281"/>
        </pc:sldMkLst>
        <pc:spChg chg="add mod">
          <ac:chgData name="Magdalena Maier" userId="a55c52d1-e555-4a3d-9450-f9a2ac55da1c" providerId="ADAL" clId="{66C9AEFE-BF94-45D5-86DF-C6F19A400CFB}" dt="2024-12-11T08:59:18.709" v="2007"/>
          <ac:spMkLst>
            <pc:docMk/>
            <pc:sldMk cId="4181446816" sldId="281"/>
            <ac:spMk id="3" creationId="{FA907F67-648F-1CEA-4EB1-517DAA3305FD}"/>
          </ac:spMkLst>
        </pc:spChg>
        <pc:spChg chg="add mod">
          <ac:chgData name="Magdalena Maier" userId="a55c52d1-e555-4a3d-9450-f9a2ac55da1c" providerId="ADAL" clId="{66C9AEFE-BF94-45D5-86DF-C6F19A400CFB}" dt="2024-12-11T09:23:06.453" v="2184"/>
          <ac:spMkLst>
            <pc:docMk/>
            <pc:sldMk cId="4181446816" sldId="281"/>
            <ac:spMk id="10" creationId="{B8BCFDFC-38AA-052C-4D2A-E01947837E22}"/>
          </ac:spMkLst>
        </pc:spChg>
        <pc:spChg chg="add mod">
          <ac:chgData name="Magdalena Maier" userId="a55c52d1-e555-4a3d-9450-f9a2ac55da1c" providerId="ADAL" clId="{66C9AEFE-BF94-45D5-86DF-C6F19A400CFB}" dt="2024-12-11T08:59:18.892" v="2031"/>
          <ac:spMkLst>
            <pc:docMk/>
            <pc:sldMk cId="4181446816" sldId="281"/>
            <ac:spMk id="11" creationId="{10F5972E-4A97-200D-8282-9531A43CBEE3}"/>
          </ac:spMkLst>
        </pc:spChg>
        <pc:picChg chg="add mod">
          <ac:chgData name="Magdalena Maier" userId="a55c52d1-e555-4a3d-9450-f9a2ac55da1c" providerId="ADAL" clId="{66C9AEFE-BF94-45D5-86DF-C6F19A400CFB}" dt="2024-12-11T08:59:18.767" v="2009"/>
          <ac:picMkLst>
            <pc:docMk/>
            <pc:sldMk cId="4181446816" sldId="281"/>
            <ac:picMk id="5" creationId="{91CA9309-B84C-717C-0478-7F214D1122C8}"/>
          </ac:picMkLst>
        </pc:picChg>
        <pc:picChg chg="add mod">
          <ac:chgData name="Magdalena Maier" userId="a55c52d1-e555-4a3d-9450-f9a2ac55da1c" providerId="ADAL" clId="{66C9AEFE-BF94-45D5-86DF-C6F19A400CFB}" dt="2024-12-11T08:59:18.813" v="2011"/>
          <ac:picMkLst>
            <pc:docMk/>
            <pc:sldMk cId="4181446816" sldId="281"/>
            <ac:picMk id="7" creationId="{1994EE35-E90B-1503-51D1-02B9F8023FBF}"/>
          </ac:picMkLst>
        </pc:picChg>
        <pc:picChg chg="add mod">
          <ac:chgData name="Magdalena Maier" userId="a55c52d1-e555-4a3d-9450-f9a2ac55da1c" providerId="ADAL" clId="{66C9AEFE-BF94-45D5-86DF-C6F19A400CFB}" dt="2024-12-11T08:59:18.884" v="2013"/>
          <ac:picMkLst>
            <pc:docMk/>
            <pc:sldMk cId="4181446816" sldId="281"/>
            <ac:picMk id="9" creationId="{F73A50C9-1192-140A-E28F-81BB9DD06A88}"/>
          </ac:picMkLst>
        </pc:picChg>
      </pc:sldChg>
      <pc:sldChg chg="modSp new mod ord">
        <pc:chgData name="Magdalena Maier" userId="a55c52d1-e555-4a3d-9450-f9a2ac55da1c" providerId="ADAL" clId="{66C9AEFE-BF94-45D5-86DF-C6F19A400CFB}" dt="2024-12-11T09:08:03.122" v="2127" actId="1076"/>
        <pc:sldMkLst>
          <pc:docMk/>
          <pc:sldMk cId="1733780741" sldId="282"/>
        </pc:sldMkLst>
        <pc:spChg chg="mod">
          <ac:chgData name="Magdalena Maier" userId="a55c52d1-e555-4a3d-9450-f9a2ac55da1c" providerId="ADAL" clId="{66C9AEFE-BF94-45D5-86DF-C6F19A400CFB}" dt="2024-12-11T09:07:45.691" v="2065"/>
          <ac:spMkLst>
            <pc:docMk/>
            <pc:sldMk cId="1733780741" sldId="282"/>
            <ac:spMk id="3" creationId="{57CB3EF9-6D3E-44CD-DDA5-59737F5DBDAA}"/>
          </ac:spMkLst>
        </pc:spChg>
        <pc:spChg chg="mod">
          <ac:chgData name="Magdalena Maier" userId="a55c52d1-e555-4a3d-9450-f9a2ac55da1c" providerId="ADAL" clId="{66C9AEFE-BF94-45D5-86DF-C6F19A400CFB}" dt="2024-12-11T09:08:03.122" v="2127" actId="1076"/>
          <ac:spMkLst>
            <pc:docMk/>
            <pc:sldMk cId="1733780741" sldId="282"/>
            <ac:spMk id="4" creationId="{EE0434FB-940E-BBDF-F097-63DE3D1C8355}"/>
          </ac:spMkLst>
        </pc:spChg>
      </pc:sldChg>
      <pc:sldChg chg="new del ord">
        <pc:chgData name="Magdalena Maier" userId="a55c52d1-e555-4a3d-9450-f9a2ac55da1c" providerId="ADAL" clId="{66C9AEFE-BF94-45D5-86DF-C6F19A400CFB}" dt="2024-12-11T09:06:58.848" v="2061" actId="2696"/>
        <pc:sldMkLst>
          <pc:docMk/>
          <pc:sldMk cId="4211418886" sldId="282"/>
        </pc:sldMkLst>
      </pc:sldChg>
      <pc:sldChg chg="new">
        <pc:chgData name="Magdalena Maier" userId="a55c52d1-e555-4a3d-9450-f9a2ac55da1c" providerId="ADAL" clId="{66C9AEFE-BF94-45D5-86DF-C6F19A400CFB}" dt="2024-12-11T09:08:36.262" v="2128" actId="680"/>
        <pc:sldMkLst>
          <pc:docMk/>
          <pc:sldMk cId="3898139558" sldId="283"/>
        </pc:sldMkLst>
      </pc:sldChg>
    </pc:docChg>
  </pc:docChgLst>
  <pc:docChgLst>
    <pc:chgData name="Milla Vidina" userId="190ec009-fd7e-45c9-9149-d4045cea6774" providerId="ADAL" clId="{A71579FD-4D32-470F-9C95-683F51002868}"/>
    <pc:docChg chg="undo custSel addSld delSld modSld sldOrd addMainMaster modMainMaster">
      <pc:chgData name="Milla Vidina" userId="190ec009-fd7e-45c9-9149-d4045cea6774" providerId="ADAL" clId="{A71579FD-4D32-470F-9C95-683F51002868}" dt="2024-12-11T10:21:34.381" v="1509" actId="20577"/>
      <pc:docMkLst>
        <pc:docMk/>
      </pc:docMkLst>
      <pc:sldChg chg="addSp delSp modSp mod ord modClrScheme chgLayout">
        <pc:chgData name="Milla Vidina" userId="190ec009-fd7e-45c9-9149-d4045cea6774" providerId="ADAL" clId="{A71579FD-4D32-470F-9C95-683F51002868}" dt="2024-12-11T10:01:35.879" v="1035" actId="6549"/>
        <pc:sldMkLst>
          <pc:docMk/>
          <pc:sldMk cId="3827455231" sldId="257"/>
        </pc:sldMkLst>
        <pc:spChg chg="del">
          <ac:chgData name="Milla Vidina" userId="190ec009-fd7e-45c9-9149-d4045cea6774" providerId="ADAL" clId="{A71579FD-4D32-470F-9C95-683F51002868}" dt="2024-12-11T07:48:56.820" v="9" actId="478"/>
          <ac:spMkLst>
            <pc:docMk/>
            <pc:sldMk cId="3827455231" sldId="257"/>
            <ac:spMk id="2" creationId="{89B60E84-DE64-4519-06C9-CB5A939FF9D0}"/>
          </ac:spMkLst>
        </pc:spChg>
        <pc:spChg chg="del mod ord">
          <ac:chgData name="Milla Vidina" userId="190ec009-fd7e-45c9-9149-d4045cea6774" providerId="ADAL" clId="{A71579FD-4D32-470F-9C95-683F51002868}" dt="2024-12-11T09:17:47.072" v="609" actId="26606"/>
          <ac:spMkLst>
            <pc:docMk/>
            <pc:sldMk cId="3827455231" sldId="257"/>
            <ac:spMk id="3" creationId="{95B0D538-C13E-76F0-CE1F-D7C646ABA452}"/>
          </ac:spMkLst>
        </pc:spChg>
        <pc:spChg chg="mod ord">
          <ac:chgData name="Milla Vidina" userId="190ec009-fd7e-45c9-9149-d4045cea6774" providerId="ADAL" clId="{A71579FD-4D32-470F-9C95-683F51002868}" dt="2024-12-11T09:36:15.818" v="669" actId="700"/>
          <ac:spMkLst>
            <pc:docMk/>
            <pc:sldMk cId="3827455231" sldId="257"/>
            <ac:spMk id="4" creationId="{C1BA73E3-80EB-6414-A182-1AAAD61CC608}"/>
          </ac:spMkLst>
        </pc:spChg>
        <pc:spChg chg="mod ord">
          <ac:chgData name="Milla Vidina" userId="190ec009-fd7e-45c9-9149-d4045cea6774" providerId="ADAL" clId="{A71579FD-4D32-470F-9C95-683F51002868}" dt="2024-12-11T10:01:35.879" v="1035" actId="6549"/>
          <ac:spMkLst>
            <pc:docMk/>
            <pc:sldMk cId="3827455231" sldId="257"/>
            <ac:spMk id="5" creationId="{4FCEB73B-BCCA-66F0-E443-F234A2714E78}"/>
          </ac:spMkLst>
        </pc:spChg>
        <pc:spChg chg="add del mod ord">
          <ac:chgData name="Milla Vidina" userId="190ec009-fd7e-45c9-9149-d4045cea6774" providerId="ADAL" clId="{A71579FD-4D32-470F-9C95-683F51002868}" dt="2024-12-11T09:17:47.072" v="609" actId="26606"/>
          <ac:spMkLst>
            <pc:docMk/>
            <pc:sldMk cId="3827455231" sldId="257"/>
            <ac:spMk id="6" creationId="{439FB502-F16A-9CB8-44B0-1DA8FA482728}"/>
          </ac:spMkLst>
        </pc:spChg>
        <pc:spChg chg="add del mod ord">
          <ac:chgData name="Milla Vidina" userId="190ec009-fd7e-45c9-9149-d4045cea6774" providerId="ADAL" clId="{A71579FD-4D32-470F-9C95-683F51002868}" dt="2024-12-11T09:17:47.072" v="609" actId="26606"/>
          <ac:spMkLst>
            <pc:docMk/>
            <pc:sldMk cId="3827455231" sldId="257"/>
            <ac:spMk id="7" creationId="{5D20512A-16B8-CFE2-131A-727982CB0438}"/>
          </ac:spMkLst>
        </pc:spChg>
        <pc:spChg chg="add del mod ord">
          <ac:chgData name="Milla Vidina" userId="190ec009-fd7e-45c9-9149-d4045cea6774" providerId="ADAL" clId="{A71579FD-4D32-470F-9C95-683F51002868}" dt="2024-12-11T09:17:47.072" v="609" actId="26606"/>
          <ac:spMkLst>
            <pc:docMk/>
            <pc:sldMk cId="3827455231" sldId="257"/>
            <ac:spMk id="8" creationId="{A098B6EC-BF9E-42F8-BF65-7F9CDB217F22}"/>
          </ac:spMkLst>
        </pc:spChg>
        <pc:spChg chg="add del mod ord">
          <ac:chgData name="Milla Vidina" userId="190ec009-fd7e-45c9-9149-d4045cea6774" providerId="ADAL" clId="{A71579FD-4D32-470F-9C95-683F51002868}" dt="2024-12-11T09:49:16.233" v="727" actId="478"/>
          <ac:spMkLst>
            <pc:docMk/>
            <pc:sldMk cId="3827455231" sldId="257"/>
            <ac:spMk id="11" creationId="{EC9ADA7C-AFBF-44A2-1C2F-BB05994461F6}"/>
          </ac:spMkLst>
        </pc:spChg>
        <pc:spChg chg="add del mod ord">
          <ac:chgData name="Milla Vidina" userId="190ec009-fd7e-45c9-9149-d4045cea6774" providerId="ADAL" clId="{A71579FD-4D32-470F-9C95-683F51002868}" dt="2024-12-11T09:49:18.956" v="728" actId="478"/>
          <ac:spMkLst>
            <pc:docMk/>
            <pc:sldMk cId="3827455231" sldId="257"/>
            <ac:spMk id="12" creationId="{51D72ECE-0D44-6BD4-22BB-65FFEAA2D39A}"/>
          </ac:spMkLst>
        </pc:spChg>
        <pc:spChg chg="add del mod">
          <ac:chgData name="Milla Vidina" userId="190ec009-fd7e-45c9-9149-d4045cea6774" providerId="ADAL" clId="{A71579FD-4D32-470F-9C95-683F51002868}" dt="2024-12-11T09:18:58.175" v="610" actId="478"/>
          <ac:spMkLst>
            <pc:docMk/>
            <pc:sldMk cId="3827455231" sldId="257"/>
            <ac:spMk id="14" creationId="{1FF2B072-10F6-9266-6BCC-60E68DB7D45A}"/>
          </ac:spMkLst>
        </pc:spChg>
        <pc:spChg chg="add del mod">
          <ac:chgData name="Milla Vidina" userId="190ec009-fd7e-45c9-9149-d4045cea6774" providerId="ADAL" clId="{A71579FD-4D32-470F-9C95-683F51002868}" dt="2024-12-11T09:24:03.451" v="620"/>
          <ac:spMkLst>
            <pc:docMk/>
            <pc:sldMk cId="3827455231" sldId="257"/>
            <ac:spMk id="16" creationId="{9F500BB4-604A-31AD-FDD4-81F4C6C8D83D}"/>
          </ac:spMkLst>
        </pc:spChg>
        <pc:graphicFrameChg chg="add mod ord modGraphic">
          <ac:chgData name="Milla Vidina" userId="190ec009-fd7e-45c9-9149-d4045cea6774" providerId="ADAL" clId="{A71579FD-4D32-470F-9C95-683F51002868}" dt="2024-12-11T09:49:23.689" v="730" actId="14100"/>
          <ac:graphicFrameMkLst>
            <pc:docMk/>
            <pc:sldMk cId="3827455231" sldId="257"/>
            <ac:graphicFrameMk id="10" creationId="{DA239F32-7362-FCCC-D38E-19B5814B3B93}"/>
          </ac:graphicFrameMkLst>
        </pc:graphicFrameChg>
        <pc:picChg chg="add mod ord">
          <ac:chgData name="Milla Vidina" userId="190ec009-fd7e-45c9-9149-d4045cea6774" providerId="ADAL" clId="{A71579FD-4D32-470F-9C95-683F51002868}" dt="2024-12-11T09:49:30.641" v="733" actId="1076"/>
          <ac:picMkLst>
            <pc:docMk/>
            <pc:sldMk cId="3827455231" sldId="257"/>
            <ac:picMk id="9" creationId="{50AD9B00-4576-FA60-0DDE-B83C258283D4}"/>
          </ac:picMkLst>
        </pc:picChg>
      </pc:sldChg>
      <pc:sldChg chg="modSp mod modClrScheme chgLayout">
        <pc:chgData name="Milla Vidina" userId="190ec009-fd7e-45c9-9149-d4045cea6774" providerId="ADAL" clId="{A71579FD-4D32-470F-9C95-683F51002868}" dt="2024-12-11T09:46:46.307" v="715" actId="700"/>
        <pc:sldMkLst>
          <pc:docMk/>
          <pc:sldMk cId="1771840922" sldId="258"/>
        </pc:sldMkLst>
        <pc:spChg chg="mod ord">
          <ac:chgData name="Milla Vidina" userId="190ec009-fd7e-45c9-9149-d4045cea6774" providerId="ADAL" clId="{A71579FD-4D32-470F-9C95-683F51002868}" dt="2024-12-11T09:46:46.307" v="715" actId="700"/>
          <ac:spMkLst>
            <pc:docMk/>
            <pc:sldMk cId="1771840922" sldId="258"/>
            <ac:spMk id="2" creationId="{2532AC6D-AE6E-54CD-CDFD-4EF065389868}"/>
          </ac:spMkLst>
        </pc:spChg>
        <pc:spChg chg="mod ord">
          <ac:chgData name="Milla Vidina" userId="190ec009-fd7e-45c9-9149-d4045cea6774" providerId="ADAL" clId="{A71579FD-4D32-470F-9C95-683F51002868}" dt="2024-12-11T09:46:46.307" v="715" actId="700"/>
          <ac:spMkLst>
            <pc:docMk/>
            <pc:sldMk cId="1771840922" sldId="258"/>
            <ac:spMk id="3" creationId="{5492F46F-989C-4224-86BB-A06D8AE0C1C1}"/>
          </ac:spMkLst>
        </pc:spChg>
        <pc:spChg chg="mod ord">
          <ac:chgData name="Milla Vidina" userId="190ec009-fd7e-45c9-9149-d4045cea6774" providerId="ADAL" clId="{A71579FD-4D32-470F-9C95-683F51002868}" dt="2024-12-11T09:46:46.307" v="715" actId="700"/>
          <ac:spMkLst>
            <pc:docMk/>
            <pc:sldMk cId="1771840922" sldId="258"/>
            <ac:spMk id="4" creationId="{E328E71B-1086-7196-964F-EAD6CF3577E5}"/>
          </ac:spMkLst>
        </pc:spChg>
        <pc:spChg chg="mod ord">
          <ac:chgData name="Milla Vidina" userId="190ec009-fd7e-45c9-9149-d4045cea6774" providerId="ADAL" clId="{A71579FD-4D32-470F-9C95-683F51002868}" dt="2024-12-11T09:46:46.307" v="715" actId="700"/>
          <ac:spMkLst>
            <pc:docMk/>
            <pc:sldMk cId="1771840922" sldId="258"/>
            <ac:spMk id="5" creationId="{6E06B2C5-D24F-FA4E-746E-A03B3CCCB68D}"/>
          </ac:spMkLst>
        </pc:spChg>
      </pc:sldChg>
      <pc:sldChg chg="addSp delSp modSp mod ord modClrScheme chgLayout">
        <pc:chgData name="Milla Vidina" userId="190ec009-fd7e-45c9-9149-d4045cea6774" providerId="ADAL" clId="{A71579FD-4D32-470F-9C95-683F51002868}" dt="2024-12-11T09:49:02.182" v="724" actId="20578"/>
        <pc:sldMkLst>
          <pc:docMk/>
          <pc:sldMk cId="1821808668" sldId="259"/>
        </pc:sldMkLst>
        <pc:spChg chg="del mod ord">
          <ac:chgData name="Milla Vidina" userId="190ec009-fd7e-45c9-9149-d4045cea6774" providerId="ADAL" clId="{A71579FD-4D32-470F-9C95-683F51002868}" dt="2024-12-11T09:46:56.971" v="716" actId="700"/>
          <ac:spMkLst>
            <pc:docMk/>
            <pc:sldMk cId="1821808668" sldId="259"/>
            <ac:spMk id="2" creationId="{3AFEE22F-6F12-A685-9D78-B832EA6DEF39}"/>
          </ac:spMkLst>
        </pc:spChg>
        <pc:spChg chg="mod ord">
          <ac:chgData name="Milla Vidina" userId="190ec009-fd7e-45c9-9149-d4045cea6774" providerId="ADAL" clId="{A71579FD-4D32-470F-9C95-683F51002868}" dt="2024-12-11T09:47:25.669" v="721" actId="1076"/>
          <ac:spMkLst>
            <pc:docMk/>
            <pc:sldMk cId="1821808668" sldId="259"/>
            <ac:spMk id="3" creationId="{637231B6-0D5F-A2AD-93D4-239328DC0D30}"/>
          </ac:spMkLst>
        </pc:spChg>
        <pc:spChg chg="mod ord">
          <ac:chgData name="Milla Vidina" userId="190ec009-fd7e-45c9-9149-d4045cea6774" providerId="ADAL" clId="{A71579FD-4D32-470F-9C95-683F51002868}" dt="2024-12-11T09:46:56.971" v="716" actId="700"/>
          <ac:spMkLst>
            <pc:docMk/>
            <pc:sldMk cId="1821808668" sldId="259"/>
            <ac:spMk id="4" creationId="{6D00317D-2EFE-977F-77AB-5722BBC669AB}"/>
          </ac:spMkLst>
        </pc:spChg>
        <pc:spChg chg="mod ord">
          <ac:chgData name="Milla Vidina" userId="190ec009-fd7e-45c9-9149-d4045cea6774" providerId="ADAL" clId="{A71579FD-4D32-470F-9C95-683F51002868}" dt="2024-12-11T09:47:21.902" v="720" actId="1076"/>
          <ac:spMkLst>
            <pc:docMk/>
            <pc:sldMk cId="1821808668" sldId="259"/>
            <ac:spMk id="5" creationId="{61BED946-FEA0-D075-B325-646F9DC9D539}"/>
          </ac:spMkLst>
        </pc:spChg>
        <pc:spChg chg="add mod ord">
          <ac:chgData name="Milla Vidina" userId="190ec009-fd7e-45c9-9149-d4045cea6774" providerId="ADAL" clId="{A71579FD-4D32-470F-9C95-683F51002868}" dt="2024-12-11T09:46:56.971" v="716" actId="700"/>
          <ac:spMkLst>
            <pc:docMk/>
            <pc:sldMk cId="1821808668" sldId="259"/>
            <ac:spMk id="6" creationId="{52750F2F-AD9A-26F6-8DD8-C21B9D102525}"/>
          </ac:spMkLst>
        </pc:spChg>
      </pc:sldChg>
      <pc:sldChg chg="delSp modSp mod modClrScheme chgLayout">
        <pc:chgData name="Milla Vidina" userId="190ec009-fd7e-45c9-9149-d4045cea6774" providerId="ADAL" clId="{A71579FD-4D32-470F-9C95-683F51002868}" dt="2024-12-11T09:47:14.189" v="719" actId="1076"/>
        <pc:sldMkLst>
          <pc:docMk/>
          <pc:sldMk cId="2461082031" sldId="260"/>
        </pc:sldMkLst>
        <pc:spChg chg="del">
          <ac:chgData name="Milla Vidina" userId="190ec009-fd7e-45c9-9149-d4045cea6774" providerId="ADAL" clId="{A71579FD-4D32-470F-9C95-683F51002868}" dt="2024-12-10T16:08:07.349" v="1" actId="478"/>
          <ac:spMkLst>
            <pc:docMk/>
            <pc:sldMk cId="2461082031" sldId="260"/>
            <ac:spMk id="2" creationId="{D8C10721-EB30-E2A7-386B-3DE6463AEE0A}"/>
          </ac:spMkLst>
        </pc:spChg>
        <pc:spChg chg="mod ord">
          <ac:chgData name="Milla Vidina" userId="190ec009-fd7e-45c9-9149-d4045cea6774" providerId="ADAL" clId="{A71579FD-4D32-470F-9C95-683F51002868}" dt="2024-12-11T09:47:11.290" v="718" actId="1076"/>
          <ac:spMkLst>
            <pc:docMk/>
            <pc:sldMk cId="2461082031" sldId="260"/>
            <ac:spMk id="3" creationId="{690215AE-4BC6-3836-8DDD-1FB8C1A51A3B}"/>
          </ac:spMkLst>
        </pc:spChg>
        <pc:spChg chg="mod ord">
          <ac:chgData name="Milla Vidina" userId="190ec009-fd7e-45c9-9149-d4045cea6774" providerId="ADAL" clId="{A71579FD-4D32-470F-9C95-683F51002868}" dt="2024-12-11T09:47:07.638" v="717" actId="700"/>
          <ac:spMkLst>
            <pc:docMk/>
            <pc:sldMk cId="2461082031" sldId="260"/>
            <ac:spMk id="4" creationId="{28E03ED4-4269-B7B4-28DA-8E2436C6E897}"/>
          </ac:spMkLst>
        </pc:spChg>
        <pc:spChg chg="mod ord">
          <ac:chgData name="Milla Vidina" userId="190ec009-fd7e-45c9-9149-d4045cea6774" providerId="ADAL" clId="{A71579FD-4D32-470F-9C95-683F51002868}" dt="2024-12-11T09:47:14.189" v="719" actId="1076"/>
          <ac:spMkLst>
            <pc:docMk/>
            <pc:sldMk cId="2461082031" sldId="260"/>
            <ac:spMk id="5" creationId="{247572E3-C485-980D-4F74-6C4397328FC5}"/>
          </ac:spMkLst>
        </pc:spChg>
      </pc:sldChg>
      <pc:sldChg chg="modSp mod">
        <pc:chgData name="Milla Vidina" userId="190ec009-fd7e-45c9-9149-d4045cea6774" providerId="ADAL" clId="{A71579FD-4D32-470F-9C95-683F51002868}" dt="2024-12-11T07:49:33.116" v="20" actId="20577"/>
        <pc:sldMkLst>
          <pc:docMk/>
          <pc:sldMk cId="1277980908" sldId="261"/>
        </pc:sldMkLst>
        <pc:spChg chg="mod">
          <ac:chgData name="Milla Vidina" userId="190ec009-fd7e-45c9-9149-d4045cea6774" providerId="ADAL" clId="{A71579FD-4D32-470F-9C95-683F51002868}" dt="2024-12-11T07:49:33.116" v="20" actId="20577"/>
          <ac:spMkLst>
            <pc:docMk/>
            <pc:sldMk cId="1277980908" sldId="261"/>
            <ac:spMk id="10" creationId="{9F0E2F6D-195C-F47A-E176-5ADA513A3624}"/>
          </ac:spMkLst>
        </pc:spChg>
      </pc:sldChg>
      <pc:sldChg chg="modSp add mod">
        <pc:chgData name="Milla Vidina" userId="190ec009-fd7e-45c9-9149-d4045cea6774" providerId="ADAL" clId="{A71579FD-4D32-470F-9C95-683F51002868}" dt="2024-12-11T07:52:17.574" v="97" actId="6549"/>
        <pc:sldMkLst>
          <pc:docMk/>
          <pc:sldMk cId="289310905" sldId="264"/>
        </pc:sldMkLst>
        <pc:spChg chg="mod">
          <ac:chgData name="Milla Vidina" userId="190ec009-fd7e-45c9-9149-d4045cea6774" providerId="ADAL" clId="{A71579FD-4D32-470F-9C95-683F51002868}" dt="2024-12-11T07:52:17.574" v="97" actId="6549"/>
          <ac:spMkLst>
            <pc:docMk/>
            <pc:sldMk cId="289310905" sldId="264"/>
            <ac:spMk id="10" creationId="{8CB6E83F-8A10-39A7-7E2D-08C1038D3117}"/>
          </ac:spMkLst>
        </pc:spChg>
      </pc:sldChg>
      <pc:sldChg chg="addSp delSp modSp add mod ord modClrScheme chgLayout">
        <pc:chgData name="Milla Vidina" userId="190ec009-fd7e-45c9-9149-d4045cea6774" providerId="ADAL" clId="{A71579FD-4D32-470F-9C95-683F51002868}" dt="2024-12-11T09:59:07.598" v="970" actId="14100"/>
        <pc:sldMkLst>
          <pc:docMk/>
          <pc:sldMk cId="1251878404" sldId="265"/>
        </pc:sldMkLst>
        <pc:spChg chg="del">
          <ac:chgData name="Milla Vidina" userId="190ec009-fd7e-45c9-9149-d4045cea6774" providerId="ADAL" clId="{A71579FD-4D32-470F-9C95-683F51002868}" dt="2024-12-11T07:53:04.984" v="165" actId="478"/>
          <ac:spMkLst>
            <pc:docMk/>
            <pc:sldMk cId="1251878404" sldId="265"/>
            <ac:spMk id="2" creationId="{FD88A5AC-BC57-7249-DDA6-CB1715AA75D2}"/>
          </ac:spMkLst>
        </pc:spChg>
        <pc:spChg chg="mod ord">
          <ac:chgData name="Milla Vidina" userId="190ec009-fd7e-45c9-9149-d4045cea6774" providerId="ADAL" clId="{A71579FD-4D32-470F-9C95-683F51002868}" dt="2024-12-11T09:58:41.863" v="965" actId="12"/>
          <ac:spMkLst>
            <pc:docMk/>
            <pc:sldMk cId="1251878404" sldId="265"/>
            <ac:spMk id="3" creationId="{2B44C489-EF79-14DF-0D05-BD986EA920DF}"/>
          </ac:spMkLst>
        </pc:spChg>
        <pc:spChg chg="mod ord">
          <ac:chgData name="Milla Vidina" userId="190ec009-fd7e-45c9-9149-d4045cea6774" providerId="ADAL" clId="{A71579FD-4D32-470F-9C95-683F51002868}" dt="2024-12-11T09:38:15.511" v="671" actId="700"/>
          <ac:spMkLst>
            <pc:docMk/>
            <pc:sldMk cId="1251878404" sldId="265"/>
            <ac:spMk id="4" creationId="{E18ED20A-ACC0-E421-8366-4AA077E94BA0}"/>
          </ac:spMkLst>
        </pc:spChg>
        <pc:spChg chg="mod ord">
          <ac:chgData name="Milla Vidina" userId="190ec009-fd7e-45c9-9149-d4045cea6774" providerId="ADAL" clId="{A71579FD-4D32-470F-9C95-683F51002868}" dt="2024-12-11T09:55:48.403" v="899" actId="1076"/>
          <ac:spMkLst>
            <pc:docMk/>
            <pc:sldMk cId="1251878404" sldId="265"/>
            <ac:spMk id="5" creationId="{6116A197-E7B9-244D-F6A0-67F0AF0BB439}"/>
          </ac:spMkLst>
        </pc:spChg>
        <pc:spChg chg="add del mod ord">
          <ac:chgData name="Milla Vidina" userId="190ec009-fd7e-45c9-9149-d4045cea6774" providerId="ADAL" clId="{A71579FD-4D32-470F-9C95-683F51002868}" dt="2024-12-11T09:58:25.123" v="964" actId="1076"/>
          <ac:spMkLst>
            <pc:docMk/>
            <pc:sldMk cId="1251878404" sldId="265"/>
            <ac:spMk id="6" creationId="{EBEBAA8A-B7C9-9848-EF07-FF80EDAA2996}"/>
          </ac:spMkLst>
        </pc:spChg>
        <pc:spChg chg="add mod">
          <ac:chgData name="Milla Vidina" userId="190ec009-fd7e-45c9-9149-d4045cea6774" providerId="ADAL" clId="{A71579FD-4D32-470F-9C95-683F51002868}" dt="2024-12-11T09:59:04.955" v="969" actId="1076"/>
          <ac:spMkLst>
            <pc:docMk/>
            <pc:sldMk cId="1251878404" sldId="265"/>
            <ac:spMk id="7" creationId="{D46D69DF-14C7-6C16-E435-9FBEED25CB54}"/>
          </ac:spMkLst>
        </pc:spChg>
        <pc:spChg chg="add mod">
          <ac:chgData name="Milla Vidina" userId="190ec009-fd7e-45c9-9149-d4045cea6774" providerId="ADAL" clId="{A71579FD-4D32-470F-9C95-683F51002868}" dt="2024-12-11T09:59:07.598" v="970" actId="14100"/>
          <ac:spMkLst>
            <pc:docMk/>
            <pc:sldMk cId="1251878404" sldId="265"/>
            <ac:spMk id="8" creationId="{A554A690-83B5-0409-AD30-37966DF3DB13}"/>
          </ac:spMkLst>
        </pc:spChg>
      </pc:sldChg>
      <pc:sldChg chg="modSp add mod">
        <pc:chgData name="Milla Vidina" userId="190ec009-fd7e-45c9-9149-d4045cea6774" providerId="ADAL" clId="{A71579FD-4D32-470F-9C95-683F51002868}" dt="2024-12-11T07:59:38.257" v="353" actId="1076"/>
        <pc:sldMkLst>
          <pc:docMk/>
          <pc:sldMk cId="4064520995" sldId="266"/>
        </pc:sldMkLst>
        <pc:spChg chg="mod">
          <ac:chgData name="Milla Vidina" userId="190ec009-fd7e-45c9-9149-d4045cea6774" providerId="ADAL" clId="{A71579FD-4D32-470F-9C95-683F51002868}" dt="2024-12-11T07:59:38.257" v="353" actId="1076"/>
          <ac:spMkLst>
            <pc:docMk/>
            <pc:sldMk cId="4064520995" sldId="266"/>
            <ac:spMk id="10" creationId="{759F1BE8-E0BB-1BE7-F7C7-48C4DA162E94}"/>
          </ac:spMkLst>
        </pc:spChg>
      </pc:sldChg>
      <pc:sldChg chg="delSp modSp add mod modClrScheme chgLayout">
        <pc:chgData name="Milla Vidina" userId="190ec009-fd7e-45c9-9149-d4045cea6774" providerId="ADAL" clId="{A71579FD-4D32-470F-9C95-683F51002868}" dt="2024-12-11T09:44:50.171" v="714" actId="20577"/>
        <pc:sldMkLst>
          <pc:docMk/>
          <pc:sldMk cId="449064720" sldId="267"/>
        </pc:sldMkLst>
        <pc:spChg chg="del mod">
          <ac:chgData name="Milla Vidina" userId="190ec009-fd7e-45c9-9149-d4045cea6774" providerId="ADAL" clId="{A71579FD-4D32-470F-9C95-683F51002868}" dt="2024-12-11T09:44:40.796" v="711" actId="700"/>
          <ac:spMkLst>
            <pc:docMk/>
            <pc:sldMk cId="449064720" sldId="267"/>
            <ac:spMk id="2" creationId="{A0C9F55D-D82B-928B-F890-59984F4A16AB}"/>
          </ac:spMkLst>
        </pc:spChg>
        <pc:spChg chg="mod ord">
          <ac:chgData name="Milla Vidina" userId="190ec009-fd7e-45c9-9149-d4045cea6774" providerId="ADAL" clId="{A71579FD-4D32-470F-9C95-683F51002868}" dt="2024-12-11T09:44:50.171" v="714" actId="20577"/>
          <ac:spMkLst>
            <pc:docMk/>
            <pc:sldMk cId="449064720" sldId="267"/>
            <ac:spMk id="3" creationId="{11B77B20-3E90-B997-4C0D-7BB2C6B4FE9A}"/>
          </ac:spMkLst>
        </pc:spChg>
        <pc:spChg chg="mod ord">
          <ac:chgData name="Milla Vidina" userId="190ec009-fd7e-45c9-9149-d4045cea6774" providerId="ADAL" clId="{A71579FD-4D32-470F-9C95-683F51002868}" dt="2024-12-11T09:44:40.796" v="711" actId="700"/>
          <ac:spMkLst>
            <pc:docMk/>
            <pc:sldMk cId="449064720" sldId="267"/>
            <ac:spMk id="4" creationId="{592BBC83-356F-BBEE-F445-4C7FDE9EEE58}"/>
          </ac:spMkLst>
        </pc:spChg>
        <pc:spChg chg="mod ord">
          <ac:chgData name="Milla Vidina" userId="190ec009-fd7e-45c9-9149-d4045cea6774" providerId="ADAL" clId="{A71579FD-4D32-470F-9C95-683F51002868}" dt="2024-12-11T09:44:40.796" v="711" actId="700"/>
          <ac:spMkLst>
            <pc:docMk/>
            <pc:sldMk cId="449064720" sldId="267"/>
            <ac:spMk id="5" creationId="{A86791D3-BFD3-C7E0-0069-BE2CC3966639}"/>
          </ac:spMkLst>
        </pc:spChg>
      </pc:sldChg>
      <pc:sldChg chg="add">
        <pc:chgData name="Milla Vidina" userId="190ec009-fd7e-45c9-9149-d4045cea6774" providerId="ADAL" clId="{A71579FD-4D32-470F-9C95-683F51002868}" dt="2024-12-11T07:58:48.669" v="348" actId="2890"/>
        <pc:sldMkLst>
          <pc:docMk/>
          <pc:sldMk cId="1689359532" sldId="268"/>
        </pc:sldMkLst>
      </pc:sldChg>
      <pc:sldChg chg="addSp delSp modSp add mod ord modClrScheme chgLayout">
        <pc:chgData name="Milla Vidina" userId="190ec009-fd7e-45c9-9149-d4045cea6774" providerId="ADAL" clId="{A71579FD-4D32-470F-9C95-683F51002868}" dt="2024-12-11T10:03:24.372" v="1049" actId="1076"/>
        <pc:sldMkLst>
          <pc:docMk/>
          <pc:sldMk cId="2166822531" sldId="269"/>
        </pc:sldMkLst>
        <pc:spChg chg="add del mod ord">
          <ac:chgData name="Milla Vidina" userId="190ec009-fd7e-45c9-9149-d4045cea6774" providerId="ADAL" clId="{A71579FD-4D32-470F-9C95-683F51002868}" dt="2024-12-11T09:43:06.244" v="703" actId="478"/>
          <ac:spMkLst>
            <pc:docMk/>
            <pc:sldMk cId="2166822531" sldId="269"/>
            <ac:spMk id="2" creationId="{77C75B05-B065-E247-9271-2D7793A78672}"/>
          </ac:spMkLst>
        </pc:spChg>
        <pc:spChg chg="mod ord">
          <ac:chgData name="Milla Vidina" userId="190ec009-fd7e-45c9-9149-d4045cea6774" providerId="ADAL" clId="{A71579FD-4D32-470F-9C95-683F51002868}" dt="2024-12-11T10:03:19.542" v="1048" actId="14100"/>
          <ac:spMkLst>
            <pc:docMk/>
            <pc:sldMk cId="2166822531" sldId="269"/>
            <ac:spMk id="3" creationId="{715D8706-A5EE-9CF8-D3BA-F275B264BD7D}"/>
          </ac:spMkLst>
        </pc:spChg>
        <pc:spChg chg="mod ord">
          <ac:chgData name="Milla Vidina" userId="190ec009-fd7e-45c9-9149-d4045cea6774" providerId="ADAL" clId="{A71579FD-4D32-470F-9C95-683F51002868}" dt="2024-12-11T09:38:24.410" v="672" actId="700"/>
          <ac:spMkLst>
            <pc:docMk/>
            <pc:sldMk cId="2166822531" sldId="269"/>
            <ac:spMk id="4" creationId="{C8F1587B-72A2-D935-D40A-930177B20177}"/>
          </ac:spMkLst>
        </pc:spChg>
        <pc:spChg chg="mod ord">
          <ac:chgData name="Milla Vidina" userId="190ec009-fd7e-45c9-9149-d4045cea6774" providerId="ADAL" clId="{A71579FD-4D32-470F-9C95-683F51002868}" dt="2024-12-11T10:03:24.372" v="1049" actId="1076"/>
          <ac:spMkLst>
            <pc:docMk/>
            <pc:sldMk cId="2166822531" sldId="269"/>
            <ac:spMk id="5" creationId="{B0664725-7A26-8F07-2909-795E19262C9A}"/>
          </ac:spMkLst>
        </pc:spChg>
      </pc:sldChg>
      <pc:sldChg chg="addSp delSp modSp add mod ord modClrScheme chgLayout">
        <pc:chgData name="Milla Vidina" userId="190ec009-fd7e-45c9-9149-d4045cea6774" providerId="ADAL" clId="{A71579FD-4D32-470F-9C95-683F51002868}" dt="2024-12-11T10:17:13.743" v="1500" actId="20577"/>
        <pc:sldMkLst>
          <pc:docMk/>
          <pc:sldMk cId="2488075164" sldId="270"/>
        </pc:sldMkLst>
        <pc:spChg chg="add del mod ord">
          <ac:chgData name="Milla Vidina" userId="190ec009-fd7e-45c9-9149-d4045cea6774" providerId="ADAL" clId="{A71579FD-4D32-470F-9C95-683F51002868}" dt="2024-12-11T09:42:28.649" v="696" actId="478"/>
          <ac:spMkLst>
            <pc:docMk/>
            <pc:sldMk cId="2488075164" sldId="270"/>
            <ac:spMk id="2" creationId="{2F594F02-4554-D6CD-D142-7BFA2DDD67A8}"/>
          </ac:spMkLst>
        </pc:spChg>
        <pc:spChg chg="mod ord">
          <ac:chgData name="Milla Vidina" userId="190ec009-fd7e-45c9-9149-d4045cea6774" providerId="ADAL" clId="{A71579FD-4D32-470F-9C95-683F51002868}" dt="2024-12-11T10:16:48.161" v="1498" actId="20577"/>
          <ac:spMkLst>
            <pc:docMk/>
            <pc:sldMk cId="2488075164" sldId="270"/>
            <ac:spMk id="3" creationId="{77FA625C-F06A-9A4E-1528-B9D87EEEE877}"/>
          </ac:spMkLst>
        </pc:spChg>
        <pc:spChg chg="mod ord">
          <ac:chgData name="Milla Vidina" userId="190ec009-fd7e-45c9-9149-d4045cea6774" providerId="ADAL" clId="{A71579FD-4D32-470F-9C95-683F51002868}" dt="2024-12-11T09:42:49.616" v="699" actId="700"/>
          <ac:spMkLst>
            <pc:docMk/>
            <pc:sldMk cId="2488075164" sldId="270"/>
            <ac:spMk id="4" creationId="{ECC2471F-F45B-55DF-1F44-58AE7283CE49}"/>
          </ac:spMkLst>
        </pc:spChg>
        <pc:spChg chg="mod ord">
          <ac:chgData name="Milla Vidina" userId="190ec009-fd7e-45c9-9149-d4045cea6774" providerId="ADAL" clId="{A71579FD-4D32-470F-9C95-683F51002868}" dt="2024-12-11T10:17:13.743" v="1500" actId="20577"/>
          <ac:spMkLst>
            <pc:docMk/>
            <pc:sldMk cId="2488075164" sldId="270"/>
            <ac:spMk id="5" creationId="{40A1668B-8B2E-1C0F-5034-14077066CAF3}"/>
          </ac:spMkLst>
        </pc:spChg>
      </pc:sldChg>
      <pc:sldChg chg="addSp delSp modSp add mod modClrScheme chgLayout">
        <pc:chgData name="Milla Vidina" userId="190ec009-fd7e-45c9-9149-d4045cea6774" providerId="ADAL" clId="{A71579FD-4D32-470F-9C95-683F51002868}" dt="2024-12-11T10:13:15.097" v="1321" actId="1076"/>
        <pc:sldMkLst>
          <pc:docMk/>
          <pc:sldMk cId="1799448564" sldId="271"/>
        </pc:sldMkLst>
        <pc:spChg chg="add del mod ord">
          <ac:chgData name="Milla Vidina" userId="190ec009-fd7e-45c9-9149-d4045cea6774" providerId="ADAL" clId="{A71579FD-4D32-470F-9C95-683F51002868}" dt="2024-12-11T09:41:01.805" v="678" actId="700"/>
          <ac:spMkLst>
            <pc:docMk/>
            <pc:sldMk cId="1799448564" sldId="271"/>
            <ac:spMk id="2" creationId="{A2878AD5-10E1-764A-F6D0-06FF8DAF9783}"/>
          </ac:spMkLst>
        </pc:spChg>
        <pc:spChg chg="mod ord">
          <ac:chgData name="Milla Vidina" userId="190ec009-fd7e-45c9-9149-d4045cea6774" providerId="ADAL" clId="{A71579FD-4D32-470F-9C95-683F51002868}" dt="2024-12-11T10:08:01.727" v="1180" actId="20577"/>
          <ac:spMkLst>
            <pc:docMk/>
            <pc:sldMk cId="1799448564" sldId="271"/>
            <ac:spMk id="3" creationId="{15A0CE0F-DF47-9C88-D2A8-48B7DE0FCAA7}"/>
          </ac:spMkLst>
        </pc:spChg>
        <pc:spChg chg="mod ord">
          <ac:chgData name="Milla Vidina" userId="190ec009-fd7e-45c9-9149-d4045cea6774" providerId="ADAL" clId="{A71579FD-4D32-470F-9C95-683F51002868}" dt="2024-12-11T09:41:01.805" v="678" actId="700"/>
          <ac:spMkLst>
            <pc:docMk/>
            <pc:sldMk cId="1799448564" sldId="271"/>
            <ac:spMk id="4" creationId="{1AAFBAF4-BB46-8124-01C2-515FE8A9473E}"/>
          </ac:spMkLst>
        </pc:spChg>
        <pc:spChg chg="mod ord">
          <ac:chgData name="Milla Vidina" userId="190ec009-fd7e-45c9-9149-d4045cea6774" providerId="ADAL" clId="{A71579FD-4D32-470F-9C95-683F51002868}" dt="2024-12-11T10:13:12.067" v="1320" actId="255"/>
          <ac:spMkLst>
            <pc:docMk/>
            <pc:sldMk cId="1799448564" sldId="271"/>
            <ac:spMk id="5" creationId="{5D9C0244-A871-6989-61C8-B561CCB26D0D}"/>
          </ac:spMkLst>
        </pc:spChg>
        <pc:spChg chg="add del mod ord">
          <ac:chgData name="Milla Vidina" userId="190ec009-fd7e-45c9-9149-d4045cea6774" providerId="ADAL" clId="{A71579FD-4D32-470F-9C95-683F51002868}" dt="2024-12-11T09:41:01.805" v="678" actId="700"/>
          <ac:spMkLst>
            <pc:docMk/>
            <pc:sldMk cId="1799448564" sldId="271"/>
            <ac:spMk id="6" creationId="{9E74D90A-EC37-9588-B526-B98FDD210303}"/>
          </ac:spMkLst>
        </pc:spChg>
        <pc:spChg chg="add del mod ord">
          <ac:chgData name="Milla Vidina" userId="190ec009-fd7e-45c9-9149-d4045cea6774" providerId="ADAL" clId="{A71579FD-4D32-470F-9C95-683F51002868}" dt="2024-12-11T09:41:01.805" v="678" actId="700"/>
          <ac:spMkLst>
            <pc:docMk/>
            <pc:sldMk cId="1799448564" sldId="271"/>
            <ac:spMk id="7" creationId="{61659AFE-8CBC-9E2E-9864-BE800356C2DF}"/>
          </ac:spMkLst>
        </pc:spChg>
        <pc:spChg chg="add mod">
          <ac:chgData name="Milla Vidina" userId="190ec009-fd7e-45c9-9149-d4045cea6774" providerId="ADAL" clId="{A71579FD-4D32-470F-9C95-683F51002868}" dt="2024-12-11T10:13:15.097" v="1321" actId="1076"/>
          <ac:spMkLst>
            <pc:docMk/>
            <pc:sldMk cId="1799448564" sldId="271"/>
            <ac:spMk id="8" creationId="{1EE3C0CA-F748-BB36-3BA2-AB9A5695685C}"/>
          </ac:spMkLst>
        </pc:spChg>
      </pc:sldChg>
      <pc:sldChg chg="addSp delSp modSp add mod modClrScheme chgLayout">
        <pc:chgData name="Milla Vidina" userId="190ec009-fd7e-45c9-9149-d4045cea6774" providerId="ADAL" clId="{A71579FD-4D32-470F-9C95-683F51002868}" dt="2024-12-11T10:12:52.029" v="1311" actId="255"/>
        <pc:sldMkLst>
          <pc:docMk/>
          <pc:sldMk cId="1751458974" sldId="272"/>
        </pc:sldMkLst>
        <pc:spChg chg="del mod">
          <ac:chgData name="Milla Vidina" userId="190ec009-fd7e-45c9-9149-d4045cea6774" providerId="ADAL" clId="{A71579FD-4D32-470F-9C95-683F51002868}" dt="2024-12-11T08:08:11.116" v="445" actId="478"/>
          <ac:spMkLst>
            <pc:docMk/>
            <pc:sldMk cId="1751458974" sldId="272"/>
            <ac:spMk id="3" creationId="{7D0EDC5D-5F51-F562-8026-8B593E12FA1F}"/>
          </ac:spMkLst>
        </pc:spChg>
        <pc:spChg chg="mod ord">
          <ac:chgData name="Milla Vidina" userId="190ec009-fd7e-45c9-9149-d4045cea6774" providerId="ADAL" clId="{A71579FD-4D32-470F-9C95-683F51002868}" dt="2024-12-11T09:42:05.372" v="690" actId="26606"/>
          <ac:spMkLst>
            <pc:docMk/>
            <pc:sldMk cId="1751458974" sldId="272"/>
            <ac:spMk id="4" creationId="{BBD09BFC-833B-FCE2-01ED-F343192B0823}"/>
          </ac:spMkLst>
        </pc:spChg>
        <pc:spChg chg="mod ord">
          <ac:chgData name="Milla Vidina" userId="190ec009-fd7e-45c9-9149-d4045cea6774" providerId="ADAL" clId="{A71579FD-4D32-470F-9C95-683F51002868}" dt="2024-12-11T10:12:52.029" v="1311" actId="255"/>
          <ac:spMkLst>
            <pc:docMk/>
            <pc:sldMk cId="1751458974" sldId="272"/>
            <ac:spMk id="5" creationId="{C686335C-1A45-8CCB-44FF-61B00CED76DE}"/>
          </ac:spMkLst>
        </pc:spChg>
        <pc:spChg chg="add del mod">
          <ac:chgData name="Milla Vidina" userId="190ec009-fd7e-45c9-9149-d4045cea6774" providerId="ADAL" clId="{A71579FD-4D32-470F-9C95-683F51002868}" dt="2024-12-11T08:08:36.454" v="449" actId="478"/>
          <ac:spMkLst>
            <pc:docMk/>
            <pc:sldMk cId="1751458974" sldId="272"/>
            <ac:spMk id="6" creationId="{582F9AEB-1119-1A3D-F2C9-499C4D36AF1D}"/>
          </ac:spMkLst>
        </pc:spChg>
        <pc:spChg chg="add mod">
          <ac:chgData name="Milla Vidina" userId="190ec009-fd7e-45c9-9149-d4045cea6774" providerId="ADAL" clId="{A71579FD-4D32-470F-9C95-683F51002868}" dt="2024-12-11T09:42:18.351" v="694" actId="1076"/>
          <ac:spMkLst>
            <pc:docMk/>
            <pc:sldMk cId="1751458974" sldId="272"/>
            <ac:spMk id="7" creationId="{BC1298E2-EA0E-F24B-AEDD-6E07266F56BD}"/>
          </ac:spMkLst>
        </pc:spChg>
        <pc:spChg chg="add del mod ord">
          <ac:chgData name="Milla Vidina" userId="190ec009-fd7e-45c9-9149-d4045cea6774" providerId="ADAL" clId="{A71579FD-4D32-470F-9C95-683F51002868}" dt="2024-12-11T09:41:30.553" v="683" actId="478"/>
          <ac:spMkLst>
            <pc:docMk/>
            <pc:sldMk cId="1751458974" sldId="272"/>
            <ac:spMk id="8" creationId="{2D034FF7-EFD2-AD09-480A-9D39408261C2}"/>
          </ac:spMkLst>
        </pc:spChg>
        <pc:spChg chg="add del mod ord">
          <ac:chgData name="Milla Vidina" userId="190ec009-fd7e-45c9-9149-d4045cea6774" providerId="ADAL" clId="{A71579FD-4D32-470F-9C95-683F51002868}" dt="2024-12-11T09:42:11.728" v="693" actId="478"/>
          <ac:spMkLst>
            <pc:docMk/>
            <pc:sldMk cId="1751458974" sldId="272"/>
            <ac:spMk id="9" creationId="{F2271813-E5F9-48CA-1D5E-9BD56DB212ED}"/>
          </ac:spMkLst>
        </pc:spChg>
        <pc:spChg chg="add mod">
          <ac:chgData name="Milla Vidina" userId="190ec009-fd7e-45c9-9149-d4045cea6774" providerId="ADAL" clId="{A71579FD-4D32-470F-9C95-683F51002868}" dt="2024-12-11T10:12:44.421" v="1310" actId="1076"/>
          <ac:spMkLst>
            <pc:docMk/>
            <pc:sldMk cId="1751458974" sldId="272"/>
            <ac:spMk id="10" creationId="{DC7591A0-885F-6AD3-752E-FDA152CA624C}"/>
          </ac:spMkLst>
        </pc:spChg>
      </pc:sldChg>
      <pc:sldChg chg="modSp add mod ord">
        <pc:chgData name="Milla Vidina" userId="190ec009-fd7e-45c9-9149-d4045cea6774" providerId="ADAL" clId="{A71579FD-4D32-470F-9C95-683F51002868}" dt="2024-12-11T08:12:46.462" v="473" actId="6549"/>
        <pc:sldMkLst>
          <pc:docMk/>
          <pc:sldMk cId="2215426364" sldId="273"/>
        </pc:sldMkLst>
        <pc:spChg chg="mod">
          <ac:chgData name="Milla Vidina" userId="190ec009-fd7e-45c9-9149-d4045cea6774" providerId="ADAL" clId="{A71579FD-4D32-470F-9C95-683F51002868}" dt="2024-12-11T08:12:46.462" v="473" actId="6549"/>
          <ac:spMkLst>
            <pc:docMk/>
            <pc:sldMk cId="2215426364" sldId="273"/>
            <ac:spMk id="10" creationId="{2AE9B28D-8757-FE03-E824-2D7675B0EF9C}"/>
          </ac:spMkLst>
        </pc:spChg>
      </pc:sldChg>
      <pc:sldChg chg="addSp delSp modSp add mod modClrScheme chgLayout">
        <pc:chgData name="Milla Vidina" userId="190ec009-fd7e-45c9-9149-d4045cea6774" providerId="ADAL" clId="{A71579FD-4D32-470F-9C95-683F51002868}" dt="2024-12-11T10:21:34.381" v="1509" actId="20577"/>
        <pc:sldMkLst>
          <pc:docMk/>
          <pc:sldMk cId="1454783381" sldId="274"/>
        </pc:sldMkLst>
        <pc:spChg chg="add mod">
          <ac:chgData name="Milla Vidina" userId="190ec009-fd7e-45c9-9149-d4045cea6774" providerId="ADAL" clId="{A71579FD-4D32-470F-9C95-683F51002868}" dt="2024-12-11T10:21:01.838" v="1501"/>
          <ac:spMkLst>
            <pc:docMk/>
            <pc:sldMk cId="1454783381" sldId="274"/>
            <ac:spMk id="2" creationId="{AD3B488F-C18C-E0A9-CD29-0A8C5BFA197E}"/>
          </ac:spMkLst>
        </pc:spChg>
        <pc:spChg chg="mod ord">
          <ac:chgData name="Milla Vidina" userId="190ec009-fd7e-45c9-9149-d4045cea6774" providerId="ADAL" clId="{A71579FD-4D32-470F-9C95-683F51002868}" dt="2024-12-11T09:44:17.710" v="710" actId="1076"/>
          <ac:spMkLst>
            <pc:docMk/>
            <pc:sldMk cId="1454783381" sldId="274"/>
            <ac:spMk id="3" creationId="{1675A16E-6642-726D-19F5-C1DA2D17018F}"/>
          </ac:spMkLst>
        </pc:spChg>
        <pc:spChg chg="mod ord">
          <ac:chgData name="Milla Vidina" userId="190ec009-fd7e-45c9-9149-d4045cea6774" providerId="ADAL" clId="{A71579FD-4D32-470F-9C95-683F51002868}" dt="2024-12-11T09:44:09.918" v="708" actId="700"/>
          <ac:spMkLst>
            <pc:docMk/>
            <pc:sldMk cId="1454783381" sldId="274"/>
            <ac:spMk id="4" creationId="{2302763C-A78B-DF1E-FFFA-3687FA1A0653}"/>
          </ac:spMkLst>
        </pc:spChg>
        <pc:spChg chg="del mod ord">
          <ac:chgData name="Milla Vidina" userId="190ec009-fd7e-45c9-9149-d4045cea6774" providerId="ADAL" clId="{A71579FD-4D32-470F-9C95-683F51002868}" dt="2024-12-11T10:21:14.558" v="1502" actId="478"/>
          <ac:spMkLst>
            <pc:docMk/>
            <pc:sldMk cId="1454783381" sldId="274"/>
            <ac:spMk id="5" creationId="{6B082163-402D-7CF8-B000-23344286D506}"/>
          </ac:spMkLst>
        </pc:spChg>
        <pc:spChg chg="add del mod">
          <ac:chgData name="Milla Vidina" userId="190ec009-fd7e-45c9-9149-d4045cea6774" providerId="ADAL" clId="{A71579FD-4D32-470F-9C95-683F51002868}" dt="2024-12-11T10:21:20.185" v="1504" actId="478"/>
          <ac:spMkLst>
            <pc:docMk/>
            <pc:sldMk cId="1454783381" sldId="274"/>
            <ac:spMk id="7" creationId="{D7E32434-A9E3-2483-1AF5-C2ADCBC7D8D7}"/>
          </ac:spMkLst>
        </pc:spChg>
        <pc:spChg chg="add mod">
          <ac:chgData name="Milla Vidina" userId="190ec009-fd7e-45c9-9149-d4045cea6774" providerId="ADAL" clId="{A71579FD-4D32-470F-9C95-683F51002868}" dt="2024-12-11T10:21:34.381" v="1509" actId="20577"/>
          <ac:spMkLst>
            <pc:docMk/>
            <pc:sldMk cId="1454783381" sldId="274"/>
            <ac:spMk id="8" creationId="{0F772625-4684-40CE-A639-8989F9E585B3}"/>
          </ac:spMkLst>
        </pc:spChg>
      </pc:sldChg>
      <pc:sldChg chg="modSp">
        <pc:chgData name="Milla Vidina" userId="190ec009-fd7e-45c9-9149-d4045cea6774" providerId="ADAL" clId="{A71579FD-4D32-470F-9C95-683F51002868}" dt="2024-12-11T09:13:51.896" v="606"/>
        <pc:sldMkLst>
          <pc:docMk/>
          <pc:sldMk cId="12582994" sldId="275"/>
        </pc:sldMkLst>
        <pc:spChg chg="mod">
          <ac:chgData name="Milla Vidina" userId="190ec009-fd7e-45c9-9149-d4045cea6774" providerId="ADAL" clId="{A71579FD-4D32-470F-9C95-683F51002868}" dt="2024-12-11T09:13:51.896" v="606"/>
          <ac:spMkLst>
            <pc:docMk/>
            <pc:sldMk cId="12582994" sldId="275"/>
            <ac:spMk id="2" creationId="{C5413D58-4CE5-E59F-39CC-F0440BBF3695}"/>
          </ac:spMkLst>
        </pc:spChg>
      </pc:sldChg>
      <pc:sldChg chg="modSp">
        <pc:chgData name="Milla Vidina" userId="190ec009-fd7e-45c9-9149-d4045cea6774" providerId="ADAL" clId="{A71579FD-4D32-470F-9C95-683F51002868}" dt="2024-12-11T09:13:51.896" v="606"/>
        <pc:sldMkLst>
          <pc:docMk/>
          <pc:sldMk cId="47149550" sldId="276"/>
        </pc:sldMkLst>
        <pc:spChg chg="mod">
          <ac:chgData name="Milla Vidina" userId="190ec009-fd7e-45c9-9149-d4045cea6774" providerId="ADAL" clId="{A71579FD-4D32-470F-9C95-683F51002868}" dt="2024-12-11T09:13:51.896" v="606"/>
          <ac:spMkLst>
            <pc:docMk/>
            <pc:sldMk cId="47149550" sldId="276"/>
            <ac:spMk id="2" creationId="{55752788-3058-AB39-E7CB-260960F95230}"/>
          </ac:spMkLst>
        </pc:spChg>
      </pc:sldChg>
      <pc:sldChg chg="modSp">
        <pc:chgData name="Milla Vidina" userId="190ec009-fd7e-45c9-9149-d4045cea6774" providerId="ADAL" clId="{A71579FD-4D32-470F-9C95-683F51002868}" dt="2024-12-11T09:13:51.896" v="606"/>
        <pc:sldMkLst>
          <pc:docMk/>
          <pc:sldMk cId="159419378" sldId="277"/>
        </pc:sldMkLst>
        <pc:spChg chg="mod">
          <ac:chgData name="Milla Vidina" userId="190ec009-fd7e-45c9-9149-d4045cea6774" providerId="ADAL" clId="{A71579FD-4D32-470F-9C95-683F51002868}" dt="2024-12-11T09:13:51.896" v="606"/>
          <ac:spMkLst>
            <pc:docMk/>
            <pc:sldMk cId="159419378" sldId="277"/>
            <ac:spMk id="2" creationId="{8043F532-4CA1-8EE0-9805-692C6164D3A6}"/>
          </ac:spMkLst>
        </pc:spChg>
      </pc:sldChg>
      <pc:sldChg chg="modSp">
        <pc:chgData name="Milla Vidina" userId="190ec009-fd7e-45c9-9149-d4045cea6774" providerId="ADAL" clId="{A71579FD-4D32-470F-9C95-683F51002868}" dt="2024-12-11T09:13:51.896" v="606"/>
        <pc:sldMkLst>
          <pc:docMk/>
          <pc:sldMk cId="534133781" sldId="278"/>
        </pc:sldMkLst>
        <pc:spChg chg="mod">
          <ac:chgData name="Milla Vidina" userId="190ec009-fd7e-45c9-9149-d4045cea6774" providerId="ADAL" clId="{A71579FD-4D32-470F-9C95-683F51002868}" dt="2024-12-11T09:13:51.896" v="606"/>
          <ac:spMkLst>
            <pc:docMk/>
            <pc:sldMk cId="534133781" sldId="278"/>
            <ac:spMk id="2" creationId="{7DD58BB3-95CD-7683-5778-BD1AF745578F}"/>
          </ac:spMkLst>
        </pc:spChg>
      </pc:sldChg>
      <pc:sldChg chg="modSp">
        <pc:chgData name="Milla Vidina" userId="190ec009-fd7e-45c9-9149-d4045cea6774" providerId="ADAL" clId="{A71579FD-4D32-470F-9C95-683F51002868}" dt="2024-12-11T09:13:51.896" v="606"/>
        <pc:sldMkLst>
          <pc:docMk/>
          <pc:sldMk cId="1482555681" sldId="279"/>
        </pc:sldMkLst>
        <pc:spChg chg="mod">
          <ac:chgData name="Milla Vidina" userId="190ec009-fd7e-45c9-9149-d4045cea6774" providerId="ADAL" clId="{A71579FD-4D32-470F-9C95-683F51002868}" dt="2024-12-11T09:13:51.896" v="606"/>
          <ac:spMkLst>
            <pc:docMk/>
            <pc:sldMk cId="1482555681" sldId="279"/>
            <ac:spMk id="2" creationId="{4069DE5A-C257-416E-C9A3-80BEEBFF1009}"/>
          </ac:spMkLst>
        </pc:spChg>
      </pc:sldChg>
      <pc:sldChg chg="modSp">
        <pc:chgData name="Milla Vidina" userId="190ec009-fd7e-45c9-9149-d4045cea6774" providerId="ADAL" clId="{A71579FD-4D32-470F-9C95-683F51002868}" dt="2024-12-11T09:13:51.896" v="606"/>
        <pc:sldMkLst>
          <pc:docMk/>
          <pc:sldMk cId="2350336248" sldId="280"/>
        </pc:sldMkLst>
        <pc:spChg chg="mod">
          <ac:chgData name="Milla Vidina" userId="190ec009-fd7e-45c9-9149-d4045cea6774" providerId="ADAL" clId="{A71579FD-4D32-470F-9C95-683F51002868}" dt="2024-12-11T09:13:51.896" v="606"/>
          <ac:spMkLst>
            <pc:docMk/>
            <pc:sldMk cId="2350336248" sldId="280"/>
            <ac:spMk id="2" creationId="{41135D86-3A3D-5C6D-5BB1-0B5C7EECA60E}"/>
          </ac:spMkLst>
        </pc:spChg>
      </pc:sldChg>
      <pc:sldChg chg="modSp">
        <pc:chgData name="Milla Vidina" userId="190ec009-fd7e-45c9-9149-d4045cea6774" providerId="ADAL" clId="{A71579FD-4D32-470F-9C95-683F51002868}" dt="2024-12-11T09:13:51.896" v="606"/>
        <pc:sldMkLst>
          <pc:docMk/>
          <pc:sldMk cId="4181446816" sldId="281"/>
        </pc:sldMkLst>
        <pc:spChg chg="mod">
          <ac:chgData name="Milla Vidina" userId="190ec009-fd7e-45c9-9149-d4045cea6774" providerId="ADAL" clId="{A71579FD-4D32-470F-9C95-683F51002868}" dt="2024-12-11T09:13:51.896" v="606"/>
          <ac:spMkLst>
            <pc:docMk/>
            <pc:sldMk cId="4181446816" sldId="281"/>
            <ac:spMk id="2" creationId="{BCB568AB-F890-340D-D601-4AE1BA278B1A}"/>
          </ac:spMkLst>
        </pc:spChg>
      </pc:sldChg>
      <pc:sldChg chg="add del">
        <pc:chgData name="Milla Vidina" userId="190ec009-fd7e-45c9-9149-d4045cea6774" providerId="ADAL" clId="{A71579FD-4D32-470F-9C95-683F51002868}" dt="2024-12-11T09:39:30.726" v="677" actId="2890"/>
        <pc:sldMkLst>
          <pc:docMk/>
          <pc:sldMk cId="1837103712" sldId="284"/>
        </pc:sldMkLst>
      </pc:sldChg>
      <pc:sldChg chg="del">
        <pc:chgData name="Milla Vidina" userId="190ec009-fd7e-45c9-9149-d4045cea6774" providerId="ADAL" clId="{A71579FD-4D32-470F-9C95-683F51002868}" dt="2024-12-11T09:16:05.476" v="607" actId="47"/>
        <pc:sldMkLst>
          <pc:docMk/>
          <pc:sldMk cId="4251085166" sldId="337"/>
        </pc:sldMkLst>
      </pc:sldChg>
      <pc:sldChg chg="del">
        <pc:chgData name="Milla Vidina" userId="190ec009-fd7e-45c9-9149-d4045cea6774" providerId="ADAL" clId="{A71579FD-4D32-470F-9C95-683F51002868}" dt="2024-12-11T09:29:13.821" v="648" actId="47"/>
        <pc:sldMkLst>
          <pc:docMk/>
          <pc:sldMk cId="401160218" sldId="352"/>
        </pc:sldMkLst>
      </pc:sldChg>
      <pc:sldMasterChg chg="new mod addSldLayout">
        <pc:chgData name="Milla Vidina" userId="190ec009-fd7e-45c9-9149-d4045cea6774" providerId="ADAL" clId="{A71579FD-4D32-470F-9C95-683F51002868}" dt="2024-12-11T09:36:58.317" v="670" actId="6938"/>
        <pc:sldMasterMkLst>
          <pc:docMk/>
          <pc:sldMasterMk cId="2397257382" sldId="2147483801"/>
        </pc:sldMasterMkLst>
        <pc:sldLayoutChg chg="new replId">
          <pc:chgData name="Milla Vidina" userId="190ec009-fd7e-45c9-9149-d4045cea6774" providerId="ADAL" clId="{A71579FD-4D32-470F-9C95-683F51002868}" dt="2024-12-11T09:36:58.317" v="670" actId="6938"/>
          <pc:sldLayoutMkLst>
            <pc:docMk/>
            <pc:sldMasterMk cId="2397257382" sldId="2147483801"/>
            <pc:sldLayoutMk cId="1633233232" sldId="2147483802"/>
          </pc:sldLayoutMkLst>
        </pc:sldLayoutChg>
        <pc:sldLayoutChg chg="new replId">
          <pc:chgData name="Milla Vidina" userId="190ec009-fd7e-45c9-9149-d4045cea6774" providerId="ADAL" clId="{A71579FD-4D32-470F-9C95-683F51002868}" dt="2024-12-11T09:36:58.317" v="670" actId="6938"/>
          <pc:sldLayoutMkLst>
            <pc:docMk/>
            <pc:sldMasterMk cId="2397257382" sldId="2147483801"/>
            <pc:sldLayoutMk cId="3897844661" sldId="2147483803"/>
          </pc:sldLayoutMkLst>
        </pc:sldLayoutChg>
        <pc:sldLayoutChg chg="new replId">
          <pc:chgData name="Milla Vidina" userId="190ec009-fd7e-45c9-9149-d4045cea6774" providerId="ADAL" clId="{A71579FD-4D32-470F-9C95-683F51002868}" dt="2024-12-11T09:36:58.317" v="670" actId="6938"/>
          <pc:sldLayoutMkLst>
            <pc:docMk/>
            <pc:sldMasterMk cId="2397257382" sldId="2147483801"/>
            <pc:sldLayoutMk cId="260704585" sldId="2147483804"/>
          </pc:sldLayoutMkLst>
        </pc:sldLayoutChg>
        <pc:sldLayoutChg chg="new replId">
          <pc:chgData name="Milla Vidina" userId="190ec009-fd7e-45c9-9149-d4045cea6774" providerId="ADAL" clId="{A71579FD-4D32-470F-9C95-683F51002868}" dt="2024-12-11T09:36:58.317" v="670" actId="6938"/>
          <pc:sldLayoutMkLst>
            <pc:docMk/>
            <pc:sldMasterMk cId="2397257382" sldId="2147483801"/>
            <pc:sldLayoutMk cId="1293666810" sldId="2147483805"/>
          </pc:sldLayoutMkLst>
        </pc:sldLayoutChg>
        <pc:sldLayoutChg chg="new replId">
          <pc:chgData name="Milla Vidina" userId="190ec009-fd7e-45c9-9149-d4045cea6774" providerId="ADAL" clId="{A71579FD-4D32-470F-9C95-683F51002868}" dt="2024-12-11T09:36:58.317" v="670" actId="6938"/>
          <pc:sldLayoutMkLst>
            <pc:docMk/>
            <pc:sldMasterMk cId="2397257382" sldId="2147483801"/>
            <pc:sldLayoutMk cId="2081092601" sldId="2147483806"/>
          </pc:sldLayoutMkLst>
        </pc:sldLayoutChg>
        <pc:sldLayoutChg chg="new replId">
          <pc:chgData name="Milla Vidina" userId="190ec009-fd7e-45c9-9149-d4045cea6774" providerId="ADAL" clId="{A71579FD-4D32-470F-9C95-683F51002868}" dt="2024-12-11T09:36:58.317" v="670" actId="6938"/>
          <pc:sldLayoutMkLst>
            <pc:docMk/>
            <pc:sldMasterMk cId="2397257382" sldId="2147483801"/>
            <pc:sldLayoutMk cId="3221031735" sldId="2147483807"/>
          </pc:sldLayoutMkLst>
        </pc:sldLayoutChg>
        <pc:sldLayoutChg chg="new replId">
          <pc:chgData name="Milla Vidina" userId="190ec009-fd7e-45c9-9149-d4045cea6774" providerId="ADAL" clId="{A71579FD-4D32-470F-9C95-683F51002868}" dt="2024-12-11T09:36:58.317" v="670" actId="6938"/>
          <pc:sldLayoutMkLst>
            <pc:docMk/>
            <pc:sldMasterMk cId="2397257382" sldId="2147483801"/>
            <pc:sldLayoutMk cId="1578197364" sldId="2147483808"/>
          </pc:sldLayoutMkLst>
        </pc:sldLayoutChg>
        <pc:sldLayoutChg chg="new replId">
          <pc:chgData name="Milla Vidina" userId="190ec009-fd7e-45c9-9149-d4045cea6774" providerId="ADAL" clId="{A71579FD-4D32-470F-9C95-683F51002868}" dt="2024-12-11T09:36:58.317" v="670" actId="6938"/>
          <pc:sldLayoutMkLst>
            <pc:docMk/>
            <pc:sldMasterMk cId="2397257382" sldId="2147483801"/>
            <pc:sldLayoutMk cId="964449483" sldId="2147483809"/>
          </pc:sldLayoutMkLst>
        </pc:sldLayoutChg>
        <pc:sldLayoutChg chg="new replId">
          <pc:chgData name="Milla Vidina" userId="190ec009-fd7e-45c9-9149-d4045cea6774" providerId="ADAL" clId="{A71579FD-4D32-470F-9C95-683F51002868}" dt="2024-12-11T09:36:58.317" v="670" actId="6938"/>
          <pc:sldLayoutMkLst>
            <pc:docMk/>
            <pc:sldMasterMk cId="2397257382" sldId="2147483801"/>
            <pc:sldLayoutMk cId="3884126603" sldId="2147483810"/>
          </pc:sldLayoutMkLst>
        </pc:sldLayoutChg>
        <pc:sldLayoutChg chg="new replId">
          <pc:chgData name="Milla Vidina" userId="190ec009-fd7e-45c9-9149-d4045cea6774" providerId="ADAL" clId="{A71579FD-4D32-470F-9C95-683F51002868}" dt="2024-12-11T09:36:58.317" v="670" actId="6938"/>
          <pc:sldLayoutMkLst>
            <pc:docMk/>
            <pc:sldMasterMk cId="2397257382" sldId="2147483801"/>
            <pc:sldLayoutMk cId="3832038232" sldId="2147483811"/>
          </pc:sldLayoutMkLst>
        </pc:sldLayoutChg>
        <pc:sldLayoutChg chg="new replId">
          <pc:chgData name="Milla Vidina" userId="190ec009-fd7e-45c9-9149-d4045cea6774" providerId="ADAL" clId="{A71579FD-4D32-470F-9C95-683F51002868}" dt="2024-12-11T09:36:58.317" v="670" actId="6938"/>
          <pc:sldLayoutMkLst>
            <pc:docMk/>
            <pc:sldMasterMk cId="2397257382" sldId="2147483801"/>
            <pc:sldLayoutMk cId="729657035" sldId="214748381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08D99-D991-436D-88E8-19F924009F90}" type="doc">
      <dgm:prSet loTypeId="urn:microsoft.com/office/officeart/2005/8/layout/defaul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2276231-9A5E-4271-AED1-D5EA3CC2A7CF}">
      <dgm:prSet custT="1"/>
      <dgm:spPr/>
      <dgm:t>
        <a:bodyPr/>
        <a:lstStyle/>
        <a:p>
          <a:r>
            <a:rPr lang="en-US" sz="1800" kern="1200">
              <a:solidFill>
                <a:srgbClr val="264D99"/>
              </a:solidFill>
              <a:latin typeface="DINPro-Black" panose="02000503030000020004" pitchFamily="50" charset="0"/>
              <a:ea typeface="+mj-ea"/>
              <a:cs typeface="+mj-cs"/>
            </a:rPr>
            <a:t>Article 77(1) - supervision or enforcement of </a:t>
          </a:r>
          <a:r>
            <a:rPr lang="en-US" sz="1800" b="1" kern="1200">
              <a:solidFill>
                <a:srgbClr val="FFC000"/>
              </a:solidFill>
              <a:latin typeface="DINPro-Black" panose="02000503030000020004" pitchFamily="50" charset="0"/>
              <a:ea typeface="+mj-ea"/>
              <a:cs typeface="+mj-cs"/>
            </a:rPr>
            <a:t>obligations under “Union law”</a:t>
          </a:r>
        </a:p>
      </dgm:t>
      <dgm:extLst>
        <a:ext uri="{E40237B7-FDA0-4F09-8148-C483321AD2D9}">
          <dgm14:cNvPr xmlns:dgm14="http://schemas.microsoft.com/office/drawing/2010/diagram" id="0" name="" descr="Article 77(1) - supervision or enforcement of obligations under “Union law”&#10;Explicit mention of authorities protecting “right to non-discrimination”&#10;Identification of national authorities by Member States&#10;AI research and development  - involvement of equality and non-discrimination experts (Recital 142)&#10;"/>
        </a:ext>
      </dgm:extLst>
    </dgm:pt>
    <dgm:pt modelId="{AAE09338-852A-4802-9A07-1B08AF018A53}" type="parTrans" cxnId="{E41D6680-DD88-4448-A195-669101956E16}">
      <dgm:prSet/>
      <dgm:spPr/>
      <dgm:t>
        <a:bodyPr/>
        <a:lstStyle/>
        <a:p>
          <a:endParaRPr lang="en-US"/>
        </a:p>
      </dgm:t>
    </dgm:pt>
    <dgm:pt modelId="{5C96626C-EAC7-45DF-B6DD-26AB25E0B2E3}" type="sibTrans" cxnId="{E41D6680-DD88-4448-A195-669101956E16}">
      <dgm:prSet/>
      <dgm:spPr/>
      <dgm:t>
        <a:bodyPr/>
        <a:lstStyle/>
        <a:p>
          <a:endParaRPr lang="en-US"/>
        </a:p>
      </dgm:t>
    </dgm:pt>
    <dgm:pt modelId="{6E292580-15C1-40ED-BA3D-0D94E7F33A71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264D99"/>
              </a:solidFill>
              <a:latin typeface="DINPro-Black" panose="02000503030000020004" pitchFamily="50" charset="0"/>
              <a:ea typeface="+mn-ea"/>
              <a:cs typeface="+mn-cs"/>
            </a:rPr>
            <a:t>Explicit mention of authorities protecting </a:t>
          </a:r>
          <a:r>
            <a:rPr lang="en-US" sz="1800" b="1" kern="1200">
              <a:solidFill>
                <a:srgbClr val="FFC000"/>
              </a:solidFill>
              <a:latin typeface="DINPro-Black" panose="02000503030000020004" pitchFamily="50" charset="0"/>
              <a:ea typeface="+mn-ea"/>
              <a:cs typeface="+mn-cs"/>
            </a:rPr>
            <a:t>“right to non-discrimination”</a:t>
          </a:r>
        </a:p>
      </dgm:t>
      <dgm:extLst>
        <a:ext uri="{E40237B7-FDA0-4F09-8148-C483321AD2D9}">
          <dgm14:cNvPr xmlns:dgm14="http://schemas.microsoft.com/office/drawing/2010/diagram" id="0" name="" descr="Article 77(1) - supervision or enforcement of obligations under “Union law”&#10;Explicit mention of authorities protecting “right to non-discrimination”&#10;Identification of national authorities by Member States&#10;AI research and development  - involvement of equality and non-discrimination experts (Recital 142)&#10;"/>
        </a:ext>
      </dgm:extLst>
    </dgm:pt>
    <dgm:pt modelId="{39920341-225B-402C-896B-28FF1BCD4809}" type="parTrans" cxnId="{D4E96A64-FA2D-4106-959F-917FB30E9468}">
      <dgm:prSet/>
      <dgm:spPr/>
      <dgm:t>
        <a:bodyPr/>
        <a:lstStyle/>
        <a:p>
          <a:endParaRPr lang="en-US"/>
        </a:p>
      </dgm:t>
    </dgm:pt>
    <dgm:pt modelId="{44EDB161-10A5-4B6A-A227-068A34B957ED}" type="sibTrans" cxnId="{D4E96A64-FA2D-4106-959F-917FB30E9468}">
      <dgm:prSet/>
      <dgm:spPr/>
      <dgm:t>
        <a:bodyPr/>
        <a:lstStyle/>
        <a:p>
          <a:endParaRPr lang="en-US"/>
        </a:p>
      </dgm:t>
    </dgm:pt>
    <dgm:pt modelId="{369AAABD-E620-4324-8B2B-614AC32068CC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FFC000"/>
              </a:solidFill>
              <a:latin typeface="DINPro-Black" panose="02000503030000020004" pitchFamily="50" charset="0"/>
              <a:ea typeface="+mn-ea"/>
              <a:cs typeface="+mn-cs"/>
            </a:rPr>
            <a:t>Identification</a:t>
          </a:r>
          <a:r>
            <a:rPr lang="en-US" sz="1800" kern="1200">
              <a:solidFill>
                <a:srgbClr val="264D99"/>
              </a:solidFill>
              <a:latin typeface="DINPro-Black" panose="02000503030000020004" pitchFamily="50" charset="0"/>
              <a:ea typeface="+mn-ea"/>
              <a:cs typeface="+mn-cs"/>
            </a:rPr>
            <a:t> of national authorities by Member States</a:t>
          </a:r>
        </a:p>
      </dgm:t>
      <dgm:extLst>
        <a:ext uri="{E40237B7-FDA0-4F09-8148-C483321AD2D9}">
          <dgm14:cNvPr xmlns:dgm14="http://schemas.microsoft.com/office/drawing/2010/diagram" id="0" name="" descr="Article 77(1) - supervision or enforcement of obligations under “Union law”&#10;Explicit mention of authorities protecting “right to non-discrimination”&#10;Identification of national authorities by Member States&#10;AI research and development  - involvement of equality and non-discrimination experts (Recital 142)&#10;"/>
        </a:ext>
      </dgm:extLst>
    </dgm:pt>
    <dgm:pt modelId="{7E0105D3-D74D-4D55-BAFE-9125F479F01B}" type="parTrans" cxnId="{897FE3A0-D68B-4D45-B5EC-020C21894D2F}">
      <dgm:prSet/>
      <dgm:spPr/>
      <dgm:t>
        <a:bodyPr/>
        <a:lstStyle/>
        <a:p>
          <a:endParaRPr lang="en-US"/>
        </a:p>
      </dgm:t>
    </dgm:pt>
    <dgm:pt modelId="{E166DC34-FCE8-41DC-BDF3-5CFB244E21C2}" type="sibTrans" cxnId="{897FE3A0-D68B-4D45-B5EC-020C21894D2F}">
      <dgm:prSet/>
      <dgm:spPr/>
      <dgm:t>
        <a:bodyPr/>
        <a:lstStyle/>
        <a:p>
          <a:endParaRPr lang="en-US"/>
        </a:p>
      </dgm:t>
    </dgm:pt>
    <dgm:pt modelId="{AAF74993-3EE1-4CD1-A0DA-301BFE0A4FEE}">
      <dgm:prSet custT="1"/>
      <dgm:spPr/>
      <dgm:t>
        <a:bodyPr/>
        <a:lstStyle/>
        <a:p>
          <a:r>
            <a:rPr lang="en-US" sz="1800" kern="1200">
              <a:solidFill>
                <a:srgbClr val="264D99"/>
              </a:solidFill>
              <a:latin typeface="DINPro-Black" panose="02000503030000020004" pitchFamily="50" charset="0"/>
              <a:ea typeface="+mn-ea"/>
              <a:cs typeface="+mn-cs"/>
            </a:rPr>
            <a:t>AI research and development  - involvement of </a:t>
          </a:r>
          <a:r>
            <a:rPr lang="en-US" sz="1800" kern="1200">
              <a:solidFill>
                <a:srgbClr val="FFC000"/>
              </a:solidFill>
              <a:latin typeface="DINPro-Black" panose="02000503030000020004" pitchFamily="50" charset="0"/>
              <a:ea typeface="+mn-ea"/>
              <a:cs typeface="+mn-cs"/>
            </a:rPr>
            <a:t>equality and non-discrimination experts </a:t>
          </a:r>
          <a:r>
            <a:rPr lang="en-US" sz="1800" kern="1200">
              <a:solidFill>
                <a:srgbClr val="264D99"/>
              </a:solidFill>
              <a:latin typeface="DINPro-Black" panose="02000503030000020004" pitchFamily="50" charset="0"/>
              <a:ea typeface="+mn-ea"/>
              <a:cs typeface="+mn-cs"/>
            </a:rPr>
            <a:t>(Recital 142</a:t>
          </a:r>
          <a:r>
            <a:rPr lang="en-US" sz="1800" kern="1200"/>
            <a:t>)</a:t>
          </a:r>
        </a:p>
      </dgm:t>
      <dgm:extLst>
        <a:ext uri="{E40237B7-FDA0-4F09-8148-C483321AD2D9}">
          <dgm14:cNvPr xmlns:dgm14="http://schemas.microsoft.com/office/drawing/2010/diagram" id="0" name="" descr="Article 77(1) - supervision or enforcement of obligations under “Union law”&#10;Explicit mention of authorities protecting “right to non-discrimination”&#10;Identification of national authorities by Member States&#10;AI research and development  - involvement of equality and non-discrimination experts (Recital 142)&#10;"/>
        </a:ext>
      </dgm:extLst>
    </dgm:pt>
    <dgm:pt modelId="{027399DF-AD3F-4048-A96C-AC8A69D20FF0}" type="parTrans" cxnId="{D4EF3E32-EB81-4A86-8661-FB623C033A73}">
      <dgm:prSet/>
      <dgm:spPr/>
      <dgm:t>
        <a:bodyPr/>
        <a:lstStyle/>
        <a:p>
          <a:endParaRPr lang="en-US"/>
        </a:p>
      </dgm:t>
    </dgm:pt>
    <dgm:pt modelId="{3161D85A-42CD-4004-83E0-97F50AE635BF}" type="sibTrans" cxnId="{D4EF3E32-EB81-4A86-8661-FB623C033A73}">
      <dgm:prSet/>
      <dgm:spPr/>
      <dgm:t>
        <a:bodyPr/>
        <a:lstStyle/>
        <a:p>
          <a:endParaRPr lang="en-US"/>
        </a:p>
      </dgm:t>
    </dgm:pt>
    <dgm:pt modelId="{57F46444-01AB-411A-A9AF-E8AEAAE20B14}" type="pres">
      <dgm:prSet presAssocID="{B2108D99-D991-436D-88E8-19F924009F90}" presName="diagram" presStyleCnt="0">
        <dgm:presLayoutVars>
          <dgm:dir/>
          <dgm:resizeHandles val="exact"/>
        </dgm:presLayoutVars>
      </dgm:prSet>
      <dgm:spPr/>
    </dgm:pt>
    <dgm:pt modelId="{5E09C417-9393-428B-A007-35328728C9FB}" type="pres">
      <dgm:prSet presAssocID="{72276231-9A5E-4271-AED1-D5EA3CC2A7CF}" presName="node" presStyleLbl="node1" presStyleIdx="0" presStyleCnt="4">
        <dgm:presLayoutVars>
          <dgm:bulletEnabled val="1"/>
        </dgm:presLayoutVars>
      </dgm:prSet>
      <dgm:spPr/>
    </dgm:pt>
    <dgm:pt modelId="{EB63D000-AA95-4044-B315-EB6D8E16FD41}" type="pres">
      <dgm:prSet presAssocID="{5C96626C-EAC7-45DF-B6DD-26AB25E0B2E3}" presName="sibTrans" presStyleCnt="0"/>
      <dgm:spPr/>
    </dgm:pt>
    <dgm:pt modelId="{57F47251-EF58-45C2-9C5D-58F5DC3667ED}" type="pres">
      <dgm:prSet presAssocID="{6E292580-15C1-40ED-BA3D-0D94E7F33A71}" presName="node" presStyleLbl="node1" presStyleIdx="1" presStyleCnt="4">
        <dgm:presLayoutVars>
          <dgm:bulletEnabled val="1"/>
        </dgm:presLayoutVars>
      </dgm:prSet>
      <dgm:spPr/>
    </dgm:pt>
    <dgm:pt modelId="{5941FD36-4F0F-4C17-9E30-5CF265581782}" type="pres">
      <dgm:prSet presAssocID="{44EDB161-10A5-4B6A-A227-068A34B957ED}" presName="sibTrans" presStyleCnt="0"/>
      <dgm:spPr/>
    </dgm:pt>
    <dgm:pt modelId="{70817FC6-952D-45CD-BA55-E6C32F7E375A}" type="pres">
      <dgm:prSet presAssocID="{369AAABD-E620-4324-8B2B-614AC32068CC}" presName="node" presStyleLbl="node1" presStyleIdx="2" presStyleCnt="4" custLinFactY="18113" custLinFactNeighborX="-22933" custLinFactNeighborY="100000">
        <dgm:presLayoutVars>
          <dgm:bulletEnabled val="1"/>
        </dgm:presLayoutVars>
      </dgm:prSet>
      <dgm:spPr/>
    </dgm:pt>
    <dgm:pt modelId="{DF4C9F87-1D62-4D1C-A6EF-A0080EDB2325}" type="pres">
      <dgm:prSet presAssocID="{E166DC34-FCE8-41DC-BDF3-5CFB244E21C2}" presName="sibTrans" presStyleCnt="0"/>
      <dgm:spPr/>
    </dgm:pt>
    <dgm:pt modelId="{A6892292-8B9C-4068-B51A-70BFBB402327}" type="pres">
      <dgm:prSet presAssocID="{AAF74993-3EE1-4CD1-A0DA-301BFE0A4FEE}" presName="node" presStyleLbl="node1" presStyleIdx="3" presStyleCnt="4">
        <dgm:presLayoutVars>
          <dgm:bulletEnabled val="1"/>
        </dgm:presLayoutVars>
      </dgm:prSet>
      <dgm:spPr/>
    </dgm:pt>
  </dgm:ptLst>
  <dgm:cxnLst>
    <dgm:cxn modelId="{1B975108-D88A-4B67-B901-5434F985E401}" type="presOf" srcId="{B2108D99-D991-436D-88E8-19F924009F90}" destId="{57F46444-01AB-411A-A9AF-E8AEAAE20B14}" srcOrd="0" destOrd="0" presId="urn:microsoft.com/office/officeart/2005/8/layout/default"/>
    <dgm:cxn modelId="{7B27FE1F-DA4C-458F-9F56-B584AB2B34FF}" type="presOf" srcId="{6E292580-15C1-40ED-BA3D-0D94E7F33A71}" destId="{57F47251-EF58-45C2-9C5D-58F5DC3667ED}" srcOrd="0" destOrd="0" presId="urn:microsoft.com/office/officeart/2005/8/layout/default"/>
    <dgm:cxn modelId="{D4EF3E32-EB81-4A86-8661-FB623C033A73}" srcId="{B2108D99-D991-436D-88E8-19F924009F90}" destId="{AAF74993-3EE1-4CD1-A0DA-301BFE0A4FEE}" srcOrd="3" destOrd="0" parTransId="{027399DF-AD3F-4048-A96C-AC8A69D20FF0}" sibTransId="{3161D85A-42CD-4004-83E0-97F50AE635BF}"/>
    <dgm:cxn modelId="{D4E96A64-FA2D-4106-959F-917FB30E9468}" srcId="{B2108D99-D991-436D-88E8-19F924009F90}" destId="{6E292580-15C1-40ED-BA3D-0D94E7F33A71}" srcOrd="1" destOrd="0" parTransId="{39920341-225B-402C-896B-28FF1BCD4809}" sibTransId="{44EDB161-10A5-4B6A-A227-068A34B957ED}"/>
    <dgm:cxn modelId="{3CC90948-54C8-44B2-BD60-7C5431291396}" type="presOf" srcId="{AAF74993-3EE1-4CD1-A0DA-301BFE0A4FEE}" destId="{A6892292-8B9C-4068-B51A-70BFBB402327}" srcOrd="0" destOrd="0" presId="urn:microsoft.com/office/officeart/2005/8/layout/default"/>
    <dgm:cxn modelId="{E41D6680-DD88-4448-A195-669101956E16}" srcId="{B2108D99-D991-436D-88E8-19F924009F90}" destId="{72276231-9A5E-4271-AED1-D5EA3CC2A7CF}" srcOrd="0" destOrd="0" parTransId="{AAE09338-852A-4802-9A07-1B08AF018A53}" sibTransId="{5C96626C-EAC7-45DF-B6DD-26AB25E0B2E3}"/>
    <dgm:cxn modelId="{19D77D9C-CB88-4330-9167-66AC4AC10CEB}" type="presOf" srcId="{369AAABD-E620-4324-8B2B-614AC32068CC}" destId="{70817FC6-952D-45CD-BA55-E6C32F7E375A}" srcOrd="0" destOrd="0" presId="urn:microsoft.com/office/officeart/2005/8/layout/default"/>
    <dgm:cxn modelId="{0F07BC9E-DEF6-4082-99ED-62034F1819A6}" type="presOf" srcId="{72276231-9A5E-4271-AED1-D5EA3CC2A7CF}" destId="{5E09C417-9393-428B-A007-35328728C9FB}" srcOrd="0" destOrd="0" presId="urn:microsoft.com/office/officeart/2005/8/layout/default"/>
    <dgm:cxn modelId="{897FE3A0-D68B-4D45-B5EC-020C21894D2F}" srcId="{B2108D99-D991-436D-88E8-19F924009F90}" destId="{369AAABD-E620-4324-8B2B-614AC32068CC}" srcOrd="2" destOrd="0" parTransId="{7E0105D3-D74D-4D55-BAFE-9125F479F01B}" sibTransId="{E166DC34-FCE8-41DC-BDF3-5CFB244E21C2}"/>
    <dgm:cxn modelId="{7DF57BAD-B290-4520-A2FB-8749F9396656}" type="presParOf" srcId="{57F46444-01AB-411A-A9AF-E8AEAAE20B14}" destId="{5E09C417-9393-428B-A007-35328728C9FB}" srcOrd="0" destOrd="0" presId="urn:microsoft.com/office/officeart/2005/8/layout/default"/>
    <dgm:cxn modelId="{5867563F-EE94-4FC0-9190-DED66EC237A4}" type="presParOf" srcId="{57F46444-01AB-411A-A9AF-E8AEAAE20B14}" destId="{EB63D000-AA95-4044-B315-EB6D8E16FD41}" srcOrd="1" destOrd="0" presId="urn:microsoft.com/office/officeart/2005/8/layout/default"/>
    <dgm:cxn modelId="{DFA18207-B0A4-4ABF-97D1-D008B3918B63}" type="presParOf" srcId="{57F46444-01AB-411A-A9AF-E8AEAAE20B14}" destId="{57F47251-EF58-45C2-9C5D-58F5DC3667ED}" srcOrd="2" destOrd="0" presId="urn:microsoft.com/office/officeart/2005/8/layout/default"/>
    <dgm:cxn modelId="{F88F3BF9-4755-4DE8-AE4E-A189357E57C4}" type="presParOf" srcId="{57F46444-01AB-411A-A9AF-E8AEAAE20B14}" destId="{5941FD36-4F0F-4C17-9E30-5CF265581782}" srcOrd="3" destOrd="0" presId="urn:microsoft.com/office/officeart/2005/8/layout/default"/>
    <dgm:cxn modelId="{0DFC126E-7A01-4594-A595-A534762EBABD}" type="presParOf" srcId="{57F46444-01AB-411A-A9AF-E8AEAAE20B14}" destId="{70817FC6-952D-45CD-BA55-E6C32F7E375A}" srcOrd="4" destOrd="0" presId="urn:microsoft.com/office/officeart/2005/8/layout/default"/>
    <dgm:cxn modelId="{D869722E-52D5-4133-BE38-E494A974B732}" type="presParOf" srcId="{57F46444-01AB-411A-A9AF-E8AEAAE20B14}" destId="{DF4C9F87-1D62-4D1C-A6EF-A0080EDB2325}" srcOrd="5" destOrd="0" presId="urn:microsoft.com/office/officeart/2005/8/layout/default"/>
    <dgm:cxn modelId="{F9503752-A72B-4018-8414-215FB66F2C2D}" type="presParOf" srcId="{57F46444-01AB-411A-A9AF-E8AEAAE20B14}" destId="{A6892292-8B9C-4068-B51A-70BFBB40232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9C417-9393-428B-A007-35328728C9FB}">
      <dsp:nvSpPr>
        <dsp:cNvPr id="0" name=""/>
        <dsp:cNvSpPr/>
      </dsp:nvSpPr>
      <dsp:spPr>
        <a:xfrm>
          <a:off x="672" y="44612"/>
          <a:ext cx="2623814" cy="1574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264D99"/>
              </a:solidFill>
              <a:latin typeface="DINPro-Black" panose="02000503030000020004" pitchFamily="50" charset="0"/>
              <a:ea typeface="+mj-ea"/>
              <a:cs typeface="+mj-cs"/>
            </a:rPr>
            <a:t>Article 77(1) - supervision or enforcement of </a:t>
          </a:r>
          <a:r>
            <a:rPr lang="en-US" sz="1800" b="1" kern="1200">
              <a:solidFill>
                <a:srgbClr val="FFC000"/>
              </a:solidFill>
              <a:latin typeface="DINPro-Black" panose="02000503030000020004" pitchFamily="50" charset="0"/>
              <a:ea typeface="+mj-ea"/>
              <a:cs typeface="+mj-cs"/>
            </a:rPr>
            <a:t>obligations under “Union law”</a:t>
          </a:r>
        </a:p>
      </dsp:txBody>
      <dsp:txXfrm>
        <a:off x="672" y="44612"/>
        <a:ext cx="2623814" cy="1574288"/>
      </dsp:txXfrm>
    </dsp:sp>
    <dsp:sp modelId="{57F47251-EF58-45C2-9C5D-58F5DC3667ED}">
      <dsp:nvSpPr>
        <dsp:cNvPr id="0" name=""/>
        <dsp:cNvSpPr/>
      </dsp:nvSpPr>
      <dsp:spPr>
        <a:xfrm>
          <a:off x="2886868" y="44612"/>
          <a:ext cx="2623814" cy="1574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264D99"/>
              </a:solidFill>
              <a:latin typeface="DINPro-Black" panose="02000503030000020004" pitchFamily="50" charset="0"/>
              <a:ea typeface="+mn-ea"/>
              <a:cs typeface="+mn-cs"/>
            </a:rPr>
            <a:t>Explicit mention of authorities protecting </a:t>
          </a:r>
          <a:r>
            <a:rPr lang="en-US" sz="1800" b="1" kern="1200">
              <a:solidFill>
                <a:srgbClr val="FFC000"/>
              </a:solidFill>
              <a:latin typeface="DINPro-Black" panose="02000503030000020004" pitchFamily="50" charset="0"/>
              <a:ea typeface="+mn-ea"/>
              <a:cs typeface="+mn-cs"/>
            </a:rPr>
            <a:t>“right to non-discrimination”</a:t>
          </a:r>
        </a:p>
      </dsp:txBody>
      <dsp:txXfrm>
        <a:off x="2886868" y="44612"/>
        <a:ext cx="2623814" cy="1574288"/>
      </dsp:txXfrm>
    </dsp:sp>
    <dsp:sp modelId="{70817FC6-952D-45CD-BA55-E6C32F7E375A}">
      <dsp:nvSpPr>
        <dsp:cNvPr id="0" name=""/>
        <dsp:cNvSpPr/>
      </dsp:nvSpPr>
      <dsp:spPr>
        <a:xfrm>
          <a:off x="0" y="1925895"/>
          <a:ext cx="2623814" cy="1574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FFC000"/>
              </a:solidFill>
              <a:latin typeface="DINPro-Black" panose="02000503030000020004" pitchFamily="50" charset="0"/>
              <a:ea typeface="+mn-ea"/>
              <a:cs typeface="+mn-cs"/>
            </a:rPr>
            <a:t>Identification</a:t>
          </a:r>
          <a:r>
            <a:rPr lang="en-US" sz="1800" kern="1200">
              <a:solidFill>
                <a:srgbClr val="264D99"/>
              </a:solidFill>
              <a:latin typeface="DINPro-Black" panose="02000503030000020004" pitchFamily="50" charset="0"/>
              <a:ea typeface="+mn-ea"/>
              <a:cs typeface="+mn-cs"/>
            </a:rPr>
            <a:t> of national authorities by Member States</a:t>
          </a:r>
        </a:p>
      </dsp:txBody>
      <dsp:txXfrm>
        <a:off x="0" y="1925895"/>
        <a:ext cx="2623814" cy="1574288"/>
      </dsp:txXfrm>
    </dsp:sp>
    <dsp:sp modelId="{A6892292-8B9C-4068-B51A-70BFBB402327}">
      <dsp:nvSpPr>
        <dsp:cNvPr id="0" name=""/>
        <dsp:cNvSpPr/>
      </dsp:nvSpPr>
      <dsp:spPr>
        <a:xfrm>
          <a:off x="2886868" y="1881282"/>
          <a:ext cx="2623814" cy="1574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264D99"/>
              </a:solidFill>
              <a:latin typeface="DINPro-Black" panose="02000503030000020004" pitchFamily="50" charset="0"/>
              <a:ea typeface="+mn-ea"/>
              <a:cs typeface="+mn-cs"/>
            </a:rPr>
            <a:t>AI research and development  - involvement of </a:t>
          </a:r>
          <a:r>
            <a:rPr lang="en-US" sz="1800" kern="1200">
              <a:solidFill>
                <a:srgbClr val="FFC000"/>
              </a:solidFill>
              <a:latin typeface="DINPro-Black" panose="02000503030000020004" pitchFamily="50" charset="0"/>
              <a:ea typeface="+mn-ea"/>
              <a:cs typeface="+mn-cs"/>
            </a:rPr>
            <a:t>equality and non-discrimination experts </a:t>
          </a:r>
          <a:r>
            <a:rPr lang="en-US" sz="1800" kern="1200">
              <a:solidFill>
                <a:srgbClr val="264D99"/>
              </a:solidFill>
              <a:latin typeface="DINPro-Black" panose="02000503030000020004" pitchFamily="50" charset="0"/>
              <a:ea typeface="+mn-ea"/>
              <a:cs typeface="+mn-cs"/>
            </a:rPr>
            <a:t>(Recital 142</a:t>
          </a:r>
          <a:r>
            <a:rPr lang="en-US" sz="1800" kern="1200"/>
            <a:t>)</a:t>
          </a:r>
        </a:p>
      </dsp:txBody>
      <dsp:txXfrm>
        <a:off x="2886868" y="1881282"/>
        <a:ext cx="2623814" cy="1574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E7519-E46E-4C8F-B65B-FCCB37106055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0510-78EC-497B-97F1-B2DD5A190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6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inkedin.com/company/equinet-europe/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inkedin.com/company/equinet-europe/" TargetMode="External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inkedin.com/company/equinet-europe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4743B-21B7-F591-2784-59E006C6EF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www.equineteurope.org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FAD05-5E4D-ABBB-9057-036EEF1B8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B257FA3-F447-4C0E-7FD1-60F0AEB0C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2428"/>
            <a:ext cx="8003959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E78E41-0E73-DCE6-06EB-17E49F61D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8003959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82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clusion STANDARD">
    <p:bg>
      <p:bgPr>
        <a:solidFill>
          <a:srgbClr val="273E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A31990-3DDC-473A-8877-F95B5072D3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1086" y="6356350"/>
            <a:ext cx="2198688" cy="2862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DINPro-Bold" panose="02000503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E</a:t>
            </a:r>
            <a:r>
              <a:rPr lang="en-GB" err="1"/>
              <a:t>quinetEurope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A342C-AD93-5623-4087-8005408CF0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32337-ADEB-ED09-EBED-1959F5554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" y="6194774"/>
            <a:ext cx="2475445" cy="519336"/>
          </a:xfrm>
          <a:prstGeom prst="rect">
            <a:avLst/>
          </a:prstGeom>
        </p:spPr>
      </p:pic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33B82AE-9181-AC76-F3BC-631487C416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3"/>
          <a:stretch/>
        </p:blipFill>
        <p:spPr>
          <a:xfrm>
            <a:off x="9169254" y="1308246"/>
            <a:ext cx="3022746" cy="4251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306491-EBBF-6395-52CE-24BBA1493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4" t="37497" r="31213" b="34898"/>
          <a:stretch/>
        </p:blipFill>
        <p:spPr>
          <a:xfrm>
            <a:off x="10050596" y="5830958"/>
            <a:ext cx="559668" cy="449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9C8CCF-FEAB-E163-C03E-2980504B49E8}"/>
              </a:ext>
            </a:extLst>
          </p:cNvPr>
          <p:cNvSpPr txBox="1"/>
          <p:nvPr userDrawn="1"/>
        </p:nvSpPr>
        <p:spPr>
          <a:xfrm>
            <a:off x="839786" y="1864044"/>
            <a:ext cx="83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>
                <a:solidFill>
                  <a:schemeClr val="bg1"/>
                </a:solidFill>
                <a:latin typeface="DINPro-Black" panose="02000503030000020004" pitchFamily="50" charset="0"/>
              </a:rPr>
              <a:t>THANK YOU  FOR YOUR ATTENTION!</a:t>
            </a:r>
            <a:endParaRPr lang="en-GB" sz="3600">
              <a:solidFill>
                <a:schemeClr val="bg1"/>
              </a:solidFill>
              <a:latin typeface="DINPro-Black" panose="0200050303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94285-A000-1A19-554F-FFF80E6F48F0}"/>
              </a:ext>
            </a:extLst>
          </p:cNvPr>
          <p:cNvSpPr txBox="1"/>
          <p:nvPr userDrawn="1"/>
        </p:nvSpPr>
        <p:spPr>
          <a:xfrm>
            <a:off x="839786" y="2618820"/>
            <a:ext cx="350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DINPro-Bold" panose="02000503030000020004" pitchFamily="50" charset="0"/>
              </a:rPr>
              <a:t>ANY QUESTIONS?</a:t>
            </a:r>
            <a:endParaRPr lang="en-GB" sz="3200">
              <a:solidFill>
                <a:schemeClr val="bg1"/>
              </a:solidFill>
              <a:latin typeface="DINPro-Bold" panose="02000503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897CB9-80F8-2286-2084-0B4ABA223629}"/>
              </a:ext>
            </a:extLst>
          </p:cNvPr>
          <p:cNvSpPr txBox="1"/>
          <p:nvPr userDrawn="1"/>
        </p:nvSpPr>
        <p:spPr>
          <a:xfrm>
            <a:off x="839786" y="3667837"/>
            <a:ext cx="32814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it-IT" sz="2000">
                <a:solidFill>
                  <a:schemeClr val="bg1"/>
                </a:solidFill>
                <a:latin typeface="DINPro-Regular" panose="02000503030000020004" pitchFamily="50" charset="0"/>
              </a:rPr>
              <a:t>EQUINET SECRETARIAT</a:t>
            </a:r>
          </a:p>
          <a:p>
            <a:pPr lvl="0">
              <a:lnSpc>
                <a:spcPct val="100000"/>
              </a:lnSpc>
            </a:pPr>
            <a:r>
              <a:rPr lang="it-IT" sz="2000">
                <a:solidFill>
                  <a:schemeClr val="bg1"/>
                </a:solidFill>
                <a:latin typeface="DINPro-Regular" panose="02000503030000020004" pitchFamily="50" charset="0"/>
              </a:rPr>
              <a:t>Place Victor Horta, 40, 1060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chemeClr val="bg1"/>
                </a:solidFill>
                <a:latin typeface="DINPro-Regular" panose="02000503030000020004" pitchFamily="50" charset="0"/>
              </a:rPr>
              <a:t>Brussels, Belgium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chemeClr val="bg1"/>
                </a:solidFill>
                <a:latin typeface="DINPro-Regular" panose="02000503030000020004" pitchFamily="50" charset="0"/>
              </a:rPr>
              <a:t>Tel: +32 (0)2 212 3182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chemeClr val="bg1"/>
                </a:solidFill>
                <a:latin typeface="DINPro-Regular" panose="02000503030000020004" pitchFamily="50" charset="0"/>
              </a:rPr>
              <a:t>info@equineteurope.org</a:t>
            </a:r>
            <a:r>
              <a:rPr lang="en-GB" sz="2000">
                <a:solidFill>
                  <a:srgbClr val="264D99"/>
                </a:solidFill>
                <a:latin typeface="DINPro-Regular" panose="02000503030000020004" pitchFamily="50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66EF04-7133-91FC-65DB-1EB9DB2F16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3806687" cy="1864044"/>
          </a:xfrm>
          <a:prstGeom prst="rect">
            <a:avLst/>
          </a:prstGeom>
          <a:solidFill>
            <a:srgbClr val="2B3D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9BAF29-CD75-6B28-0E4B-4E604D70C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91" y="136525"/>
            <a:ext cx="5135218" cy="13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945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&amp;A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D1D6-A1F4-0FE5-1573-3A78D4703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50000" r="46429" b="7315"/>
          <a:stretch/>
        </p:blipFill>
        <p:spPr>
          <a:xfrm>
            <a:off x="3374572" y="874320"/>
            <a:ext cx="5148942" cy="51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6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131931"/>
            <a:ext cx="10515599" cy="42473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769734"/>
            <a:ext cx="10515599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D207BF-D3EB-0BC1-1B96-15A413E0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7584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4703-E123-F611-1BBD-E1412050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E8674B-E011-A891-8037-A5FC753B6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1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13193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3036434"/>
            <a:ext cx="4748210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3A773ED-F8FF-2D61-B259-E92EDAEB265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81775" y="3036434"/>
            <a:ext cx="4748210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9D3583-7525-405E-E18F-BCD7D44E66E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81775" y="213193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2B103A-C67F-A5AC-B5EA-BB20D1A3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099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with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131931"/>
            <a:ext cx="2919410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3036434"/>
            <a:ext cx="291941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9D3583-7525-405E-E18F-BCD7D44E66E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10573" y="2131931"/>
            <a:ext cx="2919411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9C2591-CE8B-8375-8527-A10299C60D4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36295" y="3036432"/>
            <a:ext cx="291941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E08C01F-7388-E412-F96D-A15A1600406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410575" y="3036432"/>
            <a:ext cx="291941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73DB0E9-97B0-D0DF-BBCE-9B8D3702068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36295" y="2159449"/>
            <a:ext cx="2919410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A2057CD-E40B-AC63-15EF-39C4C1D9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9564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13193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765798E-8360-0066-BCAD-39A601A0755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62013" y="3036888"/>
            <a:ext cx="4748210" cy="221018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2C2BB-B3FD-D6BA-D70F-E7B30F4E0E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0825" y="2132013"/>
            <a:ext cx="4729160" cy="311467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6D734C-5114-B35D-E40C-E9A95754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20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13193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0">
                <a:latin typeface="DINPro-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2C2BB-B3FD-D6BA-D70F-E7B30F4E0E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0825" y="2132013"/>
            <a:ext cx="4729160" cy="311467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A38FFB-4BDF-8679-138D-11B7CED6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206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271" y="1450473"/>
            <a:ext cx="2883114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1B7DE-433A-3C0C-A500-ED48E6B51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0241" y="1450473"/>
            <a:ext cx="2883116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96DFD03-988D-AA7B-EE92-47CA92A7CA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4846" y="1450473"/>
            <a:ext cx="2982308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F1037-07D4-5310-26D1-0F0974E63D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930" y="2416629"/>
            <a:ext cx="2982308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64FD682-22AA-5BD5-AD1B-04EE94A8EF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4846" y="2416628"/>
            <a:ext cx="2982308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D0AAD0E-294C-A075-90C7-87BBFC2586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70684" y="2416629"/>
            <a:ext cx="2883116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3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4882C-D7AB-56F4-7357-430A67CE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7" t="26229" r="37295" b="30445"/>
          <a:stretch/>
        </p:blipFill>
        <p:spPr>
          <a:xfrm>
            <a:off x="5438462" y="1154028"/>
            <a:ext cx="4991101" cy="473514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CAD00DF-401D-755B-FE31-30F958087D04}"/>
              </a:ext>
            </a:extLst>
          </p:cNvPr>
          <p:cNvSpPr/>
          <p:nvPr userDrawn="1"/>
        </p:nvSpPr>
        <p:spPr>
          <a:xfrm>
            <a:off x="616039" y="968827"/>
            <a:ext cx="4991101" cy="2686225"/>
          </a:xfrm>
          <a:custGeom>
            <a:avLst/>
            <a:gdLst>
              <a:gd name="connsiteX0" fmla="*/ 5305990 w 4991101"/>
              <a:gd name="connsiteY0" fmla="*/ 2205364 h 2686225"/>
              <a:gd name="connsiteX1" fmla="*/ 4387929 w 4991101"/>
              <a:gd name="connsiteY1" fmla="*/ 2218694 h 2686225"/>
              <a:gd name="connsiteX2" fmla="*/ 1985557 w 4991101"/>
              <a:gd name="connsiteY2" fmla="*/ 2657880 h 2686225"/>
              <a:gd name="connsiteX3" fmla="*/ 344730 w 4991101"/>
              <a:gd name="connsiteY3" fmla="*/ 661961 h 2686225"/>
              <a:gd name="connsiteX4" fmla="*/ 2826100 w 4991101"/>
              <a:gd name="connsiteY4" fmla="*/ 11834 h 2686225"/>
              <a:gd name="connsiteX5" fmla="*/ 4859566 w 4991101"/>
              <a:gd name="connsiteY5" fmla="*/ 1773406 h 2686225"/>
              <a:gd name="connsiteX6" fmla="*/ 5305990 w 4991101"/>
              <a:gd name="connsiteY6" fmla="*/ 2205364 h 26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1" h="2686225" fill="none" extrusionOk="0">
                <a:moveTo>
                  <a:pt x="5305990" y="2205364"/>
                </a:moveTo>
                <a:cubicBezTo>
                  <a:pt x="4857563" y="2147731"/>
                  <a:pt x="4689532" y="2294002"/>
                  <a:pt x="4387929" y="2218694"/>
                </a:cubicBezTo>
                <a:cubicBezTo>
                  <a:pt x="3972178" y="2603109"/>
                  <a:pt x="2827580" y="2729871"/>
                  <a:pt x="1985557" y="2657880"/>
                </a:cubicBezTo>
                <a:cubicBezTo>
                  <a:pt x="339637" y="2467980"/>
                  <a:pt x="-340322" y="1305077"/>
                  <a:pt x="344730" y="661961"/>
                </a:cubicBezTo>
                <a:cubicBezTo>
                  <a:pt x="804144" y="158730"/>
                  <a:pt x="1858318" y="77224"/>
                  <a:pt x="2826100" y="11834"/>
                </a:cubicBezTo>
                <a:cubicBezTo>
                  <a:pt x="4387271" y="74270"/>
                  <a:pt x="5412619" y="1053074"/>
                  <a:pt x="4859566" y="1773406"/>
                </a:cubicBezTo>
                <a:cubicBezTo>
                  <a:pt x="4971867" y="1886148"/>
                  <a:pt x="5186176" y="2066851"/>
                  <a:pt x="5305990" y="2205364"/>
                </a:cubicBezTo>
                <a:close/>
              </a:path>
              <a:path w="4991101" h="2686225" stroke="0" extrusionOk="0">
                <a:moveTo>
                  <a:pt x="5305990" y="2205364"/>
                </a:moveTo>
                <a:cubicBezTo>
                  <a:pt x="4904233" y="2278791"/>
                  <a:pt x="4494782" y="2174053"/>
                  <a:pt x="4387929" y="2218694"/>
                </a:cubicBezTo>
                <a:cubicBezTo>
                  <a:pt x="3746052" y="2572533"/>
                  <a:pt x="2895354" y="2732840"/>
                  <a:pt x="1985557" y="2657880"/>
                </a:cubicBezTo>
                <a:cubicBezTo>
                  <a:pt x="217416" y="2442073"/>
                  <a:pt x="-428454" y="1340323"/>
                  <a:pt x="344730" y="661961"/>
                </a:cubicBezTo>
                <a:cubicBezTo>
                  <a:pt x="906984" y="383121"/>
                  <a:pt x="1797752" y="-43443"/>
                  <a:pt x="2826100" y="11834"/>
                </a:cubicBezTo>
                <a:cubicBezTo>
                  <a:pt x="4423345" y="-29003"/>
                  <a:pt x="5370107" y="911176"/>
                  <a:pt x="4859566" y="1773406"/>
                </a:cubicBezTo>
                <a:cubicBezTo>
                  <a:pt x="4954111" y="1830044"/>
                  <a:pt x="5107901" y="2045925"/>
                  <a:pt x="5305990" y="2205364"/>
                </a:cubicBezTo>
                <a:close/>
              </a:path>
            </a:pathLst>
          </a:custGeom>
          <a:solidFill>
            <a:srgbClr val="CADDFF"/>
          </a:solidFill>
          <a:ln w="9525">
            <a:solidFill>
              <a:srgbClr val="264D99"/>
            </a:solidFill>
            <a:extLst>
              <a:ext uri="{C807C97D-BFC1-408E-A445-0C87EB9F89A2}">
                <ask:lineSketchStyleProps xmlns:ask="http://schemas.microsoft.com/office/drawing/2018/sketchyshapes" sd="1449975302">
                  <a:prstGeom prst="wedgeEllipseCallout">
                    <a:avLst>
                      <a:gd name="adj1" fmla="val 56309"/>
                      <a:gd name="adj2" fmla="val 3209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08D86-2251-A1D9-48F0-AD2BDB8181C4}"/>
              </a:ext>
            </a:extLst>
          </p:cNvPr>
          <p:cNvSpPr txBox="1"/>
          <p:nvPr userDrawn="1"/>
        </p:nvSpPr>
        <p:spPr>
          <a:xfrm>
            <a:off x="1324970" y="1373220"/>
            <a:ext cx="357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rgbClr val="264D99"/>
                </a:solidFill>
                <a:latin typeface="DINPro-Bold" panose="02000503030000020004" pitchFamily="50" charset="0"/>
              </a:rPr>
              <a:t>COFFEE BREAK</a:t>
            </a:r>
          </a:p>
          <a:p>
            <a:pPr algn="ctr"/>
            <a:endParaRPr lang="it-IT" sz="2400">
              <a:solidFill>
                <a:srgbClr val="264D99"/>
              </a:solidFill>
              <a:latin typeface="DINPro-Bold" panose="02000503030000020004" pitchFamily="50" charset="0"/>
            </a:endParaRPr>
          </a:p>
          <a:p>
            <a:pPr algn="ctr"/>
            <a:r>
              <a:rPr lang="it-IT" sz="2800">
                <a:solidFill>
                  <a:srgbClr val="264D99"/>
                </a:solidFill>
                <a:latin typeface="DINPro-Regular" panose="02000503030000020004" pitchFamily="50" charset="0"/>
              </a:rPr>
              <a:t>We’ll be back </a:t>
            </a:r>
            <a:r>
              <a:rPr lang="it-IT" sz="2800" err="1">
                <a:solidFill>
                  <a:srgbClr val="264D99"/>
                </a:solidFill>
                <a:latin typeface="DINPro-Regular" panose="02000503030000020004" pitchFamily="50" charset="0"/>
              </a:rPr>
              <a:t>at</a:t>
            </a:r>
            <a:endParaRPr lang="en-GB" sz="2800">
              <a:solidFill>
                <a:srgbClr val="264D99"/>
              </a:solidFill>
              <a:latin typeface="DINPro-Regular" panose="02000503030000020004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31E02-AA62-340E-E09C-3A479A7EA1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114" y="2819770"/>
            <a:ext cx="2266950" cy="480131"/>
          </a:xfrm>
        </p:spPr>
        <p:txBody>
          <a:bodyPr/>
          <a:lstStyle>
            <a:lvl1pPr marL="0" indent="0" algn="ctr">
              <a:buNone/>
              <a:defRPr>
                <a:latin typeface="DINPro-Regular" panose="02000503030000020004" pitchFamily="50" charset="0"/>
              </a:defRPr>
            </a:lvl1pPr>
          </a:lstStyle>
          <a:p>
            <a:pPr lvl="0"/>
            <a:r>
              <a:rPr lang="it-IT"/>
              <a:t>t</a:t>
            </a:r>
            <a:r>
              <a:rPr lang="en-GB" err="1"/>
              <a:t>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66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129194-208D-D029-08AA-12E107EC6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7" t="34127" r="37589" b="34127"/>
          <a:stretch/>
        </p:blipFill>
        <p:spPr>
          <a:xfrm>
            <a:off x="5613645" y="2300074"/>
            <a:ext cx="4844142" cy="3535870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491FEB3-908E-E61E-D904-8C580DE3FAFE}"/>
              </a:ext>
            </a:extLst>
          </p:cNvPr>
          <p:cNvSpPr/>
          <p:nvPr userDrawn="1"/>
        </p:nvSpPr>
        <p:spPr>
          <a:xfrm>
            <a:off x="622545" y="742775"/>
            <a:ext cx="4991101" cy="2686225"/>
          </a:xfrm>
          <a:custGeom>
            <a:avLst/>
            <a:gdLst>
              <a:gd name="connsiteX0" fmla="*/ 5092919 w 4991101"/>
              <a:gd name="connsiteY0" fmla="*/ 2356276 h 2686225"/>
              <a:gd name="connsiteX1" fmla="*/ 4199631 w 4991101"/>
              <a:gd name="connsiteY1" fmla="*/ 2324338 h 2686225"/>
              <a:gd name="connsiteX2" fmla="*/ 1862930 w 4991101"/>
              <a:gd name="connsiteY2" fmla="*/ 2642353 h 2686225"/>
              <a:gd name="connsiteX3" fmla="*/ 499435 w 4991101"/>
              <a:gd name="connsiteY3" fmla="*/ 537011 h 2686225"/>
              <a:gd name="connsiteX4" fmla="*/ 2925901 w 4991101"/>
              <a:gd name="connsiteY4" fmla="*/ 20121 h 2686225"/>
              <a:gd name="connsiteX5" fmla="*/ 4758510 w 4991101"/>
              <a:gd name="connsiteY5" fmla="*/ 1909322 h 2686225"/>
              <a:gd name="connsiteX6" fmla="*/ 5092919 w 4991101"/>
              <a:gd name="connsiteY6" fmla="*/ 2356276 h 26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1" h="2686225" fill="none" extrusionOk="0">
                <a:moveTo>
                  <a:pt x="5092919" y="2356276"/>
                </a:moveTo>
                <a:cubicBezTo>
                  <a:pt x="4716817" y="2393725"/>
                  <a:pt x="4375956" y="2381854"/>
                  <a:pt x="4199631" y="2324338"/>
                </a:cubicBezTo>
                <a:cubicBezTo>
                  <a:pt x="3633508" y="2643740"/>
                  <a:pt x="2633251" y="2724948"/>
                  <a:pt x="1862930" y="2642353"/>
                </a:cubicBezTo>
                <a:cubicBezTo>
                  <a:pt x="355213" y="2384046"/>
                  <a:pt x="-391626" y="1157806"/>
                  <a:pt x="499435" y="537011"/>
                </a:cubicBezTo>
                <a:cubicBezTo>
                  <a:pt x="1016421" y="97199"/>
                  <a:pt x="2016104" y="10608"/>
                  <a:pt x="2925901" y="20121"/>
                </a:cubicBezTo>
                <a:cubicBezTo>
                  <a:pt x="4544106" y="151737"/>
                  <a:pt x="5538225" y="1250282"/>
                  <a:pt x="4758510" y="1909322"/>
                </a:cubicBezTo>
                <a:cubicBezTo>
                  <a:pt x="4935735" y="2080117"/>
                  <a:pt x="5038576" y="2221407"/>
                  <a:pt x="5092919" y="2356276"/>
                </a:cubicBezTo>
                <a:close/>
              </a:path>
              <a:path w="4991101" h="2686225" stroke="0" extrusionOk="0">
                <a:moveTo>
                  <a:pt x="5092919" y="2356276"/>
                </a:moveTo>
                <a:cubicBezTo>
                  <a:pt x="4658818" y="2371387"/>
                  <a:pt x="4611381" y="2322886"/>
                  <a:pt x="4199631" y="2324338"/>
                </a:cubicBezTo>
                <a:cubicBezTo>
                  <a:pt x="3479897" y="2606746"/>
                  <a:pt x="2740384" y="2698757"/>
                  <a:pt x="1862930" y="2642353"/>
                </a:cubicBezTo>
                <a:cubicBezTo>
                  <a:pt x="21258" y="2363686"/>
                  <a:pt x="-420660" y="1123926"/>
                  <a:pt x="499435" y="537011"/>
                </a:cubicBezTo>
                <a:cubicBezTo>
                  <a:pt x="1105878" y="282603"/>
                  <a:pt x="1856789" y="2735"/>
                  <a:pt x="2925901" y="20121"/>
                </a:cubicBezTo>
                <a:cubicBezTo>
                  <a:pt x="4567820" y="75953"/>
                  <a:pt x="5466042" y="976871"/>
                  <a:pt x="4758510" y="1909322"/>
                </a:cubicBezTo>
                <a:cubicBezTo>
                  <a:pt x="4770253" y="2003528"/>
                  <a:pt x="4993564" y="2264708"/>
                  <a:pt x="5092919" y="2356276"/>
                </a:cubicBezTo>
                <a:close/>
              </a:path>
            </a:pathLst>
          </a:custGeom>
          <a:solidFill>
            <a:srgbClr val="CADDFF"/>
          </a:solidFill>
          <a:ln w="9525">
            <a:solidFill>
              <a:srgbClr val="264D99"/>
            </a:solidFill>
            <a:extLst>
              <a:ext uri="{C807C97D-BFC1-408E-A445-0C87EB9F89A2}">
                <ask:lineSketchStyleProps xmlns:ask="http://schemas.microsoft.com/office/drawing/2018/sketchyshapes" sd="1449975302">
                  <a:prstGeom prst="wedgeEllipseCallout">
                    <a:avLst>
                      <a:gd name="adj1" fmla="val 52040"/>
                      <a:gd name="adj2" fmla="val 3771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B4638-19F6-3A82-A424-7000838790D8}"/>
              </a:ext>
            </a:extLst>
          </p:cNvPr>
          <p:cNvSpPr txBox="1"/>
          <p:nvPr userDrawn="1"/>
        </p:nvSpPr>
        <p:spPr>
          <a:xfrm>
            <a:off x="1331476" y="1147168"/>
            <a:ext cx="357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rgbClr val="264D99"/>
                </a:solidFill>
                <a:latin typeface="DINPro-Bold" panose="02000503030000020004" pitchFamily="50" charset="0"/>
              </a:rPr>
              <a:t>LUNCH BREAK</a:t>
            </a:r>
          </a:p>
          <a:p>
            <a:pPr algn="ctr"/>
            <a:endParaRPr lang="it-IT" sz="2400">
              <a:solidFill>
                <a:srgbClr val="264D99"/>
              </a:solidFill>
              <a:latin typeface="DINPro-Bold" panose="02000503030000020004" pitchFamily="50" charset="0"/>
            </a:endParaRPr>
          </a:p>
          <a:p>
            <a:pPr algn="ctr"/>
            <a:r>
              <a:rPr lang="it-IT" sz="2800">
                <a:solidFill>
                  <a:srgbClr val="264D99"/>
                </a:solidFill>
                <a:latin typeface="DINPro-Regular" panose="02000503030000020004" pitchFamily="50" charset="0"/>
              </a:rPr>
              <a:t>We’ll be back </a:t>
            </a:r>
            <a:r>
              <a:rPr lang="it-IT" sz="2800" err="1">
                <a:solidFill>
                  <a:srgbClr val="264D99"/>
                </a:solidFill>
                <a:latin typeface="DINPro-Regular" panose="02000503030000020004" pitchFamily="50" charset="0"/>
              </a:rPr>
              <a:t>at</a:t>
            </a:r>
            <a:endParaRPr lang="en-GB" sz="2800">
              <a:solidFill>
                <a:srgbClr val="264D99"/>
              </a:solidFill>
              <a:latin typeface="DINPro-Regular" panose="02000503030000020004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8A3FA-7D29-FF15-EB20-FDB64DC48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4607" y="2612768"/>
            <a:ext cx="2466975" cy="480131"/>
          </a:xfrm>
        </p:spPr>
        <p:txBody>
          <a:bodyPr/>
          <a:lstStyle>
            <a:lvl1pPr marL="0" indent="0" algn="ctr">
              <a:buNone/>
              <a:defRPr>
                <a:latin typeface="DINPro-Regular" panose="02000503030000020004" pitchFamily="50" charset="0"/>
              </a:defRPr>
            </a:lvl1pPr>
          </a:lstStyle>
          <a:p>
            <a:pPr lvl="0"/>
            <a:r>
              <a:rPr lang="it-IT"/>
              <a:t>time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6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">
    <p:bg>
      <p:bgPr>
        <a:solidFill>
          <a:srgbClr val="2B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02A46-B209-64B2-5604-BD2355B2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www.equineteurope.org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2DD7-8A93-A07A-B0C9-A203DFC0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FF0C45-A2D3-4855-B11D-F84F2ECAE27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697A5-D0C9-624A-EDDD-69EF1346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" y="6194774"/>
            <a:ext cx="2475445" cy="519336"/>
          </a:xfrm>
          <a:prstGeom prst="rect">
            <a:avLst/>
          </a:prstGeom>
        </p:spPr>
      </p:pic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25B17FC-9B04-0DFE-C6EA-E430A0A840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3"/>
          <a:stretch/>
        </p:blipFill>
        <p:spPr>
          <a:xfrm>
            <a:off x="9169254" y="1308246"/>
            <a:ext cx="3022746" cy="4251496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E5D4B54-5989-5CC9-D8F9-CFB7B032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2428"/>
            <a:ext cx="8003959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D59B4DD-0EC8-14F6-107E-8B765AC05E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429000"/>
            <a:ext cx="8003959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EDD5BC-6A9B-085A-7654-2FEA3C0A4046}"/>
              </a:ext>
            </a:extLst>
          </p:cNvPr>
          <p:cNvSpPr/>
          <p:nvPr userDrawn="1"/>
        </p:nvSpPr>
        <p:spPr>
          <a:xfrm>
            <a:off x="168616" y="279087"/>
            <a:ext cx="1536616" cy="701731"/>
          </a:xfrm>
          <a:prstGeom prst="rect">
            <a:avLst/>
          </a:prstGeom>
          <a:solidFill>
            <a:srgbClr val="2B3D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78B6CD-A58E-6343-CC17-6991FDF44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6" t="38919" r="34351" b="42004"/>
          <a:stretch/>
        </p:blipFill>
        <p:spPr>
          <a:xfrm>
            <a:off x="168616" y="84072"/>
            <a:ext cx="2895859" cy="10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80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D1D6-A1F4-0FE5-1573-3A78D4703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50000" r="46429" b="7315"/>
          <a:stretch/>
        </p:blipFill>
        <p:spPr>
          <a:xfrm>
            <a:off x="3374572" y="874320"/>
            <a:ext cx="5148942" cy="51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98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C610E-452E-1A3C-7969-2D02C53FF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7687"/>
            <a:ext cx="4829175" cy="322262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11BE5-536A-F8C4-D559-9365FA0A5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5" y="1817687"/>
            <a:ext cx="4829175" cy="3222624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4EF2F-1AAA-F24E-A6EF-D343EF68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72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070E7-2180-D0BD-AEBF-842ECE678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424732"/>
          </a:xfrm>
        </p:spPr>
        <p:txBody>
          <a:bodyPr/>
          <a:lstStyle>
            <a:lvl1pPr marL="0" indent="0">
              <a:buNone/>
              <a:defRPr sz="2400">
                <a:solidFill>
                  <a:srgbClr val="264D99"/>
                </a:solidFill>
                <a:latin typeface="DINPro-Regular" panose="02000503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21DE-0B18-D88F-CC46-1A892B0C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10FF0-501B-BFE4-54C7-C4F47C37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0549"/>
            <a:ext cx="10700671" cy="701731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295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4356-F767-EC72-BED5-001AA196C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DC5D0-6F1A-5B25-A16E-25572355E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E3EF-A2BB-0FD9-67A0-61FD766D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78FC-6BB2-4597-9861-D8C19C540F12}" type="datetimeFigureOut">
              <a:rPr lang="en-BE" smtClean="0"/>
              <a:t>17/12/2024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22B96-0D4A-FC06-F606-5D4C94CC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8D498-21FA-7A18-57B7-C8B731A7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A67F-BED5-41D3-947C-7C65D4561A5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33233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3DB4-92D0-7F79-5CC3-1AD08747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9B42-44E6-2C27-C8E3-0FAD5C9F8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CBD4F-BFE0-E64E-3910-A284C377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78FC-6BB2-4597-9861-D8C19C540F12}" type="datetimeFigureOut">
              <a:rPr lang="en-BE" smtClean="0"/>
              <a:t>17/12/2024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E228C-37FE-EAB6-CC39-6F5EEC6F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A2432-6BCE-BEE9-5562-530284D9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A67F-BED5-41D3-947C-7C65D4561A5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97844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B789-90F0-5EDF-4EE5-90CFB727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93428-4D02-A4C8-BB58-77D71D0F6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1BC29-7EDA-AFBE-AA3C-1F8313F4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78FC-6BB2-4597-9861-D8C19C540F12}" type="datetimeFigureOut">
              <a:rPr lang="en-BE" smtClean="0"/>
              <a:t>17/12/2024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14F6B-8212-70F5-1446-436A6ADE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EEBB3-E74B-B0EB-6E2F-A29DDD7B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A67F-BED5-41D3-947C-7C65D4561A5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704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8F3F-E775-23C1-6D23-39CC5DE6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861F0-F11C-CA96-4CE3-300779E60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F4D58-8952-49BA-F6FB-36B1670E0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6BD8-575D-6493-E37D-B2695773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78FC-6BB2-4597-9861-D8C19C540F12}" type="datetimeFigureOut">
              <a:rPr lang="en-BE" smtClean="0"/>
              <a:t>17/12/2024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959B9-4A91-529B-9808-CE777116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AE807-50AB-3BE7-BF52-C5B1BE14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A67F-BED5-41D3-947C-7C65D4561A5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93666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0698-4160-EEFD-E18A-E0B35EA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FC363-ECBE-F714-8822-01CC518D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830F6-0D35-E8B4-B235-454D4782C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6EC26-89C1-BB43-7EFA-B57657C22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BA30D-B5EA-BF06-D821-5C669136D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7EDE5-C1B6-33C2-360F-385909BE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78FC-6BB2-4597-9861-D8C19C540F12}" type="datetimeFigureOut">
              <a:rPr lang="en-BE" smtClean="0"/>
              <a:t>17/12/2024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2AA7F-C492-099F-36BD-426F0FCB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CB999-CE05-F9FF-F8BF-C2A98D46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A67F-BED5-41D3-947C-7C65D4561A5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81092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3153-D96B-9817-5474-B84757A4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CD4D2-2B78-341C-2A29-2AF7563E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78FC-6BB2-4597-9861-D8C19C540F12}" type="datetimeFigureOut">
              <a:rPr lang="en-BE" smtClean="0"/>
              <a:t>17/12/2024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E3BC6-EF74-8620-E52C-5AC1DE444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51F1F-67D5-2415-AF7C-3D2CDC23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A67F-BED5-41D3-947C-7C65D4561A5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1031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222E9-C1FD-3DC1-9FB4-264AEAA4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78FC-6BB2-4597-9861-D8C19C540F12}" type="datetimeFigureOut">
              <a:rPr lang="en-BE" smtClean="0"/>
              <a:t>17/12/2024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3B350-828D-99A5-6FFE-A67F28C7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F3B04-2AF3-719A-5239-BA4AD5BE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A67F-BED5-41D3-947C-7C65D4561A5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7819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nkedIn">
            <a:hlinkClick r:id="rId2"/>
            <a:extLst>
              <a:ext uri="{FF2B5EF4-FFF2-40B4-BE49-F238E27FC236}">
                <a16:creationId xmlns:a16="http://schemas.microsoft.com/office/drawing/2014/main" id="{B4899D4A-5B7F-0AB1-4A63-7D500F0067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11468"/>
          <a:stretch/>
        </p:blipFill>
        <p:spPr>
          <a:xfrm>
            <a:off x="10018856" y="5804666"/>
            <a:ext cx="623147" cy="551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A31990-3DDC-473A-8877-F95B5072D3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1086" y="6356350"/>
            <a:ext cx="2198688" cy="286232"/>
          </a:xfrm>
        </p:spPr>
        <p:txBody>
          <a:bodyPr/>
          <a:lstStyle>
            <a:lvl1pPr marL="0" indent="0" algn="ctr">
              <a:buNone/>
              <a:defRPr sz="1400">
                <a:latin typeface="DINPro-Bold" panose="02000503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E</a:t>
            </a:r>
            <a:r>
              <a:rPr lang="en-GB" err="1"/>
              <a:t>quinetEurope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A342C-AD93-5623-4087-8005408CF0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www.equineteurope.org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F76CC-ACE9-0415-475D-78BBC070EF90}"/>
              </a:ext>
            </a:extLst>
          </p:cNvPr>
          <p:cNvSpPr txBox="1"/>
          <p:nvPr userDrawn="1"/>
        </p:nvSpPr>
        <p:spPr>
          <a:xfrm>
            <a:off x="839786" y="1864044"/>
            <a:ext cx="83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>
                <a:solidFill>
                  <a:srgbClr val="264D99"/>
                </a:solidFill>
                <a:latin typeface="DINPro-Black" panose="02000503030000020004" pitchFamily="50" charset="0"/>
              </a:rPr>
              <a:t>THANK YOU  FOR YOUR ATTENTION!</a:t>
            </a:r>
            <a:endParaRPr lang="en-GB" sz="3600">
              <a:solidFill>
                <a:srgbClr val="264D99"/>
              </a:solidFill>
              <a:latin typeface="DINPro-Black" panose="02000503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765EB-1F68-CBF9-DE52-2807D12A5EF8}"/>
              </a:ext>
            </a:extLst>
          </p:cNvPr>
          <p:cNvSpPr txBox="1"/>
          <p:nvPr userDrawn="1"/>
        </p:nvSpPr>
        <p:spPr>
          <a:xfrm>
            <a:off x="839786" y="2618820"/>
            <a:ext cx="350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>
                <a:solidFill>
                  <a:srgbClr val="264D99"/>
                </a:solidFill>
                <a:latin typeface="DINPro-Bold" panose="02000503030000020004" pitchFamily="50" charset="0"/>
              </a:rPr>
              <a:t>ANY QUESTIONS?</a:t>
            </a:r>
            <a:endParaRPr lang="en-GB" sz="3200">
              <a:solidFill>
                <a:srgbClr val="264D99"/>
              </a:solidFill>
              <a:latin typeface="DINPro-Bold" panose="0200050303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513BE-BCEF-3440-5B43-85AEBA1F4789}"/>
              </a:ext>
            </a:extLst>
          </p:cNvPr>
          <p:cNvSpPr txBox="1"/>
          <p:nvPr userDrawn="1"/>
        </p:nvSpPr>
        <p:spPr>
          <a:xfrm>
            <a:off x="839786" y="3667837"/>
            <a:ext cx="32814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it-IT" sz="2000">
                <a:solidFill>
                  <a:srgbClr val="264D99"/>
                </a:solidFill>
                <a:latin typeface="DINPro-Regular" panose="02000503030000020004" pitchFamily="50" charset="0"/>
              </a:rPr>
              <a:t>EQUINET SECRETARIAT</a:t>
            </a:r>
          </a:p>
          <a:p>
            <a:pPr lvl="0">
              <a:lnSpc>
                <a:spcPct val="100000"/>
              </a:lnSpc>
            </a:pPr>
            <a:r>
              <a:rPr lang="it-IT" sz="2000">
                <a:solidFill>
                  <a:srgbClr val="264D99"/>
                </a:solidFill>
                <a:latin typeface="DINPro-Regular" panose="02000503030000020004" pitchFamily="50" charset="0"/>
              </a:rPr>
              <a:t>Place Victor Horta, 40, 1060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rgbClr val="264D99"/>
                </a:solidFill>
                <a:latin typeface="DINPro-Regular" panose="02000503030000020004" pitchFamily="50" charset="0"/>
              </a:rPr>
              <a:t>Brussels, Belgium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rgbClr val="264D99"/>
                </a:solidFill>
                <a:latin typeface="DINPro-Regular" panose="02000503030000020004" pitchFamily="50" charset="0"/>
              </a:rPr>
              <a:t>Tel: +32 (0)2 212 3182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rgbClr val="264D99"/>
                </a:solidFill>
                <a:latin typeface="DINPro-Regular" panose="02000503030000020004" pitchFamily="50" charset="0"/>
              </a:rPr>
              <a:t>info@equineteurope.org </a:t>
            </a:r>
          </a:p>
        </p:txBody>
      </p:sp>
    </p:spTree>
    <p:extLst>
      <p:ext uri="{BB962C8B-B14F-4D97-AF65-F5344CB8AC3E}">
        <p14:creationId xmlns:p14="http://schemas.microsoft.com/office/powerpoint/2010/main" val="3874828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ADC8-BA26-B1D4-2C2E-4102C339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BD6EE-1152-FD57-D4B0-2C7C5D1C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4DC77-D0C3-9644-C0AE-754A068AF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AFD48-312E-2006-F6B0-F7A5E0CC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78FC-6BB2-4597-9861-D8C19C540F12}" type="datetimeFigureOut">
              <a:rPr lang="en-BE" smtClean="0"/>
              <a:t>17/12/2024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5CDDA-0BB6-437D-4058-48E60D63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6B5B4-F72C-CBCC-52E3-B1A552BF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A67F-BED5-41D3-947C-7C65D4561A5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64449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D04F-61A9-8BD4-EE2E-BA44DDF2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28518-7BA1-45E5-C778-2426F2A3E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EDCF8-DB41-BD98-33FE-D05C3752B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9114-F1B5-F78D-4A5C-2CF93A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78FC-6BB2-4597-9861-D8C19C540F12}" type="datetimeFigureOut">
              <a:rPr lang="en-BE" smtClean="0"/>
              <a:t>17/12/2024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5D637-FE1C-FF2E-26D1-D198420D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74818-40AD-D8C5-DBF4-DAF2A23B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A67F-BED5-41D3-947C-7C65D4561A5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84126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1743-752E-FD03-4F5B-E70DDE7B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941C2-F4CE-4EF8-C8BD-43F2EC49F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F4716-9BD8-41D3-1A7A-60BACBC5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78FC-6BB2-4597-9861-D8C19C540F12}" type="datetimeFigureOut">
              <a:rPr lang="en-BE" smtClean="0"/>
              <a:t>17/12/2024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5C93C-7EE9-E48F-D4CF-7DA8A954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65477-A2AB-58AC-07F6-B7C05BD0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A67F-BED5-41D3-947C-7C65D4561A5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2038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CD070-3D0D-D842-B84D-510FF43AD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61FF5-D431-E0D9-9AB7-273582847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7CAB-9EEE-5288-56D8-243CE3B53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78FC-6BB2-4597-9861-D8C19C540F12}" type="datetimeFigureOut">
              <a:rPr lang="en-BE" smtClean="0"/>
              <a:t>17/12/2024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695E-BAB7-3C42-C820-7B907D39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72396-A639-5813-C2F9-98F37CED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A67F-BED5-41D3-947C-7C65D4561A5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29657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808462"/>
            <a:ext cx="9153699" cy="42860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7" y="2591417"/>
            <a:ext cx="9153699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B6FFF-1667-6C4D-71EA-2A50210F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9925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875520"/>
            <a:ext cx="3892865" cy="701731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7" y="2954702"/>
            <a:ext cx="3892865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D42500-9FFA-A05C-64B6-7DBBECA947F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48894" y="1875519"/>
            <a:ext cx="3943003" cy="701731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647A4D-377D-BA35-92BB-70CA6DD5783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048894" y="2954700"/>
            <a:ext cx="3943003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005C4-CB51-0F2B-110A-E5B08B0A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968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with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306" y="1881045"/>
            <a:ext cx="2230320" cy="90450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8" y="3132868"/>
            <a:ext cx="223032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A2057CD-E40B-AC63-15EF-39C4C1D9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4BE6543-D0CD-B6AB-9E25-92AD661DDD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97942" y="1881045"/>
            <a:ext cx="2230320" cy="90450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D6745E-52DF-AA48-02A7-3A00AA01F40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61578" y="1881045"/>
            <a:ext cx="2230320" cy="90450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2C9519A-5CFF-AB97-91C3-AF27458AA10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97942" y="3132868"/>
            <a:ext cx="223032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C35A6F5-3FF5-CAF6-EBCA-2986E122A1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761578" y="3137056"/>
            <a:ext cx="223032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239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878475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0">
                <a:latin typeface="DINPro-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765798E-8360-0066-BCAD-39A601A0755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62014" y="3001029"/>
            <a:ext cx="4748210" cy="236920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2C2BB-B3FD-D6BA-D70F-E7B30F4E0E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81778" y="1878475"/>
            <a:ext cx="3391073" cy="34917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6D734C-5114-B35D-E40C-E9A95754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776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919565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0">
                <a:latin typeface="DINPro-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2C2BB-B3FD-D6BA-D70F-E7B30F4E0E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4941" y="1920855"/>
            <a:ext cx="3706956" cy="349184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A38FFB-4BDF-8679-138D-11B7CED6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015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930" y="816432"/>
            <a:ext cx="2883114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1B7DE-433A-3C0C-A500-ED48E6B51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02991" y="816431"/>
            <a:ext cx="2883116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96DFD03-988D-AA7B-EE92-47CA92A7CA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9863" y="816430"/>
            <a:ext cx="2982308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F1037-07D4-5310-26D1-0F0974E63D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930" y="2072302"/>
            <a:ext cx="2982308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64FD682-22AA-5BD5-AD1B-04EE94A8EF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19863" y="2070399"/>
            <a:ext cx="2982308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D0AAD0E-294C-A075-90C7-87BBFC2586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02991" y="2072302"/>
            <a:ext cx="2883116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1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clusion">
    <p:bg>
      <p:bgPr>
        <a:solidFill>
          <a:srgbClr val="2B3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A31990-3DDC-473A-8877-F95B5072D3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1086" y="6356350"/>
            <a:ext cx="2198688" cy="2862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DINPro-Bold" panose="02000503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E</a:t>
            </a:r>
            <a:r>
              <a:rPr lang="en-GB" err="1"/>
              <a:t>quinetEurope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A342C-AD93-5623-4087-8005408CF0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www.equineteurope.org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32337-ADEB-ED09-EBED-1959F5554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1" y="6194774"/>
            <a:ext cx="2475445" cy="519336"/>
          </a:xfrm>
          <a:prstGeom prst="rect">
            <a:avLst/>
          </a:prstGeom>
        </p:spPr>
      </p:pic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33B82AE-9181-AC76-F3BC-631487C416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3"/>
          <a:stretch/>
        </p:blipFill>
        <p:spPr>
          <a:xfrm>
            <a:off x="9169254" y="1308246"/>
            <a:ext cx="3022746" cy="4251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306491-EBBF-6395-52CE-24BBA1493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4" t="37497" r="31213" b="34898"/>
          <a:stretch/>
        </p:blipFill>
        <p:spPr>
          <a:xfrm>
            <a:off x="10050596" y="5906895"/>
            <a:ext cx="559668" cy="4494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CC889A-E6A7-FB9E-6F51-8217514BD771}"/>
              </a:ext>
            </a:extLst>
          </p:cNvPr>
          <p:cNvSpPr/>
          <p:nvPr userDrawn="1"/>
        </p:nvSpPr>
        <p:spPr>
          <a:xfrm>
            <a:off x="168616" y="370703"/>
            <a:ext cx="1067060" cy="778475"/>
          </a:xfrm>
          <a:prstGeom prst="rect">
            <a:avLst/>
          </a:prstGeom>
          <a:solidFill>
            <a:srgbClr val="2B3D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C8172-265E-2B3A-A652-F9DDB2D0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6" t="38919" r="34351" b="42004"/>
          <a:stretch/>
        </p:blipFill>
        <p:spPr>
          <a:xfrm>
            <a:off x="168616" y="84072"/>
            <a:ext cx="2895859" cy="1029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7C31DF-A409-6CB7-167B-625ACE61E590}"/>
              </a:ext>
            </a:extLst>
          </p:cNvPr>
          <p:cNvSpPr txBox="1"/>
          <p:nvPr userDrawn="1"/>
        </p:nvSpPr>
        <p:spPr>
          <a:xfrm>
            <a:off x="839786" y="1864044"/>
            <a:ext cx="83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>
                <a:solidFill>
                  <a:schemeClr val="bg1"/>
                </a:solidFill>
                <a:latin typeface="DINPro-Black" panose="02000503030000020004" pitchFamily="50" charset="0"/>
              </a:rPr>
              <a:t>THANK YOU  FOR YOUR ATTENTION!</a:t>
            </a:r>
            <a:endParaRPr lang="en-GB" sz="3600">
              <a:solidFill>
                <a:schemeClr val="bg1"/>
              </a:solidFill>
              <a:latin typeface="DINPro-Black" panose="02000503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DF80E-E869-F89E-2FBC-F5E84FD174EF}"/>
              </a:ext>
            </a:extLst>
          </p:cNvPr>
          <p:cNvSpPr txBox="1"/>
          <p:nvPr userDrawn="1"/>
        </p:nvSpPr>
        <p:spPr>
          <a:xfrm>
            <a:off x="839786" y="2618820"/>
            <a:ext cx="350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DINPro-Bold" panose="02000503030000020004" pitchFamily="50" charset="0"/>
              </a:rPr>
              <a:t>ANY QUESTIONS?</a:t>
            </a:r>
            <a:endParaRPr lang="en-GB" sz="3200">
              <a:solidFill>
                <a:schemeClr val="bg1"/>
              </a:solidFill>
              <a:latin typeface="DINPro-Bold" panose="02000503030000020004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029EBE-6BC8-FDE9-C5A9-07E1411A0122}"/>
              </a:ext>
            </a:extLst>
          </p:cNvPr>
          <p:cNvSpPr txBox="1"/>
          <p:nvPr userDrawn="1"/>
        </p:nvSpPr>
        <p:spPr>
          <a:xfrm>
            <a:off x="839786" y="3667837"/>
            <a:ext cx="32814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it-IT" sz="2000">
                <a:solidFill>
                  <a:schemeClr val="bg1"/>
                </a:solidFill>
                <a:latin typeface="DINPro-Regular" panose="02000503030000020004" pitchFamily="50" charset="0"/>
              </a:rPr>
              <a:t>EQUINET SECRETARIAT</a:t>
            </a:r>
          </a:p>
          <a:p>
            <a:pPr lvl="0">
              <a:lnSpc>
                <a:spcPct val="100000"/>
              </a:lnSpc>
            </a:pPr>
            <a:r>
              <a:rPr lang="it-IT" sz="2000">
                <a:solidFill>
                  <a:schemeClr val="bg1"/>
                </a:solidFill>
                <a:latin typeface="DINPro-Regular" panose="02000503030000020004" pitchFamily="50" charset="0"/>
              </a:rPr>
              <a:t>Place Victor Horta, 40, 1060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chemeClr val="bg1"/>
                </a:solidFill>
                <a:latin typeface="DINPro-Regular" panose="02000503030000020004" pitchFamily="50" charset="0"/>
              </a:rPr>
              <a:t>Brussels, Belgium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chemeClr val="bg1"/>
                </a:solidFill>
                <a:latin typeface="DINPro-Regular" panose="02000503030000020004" pitchFamily="50" charset="0"/>
              </a:rPr>
              <a:t>Tel: +32 (0)2 212 3182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chemeClr val="bg1"/>
                </a:solidFill>
                <a:latin typeface="DINPro-Regular" panose="02000503030000020004" pitchFamily="50" charset="0"/>
              </a:rPr>
              <a:t>info@equineteurope.org</a:t>
            </a:r>
            <a:r>
              <a:rPr lang="en-GB" sz="2000">
                <a:solidFill>
                  <a:srgbClr val="264D99"/>
                </a:solidFill>
                <a:latin typeface="DINPro-Regular" panose="02000503030000020004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239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4882C-D7AB-56F4-7357-430A67CE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7" t="26229" r="37295" b="30445"/>
          <a:stretch/>
        </p:blipFill>
        <p:spPr>
          <a:xfrm>
            <a:off x="5438462" y="1154028"/>
            <a:ext cx="4991101" cy="473514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CAD00DF-401D-755B-FE31-30F958087D04}"/>
              </a:ext>
            </a:extLst>
          </p:cNvPr>
          <p:cNvSpPr/>
          <p:nvPr userDrawn="1"/>
        </p:nvSpPr>
        <p:spPr>
          <a:xfrm>
            <a:off x="616039" y="968827"/>
            <a:ext cx="4991101" cy="2686225"/>
          </a:xfrm>
          <a:custGeom>
            <a:avLst/>
            <a:gdLst>
              <a:gd name="connsiteX0" fmla="*/ 5305990 w 4991101"/>
              <a:gd name="connsiteY0" fmla="*/ 2205364 h 2686225"/>
              <a:gd name="connsiteX1" fmla="*/ 4387929 w 4991101"/>
              <a:gd name="connsiteY1" fmla="*/ 2218694 h 2686225"/>
              <a:gd name="connsiteX2" fmla="*/ 1985557 w 4991101"/>
              <a:gd name="connsiteY2" fmla="*/ 2657880 h 2686225"/>
              <a:gd name="connsiteX3" fmla="*/ 344730 w 4991101"/>
              <a:gd name="connsiteY3" fmla="*/ 661961 h 2686225"/>
              <a:gd name="connsiteX4" fmla="*/ 2826100 w 4991101"/>
              <a:gd name="connsiteY4" fmla="*/ 11834 h 2686225"/>
              <a:gd name="connsiteX5" fmla="*/ 4859566 w 4991101"/>
              <a:gd name="connsiteY5" fmla="*/ 1773406 h 2686225"/>
              <a:gd name="connsiteX6" fmla="*/ 5305990 w 4991101"/>
              <a:gd name="connsiteY6" fmla="*/ 2205364 h 26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1" h="2686225" fill="none" extrusionOk="0">
                <a:moveTo>
                  <a:pt x="5305990" y="2205364"/>
                </a:moveTo>
                <a:cubicBezTo>
                  <a:pt x="4857563" y="2147731"/>
                  <a:pt x="4689532" y="2294002"/>
                  <a:pt x="4387929" y="2218694"/>
                </a:cubicBezTo>
                <a:cubicBezTo>
                  <a:pt x="3972178" y="2603109"/>
                  <a:pt x="2827580" y="2729871"/>
                  <a:pt x="1985557" y="2657880"/>
                </a:cubicBezTo>
                <a:cubicBezTo>
                  <a:pt x="339637" y="2467980"/>
                  <a:pt x="-340322" y="1305077"/>
                  <a:pt x="344730" y="661961"/>
                </a:cubicBezTo>
                <a:cubicBezTo>
                  <a:pt x="804144" y="158730"/>
                  <a:pt x="1858318" y="77224"/>
                  <a:pt x="2826100" y="11834"/>
                </a:cubicBezTo>
                <a:cubicBezTo>
                  <a:pt x="4387271" y="74270"/>
                  <a:pt x="5412619" y="1053074"/>
                  <a:pt x="4859566" y="1773406"/>
                </a:cubicBezTo>
                <a:cubicBezTo>
                  <a:pt x="4971867" y="1886148"/>
                  <a:pt x="5186176" y="2066851"/>
                  <a:pt x="5305990" y="2205364"/>
                </a:cubicBezTo>
                <a:close/>
              </a:path>
              <a:path w="4991101" h="2686225" stroke="0" extrusionOk="0">
                <a:moveTo>
                  <a:pt x="5305990" y="2205364"/>
                </a:moveTo>
                <a:cubicBezTo>
                  <a:pt x="4904233" y="2278791"/>
                  <a:pt x="4494782" y="2174053"/>
                  <a:pt x="4387929" y="2218694"/>
                </a:cubicBezTo>
                <a:cubicBezTo>
                  <a:pt x="3746052" y="2572533"/>
                  <a:pt x="2895354" y="2732840"/>
                  <a:pt x="1985557" y="2657880"/>
                </a:cubicBezTo>
                <a:cubicBezTo>
                  <a:pt x="217416" y="2442073"/>
                  <a:pt x="-428454" y="1340323"/>
                  <a:pt x="344730" y="661961"/>
                </a:cubicBezTo>
                <a:cubicBezTo>
                  <a:pt x="906984" y="383121"/>
                  <a:pt x="1797752" y="-43443"/>
                  <a:pt x="2826100" y="11834"/>
                </a:cubicBezTo>
                <a:cubicBezTo>
                  <a:pt x="4423345" y="-29003"/>
                  <a:pt x="5370107" y="911176"/>
                  <a:pt x="4859566" y="1773406"/>
                </a:cubicBezTo>
                <a:cubicBezTo>
                  <a:pt x="4954111" y="1830044"/>
                  <a:pt x="5107901" y="2045925"/>
                  <a:pt x="5305990" y="2205364"/>
                </a:cubicBezTo>
                <a:close/>
              </a:path>
            </a:pathLst>
          </a:custGeom>
          <a:solidFill>
            <a:srgbClr val="CADDFF"/>
          </a:solidFill>
          <a:ln w="9525">
            <a:solidFill>
              <a:srgbClr val="264D99"/>
            </a:solidFill>
            <a:extLst>
              <a:ext uri="{C807C97D-BFC1-408E-A445-0C87EB9F89A2}">
                <ask:lineSketchStyleProps xmlns:ask="http://schemas.microsoft.com/office/drawing/2018/sketchyshapes" sd="1449975302">
                  <a:prstGeom prst="wedgeEllipseCallout">
                    <a:avLst>
                      <a:gd name="adj1" fmla="val 56309"/>
                      <a:gd name="adj2" fmla="val 3209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08D86-2251-A1D9-48F0-AD2BDB8181C4}"/>
              </a:ext>
            </a:extLst>
          </p:cNvPr>
          <p:cNvSpPr txBox="1"/>
          <p:nvPr userDrawn="1"/>
        </p:nvSpPr>
        <p:spPr>
          <a:xfrm>
            <a:off x="1324970" y="1373220"/>
            <a:ext cx="357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rgbClr val="264D99"/>
                </a:solidFill>
                <a:latin typeface="DINPro-Bold" panose="02000503030000020004" pitchFamily="50" charset="0"/>
              </a:rPr>
              <a:t>COFFEE BREAK</a:t>
            </a:r>
          </a:p>
          <a:p>
            <a:pPr algn="ctr"/>
            <a:endParaRPr lang="it-IT" sz="2400">
              <a:solidFill>
                <a:srgbClr val="264D99"/>
              </a:solidFill>
              <a:latin typeface="DINPro-Bold" panose="02000503030000020004" pitchFamily="50" charset="0"/>
            </a:endParaRPr>
          </a:p>
          <a:p>
            <a:pPr algn="ctr"/>
            <a:r>
              <a:rPr lang="it-IT" sz="2800">
                <a:solidFill>
                  <a:srgbClr val="264D99"/>
                </a:solidFill>
                <a:latin typeface="DINPro-Regular" panose="02000503030000020004" pitchFamily="50" charset="0"/>
              </a:rPr>
              <a:t>We’ll be back </a:t>
            </a:r>
            <a:r>
              <a:rPr lang="it-IT" sz="2800" err="1">
                <a:solidFill>
                  <a:srgbClr val="264D99"/>
                </a:solidFill>
                <a:latin typeface="DINPro-Regular" panose="02000503030000020004" pitchFamily="50" charset="0"/>
              </a:rPr>
              <a:t>at</a:t>
            </a:r>
            <a:endParaRPr lang="en-GB" sz="2800">
              <a:solidFill>
                <a:srgbClr val="264D99"/>
              </a:solidFill>
              <a:latin typeface="DINPro-Regular" panose="02000503030000020004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31E02-AA62-340E-E09C-3A479A7EA1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114" y="2819770"/>
            <a:ext cx="2266950" cy="480131"/>
          </a:xfrm>
        </p:spPr>
        <p:txBody>
          <a:bodyPr/>
          <a:lstStyle>
            <a:lvl1pPr marL="0" indent="0" algn="ctr">
              <a:buNone/>
              <a:defRPr>
                <a:latin typeface="DINPro-Regular" panose="02000503030000020004" pitchFamily="50" charset="0"/>
              </a:defRPr>
            </a:lvl1pPr>
          </a:lstStyle>
          <a:p>
            <a:pPr lvl="0"/>
            <a:r>
              <a:rPr lang="it-IT"/>
              <a:t>t</a:t>
            </a:r>
            <a:r>
              <a:rPr lang="en-GB" err="1"/>
              <a:t>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11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129194-208D-D029-08AA-12E107EC6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7" t="34127" r="37589" b="34127"/>
          <a:stretch/>
        </p:blipFill>
        <p:spPr>
          <a:xfrm>
            <a:off x="5048395" y="2266824"/>
            <a:ext cx="4844142" cy="3535870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491FEB3-908E-E61E-D904-8C580DE3FAFE}"/>
              </a:ext>
            </a:extLst>
          </p:cNvPr>
          <p:cNvSpPr/>
          <p:nvPr userDrawn="1"/>
        </p:nvSpPr>
        <p:spPr>
          <a:xfrm>
            <a:off x="622545" y="742775"/>
            <a:ext cx="4991101" cy="2686225"/>
          </a:xfrm>
          <a:custGeom>
            <a:avLst/>
            <a:gdLst>
              <a:gd name="connsiteX0" fmla="*/ 5092919 w 4991101"/>
              <a:gd name="connsiteY0" fmla="*/ 2356276 h 2686225"/>
              <a:gd name="connsiteX1" fmla="*/ 4199631 w 4991101"/>
              <a:gd name="connsiteY1" fmla="*/ 2324338 h 2686225"/>
              <a:gd name="connsiteX2" fmla="*/ 1862930 w 4991101"/>
              <a:gd name="connsiteY2" fmla="*/ 2642353 h 2686225"/>
              <a:gd name="connsiteX3" fmla="*/ 499435 w 4991101"/>
              <a:gd name="connsiteY3" fmla="*/ 537011 h 2686225"/>
              <a:gd name="connsiteX4" fmla="*/ 2925901 w 4991101"/>
              <a:gd name="connsiteY4" fmla="*/ 20121 h 2686225"/>
              <a:gd name="connsiteX5" fmla="*/ 4758510 w 4991101"/>
              <a:gd name="connsiteY5" fmla="*/ 1909322 h 2686225"/>
              <a:gd name="connsiteX6" fmla="*/ 5092919 w 4991101"/>
              <a:gd name="connsiteY6" fmla="*/ 2356276 h 26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1" h="2686225" fill="none" extrusionOk="0">
                <a:moveTo>
                  <a:pt x="5092919" y="2356276"/>
                </a:moveTo>
                <a:cubicBezTo>
                  <a:pt x="4716817" y="2393725"/>
                  <a:pt x="4375956" y="2381854"/>
                  <a:pt x="4199631" y="2324338"/>
                </a:cubicBezTo>
                <a:cubicBezTo>
                  <a:pt x="3633508" y="2643740"/>
                  <a:pt x="2633251" y="2724948"/>
                  <a:pt x="1862930" y="2642353"/>
                </a:cubicBezTo>
                <a:cubicBezTo>
                  <a:pt x="355213" y="2384046"/>
                  <a:pt x="-391626" y="1157806"/>
                  <a:pt x="499435" y="537011"/>
                </a:cubicBezTo>
                <a:cubicBezTo>
                  <a:pt x="1016421" y="97199"/>
                  <a:pt x="2016104" y="10608"/>
                  <a:pt x="2925901" y="20121"/>
                </a:cubicBezTo>
                <a:cubicBezTo>
                  <a:pt x="4544106" y="151737"/>
                  <a:pt x="5538225" y="1250282"/>
                  <a:pt x="4758510" y="1909322"/>
                </a:cubicBezTo>
                <a:cubicBezTo>
                  <a:pt x="4935735" y="2080117"/>
                  <a:pt x="5038576" y="2221407"/>
                  <a:pt x="5092919" y="2356276"/>
                </a:cubicBezTo>
                <a:close/>
              </a:path>
              <a:path w="4991101" h="2686225" stroke="0" extrusionOk="0">
                <a:moveTo>
                  <a:pt x="5092919" y="2356276"/>
                </a:moveTo>
                <a:cubicBezTo>
                  <a:pt x="4658818" y="2371387"/>
                  <a:pt x="4611381" y="2322886"/>
                  <a:pt x="4199631" y="2324338"/>
                </a:cubicBezTo>
                <a:cubicBezTo>
                  <a:pt x="3479897" y="2606746"/>
                  <a:pt x="2740384" y="2698757"/>
                  <a:pt x="1862930" y="2642353"/>
                </a:cubicBezTo>
                <a:cubicBezTo>
                  <a:pt x="21258" y="2363686"/>
                  <a:pt x="-420660" y="1123926"/>
                  <a:pt x="499435" y="537011"/>
                </a:cubicBezTo>
                <a:cubicBezTo>
                  <a:pt x="1105878" y="282603"/>
                  <a:pt x="1856789" y="2735"/>
                  <a:pt x="2925901" y="20121"/>
                </a:cubicBezTo>
                <a:cubicBezTo>
                  <a:pt x="4567820" y="75953"/>
                  <a:pt x="5466042" y="976871"/>
                  <a:pt x="4758510" y="1909322"/>
                </a:cubicBezTo>
                <a:cubicBezTo>
                  <a:pt x="4770253" y="2003528"/>
                  <a:pt x="4993564" y="2264708"/>
                  <a:pt x="5092919" y="2356276"/>
                </a:cubicBezTo>
                <a:close/>
              </a:path>
            </a:pathLst>
          </a:custGeom>
          <a:solidFill>
            <a:srgbClr val="CADDFF"/>
          </a:solidFill>
          <a:ln w="9525">
            <a:solidFill>
              <a:srgbClr val="264D99"/>
            </a:solidFill>
            <a:extLst>
              <a:ext uri="{C807C97D-BFC1-408E-A445-0C87EB9F89A2}">
                <ask:lineSketchStyleProps xmlns:ask="http://schemas.microsoft.com/office/drawing/2018/sketchyshapes" sd="1449975302">
                  <a:prstGeom prst="wedgeEllipseCallout">
                    <a:avLst>
                      <a:gd name="adj1" fmla="val 52040"/>
                      <a:gd name="adj2" fmla="val 3771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B4638-19F6-3A82-A424-7000838790D8}"/>
              </a:ext>
            </a:extLst>
          </p:cNvPr>
          <p:cNvSpPr txBox="1"/>
          <p:nvPr userDrawn="1"/>
        </p:nvSpPr>
        <p:spPr>
          <a:xfrm>
            <a:off x="1331476" y="1147168"/>
            <a:ext cx="357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rgbClr val="264D99"/>
                </a:solidFill>
                <a:latin typeface="DINPro-Bold" panose="02000503030000020004" pitchFamily="50" charset="0"/>
              </a:rPr>
              <a:t>LUNCH BREAK</a:t>
            </a:r>
          </a:p>
          <a:p>
            <a:pPr algn="ctr"/>
            <a:endParaRPr lang="it-IT" sz="2400">
              <a:solidFill>
                <a:srgbClr val="264D99"/>
              </a:solidFill>
              <a:latin typeface="DINPro-Bold" panose="02000503030000020004" pitchFamily="50" charset="0"/>
            </a:endParaRPr>
          </a:p>
          <a:p>
            <a:pPr algn="ctr"/>
            <a:r>
              <a:rPr lang="it-IT" sz="2800">
                <a:solidFill>
                  <a:srgbClr val="264D99"/>
                </a:solidFill>
                <a:latin typeface="DINPro-Regular" panose="02000503030000020004" pitchFamily="50" charset="0"/>
              </a:rPr>
              <a:t>We’ll be back </a:t>
            </a:r>
            <a:r>
              <a:rPr lang="it-IT" sz="2800" err="1">
                <a:solidFill>
                  <a:srgbClr val="264D99"/>
                </a:solidFill>
                <a:latin typeface="DINPro-Regular" panose="02000503030000020004" pitchFamily="50" charset="0"/>
              </a:rPr>
              <a:t>at</a:t>
            </a:r>
            <a:endParaRPr lang="en-GB" sz="2800">
              <a:solidFill>
                <a:srgbClr val="264D99"/>
              </a:solidFill>
              <a:latin typeface="DINPro-Regular" panose="02000503030000020004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8A3FA-7D29-FF15-EB20-FDB64DC48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4607" y="2612768"/>
            <a:ext cx="2466975" cy="480131"/>
          </a:xfrm>
        </p:spPr>
        <p:txBody>
          <a:bodyPr/>
          <a:lstStyle>
            <a:lvl1pPr marL="0" indent="0" algn="ctr">
              <a:buNone/>
              <a:defRPr>
                <a:latin typeface="DINPro-Regular" panose="02000503030000020004" pitchFamily="50" charset="0"/>
              </a:defRPr>
            </a:lvl1pPr>
          </a:lstStyle>
          <a:p>
            <a:pPr lvl="0"/>
            <a:r>
              <a:rPr lang="it-IT"/>
              <a:t>time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68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D1D6-A1F4-0FE5-1573-3A78D4703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50000" r="46429" b="7315"/>
          <a:stretch/>
        </p:blipFill>
        <p:spPr>
          <a:xfrm>
            <a:off x="3374572" y="874320"/>
            <a:ext cx="5148942" cy="51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18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C610E-452E-1A3C-7969-2D02C53FF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445" y="894409"/>
            <a:ext cx="3966556" cy="322262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4EF2F-1AAA-F24E-A6EF-D343EF68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3570BD-7DE0-2740-47FB-95CEF1083CC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40634" y="894409"/>
            <a:ext cx="3966556" cy="322262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010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070E7-2180-D0BD-AEBF-842ECE678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9203575" cy="416721"/>
          </a:xfrm>
        </p:spPr>
        <p:txBody>
          <a:bodyPr/>
          <a:lstStyle>
            <a:lvl1pPr marL="0" indent="0">
              <a:buNone/>
              <a:defRPr sz="2400">
                <a:solidFill>
                  <a:srgbClr val="264D99"/>
                </a:solidFill>
                <a:latin typeface="DINPro-Regular" panose="02000503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21DE-0B18-D88F-CC46-1A892B0C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10FF0-501B-BFE4-54C7-C4F47C37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0549"/>
            <a:ext cx="9203575" cy="701731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546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29B7A02-3E1F-10BE-AF14-871E0767B70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198" y="1808462"/>
            <a:ext cx="9153699" cy="42860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D1096BD-E6E7-9172-F4A2-489A09DFAB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197" y="2591417"/>
            <a:ext cx="9153699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37EE4B9-2BB9-C992-4251-3DF64F88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5998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F0043-3B25-7620-88F1-2B27A8B8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DD812-B149-26ED-F68E-64660D5431F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198" y="1875520"/>
            <a:ext cx="3892865" cy="701731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AD1D876-9E1A-53FF-4C32-D8212EAD099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38197" y="2954702"/>
            <a:ext cx="3892865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B861487-1227-494F-8499-64EA1C28A8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048894" y="1875519"/>
            <a:ext cx="3943003" cy="701731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4EC1084-C21F-A2A4-355D-F9FD10DCEF2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048894" y="2954700"/>
            <a:ext cx="3943003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76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with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A2057CD-E40B-AC63-15EF-39C4C1D9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5732F0-F185-F3EA-4E48-AFF2A9157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306" y="1881045"/>
            <a:ext cx="2230320" cy="90450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0681B62-BD84-7118-73B4-5B2062834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8" y="3132868"/>
            <a:ext cx="223032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F2C2C8F-3DBE-3EBF-7559-4975104E64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97942" y="1881045"/>
            <a:ext cx="2230320" cy="90450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E018E67-8A81-2C36-94E4-57794B53CB6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61578" y="1881045"/>
            <a:ext cx="2230320" cy="90450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B965DD-14BE-9975-70E9-9EDAA252A3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97942" y="3132868"/>
            <a:ext cx="223032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7B78EC2-E609-541E-2C32-80FB6AF27C0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761578" y="3137056"/>
            <a:ext cx="223032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556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6D734C-5114-B35D-E40C-E9A95754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1C74C20-0F68-6188-7CD2-4971234AF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71945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0">
                <a:latin typeface="DINPro-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hart Placeholder 7">
            <a:extLst>
              <a:ext uri="{FF2B5EF4-FFF2-40B4-BE49-F238E27FC236}">
                <a16:creationId xmlns:a16="http://schemas.microsoft.com/office/drawing/2014/main" id="{40358100-CBA5-3FEA-1970-56751720DA3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62014" y="3001029"/>
            <a:ext cx="4748210" cy="221018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1DC499AC-8E9F-8E17-5E20-B2EED9FBCD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81777" y="1719451"/>
            <a:ext cx="3391073" cy="34917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98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A38FFB-4BDF-8679-138D-11B7CED6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DDE77C4-8545-9E2C-D686-1FD4A8EFB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919565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0">
                <a:latin typeface="DINPro-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D34F1B60-ACFC-948B-42B2-A7F84B8E03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4941" y="1920855"/>
            <a:ext cx="3706956" cy="349184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12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BCAFF-1A8A-3B43-DCB7-AF12F05619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40388-8496-2324-6FE0-B51B157EC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FDB05FC-489E-04C6-C243-E1020C12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2428"/>
            <a:ext cx="8003959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99E498C-93F5-5CAD-B5E2-70AA1C0DF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8003959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27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5D526C3-01E3-7624-8E02-21681254B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930" y="816432"/>
            <a:ext cx="2883114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5CC3581-7FB2-ADE8-0120-20F2FE483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75000" y="816430"/>
            <a:ext cx="2883116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0A5F9D-0C82-0FB3-9605-781E642D68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5465" y="816430"/>
            <a:ext cx="2982308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9EAC8954-D629-2764-5EBD-BB8C5AB251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930" y="2072302"/>
            <a:ext cx="2982308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F580165-E117-B9E0-DCE7-92CF6FF8C0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05465" y="2072301"/>
            <a:ext cx="2982308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362BADC-F6AE-55C9-4ED2-6FCB9A189C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75000" y="2072301"/>
            <a:ext cx="2883116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59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4882C-D7AB-56F4-7357-430A67CE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7" t="26229" r="37295" b="30445"/>
          <a:stretch/>
        </p:blipFill>
        <p:spPr>
          <a:xfrm>
            <a:off x="5438462" y="1154028"/>
            <a:ext cx="4991101" cy="473514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CAD00DF-401D-755B-FE31-30F958087D04}"/>
              </a:ext>
            </a:extLst>
          </p:cNvPr>
          <p:cNvSpPr/>
          <p:nvPr userDrawn="1"/>
        </p:nvSpPr>
        <p:spPr>
          <a:xfrm>
            <a:off x="616039" y="968827"/>
            <a:ext cx="4991101" cy="2686225"/>
          </a:xfrm>
          <a:custGeom>
            <a:avLst/>
            <a:gdLst>
              <a:gd name="connsiteX0" fmla="*/ 5305990 w 4991101"/>
              <a:gd name="connsiteY0" fmla="*/ 2205364 h 2686225"/>
              <a:gd name="connsiteX1" fmla="*/ 4387929 w 4991101"/>
              <a:gd name="connsiteY1" fmla="*/ 2218694 h 2686225"/>
              <a:gd name="connsiteX2" fmla="*/ 1985557 w 4991101"/>
              <a:gd name="connsiteY2" fmla="*/ 2657880 h 2686225"/>
              <a:gd name="connsiteX3" fmla="*/ 344730 w 4991101"/>
              <a:gd name="connsiteY3" fmla="*/ 661961 h 2686225"/>
              <a:gd name="connsiteX4" fmla="*/ 2826100 w 4991101"/>
              <a:gd name="connsiteY4" fmla="*/ 11834 h 2686225"/>
              <a:gd name="connsiteX5" fmla="*/ 4859566 w 4991101"/>
              <a:gd name="connsiteY5" fmla="*/ 1773406 h 2686225"/>
              <a:gd name="connsiteX6" fmla="*/ 5305990 w 4991101"/>
              <a:gd name="connsiteY6" fmla="*/ 2205364 h 26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1" h="2686225" fill="none" extrusionOk="0">
                <a:moveTo>
                  <a:pt x="5305990" y="2205364"/>
                </a:moveTo>
                <a:cubicBezTo>
                  <a:pt x="4857563" y="2147731"/>
                  <a:pt x="4689532" y="2294002"/>
                  <a:pt x="4387929" y="2218694"/>
                </a:cubicBezTo>
                <a:cubicBezTo>
                  <a:pt x="3972178" y="2603109"/>
                  <a:pt x="2827580" y="2729871"/>
                  <a:pt x="1985557" y="2657880"/>
                </a:cubicBezTo>
                <a:cubicBezTo>
                  <a:pt x="339637" y="2467980"/>
                  <a:pt x="-340322" y="1305077"/>
                  <a:pt x="344730" y="661961"/>
                </a:cubicBezTo>
                <a:cubicBezTo>
                  <a:pt x="804144" y="158730"/>
                  <a:pt x="1858318" y="77224"/>
                  <a:pt x="2826100" y="11834"/>
                </a:cubicBezTo>
                <a:cubicBezTo>
                  <a:pt x="4387271" y="74270"/>
                  <a:pt x="5412619" y="1053074"/>
                  <a:pt x="4859566" y="1773406"/>
                </a:cubicBezTo>
                <a:cubicBezTo>
                  <a:pt x="4971867" y="1886148"/>
                  <a:pt x="5186176" y="2066851"/>
                  <a:pt x="5305990" y="2205364"/>
                </a:cubicBezTo>
                <a:close/>
              </a:path>
              <a:path w="4991101" h="2686225" stroke="0" extrusionOk="0">
                <a:moveTo>
                  <a:pt x="5305990" y="2205364"/>
                </a:moveTo>
                <a:cubicBezTo>
                  <a:pt x="4904233" y="2278791"/>
                  <a:pt x="4494782" y="2174053"/>
                  <a:pt x="4387929" y="2218694"/>
                </a:cubicBezTo>
                <a:cubicBezTo>
                  <a:pt x="3746052" y="2572533"/>
                  <a:pt x="2895354" y="2732840"/>
                  <a:pt x="1985557" y="2657880"/>
                </a:cubicBezTo>
                <a:cubicBezTo>
                  <a:pt x="217416" y="2442073"/>
                  <a:pt x="-428454" y="1340323"/>
                  <a:pt x="344730" y="661961"/>
                </a:cubicBezTo>
                <a:cubicBezTo>
                  <a:pt x="906984" y="383121"/>
                  <a:pt x="1797752" y="-43443"/>
                  <a:pt x="2826100" y="11834"/>
                </a:cubicBezTo>
                <a:cubicBezTo>
                  <a:pt x="4423345" y="-29003"/>
                  <a:pt x="5370107" y="911176"/>
                  <a:pt x="4859566" y="1773406"/>
                </a:cubicBezTo>
                <a:cubicBezTo>
                  <a:pt x="4954111" y="1830044"/>
                  <a:pt x="5107901" y="2045925"/>
                  <a:pt x="5305990" y="2205364"/>
                </a:cubicBezTo>
                <a:close/>
              </a:path>
            </a:pathLst>
          </a:custGeom>
          <a:solidFill>
            <a:srgbClr val="CADDFF"/>
          </a:solidFill>
          <a:ln w="9525">
            <a:solidFill>
              <a:srgbClr val="264D99"/>
            </a:solidFill>
            <a:extLst>
              <a:ext uri="{C807C97D-BFC1-408E-A445-0C87EB9F89A2}">
                <ask:lineSketchStyleProps xmlns:ask="http://schemas.microsoft.com/office/drawing/2018/sketchyshapes" sd="1449975302">
                  <a:prstGeom prst="wedgeEllipseCallout">
                    <a:avLst>
                      <a:gd name="adj1" fmla="val 56309"/>
                      <a:gd name="adj2" fmla="val 3209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08D86-2251-A1D9-48F0-AD2BDB8181C4}"/>
              </a:ext>
            </a:extLst>
          </p:cNvPr>
          <p:cNvSpPr txBox="1"/>
          <p:nvPr userDrawn="1"/>
        </p:nvSpPr>
        <p:spPr>
          <a:xfrm>
            <a:off x="1324970" y="1373220"/>
            <a:ext cx="357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rgbClr val="264D99"/>
                </a:solidFill>
                <a:latin typeface="DINPro-Bold" panose="02000503030000020004" pitchFamily="50" charset="0"/>
              </a:rPr>
              <a:t>COFFEE BREAK</a:t>
            </a:r>
          </a:p>
          <a:p>
            <a:pPr algn="ctr"/>
            <a:endParaRPr lang="it-IT" sz="2400">
              <a:solidFill>
                <a:srgbClr val="264D99"/>
              </a:solidFill>
              <a:latin typeface="DINPro-Bold" panose="02000503030000020004" pitchFamily="50" charset="0"/>
            </a:endParaRPr>
          </a:p>
          <a:p>
            <a:pPr algn="ctr"/>
            <a:r>
              <a:rPr lang="it-IT" sz="2800">
                <a:solidFill>
                  <a:srgbClr val="264D99"/>
                </a:solidFill>
                <a:latin typeface="DINPro-Regular" panose="02000503030000020004" pitchFamily="50" charset="0"/>
              </a:rPr>
              <a:t>We’ll be back </a:t>
            </a:r>
            <a:r>
              <a:rPr lang="it-IT" sz="2800" err="1">
                <a:solidFill>
                  <a:srgbClr val="264D99"/>
                </a:solidFill>
                <a:latin typeface="DINPro-Regular" panose="02000503030000020004" pitchFamily="50" charset="0"/>
              </a:rPr>
              <a:t>at</a:t>
            </a:r>
            <a:endParaRPr lang="en-GB" sz="2800">
              <a:solidFill>
                <a:srgbClr val="264D99"/>
              </a:solidFill>
              <a:latin typeface="DINPro-Regular" panose="02000503030000020004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31E02-AA62-340E-E09C-3A479A7EA1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114" y="2819770"/>
            <a:ext cx="2266950" cy="480131"/>
          </a:xfrm>
        </p:spPr>
        <p:txBody>
          <a:bodyPr/>
          <a:lstStyle>
            <a:lvl1pPr marL="0" indent="0" algn="ctr">
              <a:buNone/>
              <a:defRPr>
                <a:latin typeface="DINPro-Regular" panose="02000503030000020004" pitchFamily="50" charset="0"/>
              </a:defRPr>
            </a:lvl1pPr>
          </a:lstStyle>
          <a:p>
            <a:pPr lvl="0"/>
            <a:r>
              <a:rPr lang="it-IT"/>
              <a:t>t</a:t>
            </a:r>
            <a:r>
              <a:rPr lang="en-GB" err="1"/>
              <a:t>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62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129194-208D-D029-08AA-12E107EC6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7" t="34127" r="37589" b="34127"/>
          <a:stretch/>
        </p:blipFill>
        <p:spPr>
          <a:xfrm>
            <a:off x="5048395" y="2266824"/>
            <a:ext cx="4844142" cy="3535870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491FEB3-908E-E61E-D904-8C580DE3FAFE}"/>
              </a:ext>
            </a:extLst>
          </p:cNvPr>
          <p:cNvSpPr/>
          <p:nvPr userDrawn="1"/>
        </p:nvSpPr>
        <p:spPr>
          <a:xfrm>
            <a:off x="622545" y="742775"/>
            <a:ext cx="4991101" cy="2686225"/>
          </a:xfrm>
          <a:custGeom>
            <a:avLst/>
            <a:gdLst>
              <a:gd name="connsiteX0" fmla="*/ 5092919 w 4991101"/>
              <a:gd name="connsiteY0" fmla="*/ 2356276 h 2686225"/>
              <a:gd name="connsiteX1" fmla="*/ 4199631 w 4991101"/>
              <a:gd name="connsiteY1" fmla="*/ 2324338 h 2686225"/>
              <a:gd name="connsiteX2" fmla="*/ 1862930 w 4991101"/>
              <a:gd name="connsiteY2" fmla="*/ 2642353 h 2686225"/>
              <a:gd name="connsiteX3" fmla="*/ 499435 w 4991101"/>
              <a:gd name="connsiteY3" fmla="*/ 537011 h 2686225"/>
              <a:gd name="connsiteX4" fmla="*/ 2925901 w 4991101"/>
              <a:gd name="connsiteY4" fmla="*/ 20121 h 2686225"/>
              <a:gd name="connsiteX5" fmla="*/ 4758510 w 4991101"/>
              <a:gd name="connsiteY5" fmla="*/ 1909322 h 2686225"/>
              <a:gd name="connsiteX6" fmla="*/ 5092919 w 4991101"/>
              <a:gd name="connsiteY6" fmla="*/ 2356276 h 26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1" h="2686225" fill="none" extrusionOk="0">
                <a:moveTo>
                  <a:pt x="5092919" y="2356276"/>
                </a:moveTo>
                <a:cubicBezTo>
                  <a:pt x="4716817" y="2393725"/>
                  <a:pt x="4375956" y="2381854"/>
                  <a:pt x="4199631" y="2324338"/>
                </a:cubicBezTo>
                <a:cubicBezTo>
                  <a:pt x="3633508" y="2643740"/>
                  <a:pt x="2633251" y="2724948"/>
                  <a:pt x="1862930" y="2642353"/>
                </a:cubicBezTo>
                <a:cubicBezTo>
                  <a:pt x="355213" y="2384046"/>
                  <a:pt x="-391626" y="1157806"/>
                  <a:pt x="499435" y="537011"/>
                </a:cubicBezTo>
                <a:cubicBezTo>
                  <a:pt x="1016421" y="97199"/>
                  <a:pt x="2016104" y="10608"/>
                  <a:pt x="2925901" y="20121"/>
                </a:cubicBezTo>
                <a:cubicBezTo>
                  <a:pt x="4544106" y="151737"/>
                  <a:pt x="5538225" y="1250282"/>
                  <a:pt x="4758510" y="1909322"/>
                </a:cubicBezTo>
                <a:cubicBezTo>
                  <a:pt x="4935735" y="2080117"/>
                  <a:pt x="5038576" y="2221407"/>
                  <a:pt x="5092919" y="2356276"/>
                </a:cubicBezTo>
                <a:close/>
              </a:path>
              <a:path w="4991101" h="2686225" stroke="0" extrusionOk="0">
                <a:moveTo>
                  <a:pt x="5092919" y="2356276"/>
                </a:moveTo>
                <a:cubicBezTo>
                  <a:pt x="4658818" y="2371387"/>
                  <a:pt x="4611381" y="2322886"/>
                  <a:pt x="4199631" y="2324338"/>
                </a:cubicBezTo>
                <a:cubicBezTo>
                  <a:pt x="3479897" y="2606746"/>
                  <a:pt x="2740384" y="2698757"/>
                  <a:pt x="1862930" y="2642353"/>
                </a:cubicBezTo>
                <a:cubicBezTo>
                  <a:pt x="21258" y="2363686"/>
                  <a:pt x="-420660" y="1123926"/>
                  <a:pt x="499435" y="537011"/>
                </a:cubicBezTo>
                <a:cubicBezTo>
                  <a:pt x="1105878" y="282603"/>
                  <a:pt x="1856789" y="2735"/>
                  <a:pt x="2925901" y="20121"/>
                </a:cubicBezTo>
                <a:cubicBezTo>
                  <a:pt x="4567820" y="75953"/>
                  <a:pt x="5466042" y="976871"/>
                  <a:pt x="4758510" y="1909322"/>
                </a:cubicBezTo>
                <a:cubicBezTo>
                  <a:pt x="4770253" y="2003528"/>
                  <a:pt x="4993564" y="2264708"/>
                  <a:pt x="5092919" y="2356276"/>
                </a:cubicBezTo>
                <a:close/>
              </a:path>
            </a:pathLst>
          </a:custGeom>
          <a:solidFill>
            <a:srgbClr val="CADDFF"/>
          </a:solidFill>
          <a:ln w="9525">
            <a:solidFill>
              <a:srgbClr val="264D99"/>
            </a:solidFill>
            <a:extLst>
              <a:ext uri="{C807C97D-BFC1-408E-A445-0C87EB9F89A2}">
                <ask:lineSketchStyleProps xmlns:ask="http://schemas.microsoft.com/office/drawing/2018/sketchyshapes" sd="1449975302">
                  <a:prstGeom prst="wedgeEllipseCallout">
                    <a:avLst>
                      <a:gd name="adj1" fmla="val 52040"/>
                      <a:gd name="adj2" fmla="val 3771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B4638-19F6-3A82-A424-7000838790D8}"/>
              </a:ext>
            </a:extLst>
          </p:cNvPr>
          <p:cNvSpPr txBox="1"/>
          <p:nvPr userDrawn="1"/>
        </p:nvSpPr>
        <p:spPr>
          <a:xfrm>
            <a:off x="1331476" y="1147168"/>
            <a:ext cx="357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rgbClr val="264D99"/>
                </a:solidFill>
                <a:latin typeface="DINPro-Bold" panose="02000503030000020004" pitchFamily="50" charset="0"/>
              </a:rPr>
              <a:t>LUNCH BREAK</a:t>
            </a:r>
          </a:p>
          <a:p>
            <a:pPr algn="ctr"/>
            <a:endParaRPr lang="it-IT" sz="2400">
              <a:solidFill>
                <a:srgbClr val="264D99"/>
              </a:solidFill>
              <a:latin typeface="DINPro-Bold" panose="02000503030000020004" pitchFamily="50" charset="0"/>
            </a:endParaRPr>
          </a:p>
          <a:p>
            <a:pPr algn="ctr"/>
            <a:r>
              <a:rPr lang="it-IT" sz="2800">
                <a:solidFill>
                  <a:srgbClr val="264D99"/>
                </a:solidFill>
                <a:latin typeface="DINPro-Regular" panose="02000503030000020004" pitchFamily="50" charset="0"/>
              </a:rPr>
              <a:t>We’ll be back </a:t>
            </a:r>
            <a:r>
              <a:rPr lang="it-IT" sz="2800" err="1">
                <a:solidFill>
                  <a:srgbClr val="264D99"/>
                </a:solidFill>
                <a:latin typeface="DINPro-Regular" panose="02000503030000020004" pitchFamily="50" charset="0"/>
              </a:rPr>
              <a:t>at</a:t>
            </a:r>
            <a:endParaRPr lang="en-GB" sz="2800">
              <a:solidFill>
                <a:srgbClr val="264D99"/>
              </a:solidFill>
              <a:latin typeface="DINPro-Regular" panose="02000503030000020004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8A3FA-7D29-FF15-EB20-FDB64DC48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4607" y="2612768"/>
            <a:ext cx="2466975" cy="480131"/>
          </a:xfrm>
        </p:spPr>
        <p:txBody>
          <a:bodyPr/>
          <a:lstStyle>
            <a:lvl1pPr marL="0" indent="0" algn="ctr">
              <a:buNone/>
              <a:defRPr>
                <a:latin typeface="DINPro-Regular" panose="02000503030000020004" pitchFamily="50" charset="0"/>
              </a:defRPr>
            </a:lvl1pPr>
          </a:lstStyle>
          <a:p>
            <a:pPr lvl="0"/>
            <a:r>
              <a:rPr lang="it-IT"/>
              <a:t>time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82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D1D6-A1F4-0FE5-1573-3A78D4703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50000" r="46429" b="7315"/>
          <a:stretch/>
        </p:blipFill>
        <p:spPr>
          <a:xfrm>
            <a:off x="3374572" y="874320"/>
            <a:ext cx="5148942" cy="51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6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4EF2F-1AAA-F24E-A6EF-D343EF68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1A9237-0058-28A1-4369-B587237E3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445" y="894409"/>
            <a:ext cx="3966556" cy="322262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D1EAB5-23C4-D835-C134-668826241A6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40634" y="894409"/>
            <a:ext cx="3966556" cy="322262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864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070E7-2180-D0BD-AEBF-842ECE678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9203575" cy="416721"/>
          </a:xfrm>
        </p:spPr>
        <p:txBody>
          <a:bodyPr/>
          <a:lstStyle>
            <a:lvl1pPr marL="0" indent="0">
              <a:buNone/>
              <a:defRPr sz="2400">
                <a:solidFill>
                  <a:srgbClr val="264D99"/>
                </a:solidFill>
                <a:latin typeface="DINPro-Regular" panose="02000503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21DE-0B18-D88F-CC46-1A892B0C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10FF0-501B-BFE4-54C7-C4F47C37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0549"/>
            <a:ext cx="9203575" cy="701731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3937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ample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131931"/>
            <a:ext cx="10515599" cy="42473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769734"/>
            <a:ext cx="10515599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596CB-C10A-EF2A-007E-09E8D18A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410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ample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13193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3036434"/>
            <a:ext cx="4748210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3A773ED-F8FF-2D61-B259-E92EDAEB265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81775" y="3036434"/>
            <a:ext cx="4748210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9D3583-7525-405E-E18F-BCD7D44E66E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81775" y="213193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A53B0C-C06B-5D4A-A48F-2EED0852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3392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/pics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131931"/>
            <a:ext cx="2919410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3036434"/>
            <a:ext cx="291941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9D3583-7525-405E-E18F-BCD7D44E66E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10573" y="2131931"/>
            <a:ext cx="2919411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9C2591-CE8B-8375-8527-A10299C60D4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36295" y="3036432"/>
            <a:ext cx="291941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E08C01F-7388-E412-F96D-A15A1600406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410575" y="3036432"/>
            <a:ext cx="291941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73DB0E9-97B0-D0DF-BBCE-9B8D3702068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36295" y="2159449"/>
            <a:ext cx="2919410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96904-1157-2C1E-60DC-B4984CD7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348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/pics no title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270" y="1450473"/>
            <a:ext cx="3361643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1B7DE-433A-3C0C-A500-ED48E6B51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41713" y="1450473"/>
            <a:ext cx="3361644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96DFD03-988D-AA7B-EE92-47CA92A7CA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8991" y="1450475"/>
            <a:ext cx="3361644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F1037-07D4-5310-26D1-0F0974E63D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930" y="2416629"/>
            <a:ext cx="3362325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64FD682-22AA-5BD5-AD1B-04EE94A8EF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38991" y="2416629"/>
            <a:ext cx="3362325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D0AAD0E-294C-A075-90C7-87BBFC2586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91475" y="2416629"/>
            <a:ext cx="3362325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71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TANDARD">
    <p:bg>
      <p:bgPr>
        <a:solidFill>
          <a:srgbClr val="273E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02A46-B209-64B2-5604-BD2355B2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2DD7-8A93-A07A-B0C9-A203DFC0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FF0C45-A2D3-4855-B11D-F84F2ECAE27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697A5-D0C9-624A-EDDD-69EF1346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" y="6194774"/>
            <a:ext cx="2475445" cy="519336"/>
          </a:xfrm>
          <a:prstGeom prst="rect">
            <a:avLst/>
          </a:prstGeom>
        </p:spPr>
      </p:pic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25B17FC-9B04-0DFE-C6EA-E430A0A840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3"/>
          <a:stretch/>
        </p:blipFill>
        <p:spPr>
          <a:xfrm>
            <a:off x="9169254" y="1308246"/>
            <a:ext cx="3022746" cy="4251496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E5D4B54-5989-5CC9-D8F9-CFB7B032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2428"/>
            <a:ext cx="8003959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D59B4DD-0EC8-14F6-107E-8B765AC05E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429000"/>
            <a:ext cx="8003959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EB46BE-E2EB-13D2-FD9B-7C0B991B59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3806687" cy="2007704"/>
          </a:xfrm>
          <a:prstGeom prst="rect">
            <a:avLst/>
          </a:prstGeom>
          <a:solidFill>
            <a:srgbClr val="2B3D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B48A09-A3E9-20B9-5296-1A6A51F81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69"/>
            <a:ext cx="3690632" cy="20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559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pic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13193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765798E-8360-0066-BCAD-39A601A0755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62013" y="3036888"/>
            <a:ext cx="4748210" cy="221018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2C2BB-B3FD-D6BA-D70F-E7B30F4E0E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0825" y="2132013"/>
            <a:ext cx="4729160" cy="3114675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C7B27-9641-6B25-9077-81CB91A7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224"/>
            <a:ext cx="10491786" cy="701731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14602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13193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1">
                <a:latin typeface="DINPro-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2C2BB-B3FD-D6BA-D70F-E7B30F4E0E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0825" y="2132013"/>
            <a:ext cx="4729160" cy="3114675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6931A-B4F1-F769-5C31-7A9FC518E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224"/>
            <a:ext cx="10491786" cy="701731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0604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C610E-452E-1A3C-7969-2D02C53FF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17687"/>
            <a:ext cx="4667250" cy="322262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11BE5-536A-F8C4-D559-9365FA0A5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6550" y="1817687"/>
            <a:ext cx="4667250" cy="3222624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4EF2F-1AAA-F24E-A6EF-D343EF68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295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EE12-6DA9-D144-C9AC-E5E52E06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956"/>
            <a:ext cx="10515600" cy="923330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070E7-2180-D0BD-AEBF-842ECE678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4247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DINPro-Regular" panose="02000503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21DE-0B18-D88F-CC46-1A892B0C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083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fee Break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4882C-D7AB-56F4-7357-430A67CE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7" t="26229" r="37295" b="30445"/>
          <a:stretch/>
        </p:blipFill>
        <p:spPr>
          <a:xfrm>
            <a:off x="5438462" y="1154028"/>
            <a:ext cx="4991101" cy="473514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CAD00DF-401D-755B-FE31-30F958087D04}"/>
              </a:ext>
            </a:extLst>
          </p:cNvPr>
          <p:cNvSpPr/>
          <p:nvPr userDrawn="1"/>
        </p:nvSpPr>
        <p:spPr>
          <a:xfrm>
            <a:off x="616039" y="968827"/>
            <a:ext cx="4991101" cy="2686225"/>
          </a:xfrm>
          <a:custGeom>
            <a:avLst/>
            <a:gdLst>
              <a:gd name="connsiteX0" fmla="*/ 5305990 w 4991101"/>
              <a:gd name="connsiteY0" fmla="*/ 2205364 h 2686225"/>
              <a:gd name="connsiteX1" fmla="*/ 4387929 w 4991101"/>
              <a:gd name="connsiteY1" fmla="*/ 2218694 h 2686225"/>
              <a:gd name="connsiteX2" fmla="*/ 1985557 w 4991101"/>
              <a:gd name="connsiteY2" fmla="*/ 2657880 h 2686225"/>
              <a:gd name="connsiteX3" fmla="*/ 344730 w 4991101"/>
              <a:gd name="connsiteY3" fmla="*/ 661961 h 2686225"/>
              <a:gd name="connsiteX4" fmla="*/ 2826100 w 4991101"/>
              <a:gd name="connsiteY4" fmla="*/ 11834 h 2686225"/>
              <a:gd name="connsiteX5" fmla="*/ 4859566 w 4991101"/>
              <a:gd name="connsiteY5" fmla="*/ 1773406 h 2686225"/>
              <a:gd name="connsiteX6" fmla="*/ 5305990 w 4991101"/>
              <a:gd name="connsiteY6" fmla="*/ 2205364 h 26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1" h="2686225" fill="none" extrusionOk="0">
                <a:moveTo>
                  <a:pt x="5305990" y="2205364"/>
                </a:moveTo>
                <a:cubicBezTo>
                  <a:pt x="4857563" y="2147731"/>
                  <a:pt x="4689532" y="2294002"/>
                  <a:pt x="4387929" y="2218694"/>
                </a:cubicBezTo>
                <a:cubicBezTo>
                  <a:pt x="3972178" y="2603109"/>
                  <a:pt x="2827580" y="2729871"/>
                  <a:pt x="1985557" y="2657880"/>
                </a:cubicBezTo>
                <a:cubicBezTo>
                  <a:pt x="339637" y="2467980"/>
                  <a:pt x="-340322" y="1305077"/>
                  <a:pt x="344730" y="661961"/>
                </a:cubicBezTo>
                <a:cubicBezTo>
                  <a:pt x="804144" y="158730"/>
                  <a:pt x="1858318" y="77224"/>
                  <a:pt x="2826100" y="11834"/>
                </a:cubicBezTo>
                <a:cubicBezTo>
                  <a:pt x="4387271" y="74270"/>
                  <a:pt x="5412619" y="1053074"/>
                  <a:pt x="4859566" y="1773406"/>
                </a:cubicBezTo>
                <a:cubicBezTo>
                  <a:pt x="4971867" y="1886148"/>
                  <a:pt x="5186176" y="2066851"/>
                  <a:pt x="5305990" y="2205364"/>
                </a:cubicBezTo>
                <a:close/>
              </a:path>
              <a:path w="4991101" h="2686225" stroke="0" extrusionOk="0">
                <a:moveTo>
                  <a:pt x="5305990" y="2205364"/>
                </a:moveTo>
                <a:cubicBezTo>
                  <a:pt x="4904233" y="2278791"/>
                  <a:pt x="4494782" y="2174053"/>
                  <a:pt x="4387929" y="2218694"/>
                </a:cubicBezTo>
                <a:cubicBezTo>
                  <a:pt x="3746052" y="2572533"/>
                  <a:pt x="2895354" y="2732840"/>
                  <a:pt x="1985557" y="2657880"/>
                </a:cubicBezTo>
                <a:cubicBezTo>
                  <a:pt x="217416" y="2442073"/>
                  <a:pt x="-428454" y="1340323"/>
                  <a:pt x="344730" y="661961"/>
                </a:cubicBezTo>
                <a:cubicBezTo>
                  <a:pt x="906984" y="383121"/>
                  <a:pt x="1797752" y="-43443"/>
                  <a:pt x="2826100" y="11834"/>
                </a:cubicBezTo>
                <a:cubicBezTo>
                  <a:pt x="4423345" y="-29003"/>
                  <a:pt x="5370107" y="911176"/>
                  <a:pt x="4859566" y="1773406"/>
                </a:cubicBezTo>
                <a:cubicBezTo>
                  <a:pt x="4954111" y="1830044"/>
                  <a:pt x="5107901" y="2045925"/>
                  <a:pt x="5305990" y="2205364"/>
                </a:cubicBezTo>
                <a:close/>
              </a:path>
            </a:pathLst>
          </a:custGeom>
          <a:solidFill>
            <a:srgbClr val="CADDFF"/>
          </a:solidFill>
          <a:ln w="9525">
            <a:solidFill>
              <a:srgbClr val="264D99"/>
            </a:solidFill>
            <a:extLst>
              <a:ext uri="{C807C97D-BFC1-408E-A445-0C87EB9F89A2}">
                <ask:lineSketchStyleProps xmlns:ask="http://schemas.microsoft.com/office/drawing/2018/sketchyshapes" sd="1449975302">
                  <a:prstGeom prst="wedgeEllipseCallout">
                    <a:avLst>
                      <a:gd name="adj1" fmla="val 56309"/>
                      <a:gd name="adj2" fmla="val 3209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08D86-2251-A1D9-48F0-AD2BDB8181C4}"/>
              </a:ext>
            </a:extLst>
          </p:cNvPr>
          <p:cNvSpPr txBox="1"/>
          <p:nvPr userDrawn="1"/>
        </p:nvSpPr>
        <p:spPr>
          <a:xfrm>
            <a:off x="1324970" y="1373220"/>
            <a:ext cx="357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rgbClr val="264D99"/>
                </a:solidFill>
                <a:latin typeface="DINPro-Bold" panose="02000503030000020004" pitchFamily="50" charset="0"/>
              </a:rPr>
              <a:t>COFFEE BREAK</a:t>
            </a:r>
          </a:p>
          <a:p>
            <a:pPr algn="ctr"/>
            <a:endParaRPr lang="it-IT" sz="2400">
              <a:solidFill>
                <a:srgbClr val="264D99"/>
              </a:solidFill>
              <a:latin typeface="DINPro-Bold" panose="02000503030000020004" pitchFamily="50" charset="0"/>
            </a:endParaRPr>
          </a:p>
          <a:p>
            <a:pPr algn="ctr"/>
            <a:r>
              <a:rPr lang="it-IT" sz="2800">
                <a:solidFill>
                  <a:srgbClr val="264D99"/>
                </a:solidFill>
                <a:latin typeface="DINPro-Regular" panose="02000503030000020004" pitchFamily="50" charset="0"/>
              </a:rPr>
              <a:t>We’ll be back </a:t>
            </a:r>
            <a:r>
              <a:rPr lang="it-IT" sz="2800" err="1">
                <a:solidFill>
                  <a:srgbClr val="264D99"/>
                </a:solidFill>
                <a:latin typeface="DINPro-Regular" panose="02000503030000020004" pitchFamily="50" charset="0"/>
              </a:rPr>
              <a:t>at</a:t>
            </a:r>
            <a:endParaRPr lang="en-GB" sz="2800">
              <a:solidFill>
                <a:srgbClr val="264D99"/>
              </a:solidFill>
              <a:latin typeface="DINPro-Regular" panose="02000503030000020004" pitchFamily="50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03D1F8-0643-43AB-B4CC-EA6F6F681E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9539" y="2819770"/>
            <a:ext cx="2324100" cy="480131"/>
          </a:xfrm>
        </p:spPr>
        <p:txBody>
          <a:bodyPr/>
          <a:lstStyle>
            <a:lvl1pPr marL="0" indent="0" algn="ctr">
              <a:buNone/>
              <a:defRPr>
                <a:latin typeface="DINPro-Regular" panose="02000503030000020004" pitchFamily="50" charset="0"/>
              </a:defRPr>
            </a:lvl1pPr>
          </a:lstStyle>
          <a:p>
            <a:pPr lvl="0"/>
            <a:r>
              <a:rPr lang="it-IT"/>
              <a:t>time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537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129194-208D-D029-08AA-12E107EC6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7" t="34127" r="37589" b="34127"/>
          <a:stretch/>
        </p:blipFill>
        <p:spPr>
          <a:xfrm>
            <a:off x="5613645" y="2300074"/>
            <a:ext cx="4844142" cy="3535870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491FEB3-908E-E61E-D904-8C580DE3FAFE}"/>
              </a:ext>
            </a:extLst>
          </p:cNvPr>
          <p:cNvSpPr/>
          <p:nvPr userDrawn="1"/>
        </p:nvSpPr>
        <p:spPr>
          <a:xfrm>
            <a:off x="622545" y="742775"/>
            <a:ext cx="4991101" cy="2686225"/>
          </a:xfrm>
          <a:custGeom>
            <a:avLst/>
            <a:gdLst>
              <a:gd name="connsiteX0" fmla="*/ 5092919 w 4991101"/>
              <a:gd name="connsiteY0" fmla="*/ 2356276 h 2686225"/>
              <a:gd name="connsiteX1" fmla="*/ 4199631 w 4991101"/>
              <a:gd name="connsiteY1" fmla="*/ 2324338 h 2686225"/>
              <a:gd name="connsiteX2" fmla="*/ 1862930 w 4991101"/>
              <a:gd name="connsiteY2" fmla="*/ 2642353 h 2686225"/>
              <a:gd name="connsiteX3" fmla="*/ 499435 w 4991101"/>
              <a:gd name="connsiteY3" fmla="*/ 537011 h 2686225"/>
              <a:gd name="connsiteX4" fmla="*/ 2925901 w 4991101"/>
              <a:gd name="connsiteY4" fmla="*/ 20121 h 2686225"/>
              <a:gd name="connsiteX5" fmla="*/ 4758510 w 4991101"/>
              <a:gd name="connsiteY5" fmla="*/ 1909322 h 2686225"/>
              <a:gd name="connsiteX6" fmla="*/ 5092919 w 4991101"/>
              <a:gd name="connsiteY6" fmla="*/ 2356276 h 26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1" h="2686225" fill="none" extrusionOk="0">
                <a:moveTo>
                  <a:pt x="5092919" y="2356276"/>
                </a:moveTo>
                <a:cubicBezTo>
                  <a:pt x="4716817" y="2393725"/>
                  <a:pt x="4375956" y="2381854"/>
                  <a:pt x="4199631" y="2324338"/>
                </a:cubicBezTo>
                <a:cubicBezTo>
                  <a:pt x="3633508" y="2643740"/>
                  <a:pt x="2633251" y="2724948"/>
                  <a:pt x="1862930" y="2642353"/>
                </a:cubicBezTo>
                <a:cubicBezTo>
                  <a:pt x="355213" y="2384046"/>
                  <a:pt x="-391626" y="1157806"/>
                  <a:pt x="499435" y="537011"/>
                </a:cubicBezTo>
                <a:cubicBezTo>
                  <a:pt x="1016421" y="97199"/>
                  <a:pt x="2016104" y="10608"/>
                  <a:pt x="2925901" y="20121"/>
                </a:cubicBezTo>
                <a:cubicBezTo>
                  <a:pt x="4544106" y="151737"/>
                  <a:pt x="5538225" y="1250282"/>
                  <a:pt x="4758510" y="1909322"/>
                </a:cubicBezTo>
                <a:cubicBezTo>
                  <a:pt x="4935735" y="2080117"/>
                  <a:pt x="5038576" y="2221407"/>
                  <a:pt x="5092919" y="2356276"/>
                </a:cubicBezTo>
                <a:close/>
              </a:path>
              <a:path w="4991101" h="2686225" stroke="0" extrusionOk="0">
                <a:moveTo>
                  <a:pt x="5092919" y="2356276"/>
                </a:moveTo>
                <a:cubicBezTo>
                  <a:pt x="4658818" y="2371387"/>
                  <a:pt x="4611381" y="2322886"/>
                  <a:pt x="4199631" y="2324338"/>
                </a:cubicBezTo>
                <a:cubicBezTo>
                  <a:pt x="3479897" y="2606746"/>
                  <a:pt x="2740384" y="2698757"/>
                  <a:pt x="1862930" y="2642353"/>
                </a:cubicBezTo>
                <a:cubicBezTo>
                  <a:pt x="21258" y="2363686"/>
                  <a:pt x="-420660" y="1123926"/>
                  <a:pt x="499435" y="537011"/>
                </a:cubicBezTo>
                <a:cubicBezTo>
                  <a:pt x="1105878" y="282603"/>
                  <a:pt x="1856789" y="2735"/>
                  <a:pt x="2925901" y="20121"/>
                </a:cubicBezTo>
                <a:cubicBezTo>
                  <a:pt x="4567820" y="75953"/>
                  <a:pt x="5466042" y="976871"/>
                  <a:pt x="4758510" y="1909322"/>
                </a:cubicBezTo>
                <a:cubicBezTo>
                  <a:pt x="4770253" y="2003528"/>
                  <a:pt x="4993564" y="2264708"/>
                  <a:pt x="5092919" y="2356276"/>
                </a:cubicBezTo>
                <a:close/>
              </a:path>
            </a:pathLst>
          </a:custGeom>
          <a:solidFill>
            <a:srgbClr val="CADDFF"/>
          </a:solidFill>
          <a:ln w="9525">
            <a:solidFill>
              <a:srgbClr val="264D99"/>
            </a:solidFill>
            <a:extLst>
              <a:ext uri="{C807C97D-BFC1-408E-A445-0C87EB9F89A2}">
                <ask:lineSketchStyleProps xmlns:ask="http://schemas.microsoft.com/office/drawing/2018/sketchyshapes" sd="1449975302">
                  <a:prstGeom prst="wedgeEllipseCallout">
                    <a:avLst>
                      <a:gd name="adj1" fmla="val 52040"/>
                      <a:gd name="adj2" fmla="val 3771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B4638-19F6-3A82-A424-7000838790D8}"/>
              </a:ext>
            </a:extLst>
          </p:cNvPr>
          <p:cNvSpPr txBox="1"/>
          <p:nvPr userDrawn="1"/>
        </p:nvSpPr>
        <p:spPr>
          <a:xfrm>
            <a:off x="1331476" y="1147168"/>
            <a:ext cx="357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rgbClr val="264D99"/>
                </a:solidFill>
                <a:latin typeface="DINPro-Bold" panose="02000503030000020004" pitchFamily="50" charset="0"/>
              </a:rPr>
              <a:t>LUNCH BREAK</a:t>
            </a:r>
          </a:p>
          <a:p>
            <a:pPr algn="ctr"/>
            <a:endParaRPr lang="it-IT" sz="2400">
              <a:solidFill>
                <a:srgbClr val="264D99"/>
              </a:solidFill>
              <a:latin typeface="DINPro-Bold" panose="02000503030000020004" pitchFamily="50" charset="0"/>
            </a:endParaRPr>
          </a:p>
          <a:p>
            <a:pPr algn="ctr"/>
            <a:r>
              <a:rPr lang="it-IT" sz="2800">
                <a:solidFill>
                  <a:srgbClr val="264D99"/>
                </a:solidFill>
                <a:latin typeface="DINPro-Regular" panose="02000503030000020004" pitchFamily="50" charset="0"/>
              </a:rPr>
              <a:t>We’ll be back </a:t>
            </a:r>
            <a:r>
              <a:rPr lang="it-IT" sz="2800" err="1">
                <a:solidFill>
                  <a:srgbClr val="264D99"/>
                </a:solidFill>
                <a:latin typeface="DINPro-Regular" panose="02000503030000020004" pitchFamily="50" charset="0"/>
              </a:rPr>
              <a:t>at</a:t>
            </a:r>
            <a:endParaRPr lang="en-GB" sz="2800">
              <a:solidFill>
                <a:srgbClr val="264D99"/>
              </a:solidFill>
              <a:latin typeface="DINPro-Regular" panose="02000503030000020004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754C0-5A19-AFC7-2D30-FAF9EE757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3986" y="2593718"/>
            <a:ext cx="1668218" cy="480131"/>
          </a:xfrm>
        </p:spPr>
        <p:txBody>
          <a:bodyPr/>
          <a:lstStyle>
            <a:lvl1pPr marL="0" indent="0" algn="ctr">
              <a:buNone/>
              <a:defRPr>
                <a:latin typeface="DINPro-Regular" panose="02000503030000020004" pitchFamily="50" charset="0"/>
              </a:defRPr>
            </a:lvl1pPr>
          </a:lstStyle>
          <a:p>
            <a:pPr lvl="0"/>
            <a:r>
              <a:rPr lang="it-IT"/>
              <a:t>time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5435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&amp;A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D1D6-A1F4-0FE5-1573-3A78D4703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50000" r="46429" b="7315"/>
          <a:stretch/>
        </p:blipFill>
        <p:spPr>
          <a:xfrm>
            <a:off x="3374572" y="874320"/>
            <a:ext cx="5148942" cy="51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778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128058"/>
            <a:ext cx="9103823" cy="42860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2769734"/>
            <a:ext cx="9080008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D207BF-D3EB-0BC1-1B96-15A413E0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224"/>
            <a:ext cx="9103822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83229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218454"/>
            <a:ext cx="3892865" cy="701731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3202684"/>
            <a:ext cx="3892865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2B103A-C67F-A5AC-B5EA-BB20D1A3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D42500-9FFA-A05C-64B6-7DBBECA947F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48893" y="2218472"/>
            <a:ext cx="3892865" cy="701731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647A4D-377D-BA35-92BB-70CA6DD5783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048894" y="3202684"/>
            <a:ext cx="3892865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56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with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228367"/>
            <a:ext cx="2230320" cy="90450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3429000"/>
            <a:ext cx="223032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A2057CD-E40B-AC63-15EF-39C4C1D9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4BE6543-D0CD-B6AB-9E25-92AD661DDD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97942" y="2228367"/>
            <a:ext cx="2230320" cy="90450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D6745E-52DF-AA48-02A7-3A00AA01F40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61578" y="2235650"/>
            <a:ext cx="2230320" cy="90450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2C9519A-5CFF-AB97-91C3-AF27458AA10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97942" y="3439846"/>
            <a:ext cx="223032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C35A6F5-3FF5-CAF6-EBCA-2986E122A1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761578" y="3439846"/>
            <a:ext cx="223032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73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clusion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nkedIn">
            <a:hlinkClick r:id="rId2"/>
            <a:extLst>
              <a:ext uri="{FF2B5EF4-FFF2-40B4-BE49-F238E27FC236}">
                <a16:creationId xmlns:a16="http://schemas.microsoft.com/office/drawing/2014/main" id="{B4899D4A-5B7F-0AB1-4A63-7D500F0067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11468"/>
          <a:stretch/>
        </p:blipFill>
        <p:spPr>
          <a:xfrm>
            <a:off x="9995022" y="5762463"/>
            <a:ext cx="670816" cy="593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A31990-3DDC-473A-8877-F95B5072D3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1086" y="6356350"/>
            <a:ext cx="2198688" cy="286232"/>
          </a:xfrm>
        </p:spPr>
        <p:txBody>
          <a:bodyPr/>
          <a:lstStyle>
            <a:lvl1pPr marL="0" indent="0" algn="ctr">
              <a:buNone/>
              <a:defRPr sz="1400">
                <a:latin typeface="DINPro-Bold" panose="02000503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E</a:t>
            </a:r>
            <a:r>
              <a:rPr lang="en-GB" err="1"/>
              <a:t>quinetEurope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A342C-AD93-5623-4087-8005408CF0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B6907-0886-6A55-09D7-AA011BD52FEB}"/>
              </a:ext>
            </a:extLst>
          </p:cNvPr>
          <p:cNvSpPr txBox="1"/>
          <p:nvPr userDrawn="1"/>
        </p:nvSpPr>
        <p:spPr>
          <a:xfrm>
            <a:off x="839786" y="1864044"/>
            <a:ext cx="83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>
                <a:solidFill>
                  <a:srgbClr val="264D99"/>
                </a:solidFill>
                <a:latin typeface="DINPro-Black" panose="02000503030000020004" pitchFamily="50" charset="0"/>
              </a:rPr>
              <a:t>THANK YOU  FOR YOUR ATTENTION!</a:t>
            </a:r>
            <a:endParaRPr lang="en-GB" sz="3600">
              <a:solidFill>
                <a:srgbClr val="264D99"/>
              </a:solidFill>
              <a:latin typeface="DINPro-Black" panose="02000503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02B36-39D2-881A-5B9F-103B5DA26C90}"/>
              </a:ext>
            </a:extLst>
          </p:cNvPr>
          <p:cNvSpPr txBox="1"/>
          <p:nvPr userDrawn="1"/>
        </p:nvSpPr>
        <p:spPr>
          <a:xfrm>
            <a:off x="839786" y="2618820"/>
            <a:ext cx="350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>
                <a:solidFill>
                  <a:srgbClr val="264D99"/>
                </a:solidFill>
                <a:latin typeface="DINPro-Bold" panose="02000503030000020004" pitchFamily="50" charset="0"/>
              </a:rPr>
              <a:t>ANY QUESTIONS?</a:t>
            </a:r>
            <a:endParaRPr lang="en-GB" sz="3200">
              <a:solidFill>
                <a:srgbClr val="264D99"/>
              </a:solidFill>
              <a:latin typeface="DINPro-Bold" panose="0200050303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5C2B1-D21D-B6D7-DD5A-0FBE4D5C8309}"/>
              </a:ext>
            </a:extLst>
          </p:cNvPr>
          <p:cNvSpPr txBox="1"/>
          <p:nvPr userDrawn="1"/>
        </p:nvSpPr>
        <p:spPr>
          <a:xfrm>
            <a:off x="839786" y="3667837"/>
            <a:ext cx="32814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it-IT" sz="2000">
                <a:solidFill>
                  <a:srgbClr val="264D99"/>
                </a:solidFill>
                <a:latin typeface="DINPro-Regular" panose="02000503030000020004" pitchFamily="50" charset="0"/>
              </a:rPr>
              <a:t>EQUINET SECRETARIAT</a:t>
            </a:r>
          </a:p>
          <a:p>
            <a:pPr lvl="0">
              <a:lnSpc>
                <a:spcPct val="100000"/>
              </a:lnSpc>
            </a:pPr>
            <a:r>
              <a:rPr lang="it-IT" sz="2000">
                <a:solidFill>
                  <a:srgbClr val="264D99"/>
                </a:solidFill>
                <a:latin typeface="DINPro-Regular" panose="02000503030000020004" pitchFamily="50" charset="0"/>
              </a:rPr>
              <a:t>Place Victor Horta, 40, 1060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rgbClr val="264D99"/>
                </a:solidFill>
                <a:latin typeface="DINPro-Regular" panose="02000503030000020004" pitchFamily="50" charset="0"/>
              </a:rPr>
              <a:t>Brussels, Belgium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rgbClr val="264D99"/>
                </a:solidFill>
                <a:latin typeface="DINPro-Regular" panose="02000503030000020004" pitchFamily="50" charset="0"/>
              </a:rPr>
              <a:t>Tel: +32 (0)2 212 3182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rgbClr val="264D99"/>
                </a:solidFill>
                <a:latin typeface="DINPro-Regular" panose="02000503030000020004" pitchFamily="50" charset="0"/>
              </a:rPr>
              <a:t>info@equineteurope.org </a:t>
            </a:r>
          </a:p>
        </p:txBody>
      </p:sp>
    </p:spTree>
    <p:extLst>
      <p:ext uri="{BB962C8B-B14F-4D97-AF65-F5344CB8AC3E}">
        <p14:creationId xmlns:p14="http://schemas.microsoft.com/office/powerpoint/2010/main" val="2976161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462407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0">
                <a:latin typeface="DINPro-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765798E-8360-0066-BCAD-39A601A0755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62015" y="3413591"/>
            <a:ext cx="4748210" cy="221018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2C2BB-B3FD-D6BA-D70F-E7B30F4E0E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0825" y="2132013"/>
            <a:ext cx="3391073" cy="34917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6D734C-5114-B35D-E40C-E9A95754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8642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13193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0">
                <a:latin typeface="DINPro-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2C2BB-B3FD-D6BA-D70F-E7B30F4E0E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4942" y="2131931"/>
            <a:ext cx="3706956" cy="349184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A38FFB-4BDF-8679-138D-11B7CED6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3464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271" y="1450473"/>
            <a:ext cx="2883114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1B7DE-433A-3C0C-A500-ED48E6B51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0241" y="1450473"/>
            <a:ext cx="2883116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96DFD03-988D-AA7B-EE92-47CA92A7CA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4846" y="1450473"/>
            <a:ext cx="2982308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F1037-07D4-5310-26D1-0F0974E63D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930" y="2416629"/>
            <a:ext cx="2982308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64FD682-22AA-5BD5-AD1B-04EE94A8EF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4846" y="2416628"/>
            <a:ext cx="2982308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D0AAD0E-294C-A075-90C7-87BBFC2586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70684" y="2416629"/>
            <a:ext cx="2883116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577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4882C-D7AB-56F4-7357-430A67CE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7" t="26229" r="37295" b="30445"/>
          <a:stretch/>
        </p:blipFill>
        <p:spPr>
          <a:xfrm>
            <a:off x="5438462" y="1154028"/>
            <a:ext cx="4991101" cy="473514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CAD00DF-401D-755B-FE31-30F958087D04}"/>
              </a:ext>
            </a:extLst>
          </p:cNvPr>
          <p:cNvSpPr/>
          <p:nvPr userDrawn="1"/>
        </p:nvSpPr>
        <p:spPr>
          <a:xfrm>
            <a:off x="616039" y="968827"/>
            <a:ext cx="4991101" cy="2686225"/>
          </a:xfrm>
          <a:custGeom>
            <a:avLst/>
            <a:gdLst>
              <a:gd name="connsiteX0" fmla="*/ 5305990 w 4991101"/>
              <a:gd name="connsiteY0" fmla="*/ 2205364 h 2686225"/>
              <a:gd name="connsiteX1" fmla="*/ 4387929 w 4991101"/>
              <a:gd name="connsiteY1" fmla="*/ 2218694 h 2686225"/>
              <a:gd name="connsiteX2" fmla="*/ 1985557 w 4991101"/>
              <a:gd name="connsiteY2" fmla="*/ 2657880 h 2686225"/>
              <a:gd name="connsiteX3" fmla="*/ 344730 w 4991101"/>
              <a:gd name="connsiteY3" fmla="*/ 661961 h 2686225"/>
              <a:gd name="connsiteX4" fmla="*/ 2826100 w 4991101"/>
              <a:gd name="connsiteY4" fmla="*/ 11834 h 2686225"/>
              <a:gd name="connsiteX5" fmla="*/ 4859566 w 4991101"/>
              <a:gd name="connsiteY5" fmla="*/ 1773406 h 2686225"/>
              <a:gd name="connsiteX6" fmla="*/ 5305990 w 4991101"/>
              <a:gd name="connsiteY6" fmla="*/ 2205364 h 26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1" h="2686225" fill="none" extrusionOk="0">
                <a:moveTo>
                  <a:pt x="5305990" y="2205364"/>
                </a:moveTo>
                <a:cubicBezTo>
                  <a:pt x="4857563" y="2147731"/>
                  <a:pt x="4689532" y="2294002"/>
                  <a:pt x="4387929" y="2218694"/>
                </a:cubicBezTo>
                <a:cubicBezTo>
                  <a:pt x="3972178" y="2603109"/>
                  <a:pt x="2827580" y="2729871"/>
                  <a:pt x="1985557" y="2657880"/>
                </a:cubicBezTo>
                <a:cubicBezTo>
                  <a:pt x="339637" y="2467980"/>
                  <a:pt x="-340322" y="1305077"/>
                  <a:pt x="344730" y="661961"/>
                </a:cubicBezTo>
                <a:cubicBezTo>
                  <a:pt x="804144" y="158730"/>
                  <a:pt x="1858318" y="77224"/>
                  <a:pt x="2826100" y="11834"/>
                </a:cubicBezTo>
                <a:cubicBezTo>
                  <a:pt x="4387271" y="74270"/>
                  <a:pt x="5412619" y="1053074"/>
                  <a:pt x="4859566" y="1773406"/>
                </a:cubicBezTo>
                <a:cubicBezTo>
                  <a:pt x="4971867" y="1886148"/>
                  <a:pt x="5186176" y="2066851"/>
                  <a:pt x="5305990" y="2205364"/>
                </a:cubicBezTo>
                <a:close/>
              </a:path>
              <a:path w="4991101" h="2686225" stroke="0" extrusionOk="0">
                <a:moveTo>
                  <a:pt x="5305990" y="2205364"/>
                </a:moveTo>
                <a:cubicBezTo>
                  <a:pt x="4904233" y="2278791"/>
                  <a:pt x="4494782" y="2174053"/>
                  <a:pt x="4387929" y="2218694"/>
                </a:cubicBezTo>
                <a:cubicBezTo>
                  <a:pt x="3746052" y="2572533"/>
                  <a:pt x="2895354" y="2732840"/>
                  <a:pt x="1985557" y="2657880"/>
                </a:cubicBezTo>
                <a:cubicBezTo>
                  <a:pt x="217416" y="2442073"/>
                  <a:pt x="-428454" y="1340323"/>
                  <a:pt x="344730" y="661961"/>
                </a:cubicBezTo>
                <a:cubicBezTo>
                  <a:pt x="906984" y="383121"/>
                  <a:pt x="1797752" y="-43443"/>
                  <a:pt x="2826100" y="11834"/>
                </a:cubicBezTo>
                <a:cubicBezTo>
                  <a:pt x="4423345" y="-29003"/>
                  <a:pt x="5370107" y="911176"/>
                  <a:pt x="4859566" y="1773406"/>
                </a:cubicBezTo>
                <a:cubicBezTo>
                  <a:pt x="4954111" y="1830044"/>
                  <a:pt x="5107901" y="2045925"/>
                  <a:pt x="5305990" y="2205364"/>
                </a:cubicBezTo>
                <a:close/>
              </a:path>
            </a:pathLst>
          </a:custGeom>
          <a:solidFill>
            <a:srgbClr val="CADDFF"/>
          </a:solidFill>
          <a:ln w="9525">
            <a:solidFill>
              <a:srgbClr val="264D99"/>
            </a:solidFill>
            <a:extLst>
              <a:ext uri="{C807C97D-BFC1-408E-A445-0C87EB9F89A2}">
                <ask:lineSketchStyleProps xmlns:ask="http://schemas.microsoft.com/office/drawing/2018/sketchyshapes" sd="1449975302">
                  <a:prstGeom prst="wedgeEllipseCallout">
                    <a:avLst>
                      <a:gd name="adj1" fmla="val 56309"/>
                      <a:gd name="adj2" fmla="val 3209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08D86-2251-A1D9-48F0-AD2BDB8181C4}"/>
              </a:ext>
            </a:extLst>
          </p:cNvPr>
          <p:cNvSpPr txBox="1"/>
          <p:nvPr userDrawn="1"/>
        </p:nvSpPr>
        <p:spPr>
          <a:xfrm>
            <a:off x="1324970" y="1373220"/>
            <a:ext cx="357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rgbClr val="264D99"/>
                </a:solidFill>
                <a:latin typeface="DINPro-Bold" panose="02000503030000020004" pitchFamily="50" charset="0"/>
              </a:rPr>
              <a:t>COFFEE BREAK</a:t>
            </a:r>
          </a:p>
          <a:p>
            <a:pPr algn="ctr"/>
            <a:endParaRPr lang="it-IT" sz="2400">
              <a:solidFill>
                <a:srgbClr val="264D99"/>
              </a:solidFill>
              <a:latin typeface="DINPro-Bold" panose="02000503030000020004" pitchFamily="50" charset="0"/>
            </a:endParaRPr>
          </a:p>
          <a:p>
            <a:pPr algn="ctr"/>
            <a:r>
              <a:rPr lang="it-IT" sz="2800">
                <a:solidFill>
                  <a:srgbClr val="264D99"/>
                </a:solidFill>
                <a:latin typeface="DINPro-Regular" panose="02000503030000020004" pitchFamily="50" charset="0"/>
              </a:rPr>
              <a:t>We’ll be back </a:t>
            </a:r>
            <a:r>
              <a:rPr lang="it-IT" sz="2800" err="1">
                <a:solidFill>
                  <a:srgbClr val="264D99"/>
                </a:solidFill>
                <a:latin typeface="DINPro-Regular" panose="02000503030000020004" pitchFamily="50" charset="0"/>
              </a:rPr>
              <a:t>at</a:t>
            </a:r>
            <a:endParaRPr lang="en-GB" sz="2800">
              <a:solidFill>
                <a:srgbClr val="264D99"/>
              </a:solidFill>
              <a:latin typeface="DINPro-Regular" panose="02000503030000020004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31E02-AA62-340E-E09C-3A479A7EA1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114" y="2819770"/>
            <a:ext cx="2266950" cy="480131"/>
          </a:xfrm>
        </p:spPr>
        <p:txBody>
          <a:bodyPr/>
          <a:lstStyle>
            <a:lvl1pPr marL="0" indent="0" algn="ctr">
              <a:buNone/>
              <a:defRPr>
                <a:latin typeface="DINPro-Regular" panose="02000503030000020004" pitchFamily="50" charset="0"/>
              </a:defRPr>
            </a:lvl1pPr>
          </a:lstStyle>
          <a:p>
            <a:pPr lvl="0"/>
            <a:r>
              <a:rPr lang="it-IT"/>
              <a:t>t</a:t>
            </a:r>
            <a:r>
              <a:rPr lang="en-GB" err="1"/>
              <a:t>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38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129194-208D-D029-08AA-12E107EC6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7" t="34127" r="37589" b="34127"/>
          <a:stretch/>
        </p:blipFill>
        <p:spPr>
          <a:xfrm>
            <a:off x="5048395" y="2266824"/>
            <a:ext cx="4844142" cy="3535870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491FEB3-908E-E61E-D904-8C580DE3FAFE}"/>
              </a:ext>
            </a:extLst>
          </p:cNvPr>
          <p:cNvSpPr/>
          <p:nvPr userDrawn="1"/>
        </p:nvSpPr>
        <p:spPr>
          <a:xfrm>
            <a:off x="622545" y="742775"/>
            <a:ext cx="4991101" cy="2686225"/>
          </a:xfrm>
          <a:custGeom>
            <a:avLst/>
            <a:gdLst>
              <a:gd name="connsiteX0" fmla="*/ 5092919 w 4991101"/>
              <a:gd name="connsiteY0" fmla="*/ 2356276 h 2686225"/>
              <a:gd name="connsiteX1" fmla="*/ 4199631 w 4991101"/>
              <a:gd name="connsiteY1" fmla="*/ 2324338 h 2686225"/>
              <a:gd name="connsiteX2" fmla="*/ 1862930 w 4991101"/>
              <a:gd name="connsiteY2" fmla="*/ 2642353 h 2686225"/>
              <a:gd name="connsiteX3" fmla="*/ 499435 w 4991101"/>
              <a:gd name="connsiteY3" fmla="*/ 537011 h 2686225"/>
              <a:gd name="connsiteX4" fmla="*/ 2925901 w 4991101"/>
              <a:gd name="connsiteY4" fmla="*/ 20121 h 2686225"/>
              <a:gd name="connsiteX5" fmla="*/ 4758510 w 4991101"/>
              <a:gd name="connsiteY5" fmla="*/ 1909322 h 2686225"/>
              <a:gd name="connsiteX6" fmla="*/ 5092919 w 4991101"/>
              <a:gd name="connsiteY6" fmla="*/ 2356276 h 26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1" h="2686225" fill="none" extrusionOk="0">
                <a:moveTo>
                  <a:pt x="5092919" y="2356276"/>
                </a:moveTo>
                <a:cubicBezTo>
                  <a:pt x="4716817" y="2393725"/>
                  <a:pt x="4375956" y="2381854"/>
                  <a:pt x="4199631" y="2324338"/>
                </a:cubicBezTo>
                <a:cubicBezTo>
                  <a:pt x="3633508" y="2643740"/>
                  <a:pt x="2633251" y="2724948"/>
                  <a:pt x="1862930" y="2642353"/>
                </a:cubicBezTo>
                <a:cubicBezTo>
                  <a:pt x="355213" y="2384046"/>
                  <a:pt x="-391626" y="1157806"/>
                  <a:pt x="499435" y="537011"/>
                </a:cubicBezTo>
                <a:cubicBezTo>
                  <a:pt x="1016421" y="97199"/>
                  <a:pt x="2016104" y="10608"/>
                  <a:pt x="2925901" y="20121"/>
                </a:cubicBezTo>
                <a:cubicBezTo>
                  <a:pt x="4544106" y="151737"/>
                  <a:pt x="5538225" y="1250282"/>
                  <a:pt x="4758510" y="1909322"/>
                </a:cubicBezTo>
                <a:cubicBezTo>
                  <a:pt x="4935735" y="2080117"/>
                  <a:pt x="5038576" y="2221407"/>
                  <a:pt x="5092919" y="2356276"/>
                </a:cubicBezTo>
                <a:close/>
              </a:path>
              <a:path w="4991101" h="2686225" stroke="0" extrusionOk="0">
                <a:moveTo>
                  <a:pt x="5092919" y="2356276"/>
                </a:moveTo>
                <a:cubicBezTo>
                  <a:pt x="4658818" y="2371387"/>
                  <a:pt x="4611381" y="2322886"/>
                  <a:pt x="4199631" y="2324338"/>
                </a:cubicBezTo>
                <a:cubicBezTo>
                  <a:pt x="3479897" y="2606746"/>
                  <a:pt x="2740384" y="2698757"/>
                  <a:pt x="1862930" y="2642353"/>
                </a:cubicBezTo>
                <a:cubicBezTo>
                  <a:pt x="21258" y="2363686"/>
                  <a:pt x="-420660" y="1123926"/>
                  <a:pt x="499435" y="537011"/>
                </a:cubicBezTo>
                <a:cubicBezTo>
                  <a:pt x="1105878" y="282603"/>
                  <a:pt x="1856789" y="2735"/>
                  <a:pt x="2925901" y="20121"/>
                </a:cubicBezTo>
                <a:cubicBezTo>
                  <a:pt x="4567820" y="75953"/>
                  <a:pt x="5466042" y="976871"/>
                  <a:pt x="4758510" y="1909322"/>
                </a:cubicBezTo>
                <a:cubicBezTo>
                  <a:pt x="4770253" y="2003528"/>
                  <a:pt x="4993564" y="2264708"/>
                  <a:pt x="5092919" y="2356276"/>
                </a:cubicBezTo>
                <a:close/>
              </a:path>
            </a:pathLst>
          </a:custGeom>
          <a:solidFill>
            <a:srgbClr val="CADDFF"/>
          </a:solidFill>
          <a:ln w="9525">
            <a:solidFill>
              <a:srgbClr val="264D99"/>
            </a:solidFill>
            <a:extLst>
              <a:ext uri="{C807C97D-BFC1-408E-A445-0C87EB9F89A2}">
                <ask:lineSketchStyleProps xmlns:ask="http://schemas.microsoft.com/office/drawing/2018/sketchyshapes" sd="1449975302">
                  <a:prstGeom prst="wedgeEllipseCallout">
                    <a:avLst>
                      <a:gd name="adj1" fmla="val 52040"/>
                      <a:gd name="adj2" fmla="val 3771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B4638-19F6-3A82-A424-7000838790D8}"/>
              </a:ext>
            </a:extLst>
          </p:cNvPr>
          <p:cNvSpPr txBox="1"/>
          <p:nvPr userDrawn="1"/>
        </p:nvSpPr>
        <p:spPr>
          <a:xfrm>
            <a:off x="1331476" y="1147168"/>
            <a:ext cx="357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rgbClr val="264D99"/>
                </a:solidFill>
                <a:latin typeface="DINPro-Bold" panose="02000503030000020004" pitchFamily="50" charset="0"/>
              </a:rPr>
              <a:t>LUNCH BREAK</a:t>
            </a:r>
          </a:p>
          <a:p>
            <a:pPr algn="ctr"/>
            <a:endParaRPr lang="it-IT" sz="2400">
              <a:solidFill>
                <a:srgbClr val="264D99"/>
              </a:solidFill>
              <a:latin typeface="DINPro-Bold" panose="02000503030000020004" pitchFamily="50" charset="0"/>
            </a:endParaRPr>
          </a:p>
          <a:p>
            <a:pPr algn="ctr"/>
            <a:r>
              <a:rPr lang="it-IT" sz="2800">
                <a:solidFill>
                  <a:srgbClr val="264D99"/>
                </a:solidFill>
                <a:latin typeface="DINPro-Regular" panose="02000503030000020004" pitchFamily="50" charset="0"/>
              </a:rPr>
              <a:t>We’ll be back </a:t>
            </a:r>
            <a:r>
              <a:rPr lang="it-IT" sz="2800" err="1">
                <a:solidFill>
                  <a:srgbClr val="264D99"/>
                </a:solidFill>
                <a:latin typeface="DINPro-Regular" panose="02000503030000020004" pitchFamily="50" charset="0"/>
              </a:rPr>
              <a:t>at</a:t>
            </a:r>
            <a:endParaRPr lang="en-GB" sz="2800">
              <a:solidFill>
                <a:srgbClr val="264D99"/>
              </a:solidFill>
              <a:latin typeface="DINPro-Regular" panose="02000503030000020004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8A3FA-7D29-FF15-EB20-FDB64DC48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4607" y="2612768"/>
            <a:ext cx="2466975" cy="480131"/>
          </a:xfrm>
        </p:spPr>
        <p:txBody>
          <a:bodyPr/>
          <a:lstStyle>
            <a:lvl1pPr marL="0" indent="0" algn="ctr">
              <a:buNone/>
              <a:defRPr>
                <a:latin typeface="DINPro-Regular" panose="02000503030000020004" pitchFamily="50" charset="0"/>
              </a:defRPr>
            </a:lvl1pPr>
          </a:lstStyle>
          <a:p>
            <a:pPr lvl="0"/>
            <a:r>
              <a:rPr lang="it-IT"/>
              <a:t>time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9812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D1D6-A1F4-0FE5-1573-3A78D4703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50000" r="46429" b="7315"/>
          <a:stretch/>
        </p:blipFill>
        <p:spPr>
          <a:xfrm>
            <a:off x="3374572" y="874320"/>
            <a:ext cx="5148942" cy="51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769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C610E-452E-1A3C-7969-2D02C53FF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17687"/>
            <a:ext cx="3966556" cy="322262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4EF2F-1AAA-F24E-A6EF-D343EF68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3570BD-7DE0-2740-47FB-95CEF1083CC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817686"/>
            <a:ext cx="3966556" cy="322262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5321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070E7-2180-D0BD-AEBF-842ECE678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9203575" cy="416721"/>
          </a:xfrm>
        </p:spPr>
        <p:txBody>
          <a:bodyPr/>
          <a:lstStyle>
            <a:lvl1pPr marL="0" indent="0">
              <a:buNone/>
              <a:defRPr sz="2400">
                <a:solidFill>
                  <a:srgbClr val="264D99"/>
                </a:solidFill>
                <a:latin typeface="DINPro-Regular" panose="02000503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21DE-0B18-D88F-CC46-1A892B0C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10FF0-501B-BFE4-54C7-C4F47C37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0549"/>
            <a:ext cx="9203575" cy="701731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145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128058"/>
            <a:ext cx="9103823" cy="42860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2769734"/>
            <a:ext cx="9080008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D207BF-D3EB-0BC1-1B96-15A413E0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224"/>
            <a:ext cx="9103822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16852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218454"/>
            <a:ext cx="3892865" cy="701731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3202684"/>
            <a:ext cx="3892865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2B103A-C67F-A5AC-B5EA-BB20D1A3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D42500-9FFA-A05C-64B6-7DBBECA947F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48893" y="2218472"/>
            <a:ext cx="3892865" cy="701731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647A4D-377D-BA35-92BB-70CA6DD5783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048894" y="3202684"/>
            <a:ext cx="3892865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32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conclusion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nkedIn">
            <a:hlinkClick r:id="rId2"/>
            <a:extLst>
              <a:ext uri="{FF2B5EF4-FFF2-40B4-BE49-F238E27FC236}">
                <a16:creationId xmlns:a16="http://schemas.microsoft.com/office/drawing/2014/main" id="{B4899D4A-5B7F-0AB1-4A63-7D500F0067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11468"/>
          <a:stretch/>
        </p:blipFill>
        <p:spPr>
          <a:xfrm>
            <a:off x="9995022" y="5762463"/>
            <a:ext cx="670816" cy="593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A31990-3DDC-473A-8877-F95B5072D3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1086" y="6356350"/>
            <a:ext cx="2198688" cy="286232"/>
          </a:xfrm>
        </p:spPr>
        <p:txBody>
          <a:bodyPr/>
          <a:lstStyle>
            <a:lvl1pPr marL="0" indent="0" algn="ctr">
              <a:buNone/>
              <a:defRPr sz="1400">
                <a:latin typeface="DINPro-Bold" panose="02000503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E</a:t>
            </a:r>
            <a:r>
              <a:rPr lang="en-GB" err="1"/>
              <a:t>quinetEurope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A342C-AD93-5623-4087-8005408CF0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B6907-0886-6A55-09D7-AA011BD52FEB}"/>
              </a:ext>
            </a:extLst>
          </p:cNvPr>
          <p:cNvSpPr txBox="1"/>
          <p:nvPr userDrawn="1"/>
        </p:nvSpPr>
        <p:spPr>
          <a:xfrm>
            <a:off x="839786" y="1864044"/>
            <a:ext cx="83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>
                <a:solidFill>
                  <a:srgbClr val="264D99"/>
                </a:solidFill>
                <a:latin typeface="DINPro-Black" panose="02000503030000020004" pitchFamily="50" charset="0"/>
              </a:rPr>
              <a:t>THANK YOU  FOR YOUR ATTENTION!</a:t>
            </a:r>
            <a:endParaRPr lang="en-GB" sz="3600">
              <a:solidFill>
                <a:srgbClr val="264D99"/>
              </a:solidFill>
              <a:latin typeface="DINPro-Black" panose="02000503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02B36-39D2-881A-5B9F-103B5DA26C90}"/>
              </a:ext>
            </a:extLst>
          </p:cNvPr>
          <p:cNvSpPr txBox="1"/>
          <p:nvPr userDrawn="1"/>
        </p:nvSpPr>
        <p:spPr>
          <a:xfrm>
            <a:off x="839786" y="2618820"/>
            <a:ext cx="350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>
                <a:solidFill>
                  <a:srgbClr val="264D99"/>
                </a:solidFill>
                <a:latin typeface="DINPro-Bold" panose="02000503030000020004" pitchFamily="50" charset="0"/>
              </a:rPr>
              <a:t>ANY QUESTIONS?</a:t>
            </a:r>
            <a:endParaRPr lang="en-GB" sz="3200">
              <a:solidFill>
                <a:srgbClr val="264D99"/>
              </a:solidFill>
              <a:latin typeface="DINPro-Bold" panose="0200050303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5C2B1-D21D-B6D7-DD5A-0FBE4D5C8309}"/>
              </a:ext>
            </a:extLst>
          </p:cNvPr>
          <p:cNvSpPr txBox="1"/>
          <p:nvPr userDrawn="1"/>
        </p:nvSpPr>
        <p:spPr>
          <a:xfrm>
            <a:off x="839786" y="3667837"/>
            <a:ext cx="32814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it-IT" sz="2000">
                <a:solidFill>
                  <a:srgbClr val="264D99"/>
                </a:solidFill>
                <a:latin typeface="DINPro-Regular" panose="02000503030000020004" pitchFamily="50" charset="0"/>
              </a:rPr>
              <a:t>EQUINET SECRETARIAT</a:t>
            </a:r>
          </a:p>
          <a:p>
            <a:pPr lvl="0">
              <a:lnSpc>
                <a:spcPct val="100000"/>
              </a:lnSpc>
            </a:pPr>
            <a:r>
              <a:rPr lang="it-IT" sz="2000">
                <a:solidFill>
                  <a:srgbClr val="264D99"/>
                </a:solidFill>
                <a:latin typeface="DINPro-Regular" panose="02000503030000020004" pitchFamily="50" charset="0"/>
              </a:rPr>
              <a:t>Place Victor Horta, 40, 1060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rgbClr val="264D99"/>
                </a:solidFill>
                <a:latin typeface="DINPro-Regular" panose="02000503030000020004" pitchFamily="50" charset="0"/>
              </a:rPr>
              <a:t>Brussels, Belgium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rgbClr val="264D99"/>
                </a:solidFill>
                <a:latin typeface="DINPro-Regular" panose="02000503030000020004" pitchFamily="50" charset="0"/>
              </a:rPr>
              <a:t>Tel: +32 (0)2 212 3182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rgbClr val="264D99"/>
                </a:solidFill>
                <a:latin typeface="DINPro-Regular" panose="02000503030000020004" pitchFamily="50" charset="0"/>
              </a:rPr>
              <a:t>info@equineteurope.org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16AFE7-9FF2-B7A9-187E-E10E3B01B1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4194313" cy="1755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B2B8E-8479-9B9F-FAE2-FFED60421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35" y="140405"/>
            <a:ext cx="5118529" cy="14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650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with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228367"/>
            <a:ext cx="2230320" cy="90450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3429000"/>
            <a:ext cx="223032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A2057CD-E40B-AC63-15EF-39C4C1D9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4BE6543-D0CD-B6AB-9E25-92AD661DDD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97942" y="2228367"/>
            <a:ext cx="2230320" cy="90450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D6745E-52DF-AA48-02A7-3A00AA01F40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61578" y="2235650"/>
            <a:ext cx="2230320" cy="90450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2C9519A-5CFF-AB97-91C3-AF27458AA10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97942" y="3439846"/>
            <a:ext cx="223032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C35A6F5-3FF5-CAF6-EBCA-2986E122A1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761578" y="3439846"/>
            <a:ext cx="223032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12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462407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0">
                <a:latin typeface="DINPro-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765798E-8360-0066-BCAD-39A601A0755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62015" y="3413591"/>
            <a:ext cx="4748210" cy="221018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2C2BB-B3FD-D6BA-D70F-E7B30F4E0E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0825" y="2132013"/>
            <a:ext cx="3391073" cy="34917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6D734C-5114-B35D-E40C-E9A95754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93019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13193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0">
                <a:latin typeface="DINPro-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2C2BB-B3FD-D6BA-D70F-E7B30F4E0E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4942" y="2131931"/>
            <a:ext cx="3706956" cy="349184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A38FFB-4BDF-8679-138D-11B7CED6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890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271" y="1450473"/>
            <a:ext cx="2883114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1B7DE-433A-3C0C-A500-ED48E6B51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0241" y="1450473"/>
            <a:ext cx="2883116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96DFD03-988D-AA7B-EE92-47CA92A7CA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4846" y="1450473"/>
            <a:ext cx="2982308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F1037-07D4-5310-26D1-0F0974E63D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930" y="2416629"/>
            <a:ext cx="2982308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64FD682-22AA-5BD5-AD1B-04EE94A8EF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4846" y="2416628"/>
            <a:ext cx="2982308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D0AAD0E-294C-A075-90C7-87BBFC2586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70684" y="2416629"/>
            <a:ext cx="2883116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337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4882C-D7AB-56F4-7357-430A67CE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7" t="26229" r="37295" b="30445"/>
          <a:stretch/>
        </p:blipFill>
        <p:spPr>
          <a:xfrm>
            <a:off x="5438462" y="1154028"/>
            <a:ext cx="4991101" cy="473514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CAD00DF-401D-755B-FE31-30F958087D04}"/>
              </a:ext>
            </a:extLst>
          </p:cNvPr>
          <p:cNvSpPr/>
          <p:nvPr userDrawn="1"/>
        </p:nvSpPr>
        <p:spPr>
          <a:xfrm>
            <a:off x="616039" y="968827"/>
            <a:ext cx="4991101" cy="2686225"/>
          </a:xfrm>
          <a:custGeom>
            <a:avLst/>
            <a:gdLst>
              <a:gd name="connsiteX0" fmla="*/ 5305990 w 4991101"/>
              <a:gd name="connsiteY0" fmla="*/ 2205364 h 2686225"/>
              <a:gd name="connsiteX1" fmla="*/ 4387929 w 4991101"/>
              <a:gd name="connsiteY1" fmla="*/ 2218694 h 2686225"/>
              <a:gd name="connsiteX2" fmla="*/ 1985557 w 4991101"/>
              <a:gd name="connsiteY2" fmla="*/ 2657880 h 2686225"/>
              <a:gd name="connsiteX3" fmla="*/ 344730 w 4991101"/>
              <a:gd name="connsiteY3" fmla="*/ 661961 h 2686225"/>
              <a:gd name="connsiteX4" fmla="*/ 2826100 w 4991101"/>
              <a:gd name="connsiteY4" fmla="*/ 11834 h 2686225"/>
              <a:gd name="connsiteX5" fmla="*/ 4859566 w 4991101"/>
              <a:gd name="connsiteY5" fmla="*/ 1773406 h 2686225"/>
              <a:gd name="connsiteX6" fmla="*/ 5305990 w 4991101"/>
              <a:gd name="connsiteY6" fmla="*/ 2205364 h 26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1" h="2686225" fill="none" extrusionOk="0">
                <a:moveTo>
                  <a:pt x="5305990" y="2205364"/>
                </a:moveTo>
                <a:cubicBezTo>
                  <a:pt x="4857563" y="2147731"/>
                  <a:pt x="4689532" y="2294002"/>
                  <a:pt x="4387929" y="2218694"/>
                </a:cubicBezTo>
                <a:cubicBezTo>
                  <a:pt x="3972178" y="2603109"/>
                  <a:pt x="2827580" y="2729871"/>
                  <a:pt x="1985557" y="2657880"/>
                </a:cubicBezTo>
                <a:cubicBezTo>
                  <a:pt x="339637" y="2467980"/>
                  <a:pt x="-340322" y="1305077"/>
                  <a:pt x="344730" y="661961"/>
                </a:cubicBezTo>
                <a:cubicBezTo>
                  <a:pt x="804144" y="158730"/>
                  <a:pt x="1858318" y="77224"/>
                  <a:pt x="2826100" y="11834"/>
                </a:cubicBezTo>
                <a:cubicBezTo>
                  <a:pt x="4387271" y="74270"/>
                  <a:pt x="5412619" y="1053074"/>
                  <a:pt x="4859566" y="1773406"/>
                </a:cubicBezTo>
                <a:cubicBezTo>
                  <a:pt x="4971867" y="1886148"/>
                  <a:pt x="5186176" y="2066851"/>
                  <a:pt x="5305990" y="2205364"/>
                </a:cubicBezTo>
                <a:close/>
              </a:path>
              <a:path w="4991101" h="2686225" stroke="0" extrusionOk="0">
                <a:moveTo>
                  <a:pt x="5305990" y="2205364"/>
                </a:moveTo>
                <a:cubicBezTo>
                  <a:pt x="4904233" y="2278791"/>
                  <a:pt x="4494782" y="2174053"/>
                  <a:pt x="4387929" y="2218694"/>
                </a:cubicBezTo>
                <a:cubicBezTo>
                  <a:pt x="3746052" y="2572533"/>
                  <a:pt x="2895354" y="2732840"/>
                  <a:pt x="1985557" y="2657880"/>
                </a:cubicBezTo>
                <a:cubicBezTo>
                  <a:pt x="217416" y="2442073"/>
                  <a:pt x="-428454" y="1340323"/>
                  <a:pt x="344730" y="661961"/>
                </a:cubicBezTo>
                <a:cubicBezTo>
                  <a:pt x="906984" y="383121"/>
                  <a:pt x="1797752" y="-43443"/>
                  <a:pt x="2826100" y="11834"/>
                </a:cubicBezTo>
                <a:cubicBezTo>
                  <a:pt x="4423345" y="-29003"/>
                  <a:pt x="5370107" y="911176"/>
                  <a:pt x="4859566" y="1773406"/>
                </a:cubicBezTo>
                <a:cubicBezTo>
                  <a:pt x="4954111" y="1830044"/>
                  <a:pt x="5107901" y="2045925"/>
                  <a:pt x="5305990" y="2205364"/>
                </a:cubicBezTo>
                <a:close/>
              </a:path>
            </a:pathLst>
          </a:custGeom>
          <a:solidFill>
            <a:srgbClr val="CADDFF"/>
          </a:solidFill>
          <a:ln w="9525">
            <a:solidFill>
              <a:srgbClr val="264D99"/>
            </a:solidFill>
            <a:extLst>
              <a:ext uri="{C807C97D-BFC1-408E-A445-0C87EB9F89A2}">
                <ask:lineSketchStyleProps xmlns:ask="http://schemas.microsoft.com/office/drawing/2018/sketchyshapes" sd="1449975302">
                  <a:prstGeom prst="wedgeEllipseCallout">
                    <a:avLst>
                      <a:gd name="adj1" fmla="val 56309"/>
                      <a:gd name="adj2" fmla="val 3209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08D86-2251-A1D9-48F0-AD2BDB8181C4}"/>
              </a:ext>
            </a:extLst>
          </p:cNvPr>
          <p:cNvSpPr txBox="1"/>
          <p:nvPr userDrawn="1"/>
        </p:nvSpPr>
        <p:spPr>
          <a:xfrm>
            <a:off x="1324970" y="1373220"/>
            <a:ext cx="357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rgbClr val="264D99"/>
                </a:solidFill>
                <a:latin typeface="DINPro-Bold" panose="02000503030000020004" pitchFamily="50" charset="0"/>
              </a:rPr>
              <a:t>COFFEE BREAK</a:t>
            </a:r>
          </a:p>
          <a:p>
            <a:pPr algn="ctr"/>
            <a:endParaRPr lang="it-IT" sz="2400">
              <a:solidFill>
                <a:srgbClr val="264D99"/>
              </a:solidFill>
              <a:latin typeface="DINPro-Bold" panose="02000503030000020004" pitchFamily="50" charset="0"/>
            </a:endParaRPr>
          </a:p>
          <a:p>
            <a:pPr algn="ctr"/>
            <a:r>
              <a:rPr lang="it-IT" sz="2800">
                <a:solidFill>
                  <a:srgbClr val="264D99"/>
                </a:solidFill>
                <a:latin typeface="DINPro-Regular" panose="02000503030000020004" pitchFamily="50" charset="0"/>
              </a:rPr>
              <a:t>We’ll be back </a:t>
            </a:r>
            <a:r>
              <a:rPr lang="it-IT" sz="2800" err="1">
                <a:solidFill>
                  <a:srgbClr val="264D99"/>
                </a:solidFill>
                <a:latin typeface="DINPro-Regular" panose="02000503030000020004" pitchFamily="50" charset="0"/>
              </a:rPr>
              <a:t>at</a:t>
            </a:r>
            <a:endParaRPr lang="en-GB" sz="2800">
              <a:solidFill>
                <a:srgbClr val="264D99"/>
              </a:solidFill>
              <a:latin typeface="DINPro-Regular" panose="02000503030000020004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31E02-AA62-340E-E09C-3A479A7EA1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114" y="2819770"/>
            <a:ext cx="2266950" cy="480131"/>
          </a:xfrm>
        </p:spPr>
        <p:txBody>
          <a:bodyPr/>
          <a:lstStyle>
            <a:lvl1pPr marL="0" indent="0" algn="ctr">
              <a:buNone/>
              <a:defRPr>
                <a:latin typeface="DINPro-Regular" panose="02000503030000020004" pitchFamily="50" charset="0"/>
              </a:defRPr>
            </a:lvl1pPr>
          </a:lstStyle>
          <a:p>
            <a:pPr lvl="0"/>
            <a:r>
              <a:rPr lang="it-IT"/>
              <a:t>t</a:t>
            </a:r>
            <a:r>
              <a:rPr lang="en-GB" err="1"/>
              <a:t>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728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129194-208D-D029-08AA-12E107EC6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7" t="34127" r="37589" b="34127"/>
          <a:stretch/>
        </p:blipFill>
        <p:spPr>
          <a:xfrm>
            <a:off x="5048395" y="2266824"/>
            <a:ext cx="4844142" cy="3535870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491FEB3-908E-E61E-D904-8C580DE3FAFE}"/>
              </a:ext>
            </a:extLst>
          </p:cNvPr>
          <p:cNvSpPr/>
          <p:nvPr userDrawn="1"/>
        </p:nvSpPr>
        <p:spPr>
          <a:xfrm>
            <a:off x="622545" y="742775"/>
            <a:ext cx="4991101" cy="2686225"/>
          </a:xfrm>
          <a:custGeom>
            <a:avLst/>
            <a:gdLst>
              <a:gd name="connsiteX0" fmla="*/ 5092919 w 4991101"/>
              <a:gd name="connsiteY0" fmla="*/ 2356276 h 2686225"/>
              <a:gd name="connsiteX1" fmla="*/ 4199631 w 4991101"/>
              <a:gd name="connsiteY1" fmla="*/ 2324338 h 2686225"/>
              <a:gd name="connsiteX2" fmla="*/ 1862930 w 4991101"/>
              <a:gd name="connsiteY2" fmla="*/ 2642353 h 2686225"/>
              <a:gd name="connsiteX3" fmla="*/ 499435 w 4991101"/>
              <a:gd name="connsiteY3" fmla="*/ 537011 h 2686225"/>
              <a:gd name="connsiteX4" fmla="*/ 2925901 w 4991101"/>
              <a:gd name="connsiteY4" fmla="*/ 20121 h 2686225"/>
              <a:gd name="connsiteX5" fmla="*/ 4758510 w 4991101"/>
              <a:gd name="connsiteY5" fmla="*/ 1909322 h 2686225"/>
              <a:gd name="connsiteX6" fmla="*/ 5092919 w 4991101"/>
              <a:gd name="connsiteY6" fmla="*/ 2356276 h 26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1" h="2686225" fill="none" extrusionOk="0">
                <a:moveTo>
                  <a:pt x="5092919" y="2356276"/>
                </a:moveTo>
                <a:cubicBezTo>
                  <a:pt x="4716817" y="2393725"/>
                  <a:pt x="4375956" y="2381854"/>
                  <a:pt x="4199631" y="2324338"/>
                </a:cubicBezTo>
                <a:cubicBezTo>
                  <a:pt x="3633508" y="2643740"/>
                  <a:pt x="2633251" y="2724948"/>
                  <a:pt x="1862930" y="2642353"/>
                </a:cubicBezTo>
                <a:cubicBezTo>
                  <a:pt x="355213" y="2384046"/>
                  <a:pt x="-391626" y="1157806"/>
                  <a:pt x="499435" y="537011"/>
                </a:cubicBezTo>
                <a:cubicBezTo>
                  <a:pt x="1016421" y="97199"/>
                  <a:pt x="2016104" y="10608"/>
                  <a:pt x="2925901" y="20121"/>
                </a:cubicBezTo>
                <a:cubicBezTo>
                  <a:pt x="4544106" y="151737"/>
                  <a:pt x="5538225" y="1250282"/>
                  <a:pt x="4758510" y="1909322"/>
                </a:cubicBezTo>
                <a:cubicBezTo>
                  <a:pt x="4935735" y="2080117"/>
                  <a:pt x="5038576" y="2221407"/>
                  <a:pt x="5092919" y="2356276"/>
                </a:cubicBezTo>
                <a:close/>
              </a:path>
              <a:path w="4991101" h="2686225" stroke="0" extrusionOk="0">
                <a:moveTo>
                  <a:pt x="5092919" y="2356276"/>
                </a:moveTo>
                <a:cubicBezTo>
                  <a:pt x="4658818" y="2371387"/>
                  <a:pt x="4611381" y="2322886"/>
                  <a:pt x="4199631" y="2324338"/>
                </a:cubicBezTo>
                <a:cubicBezTo>
                  <a:pt x="3479897" y="2606746"/>
                  <a:pt x="2740384" y="2698757"/>
                  <a:pt x="1862930" y="2642353"/>
                </a:cubicBezTo>
                <a:cubicBezTo>
                  <a:pt x="21258" y="2363686"/>
                  <a:pt x="-420660" y="1123926"/>
                  <a:pt x="499435" y="537011"/>
                </a:cubicBezTo>
                <a:cubicBezTo>
                  <a:pt x="1105878" y="282603"/>
                  <a:pt x="1856789" y="2735"/>
                  <a:pt x="2925901" y="20121"/>
                </a:cubicBezTo>
                <a:cubicBezTo>
                  <a:pt x="4567820" y="75953"/>
                  <a:pt x="5466042" y="976871"/>
                  <a:pt x="4758510" y="1909322"/>
                </a:cubicBezTo>
                <a:cubicBezTo>
                  <a:pt x="4770253" y="2003528"/>
                  <a:pt x="4993564" y="2264708"/>
                  <a:pt x="5092919" y="2356276"/>
                </a:cubicBezTo>
                <a:close/>
              </a:path>
            </a:pathLst>
          </a:custGeom>
          <a:solidFill>
            <a:srgbClr val="CADDFF"/>
          </a:solidFill>
          <a:ln w="9525">
            <a:solidFill>
              <a:srgbClr val="264D99"/>
            </a:solidFill>
            <a:extLst>
              <a:ext uri="{C807C97D-BFC1-408E-A445-0C87EB9F89A2}">
                <ask:lineSketchStyleProps xmlns:ask="http://schemas.microsoft.com/office/drawing/2018/sketchyshapes" sd="1449975302">
                  <a:prstGeom prst="wedgeEllipseCallout">
                    <a:avLst>
                      <a:gd name="adj1" fmla="val 52040"/>
                      <a:gd name="adj2" fmla="val 3771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B4638-19F6-3A82-A424-7000838790D8}"/>
              </a:ext>
            </a:extLst>
          </p:cNvPr>
          <p:cNvSpPr txBox="1"/>
          <p:nvPr userDrawn="1"/>
        </p:nvSpPr>
        <p:spPr>
          <a:xfrm>
            <a:off x="1331476" y="1147168"/>
            <a:ext cx="357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rgbClr val="264D99"/>
                </a:solidFill>
                <a:latin typeface="DINPro-Bold" panose="02000503030000020004" pitchFamily="50" charset="0"/>
              </a:rPr>
              <a:t>LUNCH BREAK</a:t>
            </a:r>
          </a:p>
          <a:p>
            <a:pPr algn="ctr"/>
            <a:endParaRPr lang="it-IT" sz="2400">
              <a:solidFill>
                <a:srgbClr val="264D99"/>
              </a:solidFill>
              <a:latin typeface="DINPro-Bold" panose="02000503030000020004" pitchFamily="50" charset="0"/>
            </a:endParaRPr>
          </a:p>
          <a:p>
            <a:pPr algn="ctr"/>
            <a:r>
              <a:rPr lang="it-IT" sz="2800">
                <a:solidFill>
                  <a:srgbClr val="264D99"/>
                </a:solidFill>
                <a:latin typeface="DINPro-Regular" panose="02000503030000020004" pitchFamily="50" charset="0"/>
              </a:rPr>
              <a:t>We’ll be back </a:t>
            </a:r>
            <a:r>
              <a:rPr lang="it-IT" sz="2800" err="1">
                <a:solidFill>
                  <a:srgbClr val="264D99"/>
                </a:solidFill>
                <a:latin typeface="DINPro-Regular" panose="02000503030000020004" pitchFamily="50" charset="0"/>
              </a:rPr>
              <a:t>at</a:t>
            </a:r>
            <a:endParaRPr lang="en-GB" sz="2800">
              <a:solidFill>
                <a:srgbClr val="264D99"/>
              </a:solidFill>
              <a:latin typeface="DINPro-Regular" panose="02000503030000020004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8A3FA-7D29-FF15-EB20-FDB64DC48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4607" y="2612768"/>
            <a:ext cx="2466975" cy="480131"/>
          </a:xfrm>
        </p:spPr>
        <p:txBody>
          <a:bodyPr/>
          <a:lstStyle>
            <a:lvl1pPr marL="0" indent="0" algn="ctr">
              <a:buNone/>
              <a:defRPr>
                <a:latin typeface="DINPro-Regular" panose="02000503030000020004" pitchFamily="50" charset="0"/>
              </a:defRPr>
            </a:lvl1pPr>
          </a:lstStyle>
          <a:p>
            <a:pPr lvl="0"/>
            <a:r>
              <a:rPr lang="it-IT"/>
              <a:t>time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501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D1D6-A1F4-0FE5-1573-3A78D4703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50000" r="46429" b="7315"/>
          <a:stretch/>
        </p:blipFill>
        <p:spPr>
          <a:xfrm>
            <a:off x="3374572" y="874320"/>
            <a:ext cx="5148942" cy="51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833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C610E-452E-1A3C-7969-2D02C53FF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17687"/>
            <a:ext cx="3966556" cy="322262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4EF2F-1AAA-F24E-A6EF-D343EF68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3570BD-7DE0-2740-47FB-95CEF1083CC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1817686"/>
            <a:ext cx="3966556" cy="322262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5936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459B-28CF-B602-6468-7C9BD32A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8656DC-16CB-0DA2-6C54-FB4ADD597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9258FD-6DB5-73A8-8ABC-278CFFDF935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473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070E7-2180-D0BD-AEBF-842ECE678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9203575" cy="416721"/>
          </a:xfrm>
        </p:spPr>
        <p:txBody>
          <a:bodyPr/>
          <a:lstStyle>
            <a:lvl1pPr marL="0" indent="0">
              <a:buNone/>
              <a:defRPr sz="2400">
                <a:solidFill>
                  <a:srgbClr val="264D99"/>
                </a:solidFill>
                <a:latin typeface="DINPro-Regular" panose="02000503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21DE-0B18-D88F-CC46-1A892B0C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10FF0-501B-BFE4-54C7-C4F47C37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0549"/>
            <a:ext cx="9203575" cy="701731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407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conclusion STANDARD">
    <p:bg>
      <p:bgPr>
        <a:solidFill>
          <a:srgbClr val="273E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A31990-3DDC-473A-8877-F95B5072D3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1086" y="6356350"/>
            <a:ext cx="2198688" cy="2862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DINPro-Bold" panose="0200050303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E</a:t>
            </a:r>
            <a:r>
              <a:rPr lang="en-GB" err="1"/>
              <a:t>quinetEurope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A342C-AD93-5623-4087-8005408CF0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32337-ADEB-ED09-EBED-1959F5554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" y="6194774"/>
            <a:ext cx="2475445" cy="519336"/>
          </a:xfrm>
          <a:prstGeom prst="rect">
            <a:avLst/>
          </a:prstGeom>
        </p:spPr>
      </p:pic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33B82AE-9181-AC76-F3BC-631487C416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3"/>
          <a:stretch/>
        </p:blipFill>
        <p:spPr>
          <a:xfrm>
            <a:off x="9169254" y="1308246"/>
            <a:ext cx="3022746" cy="4251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306491-EBBF-6395-52CE-24BBA1493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4" t="37497" r="31213" b="34898"/>
          <a:stretch/>
        </p:blipFill>
        <p:spPr>
          <a:xfrm>
            <a:off x="10050596" y="5830958"/>
            <a:ext cx="559668" cy="449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9C8CCF-FEAB-E163-C03E-2980504B49E8}"/>
              </a:ext>
            </a:extLst>
          </p:cNvPr>
          <p:cNvSpPr txBox="1"/>
          <p:nvPr userDrawn="1"/>
        </p:nvSpPr>
        <p:spPr>
          <a:xfrm>
            <a:off x="839786" y="1864044"/>
            <a:ext cx="83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>
                <a:solidFill>
                  <a:schemeClr val="bg1"/>
                </a:solidFill>
                <a:latin typeface="DINPro-Black" panose="02000503030000020004" pitchFamily="50" charset="0"/>
              </a:rPr>
              <a:t>THANK YOU  FOR YOUR ATTENTION!</a:t>
            </a:r>
            <a:endParaRPr lang="en-GB" sz="3600">
              <a:solidFill>
                <a:schemeClr val="bg1"/>
              </a:solidFill>
              <a:latin typeface="DINPro-Black" panose="0200050303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94285-A000-1A19-554F-FFF80E6F48F0}"/>
              </a:ext>
            </a:extLst>
          </p:cNvPr>
          <p:cNvSpPr txBox="1"/>
          <p:nvPr userDrawn="1"/>
        </p:nvSpPr>
        <p:spPr>
          <a:xfrm>
            <a:off x="839786" y="2618820"/>
            <a:ext cx="350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DINPro-Bold" panose="02000503030000020004" pitchFamily="50" charset="0"/>
              </a:rPr>
              <a:t>ANY QUESTIONS?</a:t>
            </a:r>
            <a:endParaRPr lang="en-GB" sz="3200">
              <a:solidFill>
                <a:schemeClr val="bg1"/>
              </a:solidFill>
              <a:latin typeface="DINPro-Bold" panose="02000503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897CB9-80F8-2286-2084-0B4ABA223629}"/>
              </a:ext>
            </a:extLst>
          </p:cNvPr>
          <p:cNvSpPr txBox="1"/>
          <p:nvPr userDrawn="1"/>
        </p:nvSpPr>
        <p:spPr>
          <a:xfrm>
            <a:off x="839786" y="3667837"/>
            <a:ext cx="32814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it-IT" sz="2000">
                <a:solidFill>
                  <a:schemeClr val="bg1"/>
                </a:solidFill>
                <a:latin typeface="DINPro-Regular" panose="02000503030000020004" pitchFamily="50" charset="0"/>
              </a:rPr>
              <a:t>EQUINET SECRETARIAT</a:t>
            </a:r>
          </a:p>
          <a:p>
            <a:pPr lvl="0">
              <a:lnSpc>
                <a:spcPct val="100000"/>
              </a:lnSpc>
            </a:pPr>
            <a:r>
              <a:rPr lang="it-IT" sz="2000">
                <a:solidFill>
                  <a:schemeClr val="bg1"/>
                </a:solidFill>
                <a:latin typeface="DINPro-Regular" panose="02000503030000020004" pitchFamily="50" charset="0"/>
              </a:rPr>
              <a:t>Place Victor Horta, 40, 1060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chemeClr val="bg1"/>
                </a:solidFill>
                <a:latin typeface="DINPro-Regular" panose="02000503030000020004" pitchFamily="50" charset="0"/>
              </a:rPr>
              <a:t>Brussels, Belgium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chemeClr val="bg1"/>
                </a:solidFill>
                <a:latin typeface="DINPro-Regular" panose="02000503030000020004" pitchFamily="50" charset="0"/>
              </a:rPr>
              <a:t>Tel: +32 (0)2 212 3182</a:t>
            </a:r>
          </a:p>
          <a:p>
            <a:pPr lvl="0">
              <a:lnSpc>
                <a:spcPct val="100000"/>
              </a:lnSpc>
            </a:pPr>
            <a:r>
              <a:rPr lang="en-GB" sz="2000">
                <a:solidFill>
                  <a:schemeClr val="bg1"/>
                </a:solidFill>
                <a:latin typeface="DINPro-Regular" panose="02000503030000020004" pitchFamily="50" charset="0"/>
              </a:rPr>
              <a:t>info@equineteurope.org</a:t>
            </a:r>
            <a:r>
              <a:rPr lang="en-GB" sz="2000">
                <a:solidFill>
                  <a:srgbClr val="264D99"/>
                </a:solidFill>
                <a:latin typeface="DINPro-Regular" panose="02000503030000020004" pitchFamily="50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66EF04-7133-91FC-65DB-1EB9DB2F16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3806687" cy="1864044"/>
          </a:xfrm>
          <a:prstGeom prst="rect">
            <a:avLst/>
          </a:prstGeom>
          <a:solidFill>
            <a:srgbClr val="2B3D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811EEE-6FE5-099A-E7C0-7B4068E9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3"/>
            <a:ext cx="3194201" cy="173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671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ample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131931"/>
            <a:ext cx="10515599" cy="42473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769734"/>
            <a:ext cx="10515599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596CB-C10A-EF2A-007E-09E8D18A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77192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ample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13193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3036434"/>
            <a:ext cx="4748210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3A773ED-F8FF-2D61-B259-E92EDAEB265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81775" y="3036434"/>
            <a:ext cx="4748210" cy="2210639"/>
          </a:xfrm>
        </p:spPr>
        <p:txBody>
          <a:bodyPr/>
          <a:lstStyle>
            <a:lvl1pPr marL="0" indent="0">
              <a:buNone/>
              <a:defRPr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9D3583-7525-405E-E18F-BCD7D44E66E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81775" y="213193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A53B0C-C06B-5D4A-A48F-2EED0852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7480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/pics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131931"/>
            <a:ext cx="2919410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40624-F925-A593-742D-0FA09628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5" y="3036434"/>
            <a:ext cx="291941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9D3583-7525-405E-E18F-BCD7D44E66E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10573" y="2131931"/>
            <a:ext cx="2919411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9C2591-CE8B-8375-8527-A10299C60D4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36295" y="3036432"/>
            <a:ext cx="291941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E08C01F-7388-E412-F96D-A15A1600406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410575" y="3036432"/>
            <a:ext cx="2919410" cy="2210637"/>
          </a:xfrm>
        </p:spPr>
        <p:txBody>
          <a:bodyPr/>
          <a:lstStyle>
            <a:lvl1pPr marL="0" indent="0">
              <a:buNone/>
              <a:defRPr sz="1800">
                <a:latin typeface="DINPro-Regular" panose="02000503030000020004" pitchFamily="50" charset="0"/>
              </a:defRPr>
            </a:lvl1pPr>
            <a:lvl2pPr marL="457200" indent="0">
              <a:buNone/>
              <a:defRPr>
                <a:latin typeface="DINPro-Regular" panose="02000503030000020004" pitchFamily="50" charset="0"/>
              </a:defRPr>
            </a:lvl2pPr>
            <a:lvl3pPr marL="914400" indent="0">
              <a:buNone/>
              <a:defRPr>
                <a:latin typeface="DINPro-Regular" panose="02000503030000020004" pitchFamily="50" charset="0"/>
              </a:defRPr>
            </a:lvl3pPr>
            <a:lvl4pPr marL="1371600" indent="0">
              <a:buNone/>
              <a:defRPr>
                <a:latin typeface="DINPro-Regular" panose="02000503030000020004" pitchFamily="50" charset="0"/>
              </a:defRPr>
            </a:lvl4pPr>
            <a:lvl5pPr marL="1828800" indent="0">
              <a:buNone/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73DB0E9-97B0-D0DF-BBCE-9B8D3702068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36295" y="2159449"/>
            <a:ext cx="2919410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96904-1157-2C1E-60DC-B4984CD7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3897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/pics no title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270" y="1450473"/>
            <a:ext cx="3361643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1B7DE-433A-3C0C-A500-ED48E6B51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41713" y="1450473"/>
            <a:ext cx="3361644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96DFD03-988D-AA7B-EE92-47CA92A7CA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8991" y="1450475"/>
            <a:ext cx="3361644" cy="646331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F1037-07D4-5310-26D1-0F0974E63D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930" y="2416629"/>
            <a:ext cx="3362325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64FD682-22AA-5BD5-AD1B-04EE94A8EF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38991" y="2416629"/>
            <a:ext cx="3362325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D0AAD0E-294C-A075-90C7-87BBFC2586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91475" y="2416629"/>
            <a:ext cx="3362325" cy="3097279"/>
          </a:xfrm>
          <a:solidFill>
            <a:srgbClr val="CADDFF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645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pic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13193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765798E-8360-0066-BCAD-39A601A0755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62013" y="3036888"/>
            <a:ext cx="4748210" cy="221018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2C2BB-B3FD-D6BA-D70F-E7B30F4E0E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0825" y="2132013"/>
            <a:ext cx="4729160" cy="3114675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C7B27-9641-6B25-9077-81CB91A7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224"/>
            <a:ext cx="10491786" cy="701731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27415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812-8021-A3ED-E943-EA4DB98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2131931"/>
            <a:ext cx="4748210" cy="424732"/>
          </a:xfrm>
        </p:spPr>
        <p:txBody>
          <a:bodyPr anchor="t" anchorCtr="0"/>
          <a:lstStyle>
            <a:lvl1pPr marL="0" indent="0">
              <a:buNone/>
              <a:defRPr sz="2400" b="1">
                <a:latin typeface="DINPro-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20378-4CB1-9674-C2BF-8D98CC12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2C2BB-B3FD-D6BA-D70F-E7B30F4E0E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0825" y="2132013"/>
            <a:ext cx="4729160" cy="3114675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6931A-B4F1-F769-5C31-7A9FC518E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224"/>
            <a:ext cx="10491786" cy="701731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5056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C610E-452E-1A3C-7969-2D02C53FF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17687"/>
            <a:ext cx="4667250" cy="322262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11BE5-536A-F8C4-D559-9365FA0A5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6550" y="1817687"/>
            <a:ext cx="4667250" cy="3222624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latin typeface="DINPro-Regular" panose="02000503030000020004" pitchFamily="50" charset="0"/>
              </a:defRPr>
            </a:lvl2pPr>
            <a:lvl3pPr>
              <a:defRPr>
                <a:latin typeface="DINPro-Regular" panose="02000503030000020004" pitchFamily="50" charset="0"/>
              </a:defRPr>
            </a:lvl3pPr>
            <a:lvl4pPr>
              <a:defRPr>
                <a:latin typeface="DINPro-Regular" panose="02000503030000020004" pitchFamily="50" charset="0"/>
              </a:defRPr>
            </a:lvl4pPr>
            <a:lvl5pPr>
              <a:defRPr>
                <a:latin typeface="DINPro-Regular" panose="02000503030000020004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4EF2F-1AAA-F24E-A6EF-D343EF68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119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EE12-6DA9-D144-C9AC-E5E52E06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956"/>
            <a:ext cx="10515600" cy="923330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070E7-2180-D0BD-AEBF-842ECE678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4247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DINPro-Regular" panose="02000503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21DE-0B18-D88F-CC46-1A892B0C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013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fee Break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4882C-D7AB-56F4-7357-430A67CE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7" t="26229" r="37295" b="30445"/>
          <a:stretch/>
        </p:blipFill>
        <p:spPr>
          <a:xfrm>
            <a:off x="5438462" y="1154028"/>
            <a:ext cx="4991101" cy="473514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CAD00DF-401D-755B-FE31-30F958087D04}"/>
              </a:ext>
            </a:extLst>
          </p:cNvPr>
          <p:cNvSpPr/>
          <p:nvPr userDrawn="1"/>
        </p:nvSpPr>
        <p:spPr>
          <a:xfrm>
            <a:off x="616039" y="968827"/>
            <a:ext cx="4991101" cy="2686225"/>
          </a:xfrm>
          <a:custGeom>
            <a:avLst/>
            <a:gdLst>
              <a:gd name="connsiteX0" fmla="*/ 5305990 w 4991101"/>
              <a:gd name="connsiteY0" fmla="*/ 2205364 h 2686225"/>
              <a:gd name="connsiteX1" fmla="*/ 4387929 w 4991101"/>
              <a:gd name="connsiteY1" fmla="*/ 2218694 h 2686225"/>
              <a:gd name="connsiteX2" fmla="*/ 1985557 w 4991101"/>
              <a:gd name="connsiteY2" fmla="*/ 2657880 h 2686225"/>
              <a:gd name="connsiteX3" fmla="*/ 344730 w 4991101"/>
              <a:gd name="connsiteY3" fmla="*/ 661961 h 2686225"/>
              <a:gd name="connsiteX4" fmla="*/ 2826100 w 4991101"/>
              <a:gd name="connsiteY4" fmla="*/ 11834 h 2686225"/>
              <a:gd name="connsiteX5" fmla="*/ 4859566 w 4991101"/>
              <a:gd name="connsiteY5" fmla="*/ 1773406 h 2686225"/>
              <a:gd name="connsiteX6" fmla="*/ 5305990 w 4991101"/>
              <a:gd name="connsiteY6" fmla="*/ 2205364 h 26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1" h="2686225" fill="none" extrusionOk="0">
                <a:moveTo>
                  <a:pt x="5305990" y="2205364"/>
                </a:moveTo>
                <a:cubicBezTo>
                  <a:pt x="4857563" y="2147731"/>
                  <a:pt x="4689532" y="2294002"/>
                  <a:pt x="4387929" y="2218694"/>
                </a:cubicBezTo>
                <a:cubicBezTo>
                  <a:pt x="3972178" y="2603109"/>
                  <a:pt x="2827580" y="2729871"/>
                  <a:pt x="1985557" y="2657880"/>
                </a:cubicBezTo>
                <a:cubicBezTo>
                  <a:pt x="339637" y="2467980"/>
                  <a:pt x="-340322" y="1305077"/>
                  <a:pt x="344730" y="661961"/>
                </a:cubicBezTo>
                <a:cubicBezTo>
                  <a:pt x="804144" y="158730"/>
                  <a:pt x="1858318" y="77224"/>
                  <a:pt x="2826100" y="11834"/>
                </a:cubicBezTo>
                <a:cubicBezTo>
                  <a:pt x="4387271" y="74270"/>
                  <a:pt x="5412619" y="1053074"/>
                  <a:pt x="4859566" y="1773406"/>
                </a:cubicBezTo>
                <a:cubicBezTo>
                  <a:pt x="4971867" y="1886148"/>
                  <a:pt x="5186176" y="2066851"/>
                  <a:pt x="5305990" y="2205364"/>
                </a:cubicBezTo>
                <a:close/>
              </a:path>
              <a:path w="4991101" h="2686225" stroke="0" extrusionOk="0">
                <a:moveTo>
                  <a:pt x="5305990" y="2205364"/>
                </a:moveTo>
                <a:cubicBezTo>
                  <a:pt x="4904233" y="2278791"/>
                  <a:pt x="4494782" y="2174053"/>
                  <a:pt x="4387929" y="2218694"/>
                </a:cubicBezTo>
                <a:cubicBezTo>
                  <a:pt x="3746052" y="2572533"/>
                  <a:pt x="2895354" y="2732840"/>
                  <a:pt x="1985557" y="2657880"/>
                </a:cubicBezTo>
                <a:cubicBezTo>
                  <a:pt x="217416" y="2442073"/>
                  <a:pt x="-428454" y="1340323"/>
                  <a:pt x="344730" y="661961"/>
                </a:cubicBezTo>
                <a:cubicBezTo>
                  <a:pt x="906984" y="383121"/>
                  <a:pt x="1797752" y="-43443"/>
                  <a:pt x="2826100" y="11834"/>
                </a:cubicBezTo>
                <a:cubicBezTo>
                  <a:pt x="4423345" y="-29003"/>
                  <a:pt x="5370107" y="911176"/>
                  <a:pt x="4859566" y="1773406"/>
                </a:cubicBezTo>
                <a:cubicBezTo>
                  <a:pt x="4954111" y="1830044"/>
                  <a:pt x="5107901" y="2045925"/>
                  <a:pt x="5305990" y="2205364"/>
                </a:cubicBezTo>
                <a:close/>
              </a:path>
            </a:pathLst>
          </a:custGeom>
          <a:solidFill>
            <a:srgbClr val="CADDFF"/>
          </a:solidFill>
          <a:ln w="9525">
            <a:solidFill>
              <a:srgbClr val="264D99"/>
            </a:solidFill>
            <a:extLst>
              <a:ext uri="{C807C97D-BFC1-408E-A445-0C87EB9F89A2}">
                <ask:lineSketchStyleProps xmlns:ask="http://schemas.microsoft.com/office/drawing/2018/sketchyshapes" sd="1449975302">
                  <a:prstGeom prst="wedgeEllipseCallout">
                    <a:avLst>
                      <a:gd name="adj1" fmla="val 56309"/>
                      <a:gd name="adj2" fmla="val 3209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08D86-2251-A1D9-48F0-AD2BDB8181C4}"/>
              </a:ext>
            </a:extLst>
          </p:cNvPr>
          <p:cNvSpPr txBox="1"/>
          <p:nvPr userDrawn="1"/>
        </p:nvSpPr>
        <p:spPr>
          <a:xfrm>
            <a:off x="1324970" y="1373220"/>
            <a:ext cx="357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rgbClr val="264D99"/>
                </a:solidFill>
                <a:latin typeface="DINPro-Bold" panose="02000503030000020004" pitchFamily="50" charset="0"/>
              </a:rPr>
              <a:t>COFFEE BREAK</a:t>
            </a:r>
          </a:p>
          <a:p>
            <a:pPr algn="ctr"/>
            <a:endParaRPr lang="it-IT" sz="2400">
              <a:solidFill>
                <a:srgbClr val="264D99"/>
              </a:solidFill>
              <a:latin typeface="DINPro-Bold" panose="02000503030000020004" pitchFamily="50" charset="0"/>
            </a:endParaRPr>
          </a:p>
          <a:p>
            <a:pPr algn="ctr"/>
            <a:r>
              <a:rPr lang="it-IT" sz="2800">
                <a:solidFill>
                  <a:srgbClr val="264D99"/>
                </a:solidFill>
                <a:latin typeface="DINPro-Regular" panose="02000503030000020004" pitchFamily="50" charset="0"/>
              </a:rPr>
              <a:t>We’ll be back </a:t>
            </a:r>
            <a:r>
              <a:rPr lang="it-IT" sz="2800" err="1">
                <a:solidFill>
                  <a:srgbClr val="264D99"/>
                </a:solidFill>
                <a:latin typeface="DINPro-Regular" panose="02000503030000020004" pitchFamily="50" charset="0"/>
              </a:rPr>
              <a:t>at</a:t>
            </a:r>
            <a:endParaRPr lang="en-GB" sz="2800">
              <a:solidFill>
                <a:srgbClr val="264D99"/>
              </a:solidFill>
              <a:latin typeface="DINPro-Regular" panose="02000503030000020004" pitchFamily="50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03D1F8-0643-43AB-B4CC-EA6F6F681E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9539" y="2819770"/>
            <a:ext cx="2324100" cy="480131"/>
          </a:xfrm>
        </p:spPr>
        <p:txBody>
          <a:bodyPr/>
          <a:lstStyle>
            <a:lvl1pPr marL="0" indent="0" algn="ctr">
              <a:buNone/>
              <a:defRPr>
                <a:latin typeface="DINPro-Regular" panose="02000503030000020004" pitchFamily="50" charset="0"/>
              </a:defRPr>
            </a:lvl1pPr>
          </a:lstStyle>
          <a:p>
            <a:pPr lvl="0"/>
            <a:r>
              <a:rPr lang="it-IT"/>
              <a:t>time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688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 STAND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C53A-1774-AC3D-A822-68FCFB85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129194-208D-D029-08AA-12E107EC6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7" t="34127" r="37589" b="34127"/>
          <a:stretch/>
        </p:blipFill>
        <p:spPr>
          <a:xfrm>
            <a:off x="5613645" y="2300074"/>
            <a:ext cx="4844142" cy="3535870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491FEB3-908E-E61E-D904-8C580DE3FAFE}"/>
              </a:ext>
            </a:extLst>
          </p:cNvPr>
          <p:cNvSpPr/>
          <p:nvPr userDrawn="1"/>
        </p:nvSpPr>
        <p:spPr>
          <a:xfrm>
            <a:off x="622545" y="742775"/>
            <a:ext cx="4991101" cy="2686225"/>
          </a:xfrm>
          <a:custGeom>
            <a:avLst/>
            <a:gdLst>
              <a:gd name="connsiteX0" fmla="*/ 5092919 w 4991101"/>
              <a:gd name="connsiteY0" fmla="*/ 2356276 h 2686225"/>
              <a:gd name="connsiteX1" fmla="*/ 4199631 w 4991101"/>
              <a:gd name="connsiteY1" fmla="*/ 2324338 h 2686225"/>
              <a:gd name="connsiteX2" fmla="*/ 1862930 w 4991101"/>
              <a:gd name="connsiteY2" fmla="*/ 2642353 h 2686225"/>
              <a:gd name="connsiteX3" fmla="*/ 499435 w 4991101"/>
              <a:gd name="connsiteY3" fmla="*/ 537011 h 2686225"/>
              <a:gd name="connsiteX4" fmla="*/ 2925901 w 4991101"/>
              <a:gd name="connsiteY4" fmla="*/ 20121 h 2686225"/>
              <a:gd name="connsiteX5" fmla="*/ 4758510 w 4991101"/>
              <a:gd name="connsiteY5" fmla="*/ 1909322 h 2686225"/>
              <a:gd name="connsiteX6" fmla="*/ 5092919 w 4991101"/>
              <a:gd name="connsiteY6" fmla="*/ 2356276 h 26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1101" h="2686225" fill="none" extrusionOk="0">
                <a:moveTo>
                  <a:pt x="5092919" y="2356276"/>
                </a:moveTo>
                <a:cubicBezTo>
                  <a:pt x="4716817" y="2393725"/>
                  <a:pt x="4375956" y="2381854"/>
                  <a:pt x="4199631" y="2324338"/>
                </a:cubicBezTo>
                <a:cubicBezTo>
                  <a:pt x="3633508" y="2643740"/>
                  <a:pt x="2633251" y="2724948"/>
                  <a:pt x="1862930" y="2642353"/>
                </a:cubicBezTo>
                <a:cubicBezTo>
                  <a:pt x="355213" y="2384046"/>
                  <a:pt x="-391626" y="1157806"/>
                  <a:pt x="499435" y="537011"/>
                </a:cubicBezTo>
                <a:cubicBezTo>
                  <a:pt x="1016421" y="97199"/>
                  <a:pt x="2016104" y="10608"/>
                  <a:pt x="2925901" y="20121"/>
                </a:cubicBezTo>
                <a:cubicBezTo>
                  <a:pt x="4544106" y="151737"/>
                  <a:pt x="5538225" y="1250282"/>
                  <a:pt x="4758510" y="1909322"/>
                </a:cubicBezTo>
                <a:cubicBezTo>
                  <a:pt x="4935735" y="2080117"/>
                  <a:pt x="5038576" y="2221407"/>
                  <a:pt x="5092919" y="2356276"/>
                </a:cubicBezTo>
                <a:close/>
              </a:path>
              <a:path w="4991101" h="2686225" stroke="0" extrusionOk="0">
                <a:moveTo>
                  <a:pt x="5092919" y="2356276"/>
                </a:moveTo>
                <a:cubicBezTo>
                  <a:pt x="4658818" y="2371387"/>
                  <a:pt x="4611381" y="2322886"/>
                  <a:pt x="4199631" y="2324338"/>
                </a:cubicBezTo>
                <a:cubicBezTo>
                  <a:pt x="3479897" y="2606746"/>
                  <a:pt x="2740384" y="2698757"/>
                  <a:pt x="1862930" y="2642353"/>
                </a:cubicBezTo>
                <a:cubicBezTo>
                  <a:pt x="21258" y="2363686"/>
                  <a:pt x="-420660" y="1123926"/>
                  <a:pt x="499435" y="537011"/>
                </a:cubicBezTo>
                <a:cubicBezTo>
                  <a:pt x="1105878" y="282603"/>
                  <a:pt x="1856789" y="2735"/>
                  <a:pt x="2925901" y="20121"/>
                </a:cubicBezTo>
                <a:cubicBezTo>
                  <a:pt x="4567820" y="75953"/>
                  <a:pt x="5466042" y="976871"/>
                  <a:pt x="4758510" y="1909322"/>
                </a:cubicBezTo>
                <a:cubicBezTo>
                  <a:pt x="4770253" y="2003528"/>
                  <a:pt x="4993564" y="2264708"/>
                  <a:pt x="5092919" y="2356276"/>
                </a:cubicBezTo>
                <a:close/>
              </a:path>
            </a:pathLst>
          </a:custGeom>
          <a:solidFill>
            <a:srgbClr val="CADDFF"/>
          </a:solidFill>
          <a:ln w="9525">
            <a:solidFill>
              <a:srgbClr val="264D99"/>
            </a:solidFill>
            <a:extLst>
              <a:ext uri="{C807C97D-BFC1-408E-A445-0C87EB9F89A2}">
                <ask:lineSketchStyleProps xmlns:ask="http://schemas.microsoft.com/office/drawing/2018/sketchyshapes" sd="1449975302">
                  <a:prstGeom prst="wedgeEllipseCallout">
                    <a:avLst>
                      <a:gd name="adj1" fmla="val 52040"/>
                      <a:gd name="adj2" fmla="val 3771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B4638-19F6-3A82-A424-7000838790D8}"/>
              </a:ext>
            </a:extLst>
          </p:cNvPr>
          <p:cNvSpPr txBox="1"/>
          <p:nvPr userDrawn="1"/>
        </p:nvSpPr>
        <p:spPr>
          <a:xfrm>
            <a:off x="1331476" y="1147168"/>
            <a:ext cx="3573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rgbClr val="264D99"/>
                </a:solidFill>
                <a:latin typeface="DINPro-Bold" panose="02000503030000020004" pitchFamily="50" charset="0"/>
              </a:rPr>
              <a:t>LUNCH BREAK</a:t>
            </a:r>
          </a:p>
          <a:p>
            <a:pPr algn="ctr"/>
            <a:endParaRPr lang="it-IT" sz="2400">
              <a:solidFill>
                <a:srgbClr val="264D99"/>
              </a:solidFill>
              <a:latin typeface="DINPro-Bold" panose="02000503030000020004" pitchFamily="50" charset="0"/>
            </a:endParaRPr>
          </a:p>
          <a:p>
            <a:pPr algn="ctr"/>
            <a:r>
              <a:rPr lang="it-IT" sz="2800">
                <a:solidFill>
                  <a:srgbClr val="264D99"/>
                </a:solidFill>
                <a:latin typeface="DINPro-Regular" panose="02000503030000020004" pitchFamily="50" charset="0"/>
              </a:rPr>
              <a:t>We’ll be back </a:t>
            </a:r>
            <a:r>
              <a:rPr lang="it-IT" sz="2800" err="1">
                <a:solidFill>
                  <a:srgbClr val="264D99"/>
                </a:solidFill>
                <a:latin typeface="DINPro-Regular" panose="02000503030000020004" pitchFamily="50" charset="0"/>
              </a:rPr>
              <a:t>at</a:t>
            </a:r>
            <a:endParaRPr lang="en-GB" sz="2800">
              <a:solidFill>
                <a:srgbClr val="264D99"/>
              </a:solidFill>
              <a:latin typeface="DINPro-Regular" panose="02000503030000020004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754C0-5A19-AFC7-2D30-FAF9EE757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3986" y="2593718"/>
            <a:ext cx="1668218" cy="480131"/>
          </a:xfrm>
        </p:spPr>
        <p:txBody>
          <a:bodyPr/>
          <a:lstStyle>
            <a:lvl1pPr marL="0" indent="0" algn="ctr">
              <a:buNone/>
              <a:defRPr>
                <a:latin typeface="DINPro-Regular" panose="02000503030000020004" pitchFamily="50" charset="0"/>
              </a:defRPr>
            </a:lvl1pPr>
          </a:lstStyle>
          <a:p>
            <a:pPr lvl="0"/>
            <a:r>
              <a:rPr lang="it-IT"/>
              <a:t>time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6AE15-37CD-ED9B-767F-B1F65FB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2428"/>
            <a:ext cx="8003959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9944-6727-2A87-C9E5-34A4FA0D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8003959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100B0-EF45-8681-EA41-866D7C79D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DINPro-Regular" panose="02000503030000020004" pitchFamily="50" charset="0"/>
              </a:defRPr>
            </a:lvl1pPr>
          </a:lstStyle>
          <a:p>
            <a:r>
              <a:rPr lang="it-IT"/>
              <a:t>www.equineteurope.org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D8F1-5462-BE7E-B669-D9F4CA715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DINPro-Regular" panose="02000503030000020004" pitchFamily="50" charset="0"/>
              </a:defRPr>
            </a:lvl1pPr>
          </a:lstStyle>
          <a:p>
            <a:fld id="{83FF0C45-A2D3-4855-B11D-F84F2ECAE27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E443EF-391B-EB17-5E71-DE3D29704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 r="75051" b="19764"/>
          <a:stretch/>
        </p:blipFill>
        <p:spPr>
          <a:xfrm>
            <a:off x="7739729" y="1095375"/>
            <a:ext cx="4452271" cy="448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7DF014-2068-3A38-00E3-EC4B9B4B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" y="6193971"/>
            <a:ext cx="2474451" cy="519128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0357A935-2C69-0914-36F6-3B532D2767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1"/>
            <a:ext cx="3113903" cy="12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3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3" r:id="rId2"/>
    <p:sldLayoutId id="2147483734" r:id="rId3"/>
    <p:sldLayoutId id="214748373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4D99"/>
          </a:solidFill>
          <a:latin typeface="DINPro-Black" panose="02000503030000020004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DFDF0123-D3E6-4AD1-3E09-2737EBDA9400}"/>
              </a:ext>
            </a:extLst>
          </p:cNvPr>
          <p:cNvSpPr/>
          <p:nvPr userDrawn="1"/>
        </p:nvSpPr>
        <p:spPr>
          <a:xfrm rot="312098">
            <a:off x="-147841" y="-540262"/>
            <a:ext cx="12587893" cy="4900282"/>
          </a:xfrm>
          <a:custGeom>
            <a:avLst/>
            <a:gdLst>
              <a:gd name="connsiteX0" fmla="*/ 12141792 w 12587893"/>
              <a:gd name="connsiteY0" fmla="*/ 0 h 4900282"/>
              <a:gd name="connsiteX1" fmla="*/ 12587893 w 12587893"/>
              <a:gd name="connsiteY1" fmla="*/ 4900282 h 4900282"/>
              <a:gd name="connsiteX2" fmla="*/ 345476 w 12587893"/>
              <a:gd name="connsiteY2" fmla="*/ 4900282 h 4900282"/>
              <a:gd name="connsiteX3" fmla="*/ 0 w 12587893"/>
              <a:gd name="connsiteY3" fmla="*/ 1105339 h 49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87893" h="4900282">
                <a:moveTo>
                  <a:pt x="12141792" y="0"/>
                </a:moveTo>
                <a:lnTo>
                  <a:pt x="12587893" y="4900282"/>
                </a:lnTo>
                <a:lnTo>
                  <a:pt x="345476" y="4900282"/>
                </a:lnTo>
                <a:lnTo>
                  <a:pt x="0" y="1105339"/>
                </a:lnTo>
                <a:close/>
              </a:path>
            </a:pathLst>
          </a:custGeom>
          <a:gradFill flip="none" rotWithShape="1">
            <a:gsLst>
              <a:gs pos="65000">
                <a:schemeClr val="bg1">
                  <a:alpha val="33000"/>
                </a:schemeClr>
              </a:gs>
              <a:gs pos="76000">
                <a:srgbClr val="F7C848">
                  <a:alpha val="31000"/>
                </a:srgbClr>
              </a:gs>
              <a:gs pos="88000">
                <a:srgbClr val="264E9A">
                  <a:alpha val="44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6AE15-37CD-ED9B-767F-B1F65FB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61924"/>
            <a:ext cx="10700671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9944-6727-2A87-C9E5-34A4FA0D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94406"/>
            <a:ext cx="10700672" cy="17061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D8F1-5462-BE7E-B669-D9F4CA715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567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DF014-2068-3A38-00E3-EC4B9B4B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74" y="6096785"/>
            <a:ext cx="2474451" cy="519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BD1E21-5985-7E8F-E973-BA97F2F05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1" y="5921328"/>
            <a:ext cx="2185464" cy="870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CEA8F3-833B-84F0-A728-299BB0A4D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99" y="-82901"/>
            <a:ext cx="1938259" cy="13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6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64D99"/>
          </a:solidFill>
          <a:latin typeface="DINPro-Black" panose="02000503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6AE15-37CD-ED9B-767F-B1F65FB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2428"/>
            <a:ext cx="8003959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9944-6727-2A87-C9E5-34A4FA0D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8003959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100B0-EF45-8681-EA41-866D7C79D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DINPro-Regular" panose="02000503030000020004" pitchFamily="50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D8F1-5462-BE7E-B669-D9F4CA715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DINPro-Regular" panose="02000503030000020004" pitchFamily="50" charset="0"/>
              </a:defRPr>
            </a:lvl1pPr>
          </a:lstStyle>
          <a:p>
            <a:fld id="{83FF0C45-A2D3-4855-B11D-F84F2ECAE27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E443EF-391B-EB17-5E71-DE3D29704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 r="75051" b="19764"/>
          <a:stretch/>
        </p:blipFill>
        <p:spPr>
          <a:xfrm>
            <a:off x="7739729" y="1095375"/>
            <a:ext cx="4452271" cy="448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7DF014-2068-3A38-00E3-EC4B9B4B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" y="6193971"/>
            <a:ext cx="2474451" cy="519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25A592-9F61-C1EC-97ED-59B0505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60035" cy="18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8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4" r:id="rId2"/>
    <p:sldLayoutId id="2147483715" r:id="rId3"/>
    <p:sldLayoutId id="2147483775" r:id="rId4"/>
    <p:sldLayoutId id="2147483774" r:id="rId5"/>
    <p:sldLayoutId id="214748371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4D99"/>
          </a:solidFill>
          <a:latin typeface="DINPro-Black" panose="02000503030000020004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82BDAE44-3A1B-879F-C846-EEBBA5C48F25}"/>
              </a:ext>
            </a:extLst>
          </p:cNvPr>
          <p:cNvSpPr/>
          <p:nvPr userDrawn="1"/>
        </p:nvSpPr>
        <p:spPr>
          <a:xfrm rot="312098">
            <a:off x="-147841" y="-540262"/>
            <a:ext cx="12587893" cy="4900282"/>
          </a:xfrm>
          <a:custGeom>
            <a:avLst/>
            <a:gdLst>
              <a:gd name="connsiteX0" fmla="*/ 12141792 w 12587893"/>
              <a:gd name="connsiteY0" fmla="*/ 0 h 4900282"/>
              <a:gd name="connsiteX1" fmla="*/ 12587893 w 12587893"/>
              <a:gd name="connsiteY1" fmla="*/ 4900282 h 4900282"/>
              <a:gd name="connsiteX2" fmla="*/ 345476 w 12587893"/>
              <a:gd name="connsiteY2" fmla="*/ 4900282 h 4900282"/>
              <a:gd name="connsiteX3" fmla="*/ 0 w 12587893"/>
              <a:gd name="connsiteY3" fmla="*/ 1105339 h 49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87893" h="4900282">
                <a:moveTo>
                  <a:pt x="12141792" y="0"/>
                </a:moveTo>
                <a:lnTo>
                  <a:pt x="12587893" y="4900282"/>
                </a:lnTo>
                <a:lnTo>
                  <a:pt x="345476" y="4900282"/>
                </a:lnTo>
                <a:lnTo>
                  <a:pt x="0" y="1105339"/>
                </a:lnTo>
                <a:close/>
              </a:path>
            </a:pathLst>
          </a:custGeom>
          <a:gradFill flip="none" rotWithShape="1">
            <a:gsLst>
              <a:gs pos="65000">
                <a:schemeClr val="bg1">
                  <a:alpha val="33000"/>
                </a:schemeClr>
              </a:gs>
              <a:gs pos="76000">
                <a:srgbClr val="F7C848">
                  <a:alpha val="31000"/>
                </a:srgbClr>
              </a:gs>
              <a:gs pos="88000">
                <a:srgbClr val="264E9A">
                  <a:alpha val="44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6AE15-37CD-ED9B-767F-B1F65FB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61924"/>
            <a:ext cx="1049241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9944-6727-2A87-C9E5-34A4FA0D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94406"/>
            <a:ext cx="10492410" cy="17061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D8F1-5462-BE7E-B669-D9F4CA715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567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DF014-2068-3A38-00E3-EC4B9B4B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74" y="6096785"/>
            <a:ext cx="2474451" cy="519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BD1E21-5985-7E8F-E973-BA97F2F05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1" y="5921328"/>
            <a:ext cx="2185464" cy="8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7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11" r:id="rId2"/>
    <p:sldLayoutId id="2147483706" r:id="rId3"/>
    <p:sldLayoutId id="2147483707" r:id="rId4"/>
    <p:sldLayoutId id="2147483708" r:id="rId5"/>
    <p:sldLayoutId id="2147483709" r:id="rId6"/>
    <p:sldLayoutId id="2147483694" r:id="rId7"/>
    <p:sldLayoutId id="2147483702" r:id="rId8"/>
    <p:sldLayoutId id="2147483703" r:id="rId9"/>
    <p:sldLayoutId id="2147483704" r:id="rId10"/>
    <p:sldLayoutId id="2147483700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64D99"/>
          </a:solidFill>
          <a:latin typeface="DINPro-Black" panose="02000503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DD980-4748-84A1-1094-BD65FCC0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AC8B3-ADC9-77D4-C72E-A0705158A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B0812-E7ED-6CCB-C74E-4D8FB7C2B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2D78FC-6BB2-4597-9861-D8C19C540F12}" type="datetimeFigureOut">
              <a:rPr lang="en-BE" smtClean="0"/>
              <a:t>17/12/2024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C8919-35C0-A8AE-9225-E8B89C3BB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69443-C2E4-85F5-A38B-700386AED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E2A67F-BED5-41D3-947C-7C65D4561A5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9725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-form: Shape 22">
            <a:extLst>
              <a:ext uri="{FF2B5EF4-FFF2-40B4-BE49-F238E27FC236}">
                <a16:creationId xmlns:a16="http://schemas.microsoft.com/office/drawing/2014/main" id="{A362EBEA-1377-62D0-4C63-AFE2F1977C69}"/>
              </a:ext>
            </a:extLst>
          </p:cNvPr>
          <p:cNvSpPr/>
          <p:nvPr userDrawn="1"/>
        </p:nvSpPr>
        <p:spPr>
          <a:xfrm>
            <a:off x="2" y="1"/>
            <a:ext cx="12191998" cy="6857999"/>
          </a:xfrm>
          <a:custGeom>
            <a:avLst/>
            <a:gdLst>
              <a:gd name="connsiteX0" fmla="*/ 0 w 12191998"/>
              <a:gd name="connsiteY0" fmla="*/ 0 h 6857999"/>
              <a:gd name="connsiteX1" fmla="*/ 12191998 w 12191998"/>
              <a:gd name="connsiteY1" fmla="*/ 0 h 6857999"/>
              <a:gd name="connsiteX2" fmla="*/ 12191998 w 12191998"/>
              <a:gd name="connsiteY2" fmla="*/ 6857999 h 6857999"/>
              <a:gd name="connsiteX3" fmla="*/ 0 w 1219199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7999"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65000">
                <a:schemeClr val="bg1">
                  <a:alpha val="33000"/>
                </a:schemeClr>
              </a:gs>
              <a:gs pos="76000">
                <a:srgbClr val="F7C848">
                  <a:alpha val="31000"/>
                </a:srgbClr>
              </a:gs>
              <a:gs pos="88000">
                <a:srgbClr val="264E9A">
                  <a:alpha val="4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3C930E-D446-A9F4-212D-560B5875C608}"/>
              </a:ext>
            </a:extLst>
          </p:cNvPr>
          <p:cNvSpPr/>
          <p:nvPr userDrawn="1"/>
        </p:nvSpPr>
        <p:spPr>
          <a:xfrm>
            <a:off x="0" y="1"/>
            <a:ext cx="4858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6AE15-37CD-ED9B-767F-B1F65FB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24038"/>
            <a:ext cx="9153699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9944-6727-2A87-C9E5-34A4FA0D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7" y="2028217"/>
            <a:ext cx="9153699" cy="17061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D8F1-5462-BE7E-B669-D9F4CA715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567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DF014-2068-3A38-00E3-EC4B9B4B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74" y="6096785"/>
            <a:ext cx="2474451" cy="519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BD1E21-5985-7E8F-E973-BA97F2F05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1" y="5921328"/>
            <a:ext cx="2185464" cy="8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2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64D99"/>
          </a:solidFill>
          <a:latin typeface="DINPro-Black" panose="02000503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812D7663-D240-B9F6-1EAB-42B8AF7C6A72}"/>
              </a:ext>
            </a:extLst>
          </p:cNvPr>
          <p:cNvSpPr/>
          <p:nvPr userDrawn="1"/>
        </p:nvSpPr>
        <p:spPr>
          <a:xfrm>
            <a:off x="1" y="0"/>
            <a:ext cx="12192000" cy="6867529"/>
          </a:xfrm>
          <a:custGeom>
            <a:avLst/>
            <a:gdLst>
              <a:gd name="connsiteX0" fmla="*/ 0 w 12468665"/>
              <a:gd name="connsiteY0" fmla="*/ 0 h 6867529"/>
              <a:gd name="connsiteX1" fmla="*/ 12468665 w 12468665"/>
              <a:gd name="connsiteY1" fmla="*/ 0 h 6867529"/>
              <a:gd name="connsiteX2" fmla="*/ 12468665 w 12468665"/>
              <a:gd name="connsiteY2" fmla="*/ 6867529 h 6867529"/>
              <a:gd name="connsiteX3" fmla="*/ 0 w 12468665"/>
              <a:gd name="connsiteY3" fmla="*/ 6867529 h 686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8665" h="6867529">
                <a:moveTo>
                  <a:pt x="0" y="0"/>
                </a:moveTo>
                <a:lnTo>
                  <a:pt x="12468665" y="0"/>
                </a:lnTo>
                <a:lnTo>
                  <a:pt x="12468665" y="6867529"/>
                </a:lnTo>
                <a:lnTo>
                  <a:pt x="0" y="6867529"/>
                </a:lnTo>
                <a:close/>
              </a:path>
            </a:pathLst>
          </a:custGeom>
          <a:gradFill flip="none" rotWithShape="1">
            <a:gsLst>
              <a:gs pos="63000">
                <a:schemeClr val="bg1">
                  <a:alpha val="33000"/>
                </a:schemeClr>
              </a:gs>
              <a:gs pos="81000">
                <a:srgbClr val="264E9A">
                  <a:alpha val="4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147245-1105-DA13-1B56-0ADBA6D67BE9}"/>
              </a:ext>
            </a:extLst>
          </p:cNvPr>
          <p:cNvSpPr/>
          <p:nvPr userDrawn="1"/>
        </p:nvSpPr>
        <p:spPr>
          <a:xfrm>
            <a:off x="0" y="-1"/>
            <a:ext cx="6822831" cy="686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6AE15-37CD-ED9B-767F-B1F65FB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19263"/>
            <a:ext cx="9153699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9944-6727-2A87-C9E5-34A4FA0D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955255"/>
            <a:ext cx="9153699" cy="17061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D8F1-5462-BE7E-B669-D9F4CA715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567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DF014-2068-3A38-00E3-EC4B9B4B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74" y="6096785"/>
            <a:ext cx="2474451" cy="519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BD1E21-5985-7E8F-E973-BA97F2F05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1" y="5921328"/>
            <a:ext cx="2185464" cy="8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6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64D99"/>
          </a:solidFill>
          <a:latin typeface="DINPro-Black" panose="02000503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DFDF0123-D3E6-4AD1-3E09-2737EBDA9400}"/>
              </a:ext>
            </a:extLst>
          </p:cNvPr>
          <p:cNvSpPr/>
          <p:nvPr userDrawn="1"/>
        </p:nvSpPr>
        <p:spPr>
          <a:xfrm rot="312098">
            <a:off x="-147841" y="-540262"/>
            <a:ext cx="12587893" cy="4900282"/>
          </a:xfrm>
          <a:custGeom>
            <a:avLst/>
            <a:gdLst>
              <a:gd name="connsiteX0" fmla="*/ 12141792 w 12587893"/>
              <a:gd name="connsiteY0" fmla="*/ 0 h 4900282"/>
              <a:gd name="connsiteX1" fmla="*/ 12587893 w 12587893"/>
              <a:gd name="connsiteY1" fmla="*/ 4900282 h 4900282"/>
              <a:gd name="connsiteX2" fmla="*/ 345476 w 12587893"/>
              <a:gd name="connsiteY2" fmla="*/ 4900282 h 4900282"/>
              <a:gd name="connsiteX3" fmla="*/ 0 w 12587893"/>
              <a:gd name="connsiteY3" fmla="*/ 1105339 h 49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87893" h="4900282">
                <a:moveTo>
                  <a:pt x="12141792" y="0"/>
                </a:moveTo>
                <a:lnTo>
                  <a:pt x="12587893" y="4900282"/>
                </a:lnTo>
                <a:lnTo>
                  <a:pt x="345476" y="4900282"/>
                </a:lnTo>
                <a:lnTo>
                  <a:pt x="0" y="1105339"/>
                </a:lnTo>
                <a:close/>
              </a:path>
            </a:pathLst>
          </a:custGeom>
          <a:gradFill flip="none" rotWithShape="1">
            <a:gsLst>
              <a:gs pos="65000">
                <a:schemeClr val="bg1">
                  <a:alpha val="33000"/>
                </a:schemeClr>
              </a:gs>
              <a:gs pos="76000">
                <a:srgbClr val="F7C848">
                  <a:alpha val="31000"/>
                </a:srgbClr>
              </a:gs>
              <a:gs pos="88000">
                <a:srgbClr val="264E9A">
                  <a:alpha val="44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6AE15-37CD-ED9B-767F-B1F65FB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61924"/>
            <a:ext cx="10700671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9944-6727-2A87-C9E5-34A4FA0D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94406"/>
            <a:ext cx="10700672" cy="17061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D8F1-5462-BE7E-B669-D9F4CA715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567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DF014-2068-3A38-00E3-EC4B9B4B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74" y="6096785"/>
            <a:ext cx="2474451" cy="519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BD1E21-5985-7E8F-E973-BA97F2F05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1" y="5921328"/>
            <a:ext cx="2185464" cy="870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CEA8F3-833B-84F0-A728-299BB0A4D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99" y="-82901"/>
            <a:ext cx="1938259" cy="13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7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2" r:id="rId3"/>
    <p:sldLayoutId id="2147483723" r:id="rId4"/>
    <p:sldLayoutId id="2147483720" r:id="rId5"/>
    <p:sldLayoutId id="2147483721" r:id="rId6"/>
    <p:sldLayoutId id="2147483725" r:id="rId7"/>
    <p:sldLayoutId id="2147483724" r:id="rId8"/>
    <p:sldLayoutId id="2147483726" r:id="rId9"/>
    <p:sldLayoutId id="2147483727" r:id="rId10"/>
    <p:sldLayoutId id="214748372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64D99"/>
          </a:solidFill>
          <a:latin typeface="DINPro-Black" panose="02000503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-form: Shape 22">
            <a:extLst>
              <a:ext uri="{FF2B5EF4-FFF2-40B4-BE49-F238E27FC236}">
                <a16:creationId xmlns:a16="http://schemas.microsoft.com/office/drawing/2014/main" id="{A362EBEA-1377-62D0-4C63-AFE2F1977C69}"/>
              </a:ext>
            </a:extLst>
          </p:cNvPr>
          <p:cNvSpPr/>
          <p:nvPr userDrawn="1"/>
        </p:nvSpPr>
        <p:spPr>
          <a:xfrm>
            <a:off x="2" y="0"/>
            <a:ext cx="12191998" cy="6857999"/>
          </a:xfrm>
          <a:custGeom>
            <a:avLst/>
            <a:gdLst>
              <a:gd name="connsiteX0" fmla="*/ 0 w 12191998"/>
              <a:gd name="connsiteY0" fmla="*/ 0 h 6857999"/>
              <a:gd name="connsiteX1" fmla="*/ 12191998 w 12191998"/>
              <a:gd name="connsiteY1" fmla="*/ 0 h 6857999"/>
              <a:gd name="connsiteX2" fmla="*/ 12191998 w 12191998"/>
              <a:gd name="connsiteY2" fmla="*/ 6857999 h 6857999"/>
              <a:gd name="connsiteX3" fmla="*/ 0 w 1219199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7999"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65000">
                <a:schemeClr val="bg1">
                  <a:alpha val="33000"/>
                </a:schemeClr>
              </a:gs>
              <a:gs pos="76000">
                <a:srgbClr val="F7C848">
                  <a:alpha val="31000"/>
                </a:srgbClr>
              </a:gs>
              <a:gs pos="88000">
                <a:srgbClr val="264E9A">
                  <a:alpha val="4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3C930E-D446-A9F4-212D-560B5875C608}"/>
              </a:ext>
            </a:extLst>
          </p:cNvPr>
          <p:cNvSpPr/>
          <p:nvPr userDrawn="1"/>
        </p:nvSpPr>
        <p:spPr>
          <a:xfrm>
            <a:off x="0" y="1"/>
            <a:ext cx="4858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6AE15-37CD-ED9B-767F-B1F65FB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61924"/>
            <a:ext cx="9153699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9944-6727-2A87-C9E5-34A4FA0D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94406"/>
            <a:ext cx="9153699" cy="17061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D8F1-5462-BE7E-B669-D9F4CA715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567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DF014-2068-3A38-00E3-EC4B9B4B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74" y="6096785"/>
            <a:ext cx="2474451" cy="519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BD1E21-5985-7E8F-E973-BA97F2F05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1" y="5921328"/>
            <a:ext cx="2185464" cy="870043"/>
          </a:xfrm>
          <a:prstGeom prst="rect">
            <a:avLst/>
          </a:prstGeom>
        </p:spPr>
      </p:pic>
      <p:pic>
        <p:nvPicPr>
          <p:cNvPr id="5" name="Picture 4" descr="A group of people in a line&#10;&#10;Description automatically generated">
            <a:extLst>
              <a:ext uri="{FF2B5EF4-FFF2-40B4-BE49-F238E27FC236}">
                <a16:creationId xmlns:a16="http://schemas.microsoft.com/office/drawing/2014/main" id="{5D854CE3-F4AC-DD0A-5345-8C8436B0786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10" y="-87505"/>
            <a:ext cx="1930309" cy="13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5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64D99"/>
          </a:solidFill>
          <a:latin typeface="DINPro-Black" panose="02000503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-form: Shape 22">
            <a:extLst>
              <a:ext uri="{FF2B5EF4-FFF2-40B4-BE49-F238E27FC236}">
                <a16:creationId xmlns:a16="http://schemas.microsoft.com/office/drawing/2014/main" id="{A362EBEA-1377-62D0-4C63-AFE2F1977C69}"/>
              </a:ext>
            </a:extLst>
          </p:cNvPr>
          <p:cNvSpPr/>
          <p:nvPr userDrawn="1"/>
        </p:nvSpPr>
        <p:spPr>
          <a:xfrm>
            <a:off x="2" y="0"/>
            <a:ext cx="12191998" cy="6857999"/>
          </a:xfrm>
          <a:custGeom>
            <a:avLst/>
            <a:gdLst>
              <a:gd name="connsiteX0" fmla="*/ 0 w 12191998"/>
              <a:gd name="connsiteY0" fmla="*/ 0 h 6857999"/>
              <a:gd name="connsiteX1" fmla="*/ 12191998 w 12191998"/>
              <a:gd name="connsiteY1" fmla="*/ 0 h 6857999"/>
              <a:gd name="connsiteX2" fmla="*/ 12191998 w 12191998"/>
              <a:gd name="connsiteY2" fmla="*/ 6857999 h 6857999"/>
              <a:gd name="connsiteX3" fmla="*/ 0 w 1219199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7999"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65000">
                <a:schemeClr val="bg1">
                  <a:alpha val="33000"/>
                </a:schemeClr>
              </a:gs>
              <a:gs pos="76000">
                <a:srgbClr val="F7C848">
                  <a:alpha val="31000"/>
                </a:srgbClr>
              </a:gs>
              <a:gs pos="88000">
                <a:srgbClr val="264E9A">
                  <a:alpha val="4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3C930E-D446-A9F4-212D-560B5875C608}"/>
              </a:ext>
            </a:extLst>
          </p:cNvPr>
          <p:cNvSpPr/>
          <p:nvPr userDrawn="1"/>
        </p:nvSpPr>
        <p:spPr>
          <a:xfrm>
            <a:off x="0" y="1"/>
            <a:ext cx="4858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6AE15-37CD-ED9B-767F-B1F65FB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61924"/>
            <a:ext cx="9153699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9944-6727-2A87-C9E5-34A4FA0D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94406"/>
            <a:ext cx="9153699" cy="17061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D8F1-5462-BE7E-B669-D9F4CA715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5671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F0C45-A2D3-4855-B11D-F84F2ECAE2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DF014-2068-3A38-00E3-EC4B9B4B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74" y="6096785"/>
            <a:ext cx="2474451" cy="519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BD1E21-5985-7E8F-E973-BA97F2F05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1" y="5921328"/>
            <a:ext cx="2185464" cy="870043"/>
          </a:xfrm>
          <a:prstGeom prst="rect">
            <a:avLst/>
          </a:prstGeom>
        </p:spPr>
      </p:pic>
      <p:pic>
        <p:nvPicPr>
          <p:cNvPr id="5" name="Picture 4" descr="A group of people in a line&#10;&#10;Description automatically generated">
            <a:extLst>
              <a:ext uri="{FF2B5EF4-FFF2-40B4-BE49-F238E27FC236}">
                <a16:creationId xmlns:a16="http://schemas.microsoft.com/office/drawing/2014/main" id="{5D854CE3-F4AC-DD0A-5345-8C8436B0786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10" y="-87505"/>
            <a:ext cx="1930309" cy="13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64D99"/>
          </a:solidFill>
          <a:latin typeface="DINPro-Black" panose="02000503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64D99"/>
          </a:solidFill>
          <a:latin typeface="DINPro-Bold" panose="02000503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1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0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9.png"/><Relationship Id="rId5" Type="http://schemas.openxmlformats.org/officeDocument/2006/relationships/tags" Target="../tags/tag27.xml"/><Relationship Id="rId10" Type="http://schemas.openxmlformats.org/officeDocument/2006/relationships/image" Target="../media/image18.svg"/><Relationship Id="rId4" Type="http://schemas.openxmlformats.org/officeDocument/2006/relationships/tags" Target="../tags/tag26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1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20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9.png"/><Relationship Id="rId5" Type="http://schemas.openxmlformats.org/officeDocument/2006/relationships/tags" Target="../tags/tag34.xml"/><Relationship Id="rId10" Type="http://schemas.openxmlformats.org/officeDocument/2006/relationships/image" Target="../media/image18.svg"/><Relationship Id="rId4" Type="http://schemas.openxmlformats.org/officeDocument/2006/relationships/tags" Target="../tags/tag33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1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20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19.png"/><Relationship Id="rId5" Type="http://schemas.openxmlformats.org/officeDocument/2006/relationships/tags" Target="../tags/tag41.xml"/><Relationship Id="rId10" Type="http://schemas.openxmlformats.org/officeDocument/2006/relationships/image" Target="../media/image18.svg"/><Relationship Id="rId4" Type="http://schemas.openxmlformats.org/officeDocument/2006/relationships/tags" Target="../tags/tag40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1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20.sv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19.png"/><Relationship Id="rId5" Type="http://schemas.openxmlformats.org/officeDocument/2006/relationships/tags" Target="../tags/tag48.xml"/><Relationship Id="rId10" Type="http://schemas.openxmlformats.org/officeDocument/2006/relationships/image" Target="../media/image18.svg"/><Relationship Id="rId4" Type="http://schemas.openxmlformats.org/officeDocument/2006/relationships/tags" Target="../tags/tag47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0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9.png"/><Relationship Id="rId5" Type="http://schemas.openxmlformats.org/officeDocument/2006/relationships/tags" Target="../tags/tag6.xml"/><Relationship Id="rId10" Type="http://schemas.openxmlformats.org/officeDocument/2006/relationships/image" Target="../media/image18.svg"/><Relationship Id="rId4" Type="http://schemas.openxmlformats.org/officeDocument/2006/relationships/tags" Target="../tags/tag5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20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9.png"/><Relationship Id="rId5" Type="http://schemas.openxmlformats.org/officeDocument/2006/relationships/tags" Target="../tags/tag13.xml"/><Relationship Id="rId10" Type="http://schemas.openxmlformats.org/officeDocument/2006/relationships/image" Target="../media/image18.svg"/><Relationship Id="rId4" Type="http://schemas.openxmlformats.org/officeDocument/2006/relationships/tags" Target="../tags/tag12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1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20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9.png"/><Relationship Id="rId5" Type="http://schemas.openxmlformats.org/officeDocument/2006/relationships/tags" Target="../tags/tag20.xml"/><Relationship Id="rId10" Type="http://schemas.openxmlformats.org/officeDocument/2006/relationships/image" Target="../media/image18.svg"/><Relationship Id="rId4" Type="http://schemas.openxmlformats.org/officeDocument/2006/relationships/tags" Target="../tags/tag19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CB3EF9-6D3E-44CD-DDA5-59737F5DB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7730"/>
            <a:ext cx="8003959" cy="1311128"/>
          </a:xfrm>
        </p:spPr>
        <p:txBody>
          <a:bodyPr/>
          <a:lstStyle/>
          <a:p>
            <a:r>
              <a:rPr lang="en-US"/>
              <a:t>Explainer 2: Equality Bodies and the AI Act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434FB-940E-BBDF-F097-63DE3D1C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8400"/>
            <a:ext cx="8003959" cy="867930"/>
          </a:xfrm>
        </p:spPr>
        <p:txBody>
          <a:bodyPr/>
          <a:lstStyle/>
          <a:p>
            <a:r>
              <a:rPr lang="en-US"/>
              <a:t>Milla Vidina and Magdalena Maier, Equinet Secretariat</a:t>
            </a:r>
            <a:endParaRPr lang="en-B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9457F6-A238-B238-1C80-C908D7BD4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8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1DA838F-5648-6235-EB47-F1623DD69B11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which circumstances does the AI Act create an obligation for AI providers and deployers to cooperate with Equality Bodies?</a:t>
            </a:r>
            <a:endParaRPr kumimoji="0" lang="en-BE" sz="2400" b="1" i="0" u="none" strike="noStrike" kern="1200" cap="none" spc="0" normalizeH="0" baseline="0" noProof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692828-8229-DAA1-0668-48749F35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en-BE" sz="2000">
              <a:solidFill>
                <a:srgbClr val="5B5B5B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08E44D-CC9C-3ECA-4B80-B89457747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1B35DA9-335B-B654-6A7F-721FC2664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C466D2A-72EF-6FF3-4A16-86EAEF8F5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2B4DCA-71AC-E93B-3A14-071DA4E2D80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  <a:endParaRPr lang="en-BE" sz="2000">
              <a:solidFill>
                <a:srgbClr val="5B5B5B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D58BB3-95CD-7683-5778-BD1AF745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10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13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CF4F5-A180-EF15-AA49-D1E10DD4B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A1668B-8B2E-1C0F-5034-14077066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95" y="319088"/>
            <a:ext cx="10492410" cy="646331"/>
          </a:xfrm>
        </p:spPr>
        <p:txBody>
          <a:bodyPr/>
          <a:lstStyle/>
          <a:p>
            <a:r>
              <a:rPr lang="en-US"/>
              <a:t>Obligations of AI providers &amp; deployers I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A625C-F06A-9A4E-1528-B9D87EEEE87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94957" y="1110273"/>
            <a:ext cx="9153525" cy="5747727"/>
          </a:xfrm>
        </p:spPr>
        <p:txBody>
          <a:bodyPr/>
          <a:lstStyle/>
          <a:p>
            <a:pPr marL="0" indent="0">
              <a:buNone/>
            </a:pPr>
            <a:r>
              <a:rPr lang="en-US" sz="2500" b="1"/>
              <a:t>Cooperation obligations (direct) - “as necessary”</a:t>
            </a:r>
          </a:p>
          <a:p>
            <a:pPr marL="0" indent="0">
              <a:buNone/>
            </a:pPr>
            <a:r>
              <a:rPr lang="en-US" sz="2500"/>
              <a:t>	Precondition: identification of a risk to equality by the MSA</a:t>
            </a:r>
          </a:p>
          <a:p>
            <a:pPr marL="0" indent="0">
              <a:buNone/>
            </a:pPr>
            <a:r>
              <a:rPr lang="en-US" sz="2500"/>
              <a:t>	Undefined scope – e.g. disclosure of additional information, 	additional testing. </a:t>
            </a:r>
          </a:p>
          <a:p>
            <a:pPr marL="0" indent="0">
              <a:buNone/>
            </a:pPr>
            <a:r>
              <a:rPr lang="en-US" sz="2500"/>
              <a:t>	“Operators” – all actors in the AI value chair (e.g. importers, 	distributors)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500"/>
          </a:p>
          <a:p>
            <a:pPr marL="0" indent="0">
              <a:buNone/>
            </a:pPr>
            <a:r>
              <a:rPr lang="en-US" sz="2500" b="1"/>
              <a:t>Providers (indirect)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500"/>
              <a:t>Data examination to prevent “discrimination prohibited under EU law” 	(Article 10(2)(f));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500"/>
              <a:t>Technical documentation in relation to “discriminatory impacts”</a:t>
            </a:r>
          </a:p>
          <a:p>
            <a:endParaRPr lang="en-US" sz="2500"/>
          </a:p>
          <a:p>
            <a:endParaRPr lang="en-US" sz="25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2471F-F45B-55DF-1F44-58AE7283C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07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29630-F464-36D3-8E30-A2C79F47E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F772625-4684-40CE-A639-8989F9E585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9795" y="319088"/>
            <a:ext cx="1049241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64D99"/>
                </a:solidFill>
                <a:latin typeface="DINPro-Black" panose="0200050303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64D99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Obligations of AI providers &amp; deployers II</a:t>
            </a:r>
            <a:endParaRPr kumimoji="0" lang="en-BE" sz="4000" b="0" i="0" u="none" strike="noStrike" kern="1200" cap="none" spc="0" normalizeH="0" baseline="0" noProof="0">
              <a:ln>
                <a:noFill/>
              </a:ln>
              <a:solidFill>
                <a:srgbClr val="264D99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5A16E-6642-726D-19F5-C1DA2D17018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1723" y="1447800"/>
            <a:ext cx="10515600" cy="425450"/>
          </a:xfrm>
        </p:spPr>
        <p:txBody>
          <a:bodyPr/>
          <a:lstStyle/>
          <a:p>
            <a:r>
              <a:rPr lang="en-US" sz="2500"/>
              <a:t>Deployers (indirect) </a:t>
            </a:r>
          </a:p>
          <a:p>
            <a:r>
              <a:rPr lang="en-US" sz="2500"/>
              <a:t>Obligations without prejudice to non-discrimination law (“under Union or national law”)</a:t>
            </a:r>
          </a:p>
          <a:p>
            <a:r>
              <a:rPr lang="en-US" sz="2500"/>
              <a:t>Human oversight – natural persons with necessary training, competence and support (discrimination risks)</a:t>
            </a:r>
          </a:p>
          <a:p>
            <a:r>
              <a:rPr lang="en-US" sz="2500"/>
              <a:t>Input data – sufficiently representative</a:t>
            </a:r>
          </a:p>
          <a:p>
            <a:r>
              <a:rPr lang="en-US" sz="2500"/>
              <a:t>Workplace uses – employer obligations to inform workers’ representatives and affected workers</a:t>
            </a:r>
          </a:p>
          <a:p>
            <a:r>
              <a:rPr lang="en-US" sz="2500"/>
              <a:t>Inform natural persons that they are subject to high-risk systems</a:t>
            </a:r>
          </a:p>
          <a:p>
            <a:endParaRPr lang="en-US" sz="2500"/>
          </a:p>
          <a:p>
            <a:endParaRPr lang="en-US" sz="2500"/>
          </a:p>
          <a:p>
            <a:endParaRPr lang="en-US" sz="2500"/>
          </a:p>
          <a:p>
            <a:endParaRPr lang="en-US" sz="2500"/>
          </a:p>
          <a:p>
            <a:endParaRPr lang="en-US" sz="25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2763C-A78B-DF1E-FFFA-3687FA1A0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8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9DBC188-ECA6-E207-1649-439885E9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F3F7FDC-F8FF-6F83-A522-117272E4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6D0E472-C2AA-99FB-BB3A-8CC07E256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4612BEA-2EAE-268A-5EA7-600A060C859B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Article 85 addresses the right to lodge a complaint with the Market Surveillance Authority. This provision establishes that the Market Surveillance Authority </a:t>
            </a:r>
            <a:endParaRPr kumimoji="0" lang="en-BE" sz="2400" b="1" i="0" u="none" strike="noStrike" kern="1200" cap="none" spc="0" normalizeH="0" baseline="0" noProof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1FE221-DE1F-9A66-5F95-340CA7C83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en-BE" sz="2000">
              <a:solidFill>
                <a:srgbClr val="5B5B5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3B3F20-E576-314D-FD6F-F37E25A45E9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  <a:endParaRPr lang="en-BE" sz="2000">
              <a:solidFill>
                <a:srgbClr val="5B5B5B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69DE5A-C257-416E-C9A3-80BEEBFF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13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5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1BFDF-B821-F389-AD28-6588CA9F2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6791D3-BFD3-C7E0-0069-BE2CC396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Article 85 AIA: The right to lodge a complaint (1)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BBC83-356F-BBEE-F445-4C7FDE9EEE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14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77B20-3E90-B997-4C0D-7BB2C6B4FE9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15009" y="2155824"/>
            <a:ext cx="10515600" cy="30634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Any natural or legal person having grounds to consider that there has been an infringement of the provisions of this Regulation may submit complaints to the relevant market surveillance authority.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The Market Surveillance Authority shall </a:t>
            </a:r>
            <a:r>
              <a:rPr lang="en-US" sz="2800" u="sng"/>
              <a:t>take such complaints into account</a:t>
            </a:r>
            <a:r>
              <a:rPr lang="en-US" sz="2800"/>
              <a:t> for the purposes of conducting market surveillance activities.</a:t>
            </a:r>
          </a:p>
        </p:txBody>
      </p:sp>
    </p:spTree>
    <p:extLst>
      <p:ext uri="{BB962C8B-B14F-4D97-AF65-F5344CB8AC3E}">
        <p14:creationId xmlns:p14="http://schemas.microsoft.com/office/powerpoint/2010/main" val="44906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06B2C5-D24F-FA4E-746E-A03B3CCC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Article 85 AIA: The right to lodge a complaint (2)</a:t>
            </a:r>
            <a:endParaRPr lang="en-B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32AC6D-AE6E-54CD-CDFD-4EF065389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Differences to the GDPR</a:t>
            </a:r>
            <a:endParaRPr lang="en-BE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2F46F-989C-4224-86BB-A06D8AE0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7" y="2591417"/>
            <a:ext cx="9153699" cy="35240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No obligation to inform the individual of the progress or outcome of the complaint </a:t>
            </a:r>
            <a:r>
              <a:rPr lang="en-US" sz="2800">
                <a:sym typeface="Wingdings" panose="05000000000000000000" pitchFamily="2" charset="2"/>
              </a:rPr>
              <a:t> </a:t>
            </a:r>
            <a:r>
              <a:rPr lang="en-US" sz="2800"/>
              <a:t>the individual does not know whether or to what extent the complaint was considered.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No judicial remedy against decision of a Market Surveillance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No possibility for judicial remedy or compensation under the AIA </a:t>
            </a:r>
            <a:r>
              <a:rPr lang="en-US" sz="2800">
                <a:sym typeface="Wingdings" panose="05000000000000000000" pitchFamily="2" charset="2"/>
              </a:rPr>
              <a:t> separate proceedings necessary </a:t>
            </a:r>
            <a:endParaRPr lang="en-BE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8E71B-1086-7196-964F-EAD6CF3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84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19DA4A-9EB1-E654-3A8E-1F46E517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en-BE" sz="2000">
              <a:solidFill>
                <a:srgbClr val="5B5B5B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3BF3D25-888C-0B61-A333-C75CAA1E3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0D1D7C3-0601-8F26-0B48-FEEE6C44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6C2D8BE-ECD0-56B8-69FA-804C70272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A741CFF-CE21-A8F1-52C5-4BEDD741F77E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AI Act entails a provision aimed at making it easier for an individual to understand the logic behind an algorithmic decision.</a:t>
            </a:r>
            <a:endParaRPr kumimoji="0" lang="en-BE" sz="2400" b="1" i="0" u="none" strike="noStrike" kern="1200" cap="none" spc="0" normalizeH="0" baseline="0" noProof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C045CD-B364-6E77-C8F0-FA0281F762B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  <a:endParaRPr lang="en-BE" sz="2000">
              <a:solidFill>
                <a:srgbClr val="5B5B5B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135D86-3A3D-5C6D-5BB1-0B5C7EEC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16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3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BED946-FEA0-D075-B325-646F9DC9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7" y="661791"/>
            <a:ext cx="9153699" cy="646331"/>
          </a:xfrm>
        </p:spPr>
        <p:txBody>
          <a:bodyPr/>
          <a:lstStyle/>
          <a:p>
            <a:r>
              <a:rPr lang="en-US"/>
              <a:t>Article 86 AIA: Right to explanation of individual decision-making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231B6-0D5F-A2AD-93D4-239328DC0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6" y="1976084"/>
            <a:ext cx="9153699" cy="2210639"/>
          </a:xfrm>
        </p:spPr>
        <p:txBody>
          <a:bodyPr/>
          <a:lstStyle/>
          <a:p>
            <a:r>
              <a:rPr lang="en-US" sz="2800" b="1"/>
              <a:t>Any affected person subject to a decision </a:t>
            </a:r>
            <a:r>
              <a:rPr lang="en-US" sz="2800"/>
              <a:t>which is taken by the deployer </a:t>
            </a:r>
            <a:r>
              <a:rPr lang="en-US" sz="2800" b="1"/>
              <a:t>on the basis of the output from a high-risk AI system</a:t>
            </a:r>
            <a:r>
              <a:rPr lang="en-US" sz="2800"/>
              <a:t> listed in Annex III and which produces </a:t>
            </a:r>
            <a:r>
              <a:rPr lang="en-US" sz="2800" b="1"/>
              <a:t>legal effects or similarly significantly affects </a:t>
            </a:r>
            <a:r>
              <a:rPr lang="en-US" sz="2800"/>
              <a:t>that person in a way that they consider to have an </a:t>
            </a:r>
            <a:r>
              <a:rPr lang="en-US" sz="2800" b="1"/>
              <a:t>adverse impact on their health, safety or fundamental rights </a:t>
            </a:r>
            <a:r>
              <a:rPr lang="en-US" sz="2800"/>
              <a:t>shall have the right to obtain from the deployer </a:t>
            </a:r>
            <a:r>
              <a:rPr lang="en-US" sz="2800" b="1" u="sng"/>
              <a:t>clear and meaningful explanations</a:t>
            </a:r>
            <a:r>
              <a:rPr lang="en-US" sz="2800"/>
              <a:t> of the </a:t>
            </a:r>
            <a:r>
              <a:rPr lang="en-US" sz="2800" b="1"/>
              <a:t>role of the AI system </a:t>
            </a:r>
            <a:r>
              <a:rPr lang="en-US" sz="2800"/>
              <a:t>in the decision-making procedure and the </a:t>
            </a:r>
            <a:r>
              <a:rPr lang="en-US" sz="2800" b="1"/>
              <a:t>main elements </a:t>
            </a:r>
            <a:r>
              <a:rPr lang="en-US" sz="2800"/>
              <a:t>of the decision taken. </a:t>
            </a:r>
            <a:endParaRPr lang="en-BE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0317D-2EFE-977F-77AB-5722BBC6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08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1CA9309-B84C-717C-0478-7F214D112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994EE35-E90B-1503-51D1-02B9F8023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73A50C9-1192-140A-E28F-81BB9DD06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8BCFDFC-38AA-052C-4D2A-E01947837E22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AI Act foresees the opportunity of collective redress</a:t>
            </a:r>
            <a:endParaRPr kumimoji="0" lang="en-BE" sz="4000" b="1" i="0" u="none" strike="noStrike" kern="1200" cap="none" spc="0" normalizeH="0" baseline="0" noProof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907F67-648F-1CEA-4EB1-517DAA33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en-BE" sz="2000">
              <a:solidFill>
                <a:srgbClr val="5B5B5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F5972E-4A97-200D-8282-9531A43CBEE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  <a:endParaRPr lang="en-BE" sz="2000">
              <a:solidFill>
                <a:srgbClr val="5B5B5B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568AB-F890-340D-D601-4AE1BA27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18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4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7572E3-C485-980D-4F74-6C439732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81" y="860345"/>
            <a:ext cx="10492410" cy="646331"/>
          </a:xfrm>
        </p:spPr>
        <p:txBody>
          <a:bodyPr/>
          <a:lstStyle/>
          <a:p>
            <a:r>
              <a:rPr lang="en-US"/>
              <a:t>Collective Redress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03ED4-4269-B7B4-28DA-8E2436C6E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19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15AE-4BC6-3836-8DDD-1FB8C1A51A3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61391" y="1908255"/>
            <a:ext cx="10515600" cy="3451201"/>
          </a:xfrm>
        </p:spPr>
        <p:txBody>
          <a:bodyPr/>
          <a:lstStyle/>
          <a:p>
            <a:pPr marL="342900" indent="-342900"/>
            <a:r>
              <a:rPr lang="en-US" sz="2800"/>
              <a:t>Collective redress = Representative actions by qualified entities brought before courts on behalf of a group of consumers to seek injunctive and/or redress measures</a:t>
            </a:r>
            <a:endParaRPr lang="en-BE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Article 110 AIA: AIA is added to list of provisions whose infringements can be challenged under the Collective Redress Directive </a:t>
            </a:r>
          </a:p>
          <a:p>
            <a:r>
              <a:rPr lang="en-US" sz="2800">
                <a:sym typeface="Wingdings" panose="05000000000000000000" pitchFamily="2" charset="2"/>
              </a:rPr>
              <a:t> Collective Redress as an additional means of redress foreseen under the AIA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6108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333BAF-827C-A77E-AB56-595F41309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en-BE" sz="2000">
              <a:solidFill>
                <a:srgbClr val="5B5B5B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B6F6C3-80A9-E483-A29F-7E82CBD1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93558A3-2B50-1121-9F64-B4E40129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5933B24-E3A3-3B6E-36F9-86E6B473A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BECA482-4D25-3725-DD51-1C9EE4490753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AI Act grants inexplicit powers to Equality Bodies</a:t>
            </a:r>
            <a:endParaRPr kumimoji="0" lang="en-BE" sz="4000" b="1" i="0" u="none" strike="noStrike" kern="1200" cap="none" spc="0" normalizeH="0" baseline="0" noProof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DA2FB-537D-B702-C922-C8BA2392D6D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  <a:endParaRPr lang="en-BE" sz="2000">
              <a:solidFill>
                <a:srgbClr val="5B5B5B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413D58-4CE5-E59F-39CC-F0440BBF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2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00AE18-EEC6-075C-6D1B-C9289BB5EB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701731"/>
            <a:ext cx="8003959" cy="701731"/>
          </a:xfrm>
        </p:spPr>
        <p:txBody>
          <a:bodyPr vert="horz" wrap="square" lIns="91440" tIns="45720" rIns="91440" bIns="45720" rtlCol="0" anchor="b">
            <a:spAutoFit/>
          </a:bodyPr>
          <a:lstStyle/>
          <a:p>
            <a:r>
              <a:rPr lang="en-US"/>
              <a:t>Thank you</a:t>
            </a:r>
            <a:endParaRPr lang="en-B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AD9BB4-F218-73CE-6864-D3AAE4B83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9813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0AD9B00-4576-FA60-0DDE-B83C2582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/>
        </p:blipFill>
        <p:spPr>
          <a:xfrm>
            <a:off x="7393959" y="1865376"/>
            <a:ext cx="4294856" cy="273405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FCEB73B-BCCA-66F0-E443-F234A271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94" y="786436"/>
            <a:ext cx="10492410" cy="646331"/>
          </a:xfrm>
        </p:spPr>
        <p:txBody>
          <a:bodyPr wrap="square" anchor="ctr">
            <a:normAutofit/>
          </a:bodyPr>
          <a:lstStyle/>
          <a:p>
            <a:r>
              <a:rPr lang="en-US"/>
              <a:t>Article 77(1) Authorities under the AI Act</a:t>
            </a:r>
            <a:endParaRPr lang="en-BE"/>
          </a:p>
        </p:txBody>
      </p:sp>
      <p:graphicFrame>
        <p:nvGraphicFramePr>
          <p:cNvPr id="10" name="Content Placeholder 2" descr="Article 77(1) - supervision or enforcement of obligations under “Union law”&#10;Explicit mention of authorities protecting “right to non-discrimination”&#10;Identification of national authorities by Member States&#10;AI research and development  - involvement of equality and non-discrimination experts (Recital 142)&#10;">
            <a:extLst>
              <a:ext uri="{FF2B5EF4-FFF2-40B4-BE49-F238E27FC236}">
                <a16:creationId xmlns:a16="http://schemas.microsoft.com/office/drawing/2014/main" id="{DA239F32-7362-FCCC-D38E-19B5814B3B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9643405"/>
              </p:ext>
            </p:extLst>
          </p:nvPr>
        </p:nvGraphicFramePr>
        <p:xfrm>
          <a:off x="1063180" y="1746504"/>
          <a:ext cx="5511356" cy="350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A73E3-80EB-6414-A182-1AAAD61C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3FF0C45-A2D3-4855-B11D-F84F2ECAE27B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5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66E37EA-F28E-3962-6E00-DDF1D2B6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en-BE" sz="2000">
              <a:solidFill>
                <a:srgbClr val="5B5B5B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D1BC71C-7F09-D1DE-2F16-214A3D34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9E3B4CE-5B27-7EA5-9221-3865B75EF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F5122E9-1CD7-A1B4-1F90-7AA8A63AA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44292C5-9F77-2416-EE3A-4FD539801BBB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of the following powers is granted to Equality Bodies under the AI Act?</a:t>
            </a:r>
            <a:endParaRPr kumimoji="0" lang="en-BE" sz="4000" b="1" i="0" u="none" strike="noStrike" kern="1200" cap="none" spc="0" normalizeH="0" baseline="0" noProof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F7BCF-5CFE-9AD4-8646-FDDC417E3AA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  <a:endParaRPr lang="en-BE" sz="2000">
              <a:solidFill>
                <a:srgbClr val="5B5B5B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52788-3058-AB39-E7CB-260960F9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4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9F9CA-0E3F-9CDB-C73D-6C17BC940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16A197-E7B9-244D-F6A0-67F0AF0B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29" y="259481"/>
            <a:ext cx="9153699" cy="646331"/>
          </a:xfrm>
        </p:spPr>
        <p:txBody>
          <a:bodyPr/>
          <a:lstStyle/>
          <a:p>
            <a:r>
              <a:rPr lang="en-US"/>
              <a:t>Powers of Equality Bodies under the AI Act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EBAA8A-B7C9-9848-EF07-FF80EDAA2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969" y="1077770"/>
            <a:ext cx="9153698" cy="424732"/>
          </a:xfrm>
          <a:solidFill>
            <a:schemeClr val="bg1">
              <a:alpha val="91000"/>
            </a:schemeClr>
          </a:solidFill>
          <a:ln w="66675" cmpd="sng">
            <a:solidFill>
              <a:srgbClr val="F7C848"/>
            </a:solidFill>
          </a:ln>
        </p:spPr>
        <p:txBody>
          <a:bodyPr/>
          <a:lstStyle/>
          <a:p>
            <a:r>
              <a:rPr lang="en-US" sz="2400"/>
              <a:t>Access to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4C489-EF79-14DF-0D05-BD986EA92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3573" y="1674460"/>
            <a:ext cx="8646161" cy="302903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/>
              <a:t>Scope – “</a:t>
            </a:r>
            <a:r>
              <a:rPr lang="en-US" sz="2500" b="1"/>
              <a:t>any documentation”</a:t>
            </a:r>
            <a:r>
              <a:rPr lang="en-US" sz="2500"/>
              <a:t>;</a:t>
            </a:r>
            <a:r>
              <a:rPr lang="en-US" sz="2500" b="1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/>
              <a:t>“</a:t>
            </a:r>
            <a:r>
              <a:rPr lang="en-US" sz="2500" b="1"/>
              <a:t>Accessible language and format</a:t>
            </a:r>
            <a:r>
              <a:rPr lang="en-US" sz="2500"/>
              <a:t>”;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/>
              <a:t>Conditions – “</a:t>
            </a:r>
            <a:r>
              <a:rPr lang="en-US" sz="2500" b="1"/>
              <a:t>effective</a:t>
            </a:r>
            <a:r>
              <a:rPr lang="en-US" sz="2500"/>
              <a:t> fulfillment of “</a:t>
            </a:r>
            <a:r>
              <a:rPr lang="en-US" sz="2500" b="1"/>
              <a:t>mandate</a:t>
            </a:r>
            <a:r>
              <a:rPr lang="en-US" sz="2500"/>
              <a:t> within  </a:t>
            </a:r>
            <a:r>
              <a:rPr lang="en-US" sz="2500" b="1"/>
              <a:t>jurisdiction</a:t>
            </a:r>
            <a:r>
              <a:rPr lang="en-US" sz="2500"/>
              <a:t>”;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/>
              <a:t> Relatively </a:t>
            </a:r>
            <a:r>
              <a:rPr lang="en-US" sz="2500" b="1"/>
              <a:t>stronger mandate of Equality Bodies </a:t>
            </a:r>
            <a:r>
              <a:rPr lang="en-US" sz="2500"/>
              <a:t>(compared to</a:t>
            </a:r>
            <a:r>
              <a:rPr lang="en-US" sz="2500" b="1"/>
              <a:t> </a:t>
            </a:r>
            <a:r>
              <a:rPr lang="en-US" sz="2500"/>
              <a:t>some of other fundamental rights authorities);</a:t>
            </a:r>
          </a:p>
          <a:p>
            <a:endParaRPr lang="en-US" sz="250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46D69DF-14C7-6C16-E435-9FBEED25CB54}"/>
              </a:ext>
            </a:extLst>
          </p:cNvPr>
          <p:cNvSpPr txBox="1">
            <a:spLocks/>
          </p:cNvSpPr>
          <p:nvPr/>
        </p:nvSpPr>
        <p:spPr>
          <a:xfrm>
            <a:off x="896969" y="4602023"/>
            <a:ext cx="9153698" cy="424732"/>
          </a:xfrm>
          <a:prstGeom prst="rect">
            <a:avLst/>
          </a:prstGeom>
          <a:solidFill>
            <a:schemeClr val="bg1">
              <a:alpha val="91000"/>
            </a:schemeClr>
          </a:solidFill>
          <a:ln w="66675" cmpd="sng">
            <a:solidFill>
              <a:srgbClr val="F7C848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264D99"/>
                </a:solidFill>
                <a:latin typeface="DINPro-Bold" panose="02000503030000020004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64D99"/>
                </a:solidFill>
                <a:latin typeface="DINPro-Bold" panose="02000503030000020004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264D99"/>
                </a:solidFill>
                <a:latin typeface="DINPro-Bold" panose="02000503030000020004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64D99"/>
                </a:solidFill>
                <a:latin typeface="DINPro-Bold" panose="02000503030000020004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64D99"/>
                </a:solidFill>
                <a:latin typeface="DINPro-Bold" panose="02000503030000020004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Technical assistance by the Market Surveillance Authorities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A690-83B5-0409-AD30-37966DF3DB13}"/>
              </a:ext>
            </a:extLst>
          </p:cNvPr>
          <p:cNvSpPr txBox="1"/>
          <p:nvPr/>
        </p:nvSpPr>
        <p:spPr>
          <a:xfrm>
            <a:off x="1511417" y="5157579"/>
            <a:ext cx="72842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>
                <a:solidFill>
                  <a:srgbClr val="264D99"/>
                </a:solidFill>
                <a:latin typeface="DINPro-Regular" panose="02000503030000020004" pitchFamily="50" charset="0"/>
              </a:rPr>
              <a:t>“close involvement” of  Article 77(1) authorities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>
                <a:solidFill>
                  <a:srgbClr val="264D99"/>
                </a:solidFill>
                <a:latin typeface="DINPro-Regular" panose="02000503030000020004" pitchFamily="50" charset="0"/>
              </a:rPr>
              <a:t>“within a reasonable time”</a:t>
            </a:r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ED20A-ACC0-E421-8366-4AA077E9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7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B87C93-DCF0-2455-DB49-8C07E1094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en-BE" sz="2000">
              <a:solidFill>
                <a:srgbClr val="5B5B5B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D4D2084-C5D0-1910-5BE7-2043765E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6494939-82E7-9E26-13FB-0A14BC42B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039501-9C2F-CF6F-B25F-9DD1A19F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4BA0B9B-0BA9-E4DF-738D-BE1F59C1D56F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the AIA, Equality Bodies support market surveillance authorities to provide assistance to individuals or groups of individuals who face discrimination due to AI systems</a:t>
            </a:r>
            <a:endParaRPr kumimoji="0" lang="en-BE" sz="2400" b="1" i="0" u="none" strike="noStrike" kern="1200" cap="none" spc="0" normalizeH="0" baseline="0" noProof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5C9888-2A3A-08EE-A9D8-07731F50680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  <a:endParaRPr lang="en-BE" sz="2000">
              <a:solidFill>
                <a:srgbClr val="5B5B5B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3F532-4CA1-8EE0-9805-692C6164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6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1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80499-D159-2C92-BB16-D891AF18C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664725-7A26-8F07-2909-795E1926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689" y="291388"/>
            <a:ext cx="9153699" cy="646331"/>
          </a:xfrm>
        </p:spPr>
        <p:txBody>
          <a:bodyPr/>
          <a:lstStyle/>
          <a:p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264D99"/>
                </a:solidFill>
                <a:effectLst/>
                <a:uLnTx/>
                <a:uFillTx/>
                <a:latin typeface="DINPro-Black" panose="02000503030000020004"/>
                <a:ea typeface="+mn-ea"/>
                <a:cs typeface="+mn-cs"/>
              </a:rPr>
              <a:t>Powers of Market Surveillance Authorities</a:t>
            </a:r>
            <a:endParaRPr lang="en-BE">
              <a:latin typeface="DINPro-Black" panose="020005030300000200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D8706-A5EE-9CF8-D3BA-F275B264B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129" y="996297"/>
            <a:ext cx="10106311" cy="6620274"/>
          </a:xfrm>
        </p:spPr>
        <p:txBody>
          <a:bodyPr/>
          <a:lstStyle/>
          <a:p>
            <a:endParaRPr lang="en-US" sz="320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/>
              <a:t>	Corrective action, withdraw or recall of non-	compliant 	high-risk AI systems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/>
              <a:t>	Joint cross-border activities with the European 	Commission (e.g. joint investigation)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/>
              <a:t>	No assistance to affected persons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/>
              <a:t>	Not affecting prohibitions under non-discrimination 	law (Recital 45)</a:t>
            </a:r>
          </a:p>
          <a:p>
            <a:endParaRPr lang="en-US" sz="3200"/>
          </a:p>
          <a:p>
            <a:endParaRPr lang="en-US" sz="2500"/>
          </a:p>
          <a:p>
            <a:endParaRPr lang="en-US" sz="2500"/>
          </a:p>
          <a:p>
            <a:endParaRPr lang="en-US" sz="2500"/>
          </a:p>
          <a:p>
            <a:endParaRPr lang="en-US" sz="25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1587B-72A2-D935-D40A-930177B2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2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09D0A-065A-153C-6CAB-EA9003C5E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9C0244-A871-6989-61C8-B561CCB2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8" y="407671"/>
            <a:ext cx="11758778" cy="646331"/>
          </a:xfrm>
        </p:spPr>
        <p:txBody>
          <a:bodyPr/>
          <a:lstStyle/>
          <a:p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rgbClr val="264D99"/>
                </a:solidFill>
                <a:effectLst/>
                <a:uLnTx/>
                <a:uFillTx/>
                <a:latin typeface="DINPro-Black" panose="02000503030000020004"/>
                <a:ea typeface="+mn-ea"/>
                <a:cs typeface="+mn-cs"/>
              </a:rPr>
              <a:t>Equality Bodies            Market Surveillance Authorities</a:t>
            </a:r>
            <a:endParaRPr lang="en-BE">
              <a:latin typeface="DINPro-Black" panose="020005030300000200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FBAF4-BB46-8124-01C2-515FE8A94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8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E0F-DF47-9C88-D2A8-48B7DE0FCAA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44285" y="1344613"/>
            <a:ext cx="11330609" cy="6879832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en-US" sz="3200"/>
              <a:t>	Feedback loop – EBs using access to information to identify 	risks and request evaluation by MSAs</a:t>
            </a:r>
          </a:p>
          <a:p>
            <a:pPr marL="0" indent="0">
              <a:buNone/>
            </a:pPr>
            <a:endParaRPr lang="en-BE" sz="3200"/>
          </a:p>
          <a:p>
            <a:pPr marL="0" indent="0">
              <a:buNone/>
            </a:pPr>
            <a:r>
              <a:rPr lang="en-GB" sz="3200"/>
              <a:t> 	Finding of </a:t>
            </a:r>
            <a:r>
              <a:rPr lang="en-GB" sz="3200" b="1"/>
              <a:t>non-compliance of high-risk systems: </a:t>
            </a:r>
            <a:r>
              <a:rPr lang="en-GB" sz="3200"/>
              <a:t>in </a:t>
            </a:r>
            <a:r>
              <a:rPr lang="en-GB" sz="3200" b="1"/>
              <a:t>	</a:t>
            </a:r>
            <a:r>
              <a:rPr lang="en-GB" sz="3200" u="sng"/>
              <a:t>cooperation</a:t>
            </a:r>
            <a:r>
              <a:rPr lang="en-GB" sz="3200"/>
              <a:t> with Article 77(1) authorities (Art. 79(2)) 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GB" sz="3200"/>
              <a:t>	Finding of fundamental rights risks of </a:t>
            </a:r>
            <a:r>
              <a:rPr lang="en-GB" sz="3200" b="1"/>
              <a:t>compliant high-risk 	systems</a:t>
            </a:r>
            <a:r>
              <a:rPr lang="en-GB" sz="3200"/>
              <a:t> – prior </a:t>
            </a:r>
            <a:r>
              <a:rPr lang="en-GB" sz="3200" u="sng"/>
              <a:t>consultation</a:t>
            </a:r>
            <a:r>
              <a:rPr lang="en-GB" sz="3200"/>
              <a:t> with Article 77(1) authorities 	(</a:t>
            </a:r>
            <a:r>
              <a:rPr lang="en-US" sz="3200"/>
              <a:t>Article 82(1))</a:t>
            </a:r>
            <a:endParaRPr lang="en-BE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</p:txBody>
      </p:sp>
      <p:sp>
        <p:nvSpPr>
          <p:cNvPr id="8" name="Arrow: Right 7" descr="connetor">
            <a:extLst>
              <a:ext uri="{FF2B5EF4-FFF2-40B4-BE49-F238E27FC236}">
                <a16:creationId xmlns:a16="http://schemas.microsoft.com/office/drawing/2014/main" id="{1EE3C0CA-F748-BB36-3BA2-AB9A5695685C}"/>
              </a:ext>
            </a:extLst>
          </p:cNvPr>
          <p:cNvSpPr/>
          <p:nvPr/>
        </p:nvSpPr>
        <p:spPr>
          <a:xfrm>
            <a:off x="3905991" y="636151"/>
            <a:ext cx="507259" cy="18937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944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AF448-0501-80F4-8B36-64C790C2B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86335C-1A45-8CCB-44FF-61B00CED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84" y="381841"/>
            <a:ext cx="10572456" cy="646331"/>
          </a:xfrm>
        </p:spPr>
        <p:txBody>
          <a:bodyPr/>
          <a:lstStyle/>
          <a:p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rgbClr val="264D99"/>
                </a:solidFill>
                <a:effectLst/>
                <a:uLnTx/>
                <a:uFillTx/>
                <a:latin typeface="DINPro-Black" panose="02000503030000020004"/>
                <a:ea typeface="+mn-ea"/>
                <a:cs typeface="+mn-cs"/>
              </a:rPr>
              <a:t>MSA                 Equality Bodies </a:t>
            </a:r>
            <a:endParaRPr lang="en-BE">
              <a:latin typeface="DINPro-Black" panose="02000503030000020004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C7591A0-885F-6AD3-752E-FDA152CA6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7760" y="590267"/>
            <a:ext cx="1249680" cy="22947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1298E2-EA0E-F24B-AEDD-6E07266F56BD}"/>
              </a:ext>
            </a:extLst>
          </p:cNvPr>
          <p:cNvSpPr txBox="1">
            <a:spLocks/>
          </p:cNvSpPr>
          <p:nvPr/>
        </p:nvSpPr>
        <p:spPr>
          <a:xfrm>
            <a:off x="653129" y="1236598"/>
            <a:ext cx="10492410" cy="71137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64D99"/>
                </a:solidFill>
                <a:latin typeface="DINPro-Regular" panose="02000503030000020004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64D99"/>
                </a:solidFill>
                <a:latin typeface="DINPro-Regular" panose="02000503030000020004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264D99"/>
                </a:solidFill>
                <a:latin typeface="DINPro-Regular" panose="02000503030000020004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64D99"/>
                </a:solidFill>
                <a:latin typeface="DINPro-Regular" panose="02000503030000020004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64D99"/>
                </a:solidFill>
                <a:latin typeface="DINPro-Regular" panose="02000503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Obligations of Market Surveillance Authorities to Equality Bodies enable more effective assistance to affected persons by Equality Bodies</a:t>
            </a:r>
          </a:p>
          <a:p>
            <a:pPr>
              <a:lnSpc>
                <a:spcPct val="100000"/>
              </a:lnSpc>
            </a:pPr>
            <a:r>
              <a:rPr lang="en-US" sz="2800"/>
              <a:t>	Reporting of serious incidents involving breach of fundamental 	rights obligations under European Union law (Article 73(7));</a:t>
            </a:r>
          </a:p>
          <a:p>
            <a:pPr>
              <a:lnSpc>
                <a:spcPct val="100000"/>
              </a:lnSpc>
            </a:pPr>
            <a:r>
              <a:rPr lang="en-US" sz="2800"/>
              <a:t>	Access to any documentation and technical testing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/>
              <a:t>	(Article 77(1));</a:t>
            </a:r>
          </a:p>
          <a:p>
            <a:pPr>
              <a:lnSpc>
                <a:spcPct val="100000"/>
              </a:lnSpc>
            </a:pPr>
            <a:r>
              <a:rPr lang="en-US" sz="2800"/>
              <a:t>	Notification and full cooperation by Market Surveillance 	Authorities in case of possible risk to fundamental rights (Article 	79 (2)) – after an evaluation by the MSA and the identification of 	“fundamental rights risks”</a:t>
            </a:r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09BFC-833B-FCE2-01ED-F343192B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0C45-A2D3-4855-B11D-F84F2ECAE2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58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4.0.5919"/>
  <p:tag name="SLIDO_PRESENTATION_ID" val="b2cbf1dd-1109-42ff-8081-6cee76b9f40b"/>
  <p:tag name="SLIDO_EVENT_UUID" val="3b81b706-8bab-4355-8d36-77f81f2ed610"/>
  <p:tag name="SLIDO_EVENT_SECTION_UUID" val="16ebabbd-34a9-4156-9833-d1d16718069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5MDc1MDh9"/>
  <p:tag name="SLIDO_TYPE" val="SlidoPoll"/>
  <p:tag name="SLIDO_POLL_UUID" val="394dd8c9-c3ce-491d-a2a2-b63f8535ee4c"/>
  <p:tag name="SLIDO_POLL_QUESTION_UUID" val="30943bef-bd99-472c-9235-58faf8494b26"/>
  <p:tag name="SLIDO_TIMELINE" val="W3sic2NyZWVuIjoiUXVpekdldFJlYWR5Iiwic2hvd1Jlc3VsdHMiOmZhbHNlLCJzaG93Q29ycmVjdEFuc3dlcnMiOmZhbHNlLCJ2b3RpbmdMb2NrZWQiOmZhbHNlfSx7InBvbGxRdWVzdGlvblV1aWQiOiIzMDk0M2JlZi1iZDk5LTQ3MmMtOTIzNS01OGZhZjg0OTRiMjYiLCJzaG93UmVzdWx0cyI6ZmFsc2UsInNob3dDb3JyZWN0QW5zd2VycyI6ZmFsc2UsInZvdGluZ0xvY2tlZCI6ZmFsc2V9LHsicG9sbFF1ZXN0aW9uVXVpZCI6IjMwOTQzYmVmLWJkOTktNDcyYy05MjM1LTU4ZmFmODQ5NGIyNiIsInNob3dSZXN1bHRzIjp0cnVlLCJzaG93Q29ycmVjdEFuc3dlcnMiOmZhbHNlLCJ2b3RpbmdMb2NrZWQiOnRydWV9LHsicG9sbFF1ZXN0aW9uVXVpZCI6IjMwOTQzYmVmLWJkOTktNDcyYy05MjM1LTU4ZmFmODQ5NGIyNiIsInNob3dSZXN1bHRzIjp0cnVlLCJzaG93Q29ycmVjdEFuc3dlcnMiOnRydWUsInZvdGluZ0xvY2tlZCI6dHJ1ZX1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5MDc0NzJ9"/>
  <p:tag name="SLIDO_TYPE" val="SlidoPoll"/>
  <p:tag name="SLIDO_POLL_UUID" val="394dd8c9-c3ce-491d-a2a2-b63f8535ee4c"/>
  <p:tag name="SLIDO_POLL_QUESTION_UUID" val="f54178eb-c1b9-44e9-8634-5aa39a25aef1"/>
  <p:tag name="SLIDO_TIMELINE" val="W3sic2NyZWVuIjoiUXVpekpvaW5pbmciLCJzaG93UmVzdWx0cyI6ZmFsc2UsInNob3dDb3JyZWN0QW5zd2VycyI6ZmFsc2UsInZvdGluZ0xvY2tlZCI6ZmFsc2V9LHsicG9sbFF1ZXN0aW9uVXVpZCI6ImY1NDE3OGViLWMxYjktNDRlOS04NjM0LTVhYTM5YTI1YWVmMSIsInNob3dSZXN1bHRzIjpmYWxzZSwic2hvd0NvcnJlY3RBbnN3ZXJzIjpmYWxzZSwidm90aW5nTG9ja2VkIjpmYWxzZX0seyJwb2xsUXVlc3Rpb25VdWlkIjoiZjU0MTc4ZWItYzFiOS00NGU5LTg2MzQtNWFhMzlhMjVhZWYxIiwic2hvd1Jlc3VsdHMiOnRydWUsInNob3dDb3JyZWN0QW5zd2VycyI6ZmFsc2UsInZvdGluZ0xvY2tlZCI6dHJ1ZX0seyJwb2xsUXVlc3Rpb25VdWlkIjoiZjU0MTc4ZWItYzFiOS00NGU5LTg2MzQtNWFhMzlhMjVhZWYxIiwic2hvd1Jlc3VsdHMiOnRydWUsInNob3dDb3JyZWN0QW5zd2VycyI6dHJ1ZSwidm90aW5nTG9ja2VkIjp0cnV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5MDc1NDB9"/>
  <p:tag name="SLIDO_TYPE" val="SlidoPoll"/>
  <p:tag name="SLIDO_POLL_UUID" val="394dd8c9-c3ce-491d-a2a2-b63f8535ee4c"/>
  <p:tag name="SLIDO_POLL_QUESTION_UUID" val="8fc02fa9-f46c-43ac-a1fe-196d21cf98e9"/>
  <p:tag name="SLIDO_TIMELINE" val="W3sic2NyZWVuIjoiUXVpekdldFJlYWR5Iiwic2hvd1Jlc3VsdHMiOmZhbHNlLCJzaG93Q29ycmVjdEFuc3dlcnMiOmZhbHNlLCJ2b3RpbmdMb2NrZWQiOmZhbHNlfSx7InBvbGxRdWVzdGlvblV1aWQiOiI4ZmMwMmZhOS1mNDZjLTQzYWMtYTFmZS0xOTZkMjFjZjk4ZTkiLCJzaG93UmVzdWx0cyI6ZmFsc2UsInNob3dDb3JyZWN0QW5zd2VycyI6ZmFsc2UsInZvdGluZ0xvY2tlZCI6ZmFsc2V9LHsicG9sbFF1ZXN0aW9uVXVpZCI6IjhmYzAyZmE5LWY0NmMtNDNhYy1hMWZlLTE5NmQyMWNmOThlOSIsInNob3dSZXN1bHRzIjp0cnVlLCJzaG93Q29ycmVjdEFuc3dlcnMiOmZhbHNlLCJ2b3RpbmdMb2NrZWQiOnRydWV9LHsicG9sbFF1ZXN0aW9uVXVpZCI6IjhmYzAyZmE5LWY0NmMtNDNhYy1hMWZlLTE5NmQyMWNmOThlOSIsInNob3dSZXN1bHRzIjp0cnVlLCJzaG93Q29ycmVjdEFuc3dlcnMiOnRydWUsInZvdGluZ0xvY2tlZCI6dHJ1ZX1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5MDc1NDh9"/>
  <p:tag name="SLIDO_TYPE" val="SlidoPoll"/>
  <p:tag name="SLIDO_POLL_UUID" val="394dd8c9-c3ce-491d-a2a2-b63f8535ee4c"/>
  <p:tag name="SLIDO_POLL_QUESTION_UUID" val="f03d4cdc-c4d2-4bd4-8677-74a3f1dbf96f"/>
  <p:tag name="SLIDO_TIMELINE" val="W3sic2NyZWVuIjoiUXVpekdldFJlYWR5Iiwic2hvd1Jlc3VsdHMiOmZhbHNlLCJzaG93Q29ycmVjdEFuc3dlcnMiOmZhbHNlLCJ2b3RpbmdMb2NrZWQiOmZhbHNlfSx7InBvbGxRdWVzdGlvblV1aWQiOiJmMDNkNGNkYy1jNGQyLTRiZDQtODY3Ny03NGEzZjFkYmY5NmYiLCJzaG93UmVzdWx0cyI6ZmFsc2UsInNob3dDb3JyZWN0QW5zd2VycyI6ZmFsc2UsInZvdGluZ0xvY2tlZCI6ZmFsc2V9LHsicG9sbFF1ZXN0aW9uVXVpZCI6ImYwM2Q0Y2RjLWM0ZDItNGJkNC04Njc3LTc0YTNmMWRiZjk2ZiIsInNob3dSZXN1bHRzIjp0cnVlLCJzaG93Q29ycmVjdEFuc3dlcnMiOmZhbHNlLCJ2b3RpbmdMb2NrZWQiOnRydWV9LHsicG9sbFF1ZXN0aW9uVXVpZCI6ImYwM2Q0Y2RjLWM0ZDItNGJkNC04Njc3LTc0YTNmMWRiZjk2ZiIsInNob3dSZXN1bHRzIjp0cnVlLCJzaG93Q29ycmVjdEFuc3dlcnMiOnRydWUsInZvdGluZ0xvY2tlZCI6dHJ1ZX1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5MDc1NTV9"/>
  <p:tag name="SLIDO_TYPE" val="SlidoPoll"/>
  <p:tag name="SLIDO_POLL_UUID" val="394dd8c9-c3ce-491d-a2a2-b63f8535ee4c"/>
  <p:tag name="SLIDO_POLL_QUESTION_UUID" val="fe4c1d3e-6033-41a5-8781-fa5a29f6d85b"/>
  <p:tag name="SLIDO_TIMELINE" val="W3sic2NyZWVuIjoiUXVpekdldFJlYWR5Iiwic2hvd1Jlc3VsdHMiOmZhbHNlLCJzaG93Q29ycmVjdEFuc3dlcnMiOmZhbHNlLCJ2b3RpbmdMb2NrZWQiOmZhbHNlfSx7InBvbGxRdWVzdGlvblV1aWQiOiJmZTRjMWQzZS02MDMzLTQxYTUtODc4MS1mYTVhMjlmNmQ4NWIiLCJzaG93UmVzdWx0cyI6ZmFsc2UsInNob3dDb3JyZWN0QW5zd2VycyI6ZmFsc2UsInZvdGluZ0xvY2tlZCI6ZmFsc2V9LHsicG9sbFF1ZXN0aW9uVXVpZCI6ImZlNGMxZDNlLTYwMzMtNDFhNS04NzgxLWZhNWEyOWY2ZDg1YiIsInNob3dSZXN1bHRzIjp0cnVlLCJzaG93Q29ycmVjdEFuc3dlcnMiOmZhbHNlLCJ2b3RpbmdMb2NrZWQiOnRydWV9LHsicG9sbFF1ZXN0aW9uVXVpZCI6ImZlNGMxZDNlLTYwMzMtNDFhNS04NzgxLWZhNWEyOWY2ZDg1YiIsInNob3dSZXN1bHRzIjp0cnVlLCJzaG93Q29ycmVjdEFuc3dlcnMiOnRydWUsInZvdGluZ0xvY2tlZCI6dHJ1ZX1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5MDc1NTh9"/>
  <p:tag name="SLIDO_TYPE" val="SlidoPoll"/>
  <p:tag name="SLIDO_POLL_UUID" val="394dd8c9-c3ce-491d-a2a2-b63f8535ee4c"/>
  <p:tag name="SLIDO_POLL_QUESTION_UUID" val="1832f563-2b53-43bf-a34f-00a7a2a58684"/>
  <p:tag name="SLIDO_TIMELINE" val="W3sic2NyZWVuIjoiUXVpekdldFJlYWR5Iiwic2hvd1Jlc3VsdHMiOmZhbHNlLCJzaG93Q29ycmVjdEFuc3dlcnMiOmZhbHNlLCJ2b3RpbmdMb2NrZWQiOmZhbHNlfSx7InBvbGxRdWVzdGlvblV1aWQiOiIxODMyZjU2My0yYjUzLTQzYmYtYTM0Zi0wMGE3YTJhNTg2ODQiLCJzaG93UmVzdWx0cyI6ZmFsc2UsInNob3dDb3JyZWN0QW5zd2VycyI6ZmFsc2UsInZvdGluZ0xvY2tlZCI6ZmFsc2V9LHsicG9sbFF1ZXN0aW9uVXVpZCI6IjE4MzJmNTYzLTJiNTMtNDNiZi1hMzRmLTAwYTdhMmE1ODY4NCIsInNob3dSZXN1bHRzIjp0cnVlLCJzaG93Q29ycmVjdEFuc3dlcnMiOmZhbHNlLCJ2b3RpbmdMb2NrZWQiOnRydWV9LHsicG9sbFF1ZXN0aW9uVXVpZCI6IjE4MzJmNTYzLTJiNTMtNDNiZi1hMzRmLTAwYTdhMmE1ODY4NCIsInNob3dSZXN1bHRzIjp0cnVlLCJzaG93Q29ycmVjdEFuc3dlcnMiOnRydWUsInZvdGluZ0xvY2tlZCI6dHJ1ZX0seyJzY3JlZW4iOiJRdWl6TGVhZGVyYm9hcmQiLCJwb2xsUXVlc3Rpb25VdWlkIjoiMzViZjZlMWItNjJmZC00YWQ4LThjNzgtOWJiYzE5NmY4NWM4Iiwic2hvd1Jlc3VsdHMiOnRydWUsInNob3dDb3JyZWN0QW5zd2VycyI6dHJ1ZSwidm90aW5nTG9ja2VkIjp0cnVlfV0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M5MDc0ODN9"/>
  <p:tag name="SLIDO_TYPE" val="SlidoPoll"/>
  <p:tag name="SLIDO_POLL_UUID" val="394dd8c9-c3ce-491d-a2a2-b63f8535ee4c"/>
  <p:tag name="SLIDO_POLL_QUESTION_UUID" val="f3cf9557-7a96-4e0e-a03d-ea24eedd2016"/>
  <p:tag name="SLIDO_TIMELINE" val="W3sic2NyZWVuIjoiUXVpekdldFJlYWR5Iiwic2hvd1Jlc3VsdHMiOmZhbHNlLCJzaG93Q29ycmVjdEFuc3dlcnMiOmZhbHNlLCJ2b3RpbmdMb2NrZWQiOmZhbHNlfSx7InBvbGxRdWVzdGlvblV1aWQiOiJmM2NmOTU1Ny03YTk2LTRlMGUtYTAzZC1lYTI0ZWVkZDIwMTYiLCJzaG93UmVzdWx0cyI6ZmFsc2UsInNob3dDb3JyZWN0QW5zd2VycyI6ZmFsc2UsInZvdGluZ0xvY2tlZCI6ZmFsc2V9LHsicG9sbFF1ZXN0aW9uVXVpZCI6ImYzY2Y5NTU3LTdhOTYtNGUwZS1hMDNkLWVhMjRlZWRkMjAxNiIsInNob3dSZXN1bHRzIjp0cnVlLCJzaG93Q29ycmVjdEFuc3dlcnMiOmZhbHNlLCJ2b3RpbmdMb2NrZWQiOnRydWV9LHsicG9sbFF1ZXN0aW9uVXVpZCI6ImYzY2Y5NTU3LTdhOTYtNGUwZS1hMDNkLWVhMjRlZWRkMjAxNiIsInNob3dSZXN1bHRzIjp0cnVlLCJzaG93Q29ycmVjdEFuc3dlcnMiOnRydWUsInZvdGluZ0xvY2tlZCI6dHJ1ZX1d"/>
</p:tagLst>
</file>

<file path=ppt/theme/theme1.xml><?xml version="1.0" encoding="utf-8"?>
<a:theme xmlns:a="http://schemas.openxmlformats.org/drawingml/2006/main" name="1_White tit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D378D9E-CFCD-4181-B5AD-9E1E11AA26A5}" vid="{0DEFCF67-8821-48D5-8BAE-FD266AC06638}"/>
    </a:ext>
  </a:extLst>
</a:theme>
</file>

<file path=ppt/theme/theme10.xml><?xml version="1.0" encoding="utf-8"?>
<a:theme xmlns:a="http://schemas.openxmlformats.org/drawingml/2006/main" name="1_Content STANDAR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80937DA-6721-4D4D-BABF-00B1C27D02CA}" vid="{7DDFE3BD-37DA-4625-AC53-692FFA7AE7C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hite title STANDAR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D378D9E-CFCD-4181-B5AD-9E1E11AA26A5}" vid="{AF0C9128-81AA-4F3C-A759-D5E72D935496}"/>
    </a:ext>
  </a:ext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D378D9E-CFCD-4181-B5AD-9E1E11AA26A5}" vid="{87EBBB7B-A067-465B-AF85-F69FE24DF91B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D378D9E-CFCD-4181-B5AD-9E1E11AA26A5}" vid="{2BA0A84D-23CD-4464-ACAF-457F7D460893}"/>
    </a:ext>
  </a:extLst>
</a:theme>
</file>

<file path=ppt/theme/theme6.xml><?xml version="1.0" encoding="utf-8"?>
<a:theme xmlns:a="http://schemas.openxmlformats.org/drawingml/2006/main" name="2_CONTEN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D378D9E-CFCD-4181-B5AD-9E1E11AA26A5}" vid="{FEEEEB19-D9C9-4500-9B34-8F62CBCF3725}"/>
    </a:ext>
  </a:extLst>
</a:theme>
</file>

<file path=ppt/theme/theme7.xml><?xml version="1.0" encoding="utf-8"?>
<a:theme xmlns:a="http://schemas.openxmlformats.org/drawingml/2006/main" name="Content STANDAR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D378D9E-CFCD-4181-B5AD-9E1E11AA26A5}" vid="{B99F29B3-5FB6-4754-9653-31AE5A169835}"/>
    </a:ext>
  </a:extLst>
</a:theme>
</file>

<file path=ppt/theme/theme8.xml><?xml version="1.0" encoding="utf-8"?>
<a:theme xmlns:a="http://schemas.openxmlformats.org/drawingml/2006/main" name="C0ONTENT STANDARD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D378D9E-CFCD-4181-B5AD-9E1E11AA26A5}" vid="{17E411FF-8F13-42FD-8A47-C23A002D86FF}"/>
    </a:ext>
  </a:extLst>
</a:theme>
</file>

<file path=ppt/theme/theme9.xml><?xml version="1.0" encoding="utf-8"?>
<a:theme xmlns:a="http://schemas.openxmlformats.org/drawingml/2006/main" name="1_C0ONTENT STANDARD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80937DA-6721-4D4D-BABF-00B1C27D02CA}" vid="{30D98112-7853-49E3-B604-FE9105BAB9B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bf4851-1fe8-4378-a6d9-5967d98f316b" xsi:nil="true"/>
    <lcf76f155ced4ddcb4097134ff3c332f xmlns="5dcaf206-b009-4658-99e1-4d638e44d8f5">
      <Terms xmlns="http://schemas.microsoft.com/office/infopath/2007/PartnerControls"/>
    </lcf76f155ced4ddcb4097134ff3c332f>
    <URL xmlns="5dcaf206-b009-4658-99e1-4d638e44d8f5">
      <Url xsi:nil="true"/>
      <Description xsi:nil="true"/>
    </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20D3E3E695243A18602BCD7DE657A" ma:contentTypeVersion="19" ma:contentTypeDescription="Create a new document." ma:contentTypeScope="" ma:versionID="24c4f0fb971506cb32eded772314e1fc">
  <xsd:schema xmlns:xsd="http://www.w3.org/2001/XMLSchema" xmlns:xs="http://www.w3.org/2001/XMLSchema" xmlns:p="http://schemas.microsoft.com/office/2006/metadata/properties" xmlns:ns2="5dcaf206-b009-4658-99e1-4d638e44d8f5" xmlns:ns3="1fbf4851-1fe8-4378-a6d9-5967d98f316b" targetNamespace="http://schemas.microsoft.com/office/2006/metadata/properties" ma:root="true" ma:fieldsID="6de88571e738abf75a08d6972eb71fed" ns2:_="" ns3:_="">
    <xsd:import namespace="5dcaf206-b009-4658-99e1-4d638e44d8f5"/>
    <xsd:import namespace="1fbf4851-1fe8-4378-a6d9-5967d98f31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URL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af206-b009-4658-99e1-4d638e44d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URL" ma:index="20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91b2610-8ca3-4954-baf1-f497d7f4fe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f4851-1fe8-4378-a6d9-5967d98f31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a178bd2-4b36-41f2-9a25-ef564fee8ee7}" ma:internalName="TaxCatchAll" ma:showField="CatchAllData" ma:web="1fbf4851-1fe8-4378-a6d9-5967d98f31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295F9C-B734-485B-9541-C6ECF5F9C24E}">
  <ds:schemaRefs>
    <ds:schemaRef ds:uri="1fbf4851-1fe8-4378-a6d9-5967d98f316b"/>
    <ds:schemaRef ds:uri="5dcaf206-b009-4658-99e1-4d638e44d8f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071525-E5A1-4EBB-BE68-9819B7FB64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BBCC30-B32A-4D5E-85DC-976B5FA913A2}">
  <ds:schemaRefs>
    <ds:schemaRef ds:uri="1fbf4851-1fe8-4378-a6d9-5967d98f316b"/>
    <ds:schemaRef ds:uri="5dcaf206-b009-4658-99e1-4d638e44d8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Equinet Presentation Template 2024</Template>
  <TotalTime>0</TotalTime>
  <Words>1143</Words>
  <Application>Microsoft Office PowerPoint</Application>
  <PresentationFormat>Widescreen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Aptos</vt:lpstr>
      <vt:lpstr>Aptos Display</vt:lpstr>
      <vt:lpstr>Arial</vt:lpstr>
      <vt:lpstr>DINPro-Black</vt:lpstr>
      <vt:lpstr>DINPro-Bold</vt:lpstr>
      <vt:lpstr>DINPro-Regular</vt:lpstr>
      <vt:lpstr>Wingdings</vt:lpstr>
      <vt:lpstr>1_White title</vt:lpstr>
      <vt:lpstr>White title STANDARD</vt:lpstr>
      <vt:lpstr>CONTENT</vt:lpstr>
      <vt:lpstr>Custom Design</vt:lpstr>
      <vt:lpstr>1_CONTENT</vt:lpstr>
      <vt:lpstr>2_CONTENT</vt:lpstr>
      <vt:lpstr>Content STANDARD</vt:lpstr>
      <vt:lpstr>C0ONTENT STANDARDS</vt:lpstr>
      <vt:lpstr>1_C0ONTENT STANDARDS</vt:lpstr>
      <vt:lpstr>1_Content STANDARD</vt:lpstr>
      <vt:lpstr>Explainer 2: Equality Bodies and the AI Act</vt:lpstr>
      <vt:lpstr>The AI Act grants inexplicit powers to Equality Bodies</vt:lpstr>
      <vt:lpstr>Article 77(1) Authorities under the AI Act</vt:lpstr>
      <vt:lpstr>Which of the following powers is granted to Equality Bodies under the AI Act?</vt:lpstr>
      <vt:lpstr>Powers of Equality Bodies under the AI Act</vt:lpstr>
      <vt:lpstr>Under the AIA, Equality Bodies support market surveillance authorities to provide assistance to individuals or groups of individuals who face discrimination due to AI systems</vt:lpstr>
      <vt:lpstr>Powers of Market Surveillance Authorities</vt:lpstr>
      <vt:lpstr>Equality Bodies            Market Surveillance Authorities</vt:lpstr>
      <vt:lpstr>MSA                 Equality Bodies </vt:lpstr>
      <vt:lpstr>Under which circumstances does the AI Act create an obligation for AI providers and deployers to cooperate with Equality Bodies?</vt:lpstr>
      <vt:lpstr>Obligations of AI providers &amp; deployers I</vt:lpstr>
      <vt:lpstr>Obligations of AI providers &amp; deployers II</vt:lpstr>
      <vt:lpstr>Article 85 addresses the right to lodge a complaint with the Market Surveillance Authority. This provision establishes that the Market Surveillance Authority </vt:lpstr>
      <vt:lpstr>Article 85 AIA: The right to lodge a complaint (1)</vt:lpstr>
      <vt:lpstr>Article 85 AIA: The right to lodge a complaint (2)</vt:lpstr>
      <vt:lpstr>The AI Act entails a provision aimed at making it easier for an individual to understand the logic behind an algorithmic decision.</vt:lpstr>
      <vt:lpstr>Article 86 AIA: Right to explanation of individual decision-making</vt:lpstr>
      <vt:lpstr>The AI Act foresees the opportunity of collective redress</vt:lpstr>
      <vt:lpstr>Collective Redress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Magdalena Maier</dc:creator>
  <cp:lastModifiedBy>Magdalena Maier</cp:lastModifiedBy>
  <cp:revision>1</cp:revision>
  <dcterms:created xsi:type="dcterms:W3CDTF">2024-12-06T08:56:13Z</dcterms:created>
  <dcterms:modified xsi:type="dcterms:W3CDTF">2024-12-17T08:21:05Z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0x01010008820D3E3E695243A18602BCD7DE657A</vt:lpwstr>
  </property>
  <property fmtid="{D5CDD505-2E9C-101B-9397-08002B2CF9AE}" pid="3" name="MediaServiceImageTags">
    <vt:lpwstr/>
  </property>
</Properties>
</file>