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handoutMasterIdLst>
    <p:handoutMasterId r:id="rId23"/>
  </p:handoutMasterIdLst>
  <p:sldIdLst>
    <p:sldId id="261" r:id="rId5"/>
    <p:sldId id="313" r:id="rId6"/>
    <p:sldId id="267" r:id="rId7"/>
    <p:sldId id="295" r:id="rId8"/>
    <p:sldId id="336" r:id="rId9"/>
    <p:sldId id="275" r:id="rId10"/>
    <p:sldId id="334" r:id="rId11"/>
    <p:sldId id="270" r:id="rId12"/>
    <p:sldId id="335" r:id="rId13"/>
    <p:sldId id="331" r:id="rId14"/>
    <p:sldId id="274" r:id="rId15"/>
    <p:sldId id="337" r:id="rId16"/>
    <p:sldId id="330" r:id="rId17"/>
    <p:sldId id="339" r:id="rId18"/>
    <p:sldId id="332" r:id="rId19"/>
    <p:sldId id="333" r:id="rId20"/>
    <p:sldId id="265" r:id="rId21"/>
  </p:sldIdLst>
  <p:sldSz cx="12192000" cy="6858000"/>
  <p:notesSz cx="6858000" cy="9144000"/>
  <p:embeddedFontLst>
    <p:embeddedFont>
      <p:font typeface="Barlow Condensed" panose="020B0604020202020204" charset="0"/>
      <p:regular r:id="rId24"/>
      <p:bold r:id="rId25"/>
      <p:italic r:id="rId26"/>
      <p:boldItalic r:id="rId27"/>
    </p:embeddedFont>
    <p:embeddedFont>
      <p:font typeface="Barlow Condensed Medium" panose="020B0604020202020204" charset="0"/>
      <p:regular r:id="rId28"/>
      <p:italic r:id="rId29"/>
    </p:embeddedFont>
    <p:embeddedFont>
      <p:font typeface="Barlow Condensed SemiBold" panose="020B0604020202020204" charset="0"/>
      <p:regular r:id="rId30"/>
      <p:bold r:id="rId31"/>
      <p:italic r:id="rId32"/>
      <p:boldItalic r:id="rId33"/>
    </p:embeddedFont>
    <p:embeddedFont>
      <p:font typeface="Merriweather" panose="020B0604020202020204" charset="0"/>
      <p:regular r:id="rId34"/>
      <p:bold r:id="rId35"/>
      <p:italic r:id="rId36"/>
      <p:boldItalic r:id="rId3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9B6"/>
    <a:srgbClr val="E3F6F6"/>
    <a:srgbClr val="FCC961"/>
    <a:srgbClr val="FEF8EE"/>
    <a:srgbClr val="F2875A"/>
    <a:srgbClr val="FCF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A816C-B1A4-4FD5-BEC1-616BFB8E35D3}" v="20" dt="2024-12-11T13:43:39.862"/>
    <p1510:client id="{EE328142-A4CA-4C9D-9768-3CA3E5B68E4E}" v="14" dt="2024-12-10T13:20:07.548"/>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 Elizondo Urrestarazu" userId="55f69862-87eb-458f-9708-9f9beb3bbcb1" providerId="ADAL" clId="{08DA816C-B1A4-4FD5-BEC1-616BFB8E35D3}"/>
    <pc:docChg chg="custSel modSld">
      <pc:chgData name="Jone Elizondo Urrestarazu" userId="55f69862-87eb-458f-9708-9f9beb3bbcb1" providerId="ADAL" clId="{08DA816C-B1A4-4FD5-BEC1-616BFB8E35D3}" dt="2024-12-11T13:43:39.862" v="106" actId="20577"/>
      <pc:docMkLst>
        <pc:docMk/>
      </pc:docMkLst>
      <pc:sldChg chg="addSp delSp modSp mod">
        <pc:chgData name="Jone Elizondo Urrestarazu" userId="55f69862-87eb-458f-9708-9f9beb3bbcb1" providerId="ADAL" clId="{08DA816C-B1A4-4FD5-BEC1-616BFB8E35D3}" dt="2024-12-11T13:42:28.535" v="102" actId="962"/>
        <pc:sldMkLst>
          <pc:docMk/>
          <pc:sldMk cId="2696197631" sldId="267"/>
        </pc:sldMkLst>
        <pc:spChg chg="del">
          <ac:chgData name="Jone Elizondo Urrestarazu" userId="55f69862-87eb-458f-9708-9f9beb3bbcb1" providerId="ADAL" clId="{08DA816C-B1A4-4FD5-BEC1-616BFB8E35D3}" dt="2024-12-11T11:51:00.203" v="3" actId="478"/>
          <ac:spMkLst>
            <pc:docMk/>
            <pc:sldMk cId="2696197631" sldId="267"/>
            <ac:spMk id="2" creationId="{9A5DEF4E-61F8-A77A-8CEF-DB45E77DDDE4}"/>
          </ac:spMkLst>
        </pc:spChg>
        <pc:spChg chg="mod">
          <ac:chgData name="Jone Elizondo Urrestarazu" userId="55f69862-87eb-458f-9708-9f9beb3bbcb1" providerId="ADAL" clId="{08DA816C-B1A4-4FD5-BEC1-616BFB8E35D3}" dt="2024-12-11T11:50:50.292" v="0" actId="1076"/>
          <ac:spMkLst>
            <pc:docMk/>
            <pc:sldMk cId="2696197631" sldId="267"/>
            <ac:spMk id="4" creationId="{F2D6965F-B034-85BC-7FBE-EC29F2378173}"/>
          </ac:spMkLst>
        </pc:spChg>
        <pc:picChg chg="add mod">
          <ac:chgData name="Jone Elizondo Urrestarazu" userId="55f69862-87eb-458f-9708-9f9beb3bbcb1" providerId="ADAL" clId="{08DA816C-B1A4-4FD5-BEC1-616BFB8E35D3}" dt="2024-12-11T13:42:28.535" v="102" actId="962"/>
          <ac:picMkLst>
            <pc:docMk/>
            <pc:sldMk cId="2696197631" sldId="267"/>
            <ac:picMk id="2" creationId="{70240889-4D42-B615-83C4-1F9A1AE02C9F}"/>
          </ac:picMkLst>
        </pc:picChg>
        <pc:picChg chg="mod modCrop">
          <ac:chgData name="Jone Elizondo Urrestarazu" userId="55f69862-87eb-458f-9708-9f9beb3bbcb1" providerId="ADAL" clId="{08DA816C-B1A4-4FD5-BEC1-616BFB8E35D3}" dt="2024-12-11T13:28:04.945" v="96" actId="1076"/>
          <ac:picMkLst>
            <pc:docMk/>
            <pc:sldMk cId="2696197631" sldId="267"/>
            <ac:picMk id="8" creationId="{AE11E47C-778A-4366-2A0A-E45526178D44}"/>
          </ac:picMkLst>
        </pc:picChg>
      </pc:sldChg>
      <pc:sldChg chg="delSp modSp mod">
        <pc:chgData name="Jone Elizondo Urrestarazu" userId="55f69862-87eb-458f-9708-9f9beb3bbcb1" providerId="ADAL" clId="{08DA816C-B1A4-4FD5-BEC1-616BFB8E35D3}" dt="2024-12-11T12:00:40.425" v="56" actId="1076"/>
        <pc:sldMkLst>
          <pc:docMk/>
          <pc:sldMk cId="1458161588" sldId="270"/>
        </pc:sldMkLst>
        <pc:spChg chg="mod">
          <ac:chgData name="Jone Elizondo Urrestarazu" userId="55f69862-87eb-458f-9708-9f9beb3bbcb1" providerId="ADAL" clId="{08DA816C-B1A4-4FD5-BEC1-616BFB8E35D3}" dt="2024-12-11T12:00:14.826" v="51" actId="27636"/>
          <ac:spMkLst>
            <pc:docMk/>
            <pc:sldMk cId="1458161588" sldId="270"/>
            <ac:spMk id="3" creationId="{9761966F-92D0-48E8-B7EA-9191B515449F}"/>
          </ac:spMkLst>
        </pc:spChg>
        <pc:spChg chg="del">
          <ac:chgData name="Jone Elizondo Urrestarazu" userId="55f69862-87eb-458f-9708-9f9beb3bbcb1" providerId="ADAL" clId="{08DA816C-B1A4-4FD5-BEC1-616BFB8E35D3}" dt="2024-12-11T12:00:33.166" v="55" actId="478"/>
          <ac:spMkLst>
            <pc:docMk/>
            <pc:sldMk cId="1458161588" sldId="270"/>
            <ac:spMk id="4" creationId="{A53C4C98-2BB9-4DA0-B756-86BF7DC95D31}"/>
          </ac:spMkLst>
        </pc:spChg>
        <pc:spChg chg="mod">
          <ac:chgData name="Jone Elizondo Urrestarazu" userId="55f69862-87eb-458f-9708-9f9beb3bbcb1" providerId="ADAL" clId="{08DA816C-B1A4-4FD5-BEC1-616BFB8E35D3}" dt="2024-12-11T12:00:40.425" v="56" actId="1076"/>
          <ac:spMkLst>
            <pc:docMk/>
            <pc:sldMk cId="1458161588" sldId="270"/>
            <ac:spMk id="8" creationId="{08866EBE-EBCB-547E-E889-F2786B6F8196}"/>
          </ac:spMkLst>
        </pc:spChg>
      </pc:sldChg>
      <pc:sldChg chg="modSp mod">
        <pc:chgData name="Jone Elizondo Urrestarazu" userId="55f69862-87eb-458f-9708-9f9beb3bbcb1" providerId="ADAL" clId="{08DA816C-B1A4-4FD5-BEC1-616BFB8E35D3}" dt="2024-12-11T12:02:04.114" v="73" actId="1076"/>
        <pc:sldMkLst>
          <pc:docMk/>
          <pc:sldMk cId="3919756430" sldId="274"/>
        </pc:sldMkLst>
        <pc:spChg chg="mod">
          <ac:chgData name="Jone Elizondo Urrestarazu" userId="55f69862-87eb-458f-9708-9f9beb3bbcb1" providerId="ADAL" clId="{08DA816C-B1A4-4FD5-BEC1-616BFB8E35D3}" dt="2024-12-11T12:02:04.114" v="73" actId="1076"/>
          <ac:spMkLst>
            <pc:docMk/>
            <pc:sldMk cId="3919756430" sldId="274"/>
            <ac:spMk id="4" creationId="{F2D6965F-B034-85BC-7FBE-EC29F2378173}"/>
          </ac:spMkLst>
        </pc:spChg>
      </pc:sldChg>
      <pc:sldChg chg="addSp modSp mod">
        <pc:chgData name="Jone Elizondo Urrestarazu" userId="55f69862-87eb-458f-9708-9f9beb3bbcb1" providerId="ADAL" clId="{08DA816C-B1A4-4FD5-BEC1-616BFB8E35D3}" dt="2024-12-11T13:42:43.608" v="103" actId="962"/>
        <pc:sldMkLst>
          <pc:docMk/>
          <pc:sldMk cId="3831874011" sldId="275"/>
        </pc:sldMkLst>
        <pc:spChg chg="mod">
          <ac:chgData name="Jone Elizondo Urrestarazu" userId="55f69862-87eb-458f-9708-9f9beb3bbcb1" providerId="ADAL" clId="{08DA816C-B1A4-4FD5-BEC1-616BFB8E35D3}" dt="2024-12-11T11:59:00.210" v="33" actId="255"/>
          <ac:spMkLst>
            <pc:docMk/>
            <pc:sldMk cId="3831874011" sldId="275"/>
            <ac:spMk id="2" creationId="{0B79B871-EFE4-4D7C-AC19-ED956D466FEE}"/>
          </ac:spMkLst>
        </pc:spChg>
        <pc:spChg chg="add mod ord">
          <ac:chgData name="Jone Elizondo Urrestarazu" userId="55f69862-87eb-458f-9708-9f9beb3bbcb1" providerId="ADAL" clId="{08DA816C-B1A4-4FD5-BEC1-616BFB8E35D3}" dt="2024-12-11T13:42:43.608" v="103" actId="962"/>
          <ac:spMkLst>
            <pc:docMk/>
            <pc:sldMk cId="3831874011" sldId="275"/>
            <ac:spMk id="5" creationId="{BE4C5F54-251D-129D-E5A9-07836A504DF1}"/>
          </ac:spMkLst>
        </pc:spChg>
        <pc:spChg chg="mod">
          <ac:chgData name="Jone Elizondo Urrestarazu" userId="55f69862-87eb-458f-9708-9f9beb3bbcb1" providerId="ADAL" clId="{08DA816C-B1A4-4FD5-BEC1-616BFB8E35D3}" dt="2024-12-11T11:53:01.595" v="18" actId="1076"/>
          <ac:spMkLst>
            <pc:docMk/>
            <pc:sldMk cId="3831874011" sldId="275"/>
            <ac:spMk id="6" creationId="{E05E30C1-2C9C-43DC-B5A2-C6C215F2A986}"/>
          </ac:spMkLst>
        </pc:spChg>
      </pc:sldChg>
      <pc:sldChg chg="modSp mod">
        <pc:chgData name="Jone Elizondo Urrestarazu" userId="55f69862-87eb-458f-9708-9f9beb3bbcb1" providerId="ADAL" clId="{08DA816C-B1A4-4FD5-BEC1-616BFB8E35D3}" dt="2024-12-11T11:52:16.339" v="10" actId="14100"/>
        <pc:sldMkLst>
          <pc:docMk/>
          <pc:sldMk cId="1028595053" sldId="295"/>
        </pc:sldMkLst>
        <pc:picChg chg="mod modCrop">
          <ac:chgData name="Jone Elizondo Urrestarazu" userId="55f69862-87eb-458f-9708-9f9beb3bbcb1" providerId="ADAL" clId="{08DA816C-B1A4-4FD5-BEC1-616BFB8E35D3}" dt="2024-12-11T11:52:16.339" v="10" actId="14100"/>
          <ac:picMkLst>
            <pc:docMk/>
            <pc:sldMk cId="1028595053" sldId="295"/>
            <ac:picMk id="8" creationId="{B83A86BC-3482-F248-A8E7-8B28308D1721}"/>
          </ac:picMkLst>
        </pc:picChg>
      </pc:sldChg>
      <pc:sldChg chg="delSp modSp mod">
        <pc:chgData name="Jone Elizondo Urrestarazu" userId="55f69862-87eb-458f-9708-9f9beb3bbcb1" providerId="ADAL" clId="{08DA816C-B1A4-4FD5-BEC1-616BFB8E35D3}" dt="2024-12-11T12:02:59.758" v="87" actId="20577"/>
        <pc:sldMkLst>
          <pc:docMk/>
          <pc:sldMk cId="1484111284" sldId="330"/>
        </pc:sldMkLst>
        <pc:spChg chg="mod">
          <ac:chgData name="Jone Elizondo Urrestarazu" userId="55f69862-87eb-458f-9708-9f9beb3bbcb1" providerId="ADAL" clId="{08DA816C-B1A4-4FD5-BEC1-616BFB8E35D3}" dt="2024-12-11T12:02:19.301" v="76" actId="1076"/>
          <ac:spMkLst>
            <pc:docMk/>
            <pc:sldMk cId="1484111284" sldId="330"/>
            <ac:spMk id="16" creationId="{F120F69E-7118-097F-66B1-4CFFB87CA2FD}"/>
          </ac:spMkLst>
        </pc:spChg>
        <pc:spChg chg="mod">
          <ac:chgData name="Jone Elizondo Urrestarazu" userId="55f69862-87eb-458f-9708-9f9beb3bbcb1" providerId="ADAL" clId="{08DA816C-B1A4-4FD5-BEC1-616BFB8E35D3}" dt="2024-12-11T12:02:59.758" v="87" actId="20577"/>
          <ac:spMkLst>
            <pc:docMk/>
            <pc:sldMk cId="1484111284" sldId="330"/>
            <ac:spMk id="18" creationId="{5818BA7C-49D1-8AF9-EFE9-ACF10A9B5B3F}"/>
          </ac:spMkLst>
        </pc:spChg>
        <pc:spChg chg="del">
          <ac:chgData name="Jone Elizondo Urrestarazu" userId="55f69862-87eb-458f-9708-9f9beb3bbcb1" providerId="ADAL" clId="{08DA816C-B1A4-4FD5-BEC1-616BFB8E35D3}" dt="2024-12-11T12:02:27.806" v="78" actId="478"/>
          <ac:spMkLst>
            <pc:docMk/>
            <pc:sldMk cId="1484111284" sldId="330"/>
            <ac:spMk id="19" creationId="{06C92167-6F09-132B-A974-901413DF596D}"/>
          </ac:spMkLst>
        </pc:spChg>
        <pc:spChg chg="del">
          <ac:chgData name="Jone Elizondo Urrestarazu" userId="55f69862-87eb-458f-9708-9f9beb3bbcb1" providerId="ADAL" clId="{08DA816C-B1A4-4FD5-BEC1-616BFB8E35D3}" dt="2024-12-11T12:02:26.525" v="77" actId="478"/>
          <ac:spMkLst>
            <pc:docMk/>
            <pc:sldMk cId="1484111284" sldId="330"/>
            <ac:spMk id="20" creationId="{F1691189-F617-C03D-4B22-D60218247DBA}"/>
          </ac:spMkLst>
        </pc:spChg>
        <pc:picChg chg="mod modCrop">
          <ac:chgData name="Jone Elizondo Urrestarazu" userId="55f69862-87eb-458f-9708-9f9beb3bbcb1" providerId="ADAL" clId="{08DA816C-B1A4-4FD5-BEC1-616BFB8E35D3}" dt="2024-12-11T12:02:49.774" v="83" actId="1076"/>
          <ac:picMkLst>
            <pc:docMk/>
            <pc:sldMk cId="1484111284" sldId="330"/>
            <ac:picMk id="12" creationId="{755F81C1-8EE1-CB73-E0C7-3CC42665B680}"/>
          </ac:picMkLst>
        </pc:picChg>
      </pc:sldChg>
      <pc:sldChg chg="modSp mod">
        <pc:chgData name="Jone Elizondo Urrestarazu" userId="55f69862-87eb-458f-9708-9f9beb3bbcb1" providerId="ADAL" clId="{08DA816C-B1A4-4FD5-BEC1-616BFB8E35D3}" dt="2024-12-11T12:01:54.764" v="72" actId="1076"/>
        <pc:sldMkLst>
          <pc:docMk/>
          <pc:sldMk cId="1972119807" sldId="331"/>
        </pc:sldMkLst>
        <pc:spChg chg="mod">
          <ac:chgData name="Jone Elizondo Urrestarazu" userId="55f69862-87eb-458f-9708-9f9beb3bbcb1" providerId="ADAL" clId="{08DA816C-B1A4-4FD5-BEC1-616BFB8E35D3}" dt="2024-12-11T12:01:54.764" v="72" actId="1076"/>
          <ac:spMkLst>
            <pc:docMk/>
            <pc:sldMk cId="1972119807" sldId="331"/>
            <ac:spMk id="6" creationId="{E05E30C1-2C9C-43DC-B5A2-C6C215F2A986}"/>
          </ac:spMkLst>
        </pc:spChg>
      </pc:sldChg>
      <pc:sldChg chg="modSp mod">
        <pc:chgData name="Jone Elizondo Urrestarazu" userId="55f69862-87eb-458f-9708-9f9beb3bbcb1" providerId="ADAL" clId="{08DA816C-B1A4-4FD5-BEC1-616BFB8E35D3}" dt="2024-12-11T12:03:15.785" v="89" actId="1076"/>
        <pc:sldMkLst>
          <pc:docMk/>
          <pc:sldMk cId="609736024" sldId="332"/>
        </pc:sldMkLst>
        <pc:spChg chg="mod">
          <ac:chgData name="Jone Elizondo Urrestarazu" userId="55f69862-87eb-458f-9708-9f9beb3bbcb1" providerId="ADAL" clId="{08DA816C-B1A4-4FD5-BEC1-616BFB8E35D3}" dt="2024-12-11T12:03:15.785" v="89" actId="1076"/>
          <ac:spMkLst>
            <pc:docMk/>
            <pc:sldMk cId="609736024" sldId="332"/>
            <ac:spMk id="8" creationId="{4412BDAD-7E11-FFCF-09D9-9A8E3729BF18}"/>
          </ac:spMkLst>
        </pc:spChg>
      </pc:sldChg>
      <pc:sldChg chg="modSp mod">
        <pc:chgData name="Jone Elizondo Urrestarazu" userId="55f69862-87eb-458f-9708-9f9beb3bbcb1" providerId="ADAL" clId="{08DA816C-B1A4-4FD5-BEC1-616BFB8E35D3}" dt="2024-12-11T11:54:57.687" v="23" actId="1076"/>
        <pc:sldMkLst>
          <pc:docMk/>
          <pc:sldMk cId="1793868683" sldId="334"/>
        </pc:sldMkLst>
        <pc:spChg chg="mod">
          <ac:chgData name="Jone Elizondo Urrestarazu" userId="55f69862-87eb-458f-9708-9f9beb3bbcb1" providerId="ADAL" clId="{08DA816C-B1A4-4FD5-BEC1-616BFB8E35D3}" dt="2024-12-11T11:54:57.687" v="23" actId="1076"/>
          <ac:spMkLst>
            <pc:docMk/>
            <pc:sldMk cId="1793868683" sldId="334"/>
            <ac:spMk id="6" creationId="{5E8864CE-752D-44A9-7861-A29B29834F7F}"/>
          </ac:spMkLst>
        </pc:spChg>
      </pc:sldChg>
      <pc:sldChg chg="delSp modSp mod">
        <pc:chgData name="Jone Elizondo Urrestarazu" userId="55f69862-87eb-458f-9708-9f9beb3bbcb1" providerId="ADAL" clId="{08DA816C-B1A4-4FD5-BEC1-616BFB8E35D3}" dt="2024-12-11T12:01:46.094" v="71" actId="1076"/>
        <pc:sldMkLst>
          <pc:docMk/>
          <pc:sldMk cId="4104594406" sldId="335"/>
        </pc:sldMkLst>
        <pc:spChg chg="mod">
          <ac:chgData name="Jone Elizondo Urrestarazu" userId="55f69862-87eb-458f-9708-9f9beb3bbcb1" providerId="ADAL" clId="{08DA816C-B1A4-4FD5-BEC1-616BFB8E35D3}" dt="2024-12-11T12:01:46.094" v="71" actId="1076"/>
          <ac:spMkLst>
            <pc:docMk/>
            <pc:sldMk cId="4104594406" sldId="335"/>
            <ac:spMk id="3" creationId="{C4AA9862-3A51-0320-8F13-3FFC702373D5}"/>
          </ac:spMkLst>
        </pc:spChg>
        <pc:spChg chg="del">
          <ac:chgData name="Jone Elizondo Urrestarazu" userId="55f69862-87eb-458f-9708-9f9beb3bbcb1" providerId="ADAL" clId="{08DA816C-B1A4-4FD5-BEC1-616BFB8E35D3}" dt="2024-12-11T12:01:38.334" v="69" actId="478"/>
          <ac:spMkLst>
            <pc:docMk/>
            <pc:sldMk cId="4104594406" sldId="335"/>
            <ac:spMk id="4" creationId="{F8B8DAEA-39D8-B272-FB91-8FFECED5615A}"/>
          </ac:spMkLst>
        </pc:spChg>
        <pc:spChg chg="mod">
          <ac:chgData name="Jone Elizondo Urrestarazu" userId="55f69862-87eb-458f-9708-9f9beb3bbcb1" providerId="ADAL" clId="{08DA816C-B1A4-4FD5-BEC1-616BFB8E35D3}" dt="2024-12-11T12:01:42.171" v="70" actId="1076"/>
          <ac:spMkLst>
            <pc:docMk/>
            <pc:sldMk cId="4104594406" sldId="335"/>
            <ac:spMk id="8" creationId="{2DF72D6A-E87E-CA97-0861-A53D707CDF44}"/>
          </ac:spMkLst>
        </pc:spChg>
      </pc:sldChg>
      <pc:sldChg chg="delSp modSp mod">
        <pc:chgData name="Jone Elizondo Urrestarazu" userId="55f69862-87eb-458f-9708-9f9beb3bbcb1" providerId="ADAL" clId="{08DA816C-B1A4-4FD5-BEC1-616BFB8E35D3}" dt="2024-12-11T11:59:42.414" v="41" actId="1076"/>
        <pc:sldMkLst>
          <pc:docMk/>
          <pc:sldMk cId="968684892" sldId="336"/>
        </pc:sldMkLst>
        <pc:spChg chg="del">
          <ac:chgData name="Jone Elizondo Urrestarazu" userId="55f69862-87eb-458f-9708-9f9beb3bbcb1" providerId="ADAL" clId="{08DA816C-B1A4-4FD5-BEC1-616BFB8E35D3}" dt="2024-12-11T11:52:23.465" v="11" actId="478"/>
          <ac:spMkLst>
            <pc:docMk/>
            <pc:sldMk cId="968684892" sldId="336"/>
            <ac:spMk id="2" creationId="{9A5DEF4E-61F8-A77A-8CEF-DB45E77DDDE4}"/>
          </ac:spMkLst>
        </pc:spChg>
        <pc:spChg chg="mod">
          <ac:chgData name="Jone Elizondo Urrestarazu" userId="55f69862-87eb-458f-9708-9f9beb3bbcb1" providerId="ADAL" clId="{08DA816C-B1A4-4FD5-BEC1-616BFB8E35D3}" dt="2024-12-11T11:52:55.156" v="17" actId="1076"/>
          <ac:spMkLst>
            <pc:docMk/>
            <pc:sldMk cId="968684892" sldId="336"/>
            <ac:spMk id="4" creationId="{F2D6965F-B034-85BC-7FBE-EC29F2378173}"/>
          </ac:spMkLst>
        </pc:spChg>
        <pc:spChg chg="mod">
          <ac:chgData name="Jone Elizondo Urrestarazu" userId="55f69862-87eb-458f-9708-9f9beb3bbcb1" providerId="ADAL" clId="{08DA816C-B1A4-4FD5-BEC1-616BFB8E35D3}" dt="2024-12-11T11:52:43.450" v="15" actId="1076"/>
          <ac:spMkLst>
            <pc:docMk/>
            <pc:sldMk cId="968684892" sldId="336"/>
            <ac:spMk id="9" creationId="{8BADF634-FA3D-B513-734E-B48697BD2B87}"/>
          </ac:spMkLst>
        </pc:spChg>
        <pc:picChg chg="mod modCrop">
          <ac:chgData name="Jone Elizondo Urrestarazu" userId="55f69862-87eb-458f-9708-9f9beb3bbcb1" providerId="ADAL" clId="{08DA816C-B1A4-4FD5-BEC1-616BFB8E35D3}" dt="2024-12-11T11:59:42.414" v="41" actId="1076"/>
          <ac:picMkLst>
            <pc:docMk/>
            <pc:sldMk cId="968684892" sldId="336"/>
            <ac:picMk id="13" creationId="{459E1108-C6FE-42FE-5E21-297BABEE6DD8}"/>
          </ac:picMkLst>
        </pc:picChg>
      </pc:sldChg>
      <pc:sldChg chg="modSp mod">
        <pc:chgData name="Jone Elizondo Urrestarazu" userId="55f69862-87eb-458f-9708-9f9beb3bbcb1" providerId="ADAL" clId="{08DA816C-B1A4-4FD5-BEC1-616BFB8E35D3}" dt="2024-12-11T12:02:13.734" v="75" actId="1076"/>
        <pc:sldMkLst>
          <pc:docMk/>
          <pc:sldMk cId="836307704" sldId="337"/>
        </pc:sldMkLst>
        <pc:spChg chg="mod">
          <ac:chgData name="Jone Elizondo Urrestarazu" userId="55f69862-87eb-458f-9708-9f9beb3bbcb1" providerId="ADAL" clId="{08DA816C-B1A4-4FD5-BEC1-616BFB8E35D3}" dt="2024-12-11T12:02:09.556" v="74" actId="1076"/>
          <ac:spMkLst>
            <pc:docMk/>
            <pc:sldMk cId="836307704" sldId="337"/>
            <ac:spMk id="4" creationId="{F2D6965F-B034-85BC-7FBE-EC29F2378173}"/>
          </ac:spMkLst>
        </pc:spChg>
        <pc:spChg chg="mod">
          <ac:chgData name="Jone Elizondo Urrestarazu" userId="55f69862-87eb-458f-9708-9f9beb3bbcb1" providerId="ADAL" clId="{08DA816C-B1A4-4FD5-BEC1-616BFB8E35D3}" dt="2024-12-11T12:02:13.734" v="75" actId="1076"/>
          <ac:spMkLst>
            <pc:docMk/>
            <pc:sldMk cId="836307704" sldId="337"/>
            <ac:spMk id="7" creationId="{BAE69ED3-136E-C0F9-246B-F705814A67E6}"/>
          </ac:spMkLst>
        </pc:spChg>
      </pc:sldChg>
      <pc:sldChg chg="addSp delSp modSp mod">
        <pc:chgData name="Jone Elizondo Urrestarazu" userId="55f69862-87eb-458f-9708-9f9beb3bbcb1" providerId="ADAL" clId="{08DA816C-B1A4-4FD5-BEC1-616BFB8E35D3}" dt="2024-12-11T13:43:39.862" v="106" actId="20577"/>
        <pc:sldMkLst>
          <pc:docMk/>
          <pc:sldMk cId="4247179381" sldId="339"/>
        </pc:sldMkLst>
        <pc:spChg chg="mod">
          <ac:chgData name="Jone Elizondo Urrestarazu" userId="55f69862-87eb-458f-9708-9f9beb3bbcb1" providerId="ADAL" clId="{08DA816C-B1A4-4FD5-BEC1-616BFB8E35D3}" dt="2024-12-11T12:03:10.150" v="88" actId="1076"/>
          <ac:spMkLst>
            <pc:docMk/>
            <pc:sldMk cId="4247179381" sldId="339"/>
            <ac:spMk id="4" creationId="{60DF1CF8-FD03-F646-2281-E2028E6E3218}"/>
          </ac:spMkLst>
        </pc:spChg>
        <pc:graphicFrameChg chg="add mod modGraphic">
          <ac:chgData name="Jone Elizondo Urrestarazu" userId="55f69862-87eb-458f-9708-9f9beb3bbcb1" providerId="ADAL" clId="{08DA816C-B1A4-4FD5-BEC1-616BFB8E35D3}" dt="2024-12-11T13:43:39.862" v="106" actId="20577"/>
          <ac:graphicFrameMkLst>
            <pc:docMk/>
            <pc:sldMk cId="4247179381" sldId="339"/>
            <ac:graphicFrameMk id="5" creationId="{2E3A0313-8C8D-D558-A572-5E4D3CF7A49B}"/>
          </ac:graphicFrameMkLst>
        </pc:graphicFrameChg>
        <pc:graphicFrameChg chg="del">
          <ac:chgData name="Jone Elizondo Urrestarazu" userId="55f69862-87eb-458f-9708-9f9beb3bbcb1" providerId="ADAL" clId="{08DA816C-B1A4-4FD5-BEC1-616BFB8E35D3}" dt="2024-12-11T13:33:06.055" v="98" actId="478"/>
          <ac:graphicFrameMkLst>
            <pc:docMk/>
            <pc:sldMk cId="4247179381" sldId="339"/>
            <ac:graphicFrameMk id="6" creationId="{E01E37D4-6A53-E011-89AD-1C2497A2BE3D}"/>
          </ac:graphicFrameMkLst>
        </pc:graphicFrameChg>
      </pc:sldChg>
    </pc:docChg>
  </pc:docChgLst>
  <pc:docChgLst>
    <pc:chgData name="Magdalena Maier" userId="a55c52d1-e555-4a3d-9450-f9a2ac55da1c" providerId="ADAL" clId="{EE328142-A4CA-4C9D-9768-3CA3E5B68E4E}"/>
    <pc:docChg chg="undo custSel modSld">
      <pc:chgData name="Magdalena Maier" userId="a55c52d1-e555-4a3d-9450-f9a2ac55da1c" providerId="ADAL" clId="{EE328142-A4CA-4C9D-9768-3CA3E5B68E4E}" dt="2024-12-10T13:21:13.038" v="323" actId="1076"/>
      <pc:docMkLst>
        <pc:docMk/>
      </pc:docMkLst>
      <pc:sldChg chg="modSp mod">
        <pc:chgData name="Magdalena Maier" userId="a55c52d1-e555-4a3d-9450-f9a2ac55da1c" providerId="ADAL" clId="{EE328142-A4CA-4C9D-9768-3CA3E5B68E4E}" dt="2024-12-06T15:12:02.567" v="1" actId="962"/>
        <pc:sldMkLst>
          <pc:docMk/>
          <pc:sldMk cId="1013431355" sldId="261"/>
        </pc:sldMkLst>
        <pc:picChg chg="mod">
          <ac:chgData name="Magdalena Maier" userId="a55c52d1-e555-4a3d-9450-f9a2ac55da1c" providerId="ADAL" clId="{EE328142-A4CA-4C9D-9768-3CA3E5B68E4E}" dt="2024-12-06T15:12:02.567" v="1" actId="962"/>
          <ac:picMkLst>
            <pc:docMk/>
            <pc:sldMk cId="1013431355" sldId="261"/>
            <ac:picMk id="2" creationId="{118B487C-2B94-CF9A-ED24-EED594BFB013}"/>
          </ac:picMkLst>
        </pc:picChg>
      </pc:sldChg>
      <pc:sldChg chg="modSp mod">
        <pc:chgData name="Magdalena Maier" userId="a55c52d1-e555-4a3d-9450-f9a2ac55da1c" providerId="ADAL" clId="{EE328142-A4CA-4C9D-9768-3CA3E5B68E4E}" dt="2024-12-06T15:23:03.205" v="73" actId="962"/>
        <pc:sldMkLst>
          <pc:docMk/>
          <pc:sldMk cId="2696197631" sldId="267"/>
        </pc:sldMkLst>
        <pc:spChg chg="mod">
          <ac:chgData name="Magdalena Maier" userId="a55c52d1-e555-4a3d-9450-f9a2ac55da1c" providerId="ADAL" clId="{EE328142-A4CA-4C9D-9768-3CA3E5B68E4E}" dt="2024-12-06T15:23:03.205" v="73" actId="962"/>
          <ac:spMkLst>
            <pc:docMk/>
            <pc:sldMk cId="2696197631" sldId="267"/>
            <ac:spMk id="3" creationId="{FC3F9EF8-838F-9D53-FBE7-15F42221989C}"/>
          </ac:spMkLst>
        </pc:spChg>
        <pc:picChg chg="mod">
          <ac:chgData name="Magdalena Maier" userId="a55c52d1-e555-4a3d-9450-f9a2ac55da1c" providerId="ADAL" clId="{EE328142-A4CA-4C9D-9768-3CA3E5B68E4E}" dt="2024-12-06T15:13:48.817" v="3" actId="962"/>
          <ac:picMkLst>
            <pc:docMk/>
            <pc:sldMk cId="2696197631" sldId="267"/>
            <ac:picMk id="8" creationId="{AE11E47C-778A-4366-2A0A-E45526178D44}"/>
          </ac:picMkLst>
        </pc:picChg>
      </pc:sldChg>
      <pc:sldChg chg="modSp mod">
        <pc:chgData name="Magdalena Maier" userId="a55c52d1-e555-4a3d-9450-f9a2ac55da1c" providerId="ADAL" clId="{EE328142-A4CA-4C9D-9768-3CA3E5B68E4E}" dt="2024-12-06T15:24:09.607" v="133" actId="13244"/>
        <pc:sldMkLst>
          <pc:docMk/>
          <pc:sldMk cId="1458161588" sldId="270"/>
        </pc:sldMkLst>
        <pc:spChg chg="mod ord">
          <ac:chgData name="Magdalena Maier" userId="a55c52d1-e555-4a3d-9450-f9a2ac55da1c" providerId="ADAL" clId="{EE328142-A4CA-4C9D-9768-3CA3E5B68E4E}" dt="2024-12-06T15:24:03.478" v="132" actId="13244"/>
          <ac:spMkLst>
            <pc:docMk/>
            <pc:sldMk cId="1458161588" sldId="270"/>
            <ac:spMk id="2" creationId="{8E45A982-7B9C-4084-9FFE-F139524C58E9}"/>
          </ac:spMkLst>
        </pc:spChg>
        <pc:spChg chg="mod">
          <ac:chgData name="Magdalena Maier" userId="a55c52d1-e555-4a3d-9450-f9a2ac55da1c" providerId="ADAL" clId="{EE328142-A4CA-4C9D-9768-3CA3E5B68E4E}" dt="2024-12-06T15:24:01.162" v="131" actId="962"/>
          <ac:spMkLst>
            <pc:docMk/>
            <pc:sldMk cId="1458161588" sldId="270"/>
            <ac:spMk id="5" creationId="{A03A4F9C-99AD-42C2-8982-4CDDDBDB9C74}"/>
          </ac:spMkLst>
        </pc:spChg>
        <pc:spChg chg="ord">
          <ac:chgData name="Magdalena Maier" userId="a55c52d1-e555-4a3d-9450-f9a2ac55da1c" providerId="ADAL" clId="{EE328142-A4CA-4C9D-9768-3CA3E5B68E4E}" dt="2024-12-06T15:24:09.607" v="133" actId="13244"/>
          <ac:spMkLst>
            <pc:docMk/>
            <pc:sldMk cId="1458161588" sldId="270"/>
            <ac:spMk id="8" creationId="{08866EBE-EBCB-547E-E889-F2786B6F8196}"/>
          </ac:spMkLst>
        </pc:spChg>
        <pc:spChg chg="mod">
          <ac:chgData name="Magdalena Maier" userId="a55c52d1-e555-4a3d-9450-f9a2ac55da1c" providerId="ADAL" clId="{EE328142-A4CA-4C9D-9768-3CA3E5B68E4E}" dt="2024-12-06T15:18:35.319" v="11" actId="962"/>
          <ac:spMkLst>
            <pc:docMk/>
            <pc:sldMk cId="1458161588" sldId="270"/>
            <ac:spMk id="14" creationId="{805D9224-C2D2-27A3-0F2C-D6FCBD945CFF}"/>
          </ac:spMkLst>
        </pc:spChg>
      </pc:sldChg>
      <pc:sldChg chg="modSp mod">
        <pc:chgData name="Magdalena Maier" userId="a55c52d1-e555-4a3d-9450-f9a2ac55da1c" providerId="ADAL" clId="{EE328142-A4CA-4C9D-9768-3CA3E5B68E4E}" dt="2024-12-06T15:24:59.590" v="176" actId="962"/>
        <pc:sldMkLst>
          <pc:docMk/>
          <pc:sldMk cId="3919756430" sldId="274"/>
        </pc:sldMkLst>
        <pc:spChg chg="mod">
          <ac:chgData name="Magdalena Maier" userId="a55c52d1-e555-4a3d-9450-f9a2ac55da1c" providerId="ADAL" clId="{EE328142-A4CA-4C9D-9768-3CA3E5B68E4E}" dt="2024-12-06T15:24:58.243" v="175" actId="962"/>
          <ac:spMkLst>
            <pc:docMk/>
            <pc:sldMk cId="3919756430" sldId="274"/>
            <ac:spMk id="2" creationId="{9A5DEF4E-61F8-A77A-8CEF-DB45E77DDDE4}"/>
          </ac:spMkLst>
        </pc:spChg>
        <pc:spChg chg="mod">
          <ac:chgData name="Magdalena Maier" userId="a55c52d1-e555-4a3d-9450-f9a2ac55da1c" providerId="ADAL" clId="{EE328142-A4CA-4C9D-9768-3CA3E5B68E4E}" dt="2024-12-06T15:24:59.590" v="176" actId="962"/>
          <ac:spMkLst>
            <pc:docMk/>
            <pc:sldMk cId="3919756430" sldId="274"/>
            <ac:spMk id="3" creationId="{FC3F9EF8-838F-9D53-FBE7-15F42221989C}"/>
          </ac:spMkLst>
        </pc:spChg>
      </pc:sldChg>
      <pc:sldChg chg="modSp mod">
        <pc:chgData name="Magdalena Maier" userId="a55c52d1-e555-4a3d-9450-f9a2ac55da1c" providerId="ADAL" clId="{EE328142-A4CA-4C9D-9768-3CA3E5B68E4E}" dt="2024-12-06T15:23:45.623" v="113" actId="20577"/>
        <pc:sldMkLst>
          <pc:docMk/>
          <pc:sldMk cId="3831874011" sldId="275"/>
        </pc:sldMkLst>
        <pc:spChg chg="mod">
          <ac:chgData name="Magdalena Maier" userId="a55c52d1-e555-4a3d-9450-f9a2ac55da1c" providerId="ADAL" clId="{EE328142-A4CA-4C9D-9768-3CA3E5B68E4E}" dt="2024-12-06T15:23:45.623" v="113" actId="20577"/>
          <ac:spMkLst>
            <pc:docMk/>
            <pc:sldMk cId="3831874011" sldId="275"/>
            <ac:spMk id="3" creationId="{670D5D8D-67E9-412B-9AAA-426A969A7318}"/>
          </ac:spMkLst>
        </pc:spChg>
        <pc:spChg chg="mod">
          <ac:chgData name="Magdalena Maier" userId="a55c52d1-e555-4a3d-9450-f9a2ac55da1c" providerId="ADAL" clId="{EE328142-A4CA-4C9D-9768-3CA3E5B68E4E}" dt="2024-12-06T15:23:35.401" v="95" actId="962"/>
          <ac:spMkLst>
            <pc:docMk/>
            <pc:sldMk cId="3831874011" sldId="275"/>
            <ac:spMk id="4" creationId="{F3781BA2-1911-4E74-A4B3-7D3BED92AAFC}"/>
          </ac:spMkLst>
        </pc:spChg>
        <pc:spChg chg="mod">
          <ac:chgData name="Magdalena Maier" userId="a55c52d1-e555-4a3d-9450-f9a2ac55da1c" providerId="ADAL" clId="{EE328142-A4CA-4C9D-9768-3CA3E5B68E4E}" dt="2024-12-06T15:21:48.057" v="22" actId="20577"/>
          <ac:spMkLst>
            <pc:docMk/>
            <pc:sldMk cId="3831874011" sldId="275"/>
            <ac:spMk id="6" creationId="{E05E30C1-2C9C-43DC-B5A2-C6C215F2A986}"/>
          </ac:spMkLst>
        </pc:spChg>
        <pc:picChg chg="mod ord">
          <ac:chgData name="Magdalena Maier" userId="a55c52d1-e555-4a3d-9450-f9a2ac55da1c" providerId="ADAL" clId="{EE328142-A4CA-4C9D-9768-3CA3E5B68E4E}" dt="2024-12-06T15:23:37.545" v="96" actId="13244"/>
          <ac:picMkLst>
            <pc:docMk/>
            <pc:sldMk cId="3831874011" sldId="275"/>
            <ac:picMk id="8" creationId="{96A2B291-19D5-FE87-EBF5-9B273AEB5497}"/>
          </ac:picMkLst>
        </pc:picChg>
      </pc:sldChg>
      <pc:sldChg chg="modSp mod">
        <pc:chgData name="Magdalena Maier" userId="a55c52d1-e555-4a3d-9450-f9a2ac55da1c" providerId="ADAL" clId="{EE328142-A4CA-4C9D-9768-3CA3E5B68E4E}" dt="2024-12-06T15:23:23.015" v="93" actId="20577"/>
        <pc:sldMkLst>
          <pc:docMk/>
          <pc:sldMk cId="1028595053" sldId="295"/>
        </pc:sldMkLst>
        <pc:spChg chg="ord">
          <ac:chgData name="Magdalena Maier" userId="a55c52d1-e555-4a3d-9450-f9a2ac55da1c" providerId="ADAL" clId="{EE328142-A4CA-4C9D-9768-3CA3E5B68E4E}" dt="2024-12-06T15:23:13.849" v="76" actId="13244"/>
          <ac:spMkLst>
            <pc:docMk/>
            <pc:sldMk cId="1028595053" sldId="295"/>
            <ac:spMk id="2" creationId="{46895B08-FD0C-F521-133D-1A0F069B7712}"/>
          </ac:spMkLst>
        </pc:spChg>
        <pc:spChg chg="mod">
          <ac:chgData name="Magdalena Maier" userId="a55c52d1-e555-4a3d-9450-f9a2ac55da1c" providerId="ADAL" clId="{EE328142-A4CA-4C9D-9768-3CA3E5B68E4E}" dt="2024-12-06T15:23:23.015" v="93" actId="20577"/>
          <ac:spMkLst>
            <pc:docMk/>
            <pc:sldMk cId="1028595053" sldId="295"/>
            <ac:spMk id="3" creationId="{2FA6BEE9-FA86-7A0C-E9D0-7580AE673B63}"/>
          </ac:spMkLst>
        </pc:spChg>
        <pc:spChg chg="mod">
          <ac:chgData name="Magdalena Maier" userId="a55c52d1-e555-4a3d-9450-f9a2ac55da1c" providerId="ADAL" clId="{EE328142-A4CA-4C9D-9768-3CA3E5B68E4E}" dt="2024-12-06T15:23:11.762" v="75" actId="962"/>
          <ac:spMkLst>
            <pc:docMk/>
            <pc:sldMk cId="1028595053" sldId="295"/>
            <ac:spMk id="4" creationId="{BD19E8F6-202C-846A-6DB8-1C5B5ACE1EC3}"/>
          </ac:spMkLst>
        </pc:spChg>
        <pc:picChg chg="mod">
          <ac:chgData name="Magdalena Maier" userId="a55c52d1-e555-4a3d-9450-f9a2ac55da1c" providerId="ADAL" clId="{EE328142-A4CA-4C9D-9768-3CA3E5B68E4E}" dt="2024-12-06T15:14:22.804" v="5" actId="962"/>
          <ac:picMkLst>
            <pc:docMk/>
            <pc:sldMk cId="1028595053" sldId="295"/>
            <ac:picMk id="8" creationId="{B83A86BC-3482-F248-A8E7-8B28308D1721}"/>
          </ac:picMkLst>
        </pc:picChg>
      </pc:sldChg>
      <pc:sldChg chg="modSp mod">
        <pc:chgData name="Magdalena Maier" userId="a55c52d1-e555-4a3d-9450-f9a2ac55da1c" providerId="ADAL" clId="{EE328142-A4CA-4C9D-9768-3CA3E5B68E4E}" dt="2024-12-06T15:22:55.643" v="71" actId="13244"/>
        <pc:sldMkLst>
          <pc:docMk/>
          <pc:sldMk cId="1074269479" sldId="313"/>
        </pc:sldMkLst>
        <pc:spChg chg="mod ord">
          <ac:chgData name="Magdalena Maier" userId="a55c52d1-e555-4a3d-9450-f9a2ac55da1c" providerId="ADAL" clId="{EE328142-A4CA-4C9D-9768-3CA3E5B68E4E}" dt="2024-12-06T15:22:55.643" v="71" actId="13244"/>
          <ac:spMkLst>
            <pc:docMk/>
            <pc:sldMk cId="1074269479" sldId="313"/>
            <ac:spMk id="5" creationId="{43F85A53-E9DD-B0A5-8BD7-808AF312D983}"/>
          </ac:spMkLst>
        </pc:spChg>
        <pc:spChg chg="mod">
          <ac:chgData name="Magdalena Maier" userId="a55c52d1-e555-4a3d-9450-f9a2ac55da1c" providerId="ADAL" clId="{EE328142-A4CA-4C9D-9768-3CA3E5B68E4E}" dt="2024-12-06T15:22:49.757" v="70" actId="962"/>
          <ac:spMkLst>
            <pc:docMk/>
            <pc:sldMk cId="1074269479" sldId="313"/>
            <ac:spMk id="6" creationId="{C799E04F-B508-A97F-DCCD-EA4348954705}"/>
          </ac:spMkLst>
        </pc:spChg>
      </pc:sldChg>
      <pc:sldChg chg="modSp mod">
        <pc:chgData name="Magdalena Maier" userId="a55c52d1-e555-4a3d-9450-f9a2ac55da1c" providerId="ADAL" clId="{EE328142-A4CA-4C9D-9768-3CA3E5B68E4E}" dt="2024-12-06T15:25:31.644" v="183" actId="962"/>
        <pc:sldMkLst>
          <pc:docMk/>
          <pc:sldMk cId="1484111284" sldId="330"/>
        </pc:sldMkLst>
        <pc:spChg chg="mod">
          <ac:chgData name="Magdalena Maier" userId="a55c52d1-e555-4a3d-9450-f9a2ac55da1c" providerId="ADAL" clId="{EE328142-A4CA-4C9D-9768-3CA3E5B68E4E}" dt="2024-12-06T15:25:19.913" v="179" actId="962"/>
          <ac:spMkLst>
            <pc:docMk/>
            <pc:sldMk cId="1484111284" sldId="330"/>
            <ac:spMk id="5" creationId="{79C19917-AE47-658D-4AF6-9B6C2C34DCAC}"/>
          </ac:spMkLst>
        </pc:spChg>
        <pc:spChg chg="mod">
          <ac:chgData name="Magdalena Maier" userId="a55c52d1-e555-4a3d-9450-f9a2ac55da1c" providerId="ADAL" clId="{EE328142-A4CA-4C9D-9768-3CA3E5B68E4E}" dt="2024-12-06T15:25:23.616" v="180" actId="962"/>
          <ac:spMkLst>
            <pc:docMk/>
            <pc:sldMk cId="1484111284" sldId="330"/>
            <ac:spMk id="6" creationId="{423AFDBE-17DD-4AF9-8AA2-4F5750861F12}"/>
          </ac:spMkLst>
        </pc:spChg>
        <pc:picChg chg="mod ord">
          <ac:chgData name="Magdalena Maier" userId="a55c52d1-e555-4a3d-9450-f9a2ac55da1c" providerId="ADAL" clId="{EE328142-A4CA-4C9D-9768-3CA3E5B68E4E}" dt="2024-12-06T15:25:28.909" v="181" actId="13244"/>
          <ac:picMkLst>
            <pc:docMk/>
            <pc:sldMk cId="1484111284" sldId="330"/>
            <ac:picMk id="12" creationId="{755F81C1-8EE1-CB73-E0C7-3CC42665B680}"/>
          </ac:picMkLst>
        </pc:picChg>
      </pc:sldChg>
      <pc:sldChg chg="modSp mod">
        <pc:chgData name="Magdalena Maier" userId="a55c52d1-e555-4a3d-9450-f9a2ac55da1c" providerId="ADAL" clId="{EE328142-A4CA-4C9D-9768-3CA3E5B68E4E}" dt="2024-12-06T15:24:46.513" v="174" actId="13244"/>
        <pc:sldMkLst>
          <pc:docMk/>
          <pc:sldMk cId="1972119807" sldId="331"/>
        </pc:sldMkLst>
        <pc:spChg chg="mod">
          <ac:chgData name="Magdalena Maier" userId="a55c52d1-e555-4a3d-9450-f9a2ac55da1c" providerId="ADAL" clId="{EE328142-A4CA-4C9D-9768-3CA3E5B68E4E}" dt="2024-12-06T15:24:38.732" v="171" actId="20577"/>
          <ac:spMkLst>
            <pc:docMk/>
            <pc:sldMk cId="1972119807" sldId="331"/>
            <ac:spMk id="3" creationId="{670D5D8D-67E9-412B-9AAA-426A969A7318}"/>
          </ac:spMkLst>
        </pc:spChg>
        <pc:spChg chg="mod">
          <ac:chgData name="Magdalena Maier" userId="a55c52d1-e555-4a3d-9450-f9a2ac55da1c" providerId="ADAL" clId="{EE328142-A4CA-4C9D-9768-3CA3E5B68E4E}" dt="2024-12-06T15:24:41.387" v="172" actId="962"/>
          <ac:spMkLst>
            <pc:docMk/>
            <pc:sldMk cId="1972119807" sldId="331"/>
            <ac:spMk id="4" creationId="{F3781BA2-1911-4E74-A4B3-7D3BED92AAFC}"/>
          </ac:spMkLst>
        </pc:spChg>
        <pc:spChg chg="ord">
          <ac:chgData name="Magdalena Maier" userId="a55c52d1-e555-4a3d-9450-f9a2ac55da1c" providerId="ADAL" clId="{EE328142-A4CA-4C9D-9768-3CA3E5B68E4E}" dt="2024-12-06T15:24:44.853" v="173" actId="13244"/>
          <ac:spMkLst>
            <pc:docMk/>
            <pc:sldMk cId="1972119807" sldId="331"/>
            <ac:spMk id="15" creationId="{A4E8D848-4FE1-DFD5-C671-8976715F332A}"/>
          </ac:spMkLst>
        </pc:spChg>
        <pc:spChg chg="ord">
          <ac:chgData name="Magdalena Maier" userId="a55c52d1-e555-4a3d-9450-f9a2ac55da1c" providerId="ADAL" clId="{EE328142-A4CA-4C9D-9768-3CA3E5B68E4E}" dt="2024-12-06T15:24:46.513" v="174" actId="13244"/>
          <ac:spMkLst>
            <pc:docMk/>
            <pc:sldMk cId="1972119807" sldId="331"/>
            <ac:spMk id="17" creationId="{FF49BCA3-EBFE-10E7-EF8B-1F4BE0B579F6}"/>
          </ac:spMkLst>
        </pc:spChg>
        <pc:picChg chg="mod">
          <ac:chgData name="Magdalena Maier" userId="a55c52d1-e555-4a3d-9450-f9a2ac55da1c" providerId="ADAL" clId="{EE328142-A4CA-4C9D-9768-3CA3E5B68E4E}" dt="2024-12-06T15:18:48.901" v="14" actId="962"/>
          <ac:picMkLst>
            <pc:docMk/>
            <pc:sldMk cId="1972119807" sldId="331"/>
            <ac:picMk id="8" creationId="{96A2B291-19D5-FE87-EBF5-9B273AEB5497}"/>
          </ac:picMkLst>
        </pc:picChg>
      </pc:sldChg>
      <pc:sldChg chg="modSp mod">
        <pc:chgData name="Magdalena Maier" userId="a55c52d1-e555-4a3d-9450-f9a2ac55da1c" providerId="ADAL" clId="{EE328142-A4CA-4C9D-9768-3CA3E5B68E4E}" dt="2024-12-06T15:25:45.441" v="187" actId="962"/>
        <pc:sldMkLst>
          <pc:docMk/>
          <pc:sldMk cId="609736024" sldId="332"/>
        </pc:sldMkLst>
        <pc:spChg chg="mod">
          <ac:chgData name="Magdalena Maier" userId="a55c52d1-e555-4a3d-9450-f9a2ac55da1c" providerId="ADAL" clId="{EE328142-A4CA-4C9D-9768-3CA3E5B68E4E}" dt="2024-12-06T15:25:43.049" v="186" actId="962"/>
          <ac:spMkLst>
            <pc:docMk/>
            <pc:sldMk cId="609736024" sldId="332"/>
            <ac:spMk id="2" creationId="{9A5DEF4E-61F8-A77A-8CEF-DB45E77DDDE4}"/>
          </ac:spMkLst>
        </pc:spChg>
        <pc:spChg chg="mod">
          <ac:chgData name="Magdalena Maier" userId="a55c52d1-e555-4a3d-9450-f9a2ac55da1c" providerId="ADAL" clId="{EE328142-A4CA-4C9D-9768-3CA3E5B68E4E}" dt="2024-12-06T15:25:45.441" v="187" actId="962"/>
          <ac:spMkLst>
            <pc:docMk/>
            <pc:sldMk cId="609736024" sldId="332"/>
            <ac:spMk id="3" creationId="{FC3F9EF8-838F-9D53-FBE7-15F42221989C}"/>
          </ac:spMkLst>
        </pc:spChg>
        <pc:picChg chg="mod">
          <ac:chgData name="Magdalena Maier" userId="a55c52d1-e555-4a3d-9450-f9a2ac55da1c" providerId="ADAL" clId="{EE328142-A4CA-4C9D-9768-3CA3E5B68E4E}" dt="2024-12-06T15:21:27.376" v="18" actId="962"/>
          <ac:picMkLst>
            <pc:docMk/>
            <pc:sldMk cId="609736024" sldId="332"/>
            <ac:picMk id="6" creationId="{E35E1F6D-E601-F10F-AF5C-BA63FAFFFE40}"/>
          </ac:picMkLst>
        </pc:picChg>
      </pc:sldChg>
      <pc:sldChg chg="modSp mod">
        <pc:chgData name="Magdalena Maier" userId="a55c52d1-e555-4a3d-9450-f9a2ac55da1c" providerId="ADAL" clId="{EE328142-A4CA-4C9D-9768-3CA3E5B68E4E}" dt="2024-12-06T15:26:03.967" v="209" actId="13244"/>
        <pc:sldMkLst>
          <pc:docMk/>
          <pc:sldMk cId="1054181970" sldId="333"/>
        </pc:sldMkLst>
        <pc:spChg chg="mod">
          <ac:chgData name="Magdalena Maier" userId="a55c52d1-e555-4a3d-9450-f9a2ac55da1c" providerId="ADAL" clId="{EE328142-A4CA-4C9D-9768-3CA3E5B68E4E}" dt="2024-12-06T15:26:00.790" v="208" actId="20577"/>
          <ac:spMkLst>
            <pc:docMk/>
            <pc:sldMk cId="1054181970" sldId="333"/>
            <ac:spMk id="2" creationId="{3F3F28BC-184A-5918-2C69-E00365184071}"/>
          </ac:spMkLst>
        </pc:spChg>
        <pc:spChg chg="mod">
          <ac:chgData name="Magdalena Maier" userId="a55c52d1-e555-4a3d-9450-f9a2ac55da1c" providerId="ADAL" clId="{EE328142-A4CA-4C9D-9768-3CA3E5B68E4E}" dt="2024-12-06T15:25:53.848" v="188" actId="962"/>
          <ac:spMkLst>
            <pc:docMk/>
            <pc:sldMk cId="1054181970" sldId="333"/>
            <ac:spMk id="3" creationId="{617E3332-23F5-9C9B-6B05-15B4FF8E0F80}"/>
          </ac:spMkLst>
        </pc:spChg>
        <pc:spChg chg="ord">
          <ac:chgData name="Magdalena Maier" userId="a55c52d1-e555-4a3d-9450-f9a2ac55da1c" providerId="ADAL" clId="{EE328142-A4CA-4C9D-9768-3CA3E5B68E4E}" dt="2024-12-06T15:26:03.967" v="209" actId="13244"/>
          <ac:spMkLst>
            <pc:docMk/>
            <pc:sldMk cId="1054181970" sldId="333"/>
            <ac:spMk id="5" creationId="{6FC5851C-5D5B-AEB8-A860-5DCEAD51C59B}"/>
          </ac:spMkLst>
        </pc:spChg>
      </pc:sldChg>
      <pc:sldChg chg="modSp mod">
        <pc:chgData name="Magdalena Maier" userId="a55c52d1-e555-4a3d-9450-f9a2ac55da1c" providerId="ADAL" clId="{EE328142-A4CA-4C9D-9768-3CA3E5B68E4E}" dt="2024-12-06T15:21:53.030" v="26" actId="20577"/>
        <pc:sldMkLst>
          <pc:docMk/>
          <pc:sldMk cId="1793868683" sldId="334"/>
        </pc:sldMkLst>
        <pc:spChg chg="mod">
          <ac:chgData name="Magdalena Maier" userId="a55c52d1-e555-4a3d-9450-f9a2ac55da1c" providerId="ADAL" clId="{EE328142-A4CA-4C9D-9768-3CA3E5B68E4E}" dt="2024-12-06T15:21:53.030" v="26" actId="20577"/>
          <ac:spMkLst>
            <pc:docMk/>
            <pc:sldMk cId="1793868683" sldId="334"/>
            <ac:spMk id="6" creationId="{5E8864CE-752D-44A9-7861-A29B29834F7F}"/>
          </ac:spMkLst>
        </pc:spChg>
        <pc:picChg chg="mod">
          <ac:chgData name="Magdalena Maier" userId="a55c52d1-e555-4a3d-9450-f9a2ac55da1c" providerId="ADAL" clId="{EE328142-A4CA-4C9D-9768-3CA3E5B68E4E}" dt="2024-12-06T15:17:54.620" v="10" actId="962"/>
          <ac:picMkLst>
            <pc:docMk/>
            <pc:sldMk cId="1793868683" sldId="334"/>
            <ac:picMk id="8" creationId="{08434901-91DA-9916-1B2B-214B0EF5E0D5}"/>
          </ac:picMkLst>
        </pc:picChg>
      </pc:sldChg>
      <pc:sldChg chg="modSp mod">
        <pc:chgData name="Magdalena Maier" userId="a55c52d1-e555-4a3d-9450-f9a2ac55da1c" providerId="ADAL" clId="{EE328142-A4CA-4C9D-9768-3CA3E5B68E4E}" dt="2024-12-06T15:24:27.777" v="153" actId="13244"/>
        <pc:sldMkLst>
          <pc:docMk/>
          <pc:sldMk cId="4104594406" sldId="335"/>
        </pc:sldMkLst>
        <pc:spChg chg="mod ord">
          <ac:chgData name="Magdalena Maier" userId="a55c52d1-e555-4a3d-9450-f9a2ac55da1c" providerId="ADAL" clId="{EE328142-A4CA-4C9D-9768-3CA3E5B68E4E}" dt="2024-12-06T15:24:25.808" v="152" actId="13244"/>
          <ac:spMkLst>
            <pc:docMk/>
            <pc:sldMk cId="4104594406" sldId="335"/>
            <ac:spMk id="2" creationId="{A38856B7-ED19-3184-E8A7-8CC8B6536692}"/>
          </ac:spMkLst>
        </pc:spChg>
        <pc:spChg chg="mod">
          <ac:chgData name="Magdalena Maier" userId="a55c52d1-e555-4a3d-9450-f9a2ac55da1c" providerId="ADAL" clId="{EE328142-A4CA-4C9D-9768-3CA3E5B68E4E}" dt="2024-12-06T15:24:24" v="151" actId="962"/>
          <ac:spMkLst>
            <pc:docMk/>
            <pc:sldMk cId="4104594406" sldId="335"/>
            <ac:spMk id="5" creationId="{94349E9F-C6B1-5366-0E1F-029B13BB6CE3}"/>
          </ac:spMkLst>
        </pc:spChg>
        <pc:spChg chg="ord">
          <ac:chgData name="Magdalena Maier" userId="a55c52d1-e555-4a3d-9450-f9a2ac55da1c" providerId="ADAL" clId="{EE328142-A4CA-4C9D-9768-3CA3E5B68E4E}" dt="2024-12-06T15:24:27.777" v="153" actId="13244"/>
          <ac:spMkLst>
            <pc:docMk/>
            <pc:sldMk cId="4104594406" sldId="335"/>
            <ac:spMk id="8" creationId="{2DF72D6A-E87E-CA97-0861-A53D707CDF44}"/>
          </ac:spMkLst>
        </pc:spChg>
        <pc:spChg chg="mod">
          <ac:chgData name="Magdalena Maier" userId="a55c52d1-e555-4a3d-9450-f9a2ac55da1c" providerId="ADAL" clId="{EE328142-A4CA-4C9D-9768-3CA3E5B68E4E}" dt="2024-12-06T15:18:38.477" v="12" actId="962"/>
          <ac:spMkLst>
            <pc:docMk/>
            <pc:sldMk cId="4104594406" sldId="335"/>
            <ac:spMk id="14" creationId="{8E6B3CCA-32F7-CA89-90C2-7694B692129C}"/>
          </ac:spMkLst>
        </pc:spChg>
      </pc:sldChg>
      <pc:sldChg chg="modSp mod">
        <pc:chgData name="Magdalena Maier" userId="a55c52d1-e555-4a3d-9450-f9a2ac55da1c" providerId="ADAL" clId="{EE328142-A4CA-4C9D-9768-3CA3E5B68E4E}" dt="2024-12-06T15:17:15.863" v="7" actId="962"/>
        <pc:sldMkLst>
          <pc:docMk/>
          <pc:sldMk cId="968684892" sldId="336"/>
        </pc:sldMkLst>
        <pc:picChg chg="mod">
          <ac:chgData name="Magdalena Maier" userId="a55c52d1-e555-4a3d-9450-f9a2ac55da1c" providerId="ADAL" clId="{EE328142-A4CA-4C9D-9768-3CA3E5B68E4E}" dt="2024-12-06T15:17:15.863" v="7" actId="962"/>
          <ac:picMkLst>
            <pc:docMk/>
            <pc:sldMk cId="968684892" sldId="336"/>
            <ac:picMk id="13" creationId="{459E1108-C6FE-42FE-5E21-297BABEE6DD8}"/>
          </ac:picMkLst>
        </pc:picChg>
      </pc:sldChg>
      <pc:sldChg chg="modSp mod">
        <pc:chgData name="Magdalena Maier" userId="a55c52d1-e555-4a3d-9450-f9a2ac55da1c" providerId="ADAL" clId="{EE328142-A4CA-4C9D-9768-3CA3E5B68E4E}" dt="2024-12-06T15:25:10.897" v="178" actId="962"/>
        <pc:sldMkLst>
          <pc:docMk/>
          <pc:sldMk cId="836307704" sldId="337"/>
        </pc:sldMkLst>
        <pc:spChg chg="mod">
          <ac:chgData name="Magdalena Maier" userId="a55c52d1-e555-4a3d-9450-f9a2ac55da1c" providerId="ADAL" clId="{EE328142-A4CA-4C9D-9768-3CA3E5B68E4E}" dt="2024-12-06T15:25:08.921" v="177" actId="962"/>
          <ac:spMkLst>
            <pc:docMk/>
            <pc:sldMk cId="836307704" sldId="337"/>
            <ac:spMk id="2" creationId="{9A5DEF4E-61F8-A77A-8CEF-DB45E77DDDE4}"/>
          </ac:spMkLst>
        </pc:spChg>
        <pc:spChg chg="mod">
          <ac:chgData name="Magdalena Maier" userId="a55c52d1-e555-4a3d-9450-f9a2ac55da1c" providerId="ADAL" clId="{EE328142-A4CA-4C9D-9768-3CA3E5B68E4E}" dt="2024-12-06T15:25:10.897" v="178" actId="962"/>
          <ac:spMkLst>
            <pc:docMk/>
            <pc:sldMk cId="836307704" sldId="337"/>
            <ac:spMk id="3" creationId="{FC3F9EF8-838F-9D53-FBE7-15F42221989C}"/>
          </ac:spMkLst>
        </pc:spChg>
      </pc:sldChg>
      <pc:sldChg chg="addSp delSp modSp mod">
        <pc:chgData name="Magdalena Maier" userId="a55c52d1-e555-4a3d-9450-f9a2ac55da1c" providerId="ADAL" clId="{EE328142-A4CA-4C9D-9768-3CA3E5B68E4E}" dt="2024-12-10T13:21:13.038" v="323" actId="1076"/>
        <pc:sldMkLst>
          <pc:docMk/>
          <pc:sldMk cId="4247179381" sldId="339"/>
        </pc:sldMkLst>
        <pc:spChg chg="mod">
          <ac:chgData name="Magdalena Maier" userId="a55c52d1-e555-4a3d-9450-f9a2ac55da1c" providerId="ADAL" clId="{EE328142-A4CA-4C9D-9768-3CA3E5B68E4E}" dt="2024-12-06T15:25:36.160" v="184" actId="962"/>
          <ac:spMkLst>
            <pc:docMk/>
            <pc:sldMk cId="4247179381" sldId="339"/>
            <ac:spMk id="2" creationId="{F4FF732D-B5BE-4126-D69D-361AE2FD6ED7}"/>
          </ac:spMkLst>
        </pc:spChg>
        <pc:spChg chg="mod">
          <ac:chgData name="Magdalena Maier" userId="a55c52d1-e555-4a3d-9450-f9a2ac55da1c" providerId="ADAL" clId="{EE328142-A4CA-4C9D-9768-3CA3E5B68E4E}" dt="2024-12-06T15:25:37.493" v="185" actId="962"/>
          <ac:spMkLst>
            <pc:docMk/>
            <pc:sldMk cId="4247179381" sldId="339"/>
            <ac:spMk id="3" creationId="{A7B41BE2-003B-A41B-7749-31F9C936EA0D}"/>
          </ac:spMkLst>
        </pc:spChg>
        <pc:graphicFrameChg chg="del mod modGraphic">
          <ac:chgData name="Magdalena Maier" userId="a55c52d1-e555-4a3d-9450-f9a2ac55da1c" providerId="ADAL" clId="{EE328142-A4CA-4C9D-9768-3CA3E5B68E4E}" dt="2024-12-10T13:17:06.307" v="212" actId="478"/>
          <ac:graphicFrameMkLst>
            <pc:docMk/>
            <pc:sldMk cId="4247179381" sldId="339"/>
            <ac:graphicFrameMk id="5" creationId="{72F318EE-FC2F-30B8-0985-467D034005E0}"/>
          </ac:graphicFrameMkLst>
        </pc:graphicFrameChg>
        <pc:graphicFrameChg chg="add mod modGraphic">
          <ac:chgData name="Magdalena Maier" userId="a55c52d1-e555-4a3d-9450-f9a2ac55da1c" providerId="ADAL" clId="{EE328142-A4CA-4C9D-9768-3CA3E5B68E4E}" dt="2024-12-10T13:21:13.038" v="323" actId="1076"/>
          <ac:graphicFrameMkLst>
            <pc:docMk/>
            <pc:sldMk cId="4247179381" sldId="339"/>
            <ac:graphicFrameMk id="6" creationId="{E01E37D4-6A53-E011-89AD-1C2497A2BE3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EC61EE44-5741-4A1D-A4CF-DB0C8C797A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a:extLst>
              <a:ext uri="{FF2B5EF4-FFF2-40B4-BE49-F238E27FC236}">
                <a16:creationId xmlns:a16="http://schemas.microsoft.com/office/drawing/2014/main" id="{17F75334-032C-42AA-A801-04E50745E9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AAABA1-2287-4E03-A8D7-ABD5648E0775}" type="datetime4">
              <a:rPr lang="en-GB" smtClean="0"/>
              <a:t>11 December 2024</a:t>
            </a:fld>
            <a:endParaRPr lang="en-GB"/>
          </a:p>
        </p:txBody>
      </p:sp>
      <p:sp>
        <p:nvSpPr>
          <p:cNvPr id="4" name="Élőláb helye 3">
            <a:extLst>
              <a:ext uri="{FF2B5EF4-FFF2-40B4-BE49-F238E27FC236}">
                <a16:creationId xmlns:a16="http://schemas.microsoft.com/office/drawing/2014/main" id="{D4228CF2-B1C8-4F4C-AA6D-6573882697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a:extLst>
              <a:ext uri="{FF2B5EF4-FFF2-40B4-BE49-F238E27FC236}">
                <a16:creationId xmlns:a16="http://schemas.microsoft.com/office/drawing/2014/main" id="{B92CBA75-B3F3-42CB-BFB5-3AD21D68F0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78C8C-9E51-47A7-A663-1BB4EF9AAF0A}" type="slidenum">
              <a:rPr lang="en-GB" smtClean="0"/>
              <a:t>‹#›</a:t>
            </a:fld>
            <a:endParaRPr lang="en-GB"/>
          </a:p>
        </p:txBody>
      </p:sp>
    </p:spTree>
    <p:extLst>
      <p:ext uri="{BB962C8B-B14F-4D97-AF65-F5344CB8AC3E}">
        <p14:creationId xmlns:p14="http://schemas.microsoft.com/office/powerpoint/2010/main" val="39973361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32D28-10E5-426E-B975-B176476FE767}" type="datetime4">
              <a:rPr lang="en-GB" smtClean="0"/>
              <a:t>11 December 2024</a:t>
            </a:fld>
            <a:endParaRPr lang="en-GB"/>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8B077-1AEC-4B3B-B754-54DF2D8E5AC1}" type="slidenum">
              <a:rPr lang="en-GB" smtClean="0"/>
              <a:t>‹#›</a:t>
            </a:fld>
            <a:endParaRPr lang="en-GB"/>
          </a:p>
        </p:txBody>
      </p:sp>
    </p:spTree>
    <p:extLst>
      <p:ext uri="{BB962C8B-B14F-4D97-AF65-F5344CB8AC3E}">
        <p14:creationId xmlns:p14="http://schemas.microsoft.com/office/powerpoint/2010/main" val="7683074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p:cNvSpPr>
            <a:spLocks noGrp="1"/>
          </p:cNvSpPr>
          <p:nvPr>
            <p:ph type="sldNum" sz="quarter" idx="5"/>
          </p:nvPr>
        </p:nvSpPr>
        <p:spPr/>
        <p:txBody>
          <a:bodyPr/>
          <a:lstStyle/>
          <a:p>
            <a:fld id="{2838B077-1AEC-4B3B-B754-54DF2D8E5AC1}" type="slidenum">
              <a:rPr lang="en-GB" smtClean="0"/>
              <a:t>2</a:t>
            </a:fld>
            <a:endParaRPr lang="en-GB"/>
          </a:p>
        </p:txBody>
      </p:sp>
    </p:spTree>
    <p:extLst>
      <p:ext uri="{BB962C8B-B14F-4D97-AF65-F5344CB8AC3E}">
        <p14:creationId xmlns:p14="http://schemas.microsoft.com/office/powerpoint/2010/main" val="122057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How will the AI Act address identified problems:</a:t>
            </a:r>
          </a:p>
          <a:p>
            <a:endParaRPr lang="pl-PL"/>
          </a:p>
          <a:p>
            <a:r>
              <a:rPr lang="pl-PL"/>
              <a:t>How it feeds the current narrative </a:t>
            </a:r>
            <a:r>
              <a:rPr lang="pl-PL">
                <a:sym typeface="Wingdings" panose="05000000000000000000" pitchFamily="2" charset="2"/>
              </a:rPr>
              <a:t> appetite to limit what is high-risk</a:t>
            </a:r>
          </a:p>
          <a:p>
            <a:endParaRPr lang="pl-PL">
              <a:sym typeface="Wingdings" panose="05000000000000000000" pitchFamily="2" charset="2"/>
            </a:endParaRPr>
          </a:p>
          <a:p>
            <a:endParaRPr lang="en-US"/>
          </a:p>
        </p:txBody>
      </p:sp>
      <p:sp>
        <p:nvSpPr>
          <p:cNvPr id="4" name="Date Placeholder 3"/>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p:cNvSpPr>
            <a:spLocks noGrp="1"/>
          </p:cNvSpPr>
          <p:nvPr>
            <p:ph type="sldNum" sz="quarter" idx="5"/>
          </p:nvPr>
        </p:nvSpPr>
        <p:spPr/>
        <p:txBody>
          <a:bodyPr/>
          <a:lstStyle/>
          <a:p>
            <a:fld id="{2838B077-1AEC-4B3B-B754-54DF2D8E5AC1}" type="slidenum">
              <a:rPr lang="en-GB" smtClean="0"/>
              <a:t>4</a:t>
            </a:fld>
            <a:endParaRPr lang="en-GB"/>
          </a:p>
        </p:txBody>
      </p:sp>
    </p:spTree>
    <p:extLst>
      <p:ext uri="{BB962C8B-B14F-4D97-AF65-F5344CB8AC3E}">
        <p14:creationId xmlns:p14="http://schemas.microsoft.com/office/powerpoint/2010/main" val="253631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738" y="4821307"/>
            <a:ext cx="6143942" cy="3944868"/>
          </a:xfrm>
        </p:spPr>
        <p:txBody>
          <a:bodyPr/>
          <a:lstStyle/>
          <a:p>
            <a:endParaRPr lang="en-GB"/>
          </a:p>
        </p:txBody>
      </p:sp>
      <p:sp>
        <p:nvSpPr>
          <p:cNvPr id="4" name="Date Placeholder 3"/>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p:cNvSpPr>
            <a:spLocks noGrp="1"/>
          </p:cNvSpPr>
          <p:nvPr>
            <p:ph type="sldNum" sz="quarter" idx="5"/>
          </p:nvPr>
        </p:nvSpPr>
        <p:spPr/>
        <p:txBody>
          <a:bodyPr/>
          <a:lstStyle/>
          <a:p>
            <a:fld id="{2838B077-1AEC-4B3B-B754-54DF2D8E5AC1}" type="slidenum">
              <a:rPr lang="en-GB" smtClean="0"/>
              <a:t>6</a:t>
            </a:fld>
            <a:endParaRPr lang="en-GB"/>
          </a:p>
        </p:txBody>
      </p:sp>
    </p:spTree>
    <p:extLst>
      <p:ext uri="{BB962C8B-B14F-4D97-AF65-F5344CB8AC3E}">
        <p14:creationId xmlns:p14="http://schemas.microsoft.com/office/powerpoint/2010/main" val="419522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CB3C-1FC0-0141-A2AE-3EE719A4C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E3DFC-5027-AA40-E51A-AAE20E0AF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1E54B-63C6-0E7D-FA51-791C2E27E07B}"/>
              </a:ext>
            </a:extLst>
          </p:cNvPr>
          <p:cNvSpPr>
            <a:spLocks noGrp="1"/>
          </p:cNvSpPr>
          <p:nvPr>
            <p:ph type="body" idx="1"/>
          </p:nvPr>
        </p:nvSpPr>
        <p:spPr>
          <a:xfrm>
            <a:off x="439738" y="4821307"/>
            <a:ext cx="6143942" cy="3944868"/>
          </a:xfrm>
        </p:spPr>
        <p:txBody>
          <a:bodyPr/>
          <a:lstStyle/>
          <a:p>
            <a:endParaRPr lang="en-GB"/>
          </a:p>
        </p:txBody>
      </p:sp>
      <p:sp>
        <p:nvSpPr>
          <p:cNvPr id="4" name="Date Placeholder 3">
            <a:extLst>
              <a:ext uri="{FF2B5EF4-FFF2-40B4-BE49-F238E27FC236}">
                <a16:creationId xmlns:a16="http://schemas.microsoft.com/office/drawing/2014/main" id="{2F1C874C-CE0E-32F6-7CDB-EB0832BE86CE}"/>
              </a:ext>
            </a:extLst>
          </p:cNvPr>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a:extLst>
              <a:ext uri="{FF2B5EF4-FFF2-40B4-BE49-F238E27FC236}">
                <a16:creationId xmlns:a16="http://schemas.microsoft.com/office/drawing/2014/main" id="{E9E89584-E524-27B2-E886-777A04547954}"/>
              </a:ext>
            </a:extLst>
          </p:cNvPr>
          <p:cNvSpPr>
            <a:spLocks noGrp="1"/>
          </p:cNvSpPr>
          <p:nvPr>
            <p:ph type="sldNum" sz="quarter" idx="5"/>
          </p:nvPr>
        </p:nvSpPr>
        <p:spPr/>
        <p:txBody>
          <a:bodyPr/>
          <a:lstStyle/>
          <a:p>
            <a:fld id="{2838B077-1AEC-4B3B-B754-54DF2D8E5AC1}" type="slidenum">
              <a:rPr lang="en-GB" smtClean="0"/>
              <a:t>7</a:t>
            </a:fld>
            <a:endParaRPr lang="en-GB"/>
          </a:p>
        </p:txBody>
      </p:sp>
    </p:spTree>
    <p:extLst>
      <p:ext uri="{BB962C8B-B14F-4D97-AF65-F5344CB8AC3E}">
        <p14:creationId xmlns:p14="http://schemas.microsoft.com/office/powerpoint/2010/main" val="400228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p:cNvSpPr>
            <a:spLocks noGrp="1"/>
          </p:cNvSpPr>
          <p:nvPr>
            <p:ph type="sldNum" sz="quarter" idx="5"/>
          </p:nvPr>
        </p:nvSpPr>
        <p:spPr/>
        <p:txBody>
          <a:bodyPr/>
          <a:lstStyle/>
          <a:p>
            <a:fld id="{2838B077-1AEC-4B3B-B754-54DF2D8E5AC1}" type="slidenum">
              <a:rPr lang="en-GB" smtClean="0"/>
              <a:t>8</a:t>
            </a:fld>
            <a:endParaRPr lang="en-GB"/>
          </a:p>
        </p:txBody>
      </p:sp>
    </p:spTree>
    <p:extLst>
      <p:ext uri="{BB962C8B-B14F-4D97-AF65-F5344CB8AC3E}">
        <p14:creationId xmlns:p14="http://schemas.microsoft.com/office/powerpoint/2010/main" val="320649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8AE6-6398-64ED-682E-EC46F040E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B9FEB-F23F-FBA8-A6F4-DD0BEBFDF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400D8-D7B8-5135-842D-11611B476F8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4F0BFCE-7858-3378-6BF4-7CE9B1EC938C}"/>
              </a:ext>
            </a:extLst>
          </p:cNvPr>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a:extLst>
              <a:ext uri="{FF2B5EF4-FFF2-40B4-BE49-F238E27FC236}">
                <a16:creationId xmlns:a16="http://schemas.microsoft.com/office/drawing/2014/main" id="{5D3813B0-321C-3106-C605-4EF10D9BF740}"/>
              </a:ext>
            </a:extLst>
          </p:cNvPr>
          <p:cNvSpPr>
            <a:spLocks noGrp="1"/>
          </p:cNvSpPr>
          <p:nvPr>
            <p:ph type="sldNum" sz="quarter" idx="5"/>
          </p:nvPr>
        </p:nvSpPr>
        <p:spPr/>
        <p:txBody>
          <a:bodyPr/>
          <a:lstStyle/>
          <a:p>
            <a:fld id="{2838B077-1AEC-4B3B-B754-54DF2D8E5AC1}" type="slidenum">
              <a:rPr lang="en-GB" smtClean="0"/>
              <a:t>9</a:t>
            </a:fld>
            <a:endParaRPr lang="en-GB"/>
          </a:p>
        </p:txBody>
      </p:sp>
    </p:spTree>
    <p:extLst>
      <p:ext uri="{BB962C8B-B14F-4D97-AF65-F5344CB8AC3E}">
        <p14:creationId xmlns:p14="http://schemas.microsoft.com/office/powerpoint/2010/main" val="312237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738" y="4821307"/>
            <a:ext cx="6143942" cy="3944868"/>
          </a:xfrm>
        </p:spPr>
        <p:txBody>
          <a:bodyPr/>
          <a:lstStyle/>
          <a:p>
            <a:endParaRPr lang="en-GB"/>
          </a:p>
        </p:txBody>
      </p:sp>
      <p:sp>
        <p:nvSpPr>
          <p:cNvPr id="4" name="Date Placeholder 3"/>
          <p:cNvSpPr>
            <a:spLocks noGrp="1"/>
          </p:cNvSpPr>
          <p:nvPr>
            <p:ph type="dt" idx="1"/>
          </p:nvPr>
        </p:nvSpPr>
        <p:spPr/>
        <p:txBody>
          <a:bodyPr/>
          <a:lstStyle/>
          <a:p>
            <a:fld id="{E6832D28-10E5-426E-B975-B176476FE767}" type="datetime4">
              <a:rPr lang="en-GB" smtClean="0"/>
              <a:t>11 December 2024</a:t>
            </a:fld>
            <a:endParaRPr lang="en-GB"/>
          </a:p>
        </p:txBody>
      </p:sp>
      <p:sp>
        <p:nvSpPr>
          <p:cNvPr id="5" name="Slide Number Placeholder 4"/>
          <p:cNvSpPr>
            <a:spLocks noGrp="1"/>
          </p:cNvSpPr>
          <p:nvPr>
            <p:ph type="sldNum" sz="quarter" idx="5"/>
          </p:nvPr>
        </p:nvSpPr>
        <p:spPr/>
        <p:txBody>
          <a:bodyPr/>
          <a:lstStyle/>
          <a:p>
            <a:fld id="{2838B077-1AEC-4B3B-B754-54DF2D8E5AC1}" type="slidenum">
              <a:rPr lang="en-GB" smtClean="0"/>
              <a:t>10</a:t>
            </a:fld>
            <a:endParaRPr lang="en-GB"/>
          </a:p>
        </p:txBody>
      </p:sp>
    </p:spTree>
    <p:extLst>
      <p:ext uri="{BB962C8B-B14F-4D97-AF65-F5344CB8AC3E}">
        <p14:creationId xmlns:p14="http://schemas.microsoft.com/office/powerpoint/2010/main" val="3911096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pictur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5BE037D3-19D6-42F4-A7E2-8BD6FD4E069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Élőláb helye 4">
            <a:extLst>
              <a:ext uri="{FF2B5EF4-FFF2-40B4-BE49-F238E27FC236}">
                <a16:creationId xmlns:a16="http://schemas.microsoft.com/office/drawing/2014/main" id="{97AEFB96-B1A2-4F75-B21C-9D36544D78E3}"/>
              </a:ext>
            </a:extLst>
          </p:cNvPr>
          <p:cNvSpPr txBox="1">
            <a:spLocks/>
          </p:cNvSpPr>
          <p:nvPr userDrawn="1"/>
        </p:nvSpPr>
        <p:spPr>
          <a:xfrm>
            <a:off x="9805639" y="6120115"/>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a:t>
            </a:r>
            <a:r>
              <a:rPr lang="hu-HU" err="1"/>
              <a:t>enablingNGOLaw</a:t>
            </a:r>
            <a:endParaRPr lang="hu-HU"/>
          </a:p>
        </p:txBody>
      </p:sp>
      <p:pic>
        <p:nvPicPr>
          <p:cNvPr id="18" name="Kép 17">
            <a:extLst>
              <a:ext uri="{FF2B5EF4-FFF2-40B4-BE49-F238E27FC236}">
                <a16:creationId xmlns:a16="http://schemas.microsoft.com/office/drawing/2014/main" id="{E1552E06-985B-4C7C-AFED-D8A6426A09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428824" y="6144165"/>
            <a:ext cx="304623" cy="304623"/>
          </a:xfrm>
          <a:prstGeom prst="rect">
            <a:avLst/>
          </a:prstGeom>
        </p:spPr>
      </p:pic>
      <p:pic>
        <p:nvPicPr>
          <p:cNvPr id="19" name="Kép 18">
            <a:extLst>
              <a:ext uri="{FF2B5EF4-FFF2-40B4-BE49-F238E27FC236}">
                <a16:creationId xmlns:a16="http://schemas.microsoft.com/office/drawing/2014/main" id="{66684956-B8B2-4019-8484-05B04C097CD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453944" y="6149338"/>
            <a:ext cx="304623" cy="304623"/>
          </a:xfrm>
          <a:prstGeom prst="rect">
            <a:avLst/>
          </a:prstGeom>
        </p:spPr>
      </p:pic>
      <p:sp>
        <p:nvSpPr>
          <p:cNvPr id="20" name="Élőláb helye 4">
            <a:extLst>
              <a:ext uri="{FF2B5EF4-FFF2-40B4-BE49-F238E27FC236}">
                <a16:creationId xmlns:a16="http://schemas.microsoft.com/office/drawing/2014/main" id="{066D7E65-7CBC-4FB5-8843-83A0907D917B}"/>
              </a:ext>
            </a:extLst>
          </p:cNvPr>
          <p:cNvSpPr txBox="1">
            <a:spLocks/>
          </p:cNvSpPr>
          <p:nvPr userDrawn="1"/>
        </p:nvSpPr>
        <p:spPr>
          <a:xfrm>
            <a:off x="7824368" y="6144166"/>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www.ecnl.org</a:t>
            </a:r>
          </a:p>
        </p:txBody>
      </p:sp>
      <p:sp>
        <p:nvSpPr>
          <p:cNvPr id="2" name="Cím 1">
            <a:extLst>
              <a:ext uri="{FF2B5EF4-FFF2-40B4-BE49-F238E27FC236}">
                <a16:creationId xmlns:a16="http://schemas.microsoft.com/office/drawing/2014/main" id="{76D250F0-E40E-466B-A0F3-0D54643AF169}"/>
              </a:ext>
            </a:extLst>
          </p:cNvPr>
          <p:cNvSpPr>
            <a:spLocks noGrp="1"/>
          </p:cNvSpPr>
          <p:nvPr>
            <p:ph type="ctrTitle" hasCustomPrompt="1"/>
          </p:nvPr>
        </p:nvSpPr>
        <p:spPr>
          <a:xfrm>
            <a:off x="1328056" y="790575"/>
            <a:ext cx="6007021" cy="2387600"/>
          </a:xfrm>
        </p:spPr>
        <p:txBody>
          <a:bodyPr anchor="b" anchorCtr="0"/>
          <a:lstStyle>
            <a:lvl1pPr algn="l">
              <a:defRPr sz="6000">
                <a:solidFill>
                  <a:schemeClr val="bg1"/>
                </a:solidFill>
                <a:latin typeface="Barlow Condensed SemiBold" panose="00000706000000000000" pitchFamily="2" charset="-18"/>
              </a:defRPr>
            </a:lvl1pPr>
          </a:lstStyle>
          <a:p>
            <a:r>
              <a:rPr lang="hu-HU"/>
              <a:t>TEMPLATE TITLE</a:t>
            </a:r>
          </a:p>
        </p:txBody>
      </p:sp>
      <p:sp>
        <p:nvSpPr>
          <p:cNvPr id="8" name="Téglalap 7">
            <a:extLst>
              <a:ext uri="{FF2B5EF4-FFF2-40B4-BE49-F238E27FC236}">
                <a16:creationId xmlns:a16="http://schemas.microsoft.com/office/drawing/2014/main" id="{884E1788-E10E-4568-9FCA-085342D0A0FE}"/>
              </a:ext>
            </a:extLst>
          </p:cNvPr>
          <p:cNvSpPr/>
          <p:nvPr userDrawn="1"/>
        </p:nvSpPr>
        <p:spPr>
          <a:xfrm>
            <a:off x="2147923" y="3613661"/>
            <a:ext cx="7577606" cy="1962739"/>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0" name="Téglalap 9">
            <a:extLst>
              <a:ext uri="{FF2B5EF4-FFF2-40B4-BE49-F238E27FC236}">
                <a16:creationId xmlns:a16="http://schemas.microsoft.com/office/drawing/2014/main" id="{2F752DB7-A098-4A34-83AD-521AD30BE440}"/>
              </a:ext>
            </a:extLst>
          </p:cNvPr>
          <p:cNvSpPr/>
          <p:nvPr userDrawn="1"/>
        </p:nvSpPr>
        <p:spPr>
          <a:xfrm>
            <a:off x="2442754" y="3835877"/>
            <a:ext cx="2863171"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 helye 21">
            <a:extLst>
              <a:ext uri="{FF2B5EF4-FFF2-40B4-BE49-F238E27FC236}">
                <a16:creationId xmlns:a16="http://schemas.microsoft.com/office/drawing/2014/main" id="{9E620866-B334-415A-B7F6-4E0BB861DB21}"/>
              </a:ext>
            </a:extLst>
          </p:cNvPr>
          <p:cNvSpPr>
            <a:spLocks noGrp="1"/>
          </p:cNvSpPr>
          <p:nvPr>
            <p:ph type="body" sz="quarter" idx="13"/>
          </p:nvPr>
        </p:nvSpPr>
        <p:spPr>
          <a:xfrm>
            <a:off x="2466471" y="3880144"/>
            <a:ext cx="4492648" cy="301102"/>
          </a:xfrm>
        </p:spPr>
        <p:txBody>
          <a:bodyPr>
            <a:normAutofit/>
          </a:bodyPr>
          <a:lstStyle>
            <a:lvl1pPr marL="0" indent="0">
              <a:buNone/>
              <a:defRPr sz="1600">
                <a:solidFill>
                  <a:schemeClr val="bg1"/>
                </a:solidFill>
              </a:defRPr>
            </a:lvl1pPr>
          </a:lstStyle>
          <a:p>
            <a:pPr lvl="0"/>
            <a:r>
              <a:rPr lang="hu-HU"/>
              <a:t>Mintaszöveg szerkesztése</a:t>
            </a:r>
          </a:p>
        </p:txBody>
      </p:sp>
      <p:sp>
        <p:nvSpPr>
          <p:cNvPr id="3" name="Alcím 2">
            <a:extLst>
              <a:ext uri="{FF2B5EF4-FFF2-40B4-BE49-F238E27FC236}">
                <a16:creationId xmlns:a16="http://schemas.microsoft.com/office/drawing/2014/main" id="{84FBB4AC-EFFA-4D07-8C6A-517A6530269E}"/>
              </a:ext>
            </a:extLst>
          </p:cNvPr>
          <p:cNvSpPr>
            <a:spLocks noGrp="1"/>
          </p:cNvSpPr>
          <p:nvPr>
            <p:ph type="subTitle" idx="1"/>
          </p:nvPr>
        </p:nvSpPr>
        <p:spPr>
          <a:xfrm>
            <a:off x="2946763" y="4354311"/>
            <a:ext cx="6786684" cy="1222090"/>
          </a:xfrm>
        </p:spPr>
        <p:txBody>
          <a:bodyPr>
            <a:normAutofit/>
          </a:bodyPr>
          <a:lstStyle>
            <a:lvl1pPr marL="0" indent="0" algn="l">
              <a:buNone/>
              <a:defRPr sz="36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Kép helye 7">
            <a:extLst>
              <a:ext uri="{FF2B5EF4-FFF2-40B4-BE49-F238E27FC236}">
                <a16:creationId xmlns:a16="http://schemas.microsoft.com/office/drawing/2014/main" id="{69E03220-9D5F-7856-E2BA-0421229EA9F8}"/>
              </a:ext>
            </a:extLst>
          </p:cNvPr>
          <p:cNvSpPr>
            <a:spLocks noGrp="1"/>
          </p:cNvSpPr>
          <p:nvPr>
            <p:ph type="pic" sz="quarter" idx="14"/>
          </p:nvPr>
        </p:nvSpPr>
        <p:spPr>
          <a:xfrm>
            <a:off x="7200833" y="371333"/>
            <a:ext cx="4970462" cy="3410041"/>
          </a:xfrm>
        </p:spPr>
        <p:txBody>
          <a:bodyPr/>
          <a:lstStyle/>
          <a:p>
            <a:endParaRPr lang="en-GB"/>
          </a:p>
        </p:txBody>
      </p:sp>
      <p:pic>
        <p:nvPicPr>
          <p:cNvPr id="13" name="Picture 12" descr="A black and white logo&#10;&#10;Description automatically generated">
            <a:extLst>
              <a:ext uri="{FF2B5EF4-FFF2-40B4-BE49-F238E27FC236}">
                <a16:creationId xmlns:a16="http://schemas.microsoft.com/office/drawing/2014/main" id="{F40BA46B-3202-1C9C-C9B4-65226FACAC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348" y="5858642"/>
            <a:ext cx="2990429" cy="810913"/>
          </a:xfrm>
          <a:prstGeom prst="rect">
            <a:avLst/>
          </a:prstGeom>
        </p:spPr>
      </p:pic>
    </p:spTree>
    <p:extLst>
      <p:ext uri="{BB962C8B-B14F-4D97-AF65-F5344CB8AC3E}">
        <p14:creationId xmlns:p14="http://schemas.microsoft.com/office/powerpoint/2010/main" val="270188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48FE9E64-4CEF-4D4F-95F2-3E3987C7E43D}"/>
              </a:ext>
            </a:extLst>
          </p:cNvPr>
          <p:cNvSpPr/>
          <p:nvPr userDrawn="1"/>
        </p:nvSpPr>
        <p:spPr>
          <a:xfrm>
            <a:off x="0" y="0"/>
            <a:ext cx="12192000" cy="411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54303A68-59B6-4433-9B97-E7EFB2B2822A}"/>
              </a:ext>
            </a:extLst>
          </p:cNvPr>
          <p:cNvSpPr>
            <a:spLocks noGrp="1"/>
          </p:cNvSpPr>
          <p:nvPr>
            <p:ph type="title" hasCustomPrompt="1"/>
          </p:nvPr>
        </p:nvSpPr>
        <p:spPr>
          <a:xfrm>
            <a:off x="838199" y="483015"/>
            <a:ext cx="10515600" cy="2783033"/>
          </a:xfrm>
        </p:spPr>
        <p:txBody>
          <a:bodyPr anchor="b"/>
          <a:lstStyle>
            <a:lvl1pPr>
              <a:defRPr sz="6000">
                <a:solidFill>
                  <a:schemeClr val="accent1"/>
                </a:solidFill>
              </a:defRPr>
            </a:lvl1pPr>
          </a:lstStyle>
          <a:p>
            <a:r>
              <a:rPr lang="hu-HU"/>
              <a:t>MINTACÍM SZERKESZTÉSE</a:t>
            </a:r>
          </a:p>
        </p:txBody>
      </p:sp>
      <p:sp>
        <p:nvSpPr>
          <p:cNvPr id="4" name="Dátum helye 3">
            <a:extLst>
              <a:ext uri="{FF2B5EF4-FFF2-40B4-BE49-F238E27FC236}">
                <a16:creationId xmlns:a16="http://schemas.microsoft.com/office/drawing/2014/main" id="{83076E01-5471-4121-8BDC-C4D14A16EE2E}"/>
              </a:ext>
            </a:extLst>
          </p:cNvPr>
          <p:cNvSpPr>
            <a:spLocks noGrp="1"/>
          </p:cNvSpPr>
          <p:nvPr>
            <p:ph type="dt" sz="half" idx="10"/>
          </p:nvPr>
        </p:nvSpPr>
        <p:spPr/>
        <p:txBody>
          <a:bodyPr/>
          <a:lstStyle/>
          <a:p>
            <a:fld id="{D7FB87B5-0151-4C4C-BDBA-2629F430EDB0}" type="datetime4">
              <a:rPr lang="en-GB" smtClean="0"/>
              <a:t>11 December 2024</a:t>
            </a:fld>
            <a:endParaRPr lang="hu-HU"/>
          </a:p>
        </p:txBody>
      </p:sp>
      <p:sp>
        <p:nvSpPr>
          <p:cNvPr id="5" name="Élőláb helye 4">
            <a:extLst>
              <a:ext uri="{FF2B5EF4-FFF2-40B4-BE49-F238E27FC236}">
                <a16:creationId xmlns:a16="http://schemas.microsoft.com/office/drawing/2014/main" id="{C50BEB3E-00B5-4CF5-98F6-EE4F7DF005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B63871E-211F-4B1A-87DD-7DC539FBCF3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8" name="Téglalap 7">
            <a:extLst>
              <a:ext uri="{FF2B5EF4-FFF2-40B4-BE49-F238E27FC236}">
                <a16:creationId xmlns:a16="http://schemas.microsoft.com/office/drawing/2014/main" id="{F595A3C9-C8FF-4895-BC03-28631C3176F2}"/>
              </a:ext>
            </a:extLst>
          </p:cNvPr>
          <p:cNvSpPr/>
          <p:nvPr userDrawn="1"/>
        </p:nvSpPr>
        <p:spPr>
          <a:xfrm>
            <a:off x="2923673" y="3575915"/>
            <a:ext cx="8478253" cy="198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zöveg helye 2">
            <a:extLst>
              <a:ext uri="{FF2B5EF4-FFF2-40B4-BE49-F238E27FC236}">
                <a16:creationId xmlns:a16="http://schemas.microsoft.com/office/drawing/2014/main" id="{1B642C6D-55C2-4195-B358-EEB9CF8413FB}"/>
              </a:ext>
            </a:extLst>
          </p:cNvPr>
          <p:cNvSpPr>
            <a:spLocks noGrp="1"/>
          </p:cNvSpPr>
          <p:nvPr>
            <p:ph type="body" idx="1" hasCustomPrompt="1"/>
          </p:nvPr>
        </p:nvSpPr>
        <p:spPr>
          <a:xfrm>
            <a:off x="3172327" y="3789083"/>
            <a:ext cx="7992978" cy="325717"/>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szeresztse</a:t>
            </a:r>
          </a:p>
        </p:txBody>
      </p:sp>
      <p:sp>
        <p:nvSpPr>
          <p:cNvPr id="11" name="Szöveg helye 2">
            <a:extLst>
              <a:ext uri="{FF2B5EF4-FFF2-40B4-BE49-F238E27FC236}">
                <a16:creationId xmlns:a16="http://schemas.microsoft.com/office/drawing/2014/main" id="{16EBB799-404C-41CA-B4D3-F2F6074875A4}"/>
              </a:ext>
            </a:extLst>
          </p:cNvPr>
          <p:cNvSpPr>
            <a:spLocks noGrp="1"/>
          </p:cNvSpPr>
          <p:nvPr>
            <p:ph type="body" idx="13"/>
          </p:nvPr>
        </p:nvSpPr>
        <p:spPr>
          <a:xfrm>
            <a:off x="3172327" y="4261808"/>
            <a:ext cx="7992978" cy="11764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23954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48FE9E64-4CEF-4D4F-95F2-3E3987C7E43D}"/>
              </a:ext>
            </a:extLst>
          </p:cNvPr>
          <p:cNvSpPr/>
          <p:nvPr userDrawn="1"/>
        </p:nvSpPr>
        <p:spPr>
          <a:xfrm>
            <a:off x="0" y="0"/>
            <a:ext cx="12192000" cy="411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54303A68-59B6-4433-9B97-E7EFB2B2822A}"/>
              </a:ext>
            </a:extLst>
          </p:cNvPr>
          <p:cNvSpPr>
            <a:spLocks noGrp="1"/>
          </p:cNvSpPr>
          <p:nvPr>
            <p:ph type="title" hasCustomPrompt="1"/>
          </p:nvPr>
        </p:nvSpPr>
        <p:spPr>
          <a:xfrm>
            <a:off x="838199" y="483015"/>
            <a:ext cx="10515600" cy="2783033"/>
          </a:xfrm>
        </p:spPr>
        <p:txBody>
          <a:bodyPr anchor="b"/>
          <a:lstStyle>
            <a:lvl1pPr>
              <a:defRPr sz="6000">
                <a:solidFill>
                  <a:schemeClr val="bg1"/>
                </a:solidFill>
              </a:defRPr>
            </a:lvl1pPr>
          </a:lstStyle>
          <a:p>
            <a:r>
              <a:rPr lang="hu-HU"/>
              <a:t>MINTACÍM SZERKESZTÉSE</a:t>
            </a:r>
          </a:p>
        </p:txBody>
      </p:sp>
      <p:sp>
        <p:nvSpPr>
          <p:cNvPr id="4" name="Dátum helye 3">
            <a:extLst>
              <a:ext uri="{FF2B5EF4-FFF2-40B4-BE49-F238E27FC236}">
                <a16:creationId xmlns:a16="http://schemas.microsoft.com/office/drawing/2014/main" id="{83076E01-5471-4121-8BDC-C4D14A16EE2E}"/>
              </a:ext>
            </a:extLst>
          </p:cNvPr>
          <p:cNvSpPr>
            <a:spLocks noGrp="1"/>
          </p:cNvSpPr>
          <p:nvPr>
            <p:ph type="dt" sz="half" idx="10"/>
          </p:nvPr>
        </p:nvSpPr>
        <p:spPr/>
        <p:txBody>
          <a:bodyPr/>
          <a:lstStyle/>
          <a:p>
            <a:fld id="{D7FB87B5-0151-4C4C-BDBA-2629F430EDB0}" type="datetime4">
              <a:rPr lang="en-GB" smtClean="0"/>
              <a:t>11 December 2024</a:t>
            </a:fld>
            <a:endParaRPr lang="hu-HU"/>
          </a:p>
        </p:txBody>
      </p:sp>
      <p:sp>
        <p:nvSpPr>
          <p:cNvPr id="5" name="Élőláb helye 4">
            <a:extLst>
              <a:ext uri="{FF2B5EF4-FFF2-40B4-BE49-F238E27FC236}">
                <a16:creationId xmlns:a16="http://schemas.microsoft.com/office/drawing/2014/main" id="{C50BEB3E-00B5-4CF5-98F6-EE4F7DF005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B63871E-211F-4B1A-87DD-7DC539FBCF3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8" name="Téglalap 7">
            <a:extLst>
              <a:ext uri="{FF2B5EF4-FFF2-40B4-BE49-F238E27FC236}">
                <a16:creationId xmlns:a16="http://schemas.microsoft.com/office/drawing/2014/main" id="{F595A3C9-C8FF-4895-BC03-28631C3176F2}"/>
              </a:ext>
            </a:extLst>
          </p:cNvPr>
          <p:cNvSpPr/>
          <p:nvPr userDrawn="1"/>
        </p:nvSpPr>
        <p:spPr>
          <a:xfrm>
            <a:off x="2923673" y="3575915"/>
            <a:ext cx="8478253" cy="198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zöveg helye 2">
            <a:extLst>
              <a:ext uri="{FF2B5EF4-FFF2-40B4-BE49-F238E27FC236}">
                <a16:creationId xmlns:a16="http://schemas.microsoft.com/office/drawing/2014/main" id="{1B642C6D-55C2-4195-B358-EEB9CF8413FB}"/>
              </a:ext>
            </a:extLst>
          </p:cNvPr>
          <p:cNvSpPr>
            <a:spLocks noGrp="1"/>
          </p:cNvSpPr>
          <p:nvPr>
            <p:ph type="body" idx="1"/>
          </p:nvPr>
        </p:nvSpPr>
        <p:spPr>
          <a:xfrm>
            <a:off x="3172327" y="3789083"/>
            <a:ext cx="7992978" cy="325717"/>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11" name="Szöveg helye 2">
            <a:extLst>
              <a:ext uri="{FF2B5EF4-FFF2-40B4-BE49-F238E27FC236}">
                <a16:creationId xmlns:a16="http://schemas.microsoft.com/office/drawing/2014/main" id="{16EBB799-404C-41CA-B4D3-F2F6074875A4}"/>
              </a:ext>
            </a:extLst>
          </p:cNvPr>
          <p:cNvSpPr>
            <a:spLocks noGrp="1"/>
          </p:cNvSpPr>
          <p:nvPr>
            <p:ph type="body" idx="13"/>
          </p:nvPr>
        </p:nvSpPr>
        <p:spPr>
          <a:xfrm>
            <a:off x="3172327" y="4261808"/>
            <a:ext cx="7992978" cy="11764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42211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mpare">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ADE4F1C1-83E2-4FCF-9380-2A5DFFC4F55B}"/>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mboid 8">
            <a:extLst>
              <a:ext uri="{FF2B5EF4-FFF2-40B4-BE49-F238E27FC236}">
                <a16:creationId xmlns:a16="http://schemas.microsoft.com/office/drawing/2014/main" id="{8D1404C8-3AD9-4933-B3A1-43F14C50A18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40B61C92-F8BA-407A-B390-54942D2B2FC5}"/>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3" name="Tartalom helye 2">
            <a:extLst>
              <a:ext uri="{FF2B5EF4-FFF2-40B4-BE49-F238E27FC236}">
                <a16:creationId xmlns:a16="http://schemas.microsoft.com/office/drawing/2014/main" id="{4D54657B-AFD9-48A0-BC8D-2414747A8A5E}"/>
              </a:ext>
            </a:extLst>
          </p:cNvPr>
          <p:cNvSpPr>
            <a:spLocks noGrp="1"/>
          </p:cNvSpPr>
          <p:nvPr>
            <p:ph sz="half" idx="1"/>
          </p:nvPr>
        </p:nvSpPr>
        <p:spPr>
          <a:xfrm>
            <a:off x="886666" y="2087249"/>
            <a:ext cx="4412493" cy="343872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2" name="Téglalap 11">
            <a:extLst>
              <a:ext uri="{FF2B5EF4-FFF2-40B4-BE49-F238E27FC236}">
                <a16:creationId xmlns:a16="http://schemas.microsoft.com/office/drawing/2014/main" id="{894DAA36-B59C-4B95-A0E1-44695518ABE6}"/>
              </a:ext>
            </a:extLst>
          </p:cNvPr>
          <p:cNvSpPr/>
          <p:nvPr userDrawn="1"/>
        </p:nvSpPr>
        <p:spPr>
          <a:xfrm>
            <a:off x="6244389" y="1765876"/>
            <a:ext cx="5109410" cy="4081471"/>
          </a:xfrm>
          <a:prstGeom prst="rect">
            <a:avLst/>
          </a:prstGeom>
          <a:solidFill>
            <a:srgbClr val="E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artalom helye 3">
            <a:extLst>
              <a:ext uri="{FF2B5EF4-FFF2-40B4-BE49-F238E27FC236}">
                <a16:creationId xmlns:a16="http://schemas.microsoft.com/office/drawing/2014/main" id="{98ECF5C9-85C6-4992-B104-8290EAAF599B}"/>
              </a:ext>
            </a:extLst>
          </p:cNvPr>
          <p:cNvSpPr>
            <a:spLocks noGrp="1"/>
          </p:cNvSpPr>
          <p:nvPr>
            <p:ph sz="half" idx="2"/>
          </p:nvPr>
        </p:nvSpPr>
        <p:spPr>
          <a:xfrm>
            <a:off x="6592847" y="2111872"/>
            <a:ext cx="4412493" cy="343872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95322B4E-4AA7-47F5-A452-66DD8426CA90}"/>
              </a:ext>
            </a:extLst>
          </p:cNvPr>
          <p:cNvSpPr>
            <a:spLocks noGrp="1"/>
          </p:cNvSpPr>
          <p:nvPr>
            <p:ph type="dt" sz="half" idx="10"/>
          </p:nvPr>
        </p:nvSpPr>
        <p:spPr/>
        <p:txBody>
          <a:bodyPr/>
          <a:lstStyle/>
          <a:p>
            <a:fld id="{0F00CDA3-9717-4898-992E-3206B984799A}" type="datetime4">
              <a:rPr lang="en-GB" smtClean="0"/>
              <a:t>11 December 2024</a:t>
            </a:fld>
            <a:endParaRPr lang="hu-HU"/>
          </a:p>
        </p:txBody>
      </p:sp>
      <p:sp>
        <p:nvSpPr>
          <p:cNvPr id="6" name="Élőláb helye 5">
            <a:extLst>
              <a:ext uri="{FF2B5EF4-FFF2-40B4-BE49-F238E27FC236}">
                <a16:creationId xmlns:a16="http://schemas.microsoft.com/office/drawing/2014/main" id="{C0769B7C-4BF5-401C-85DB-E421D8E32F59}"/>
              </a:ext>
            </a:extLst>
          </p:cNvPr>
          <p:cNvSpPr>
            <a:spLocks noGrp="1"/>
          </p:cNvSpPr>
          <p:nvPr>
            <p:ph type="ftr" sz="quarter" idx="11"/>
          </p:nvPr>
        </p:nvSpPr>
        <p:spPr>
          <a:xfrm>
            <a:off x="5008156" y="6079850"/>
            <a:ext cx="4057618" cy="422157"/>
          </a:xfrm>
        </p:spPr>
        <p:txBody>
          <a:bodyPr/>
          <a:lstStyle/>
          <a:p>
            <a:endParaRPr lang="hu-HU"/>
          </a:p>
        </p:txBody>
      </p:sp>
      <p:sp>
        <p:nvSpPr>
          <p:cNvPr id="7" name="Dia számának helye 6">
            <a:extLst>
              <a:ext uri="{FF2B5EF4-FFF2-40B4-BE49-F238E27FC236}">
                <a16:creationId xmlns:a16="http://schemas.microsoft.com/office/drawing/2014/main" id="{A7CBE3AB-095C-4126-961B-D66BFBB5F493}"/>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9" name="Romboid 8">
            <a:extLst>
              <a:ext uri="{FF2B5EF4-FFF2-40B4-BE49-F238E27FC236}">
                <a16:creationId xmlns:a16="http://schemas.microsoft.com/office/drawing/2014/main" id="{635A9525-973F-4502-8451-1A5BB937657A}"/>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églalap 12">
            <a:extLst>
              <a:ext uri="{FF2B5EF4-FFF2-40B4-BE49-F238E27FC236}">
                <a16:creationId xmlns:a16="http://schemas.microsoft.com/office/drawing/2014/main" id="{63CF2AD7-239C-4EC3-8C1E-D77781EF077F}"/>
              </a:ext>
            </a:extLst>
          </p:cNvPr>
          <p:cNvSpPr/>
          <p:nvPr userDrawn="1"/>
        </p:nvSpPr>
        <p:spPr>
          <a:xfrm>
            <a:off x="3684027" y="6593305"/>
            <a:ext cx="8507973" cy="26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13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Compare">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ADE4F1C1-83E2-4FCF-9380-2A5DFFC4F55B}"/>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mboid 8">
            <a:extLst>
              <a:ext uri="{FF2B5EF4-FFF2-40B4-BE49-F238E27FC236}">
                <a16:creationId xmlns:a16="http://schemas.microsoft.com/office/drawing/2014/main" id="{8D1404C8-3AD9-4933-B3A1-43F14C50A18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40B61C92-F8BA-407A-B390-54942D2B2FC5}"/>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3" name="Tartalom helye 2">
            <a:extLst>
              <a:ext uri="{FF2B5EF4-FFF2-40B4-BE49-F238E27FC236}">
                <a16:creationId xmlns:a16="http://schemas.microsoft.com/office/drawing/2014/main" id="{4D54657B-AFD9-48A0-BC8D-2414747A8A5E}"/>
              </a:ext>
            </a:extLst>
          </p:cNvPr>
          <p:cNvSpPr>
            <a:spLocks noGrp="1"/>
          </p:cNvSpPr>
          <p:nvPr>
            <p:ph sz="half" idx="1"/>
          </p:nvPr>
        </p:nvSpPr>
        <p:spPr>
          <a:xfrm>
            <a:off x="886666" y="2087249"/>
            <a:ext cx="4412493" cy="343872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2" name="Téglalap 11">
            <a:extLst>
              <a:ext uri="{FF2B5EF4-FFF2-40B4-BE49-F238E27FC236}">
                <a16:creationId xmlns:a16="http://schemas.microsoft.com/office/drawing/2014/main" id="{894DAA36-B59C-4B95-A0E1-44695518ABE6}"/>
              </a:ext>
            </a:extLst>
          </p:cNvPr>
          <p:cNvSpPr/>
          <p:nvPr userDrawn="1"/>
        </p:nvSpPr>
        <p:spPr>
          <a:xfrm>
            <a:off x="6244389" y="1765876"/>
            <a:ext cx="5109410" cy="4081471"/>
          </a:xfrm>
          <a:prstGeom prst="rect">
            <a:avLst/>
          </a:prstGeom>
          <a:solidFill>
            <a:srgbClr val="FE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artalom helye 3">
            <a:extLst>
              <a:ext uri="{FF2B5EF4-FFF2-40B4-BE49-F238E27FC236}">
                <a16:creationId xmlns:a16="http://schemas.microsoft.com/office/drawing/2014/main" id="{98ECF5C9-85C6-4992-B104-8290EAAF599B}"/>
              </a:ext>
            </a:extLst>
          </p:cNvPr>
          <p:cNvSpPr>
            <a:spLocks noGrp="1"/>
          </p:cNvSpPr>
          <p:nvPr>
            <p:ph sz="half" idx="2"/>
          </p:nvPr>
        </p:nvSpPr>
        <p:spPr>
          <a:xfrm>
            <a:off x="6592847" y="2111872"/>
            <a:ext cx="4412493" cy="343872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95322B4E-4AA7-47F5-A452-66DD8426CA90}"/>
              </a:ext>
            </a:extLst>
          </p:cNvPr>
          <p:cNvSpPr>
            <a:spLocks noGrp="1"/>
          </p:cNvSpPr>
          <p:nvPr>
            <p:ph type="dt" sz="half" idx="10"/>
          </p:nvPr>
        </p:nvSpPr>
        <p:spPr/>
        <p:txBody>
          <a:bodyPr/>
          <a:lstStyle/>
          <a:p>
            <a:fld id="{0F00CDA3-9717-4898-992E-3206B984799A}" type="datetime4">
              <a:rPr lang="en-GB" smtClean="0"/>
              <a:t>11 December 2024</a:t>
            </a:fld>
            <a:endParaRPr lang="hu-HU"/>
          </a:p>
        </p:txBody>
      </p:sp>
      <p:sp>
        <p:nvSpPr>
          <p:cNvPr id="6" name="Élőláb helye 5">
            <a:extLst>
              <a:ext uri="{FF2B5EF4-FFF2-40B4-BE49-F238E27FC236}">
                <a16:creationId xmlns:a16="http://schemas.microsoft.com/office/drawing/2014/main" id="{C0769B7C-4BF5-401C-85DB-E421D8E32F59}"/>
              </a:ext>
            </a:extLst>
          </p:cNvPr>
          <p:cNvSpPr>
            <a:spLocks noGrp="1"/>
          </p:cNvSpPr>
          <p:nvPr>
            <p:ph type="ftr" sz="quarter" idx="11"/>
          </p:nvPr>
        </p:nvSpPr>
        <p:spPr>
          <a:xfrm>
            <a:off x="5008156" y="6079850"/>
            <a:ext cx="4057618" cy="422157"/>
          </a:xfrm>
        </p:spPr>
        <p:txBody>
          <a:bodyPr/>
          <a:lstStyle/>
          <a:p>
            <a:endParaRPr lang="hu-HU"/>
          </a:p>
        </p:txBody>
      </p:sp>
      <p:sp>
        <p:nvSpPr>
          <p:cNvPr id="7" name="Dia számának helye 6">
            <a:extLst>
              <a:ext uri="{FF2B5EF4-FFF2-40B4-BE49-F238E27FC236}">
                <a16:creationId xmlns:a16="http://schemas.microsoft.com/office/drawing/2014/main" id="{A7CBE3AB-095C-4126-961B-D66BFBB5F493}"/>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9" name="Romboid 8">
            <a:extLst>
              <a:ext uri="{FF2B5EF4-FFF2-40B4-BE49-F238E27FC236}">
                <a16:creationId xmlns:a16="http://schemas.microsoft.com/office/drawing/2014/main" id="{635A9525-973F-4502-8451-1A5BB937657A}"/>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églalap 12">
            <a:extLst>
              <a:ext uri="{FF2B5EF4-FFF2-40B4-BE49-F238E27FC236}">
                <a16:creationId xmlns:a16="http://schemas.microsoft.com/office/drawing/2014/main" id="{63CF2AD7-239C-4EC3-8C1E-D77781EF077F}"/>
              </a:ext>
            </a:extLst>
          </p:cNvPr>
          <p:cNvSpPr/>
          <p:nvPr userDrawn="1"/>
        </p:nvSpPr>
        <p:spPr>
          <a:xfrm>
            <a:off x="3684027" y="6593305"/>
            <a:ext cx="8507973" cy="26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769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e">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4AD0C708-4229-4AE0-A3CE-D604A0625A6D}"/>
              </a:ext>
            </a:extLst>
          </p:cNvPr>
          <p:cNvSpPr/>
          <p:nvPr userDrawn="1"/>
        </p:nvSpPr>
        <p:spPr>
          <a:xfrm>
            <a:off x="836612" y="1695889"/>
            <a:ext cx="4962609" cy="4081471"/>
          </a:xfrm>
          <a:prstGeom prst="rect">
            <a:avLst/>
          </a:prstGeom>
          <a:solidFill>
            <a:srgbClr val="FC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églalap 9">
            <a:extLst>
              <a:ext uri="{FF2B5EF4-FFF2-40B4-BE49-F238E27FC236}">
                <a16:creationId xmlns:a16="http://schemas.microsoft.com/office/drawing/2014/main" id="{FBA35141-3061-42DD-B6D4-55412E6ECDF2}"/>
              </a:ext>
            </a:extLst>
          </p:cNvPr>
          <p:cNvSpPr/>
          <p:nvPr userDrawn="1"/>
        </p:nvSpPr>
        <p:spPr>
          <a:xfrm>
            <a:off x="0" y="-9265"/>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mboid 8">
            <a:extLst>
              <a:ext uri="{FF2B5EF4-FFF2-40B4-BE49-F238E27FC236}">
                <a16:creationId xmlns:a16="http://schemas.microsoft.com/office/drawing/2014/main" id="{5E36E5B5-0364-4AF1-B183-FD8F55981A61}"/>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mboid 8">
            <a:extLst>
              <a:ext uri="{FF2B5EF4-FFF2-40B4-BE49-F238E27FC236}">
                <a16:creationId xmlns:a16="http://schemas.microsoft.com/office/drawing/2014/main" id="{8BE6B67F-D80D-49D2-AA24-356F03FD693E}"/>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7DECB45C-42FF-475F-AE1B-F06C1FA37702}"/>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hu-HU"/>
              <a:t>Mintacím szerkesztése</a:t>
            </a:r>
          </a:p>
        </p:txBody>
      </p:sp>
      <p:sp>
        <p:nvSpPr>
          <p:cNvPr id="3" name="Szöveg helye 2">
            <a:extLst>
              <a:ext uri="{FF2B5EF4-FFF2-40B4-BE49-F238E27FC236}">
                <a16:creationId xmlns:a16="http://schemas.microsoft.com/office/drawing/2014/main" id="{07F2F964-8196-4E22-8891-C120F07E23A1}"/>
              </a:ext>
            </a:extLst>
          </p:cNvPr>
          <p:cNvSpPr>
            <a:spLocks noGrp="1"/>
          </p:cNvSpPr>
          <p:nvPr>
            <p:ph type="body" idx="1"/>
          </p:nvPr>
        </p:nvSpPr>
        <p:spPr>
          <a:xfrm>
            <a:off x="1076825" y="1981137"/>
            <a:ext cx="4405629" cy="556203"/>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C39CB4C-9B52-478F-A404-691E9A6424C9}"/>
              </a:ext>
            </a:extLst>
          </p:cNvPr>
          <p:cNvSpPr>
            <a:spLocks noGrp="1"/>
          </p:cNvSpPr>
          <p:nvPr>
            <p:ph sz="half" idx="2"/>
          </p:nvPr>
        </p:nvSpPr>
        <p:spPr>
          <a:xfrm>
            <a:off x="1076826" y="2790927"/>
            <a:ext cx="4405628" cy="281578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C0DC2C5-F994-4C11-B7B0-653E01519E6E}"/>
              </a:ext>
            </a:extLst>
          </p:cNvPr>
          <p:cNvSpPr>
            <a:spLocks noGrp="1"/>
          </p:cNvSpPr>
          <p:nvPr>
            <p:ph type="dt" sz="half" idx="10"/>
          </p:nvPr>
        </p:nvSpPr>
        <p:spPr/>
        <p:txBody>
          <a:bodyPr/>
          <a:lstStyle/>
          <a:p>
            <a:fld id="{63E2E946-E713-4683-9378-B0DEF5BBA7A7}" type="datetime4">
              <a:rPr lang="en-GB" smtClean="0"/>
              <a:t>11 December 2024</a:t>
            </a:fld>
            <a:endParaRPr lang="hu-HU"/>
          </a:p>
        </p:txBody>
      </p:sp>
      <p:sp>
        <p:nvSpPr>
          <p:cNvPr id="8" name="Élőláb helye 7">
            <a:extLst>
              <a:ext uri="{FF2B5EF4-FFF2-40B4-BE49-F238E27FC236}">
                <a16:creationId xmlns:a16="http://schemas.microsoft.com/office/drawing/2014/main" id="{EFE357FD-3EE1-47FB-A562-5B37FF494166}"/>
              </a:ext>
            </a:extLst>
          </p:cNvPr>
          <p:cNvSpPr>
            <a:spLocks noGrp="1"/>
          </p:cNvSpPr>
          <p:nvPr>
            <p:ph type="ftr" sz="quarter" idx="11"/>
          </p:nvPr>
        </p:nvSpPr>
        <p:spPr>
          <a:xfrm>
            <a:off x="5008156" y="6079850"/>
            <a:ext cx="4057618" cy="422157"/>
          </a:xfrm>
        </p:spPr>
        <p:txBody>
          <a:bodyPr/>
          <a:lstStyle/>
          <a:p>
            <a:endParaRPr lang="hu-HU"/>
          </a:p>
        </p:txBody>
      </p:sp>
      <p:sp>
        <p:nvSpPr>
          <p:cNvPr id="9" name="Dia számának helye 8">
            <a:extLst>
              <a:ext uri="{FF2B5EF4-FFF2-40B4-BE49-F238E27FC236}">
                <a16:creationId xmlns:a16="http://schemas.microsoft.com/office/drawing/2014/main" id="{5C9BF8D8-4433-43B5-9F67-29022D38156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15" name="Szöveg helye 2">
            <a:extLst>
              <a:ext uri="{FF2B5EF4-FFF2-40B4-BE49-F238E27FC236}">
                <a16:creationId xmlns:a16="http://schemas.microsoft.com/office/drawing/2014/main" id="{BFC2664E-D6D7-4ED4-8F79-D0AB95131F3B}"/>
              </a:ext>
            </a:extLst>
          </p:cNvPr>
          <p:cNvSpPr>
            <a:spLocks noGrp="1"/>
          </p:cNvSpPr>
          <p:nvPr>
            <p:ph type="body" idx="13"/>
          </p:nvPr>
        </p:nvSpPr>
        <p:spPr>
          <a:xfrm>
            <a:off x="6659477" y="1981137"/>
            <a:ext cx="4405629" cy="556203"/>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artalom helye 3">
            <a:extLst>
              <a:ext uri="{FF2B5EF4-FFF2-40B4-BE49-F238E27FC236}">
                <a16:creationId xmlns:a16="http://schemas.microsoft.com/office/drawing/2014/main" id="{D07973F3-DFDE-43C7-BB0D-5F99390E0BA7}"/>
              </a:ext>
            </a:extLst>
          </p:cNvPr>
          <p:cNvSpPr>
            <a:spLocks noGrp="1"/>
          </p:cNvSpPr>
          <p:nvPr>
            <p:ph sz="half" idx="14"/>
          </p:nvPr>
        </p:nvSpPr>
        <p:spPr>
          <a:xfrm>
            <a:off x="6659477" y="2790926"/>
            <a:ext cx="4405628" cy="281578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7" name="Téglalap 16">
            <a:extLst>
              <a:ext uri="{FF2B5EF4-FFF2-40B4-BE49-F238E27FC236}">
                <a16:creationId xmlns:a16="http://schemas.microsoft.com/office/drawing/2014/main" id="{FF86FACE-6767-466A-BC53-5DB4519BA129}"/>
              </a:ext>
            </a:extLst>
          </p:cNvPr>
          <p:cNvSpPr/>
          <p:nvPr userDrawn="1"/>
        </p:nvSpPr>
        <p:spPr>
          <a:xfrm>
            <a:off x="3684027" y="6593305"/>
            <a:ext cx="8507973" cy="26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872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7C2188D8-B631-42D6-8B53-2134B1BF64FE}"/>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átum helye 2">
            <a:extLst>
              <a:ext uri="{FF2B5EF4-FFF2-40B4-BE49-F238E27FC236}">
                <a16:creationId xmlns:a16="http://schemas.microsoft.com/office/drawing/2014/main" id="{00409C08-500F-425E-A631-F3E447C9DC49}"/>
              </a:ext>
            </a:extLst>
          </p:cNvPr>
          <p:cNvSpPr>
            <a:spLocks noGrp="1"/>
          </p:cNvSpPr>
          <p:nvPr>
            <p:ph type="dt" sz="half" idx="10"/>
          </p:nvPr>
        </p:nvSpPr>
        <p:spPr/>
        <p:txBody>
          <a:bodyPr/>
          <a:lstStyle/>
          <a:p>
            <a:fld id="{18D2039E-21E3-48C7-A1A8-E006C5A52F98}" type="datetime4">
              <a:rPr lang="en-GB" smtClean="0"/>
              <a:t>11 December 2024</a:t>
            </a:fld>
            <a:endParaRPr lang="hu-HU"/>
          </a:p>
        </p:txBody>
      </p:sp>
      <p:sp>
        <p:nvSpPr>
          <p:cNvPr id="4" name="Élőláb helye 3">
            <a:extLst>
              <a:ext uri="{FF2B5EF4-FFF2-40B4-BE49-F238E27FC236}">
                <a16:creationId xmlns:a16="http://schemas.microsoft.com/office/drawing/2014/main" id="{5BB291FA-1117-4618-9340-B417DCB0665A}"/>
              </a:ext>
            </a:extLst>
          </p:cNvPr>
          <p:cNvSpPr>
            <a:spLocks noGrp="1"/>
          </p:cNvSpPr>
          <p:nvPr>
            <p:ph type="ftr" sz="quarter" idx="11"/>
          </p:nvPr>
        </p:nvSpPr>
        <p:spPr>
          <a:xfrm>
            <a:off x="5008156" y="6079850"/>
            <a:ext cx="4057618" cy="422157"/>
          </a:xfrm>
        </p:spPr>
        <p:txBody>
          <a:bodyPr/>
          <a:lstStyle/>
          <a:p>
            <a:endParaRPr lang="hu-HU"/>
          </a:p>
        </p:txBody>
      </p:sp>
      <p:sp>
        <p:nvSpPr>
          <p:cNvPr id="5" name="Dia számának helye 4">
            <a:extLst>
              <a:ext uri="{FF2B5EF4-FFF2-40B4-BE49-F238E27FC236}">
                <a16:creationId xmlns:a16="http://schemas.microsoft.com/office/drawing/2014/main" id="{DB6FF193-ECA9-4B15-8E95-18EA2FB04EC9}"/>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7" name="Romboid 8">
            <a:extLst>
              <a:ext uri="{FF2B5EF4-FFF2-40B4-BE49-F238E27FC236}">
                <a16:creationId xmlns:a16="http://schemas.microsoft.com/office/drawing/2014/main" id="{08B16C17-DEDB-4B66-A00B-932F4A24E8C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mboid 8">
            <a:extLst>
              <a:ext uri="{FF2B5EF4-FFF2-40B4-BE49-F238E27FC236}">
                <a16:creationId xmlns:a16="http://schemas.microsoft.com/office/drawing/2014/main" id="{B959643C-E9A3-49FC-805A-0064491336AF}"/>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88B8E353-6C20-4968-ADB6-2AAC55E2FC4E}"/>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9" name="Téglalap 8">
            <a:extLst>
              <a:ext uri="{FF2B5EF4-FFF2-40B4-BE49-F238E27FC236}">
                <a16:creationId xmlns:a16="http://schemas.microsoft.com/office/drawing/2014/main" id="{A9D45B41-B4D0-4927-B8BA-4AC4AB2D77C2}"/>
              </a:ext>
            </a:extLst>
          </p:cNvPr>
          <p:cNvSpPr/>
          <p:nvPr userDrawn="1"/>
        </p:nvSpPr>
        <p:spPr>
          <a:xfrm>
            <a:off x="3684027" y="6593305"/>
            <a:ext cx="8507973" cy="26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846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7C2188D8-B631-42D6-8B53-2134B1BF64FE}"/>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átum helye 2">
            <a:extLst>
              <a:ext uri="{FF2B5EF4-FFF2-40B4-BE49-F238E27FC236}">
                <a16:creationId xmlns:a16="http://schemas.microsoft.com/office/drawing/2014/main" id="{00409C08-500F-425E-A631-F3E447C9DC49}"/>
              </a:ext>
            </a:extLst>
          </p:cNvPr>
          <p:cNvSpPr>
            <a:spLocks noGrp="1"/>
          </p:cNvSpPr>
          <p:nvPr>
            <p:ph type="dt" sz="half" idx="10"/>
          </p:nvPr>
        </p:nvSpPr>
        <p:spPr/>
        <p:txBody>
          <a:bodyPr/>
          <a:lstStyle/>
          <a:p>
            <a:fld id="{18D2039E-21E3-48C7-A1A8-E006C5A52F98}" type="datetime4">
              <a:rPr lang="en-GB" smtClean="0"/>
              <a:t>11 December 2024</a:t>
            </a:fld>
            <a:endParaRPr lang="hu-HU"/>
          </a:p>
        </p:txBody>
      </p:sp>
      <p:sp>
        <p:nvSpPr>
          <p:cNvPr id="4" name="Élőláb helye 3">
            <a:extLst>
              <a:ext uri="{FF2B5EF4-FFF2-40B4-BE49-F238E27FC236}">
                <a16:creationId xmlns:a16="http://schemas.microsoft.com/office/drawing/2014/main" id="{5BB291FA-1117-4618-9340-B417DCB0665A}"/>
              </a:ext>
            </a:extLst>
          </p:cNvPr>
          <p:cNvSpPr>
            <a:spLocks noGrp="1"/>
          </p:cNvSpPr>
          <p:nvPr>
            <p:ph type="ftr" sz="quarter" idx="11"/>
          </p:nvPr>
        </p:nvSpPr>
        <p:spPr>
          <a:xfrm>
            <a:off x="5008156" y="6079850"/>
            <a:ext cx="4057618" cy="422157"/>
          </a:xfrm>
        </p:spPr>
        <p:txBody>
          <a:bodyPr/>
          <a:lstStyle/>
          <a:p>
            <a:endParaRPr lang="hu-HU"/>
          </a:p>
        </p:txBody>
      </p:sp>
      <p:sp>
        <p:nvSpPr>
          <p:cNvPr id="5" name="Dia számának helye 4">
            <a:extLst>
              <a:ext uri="{FF2B5EF4-FFF2-40B4-BE49-F238E27FC236}">
                <a16:creationId xmlns:a16="http://schemas.microsoft.com/office/drawing/2014/main" id="{DB6FF193-ECA9-4B15-8E95-18EA2FB04EC9}"/>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7" name="Romboid 8">
            <a:extLst>
              <a:ext uri="{FF2B5EF4-FFF2-40B4-BE49-F238E27FC236}">
                <a16:creationId xmlns:a16="http://schemas.microsoft.com/office/drawing/2014/main" id="{08B16C17-DEDB-4B66-A00B-932F4A24E8C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mboid 8">
            <a:extLst>
              <a:ext uri="{FF2B5EF4-FFF2-40B4-BE49-F238E27FC236}">
                <a16:creationId xmlns:a16="http://schemas.microsoft.com/office/drawing/2014/main" id="{B959643C-E9A3-49FC-805A-0064491336AF}"/>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88B8E353-6C20-4968-ADB6-2AAC55E2FC4E}"/>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9" name="Téglalap 8">
            <a:extLst>
              <a:ext uri="{FF2B5EF4-FFF2-40B4-BE49-F238E27FC236}">
                <a16:creationId xmlns:a16="http://schemas.microsoft.com/office/drawing/2014/main" id="{A9D45B41-B4D0-4927-B8BA-4AC4AB2D77C2}"/>
              </a:ext>
            </a:extLst>
          </p:cNvPr>
          <p:cNvSpPr/>
          <p:nvPr userDrawn="1"/>
        </p:nvSpPr>
        <p:spPr>
          <a:xfrm>
            <a:off x="3684027" y="6593305"/>
            <a:ext cx="8507973" cy="26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984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cus title and content">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00409C08-500F-425E-A631-F3E447C9DC49}"/>
              </a:ext>
            </a:extLst>
          </p:cNvPr>
          <p:cNvSpPr>
            <a:spLocks noGrp="1"/>
          </p:cNvSpPr>
          <p:nvPr>
            <p:ph type="dt" sz="half" idx="10"/>
          </p:nvPr>
        </p:nvSpPr>
        <p:spPr/>
        <p:txBody>
          <a:bodyPr/>
          <a:lstStyle/>
          <a:p>
            <a:fld id="{18D2039E-21E3-48C7-A1A8-E006C5A52F98}" type="datetime4">
              <a:rPr lang="en-GB" smtClean="0"/>
              <a:t>11 December 2024</a:t>
            </a:fld>
            <a:endParaRPr lang="hu-HU"/>
          </a:p>
        </p:txBody>
      </p:sp>
      <p:sp>
        <p:nvSpPr>
          <p:cNvPr id="4" name="Élőláb helye 3">
            <a:extLst>
              <a:ext uri="{FF2B5EF4-FFF2-40B4-BE49-F238E27FC236}">
                <a16:creationId xmlns:a16="http://schemas.microsoft.com/office/drawing/2014/main" id="{5BB291FA-1117-4618-9340-B417DCB0665A}"/>
              </a:ext>
            </a:extLst>
          </p:cNvPr>
          <p:cNvSpPr>
            <a:spLocks noGrp="1"/>
          </p:cNvSpPr>
          <p:nvPr>
            <p:ph type="ftr" sz="quarter" idx="11"/>
          </p:nvPr>
        </p:nvSpPr>
        <p:spPr>
          <a:xfrm>
            <a:off x="5008156" y="6079850"/>
            <a:ext cx="4057618" cy="422157"/>
          </a:xfrm>
        </p:spPr>
        <p:txBody>
          <a:bodyPr/>
          <a:lstStyle/>
          <a:p>
            <a:endParaRPr lang="hu-HU"/>
          </a:p>
        </p:txBody>
      </p:sp>
      <p:sp>
        <p:nvSpPr>
          <p:cNvPr id="5" name="Dia számának helye 4">
            <a:extLst>
              <a:ext uri="{FF2B5EF4-FFF2-40B4-BE49-F238E27FC236}">
                <a16:creationId xmlns:a16="http://schemas.microsoft.com/office/drawing/2014/main" id="{DB6FF193-ECA9-4B15-8E95-18EA2FB04EC9}"/>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10" name="Téglalap 12">
            <a:extLst>
              <a:ext uri="{FF2B5EF4-FFF2-40B4-BE49-F238E27FC236}">
                <a16:creationId xmlns:a16="http://schemas.microsoft.com/office/drawing/2014/main" id="{CFE131B3-FA71-4532-2441-0DBF58530CF7}"/>
              </a:ext>
            </a:extLst>
          </p:cNvPr>
          <p:cNvSpPr/>
          <p:nvPr userDrawn="1"/>
        </p:nvSpPr>
        <p:spPr>
          <a:xfrm>
            <a:off x="0" y="-9266"/>
            <a:ext cx="12192000" cy="2772344"/>
          </a:xfrm>
          <a:prstGeom prst="rect">
            <a:avLst/>
          </a:prstGeom>
          <a:solidFill>
            <a:srgbClr val="FE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mboid 8">
            <a:extLst>
              <a:ext uri="{FF2B5EF4-FFF2-40B4-BE49-F238E27FC236}">
                <a16:creationId xmlns:a16="http://schemas.microsoft.com/office/drawing/2014/main" id="{08B16C17-DEDB-4B66-A00B-932F4A24E8C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mboid 8">
            <a:extLst>
              <a:ext uri="{FF2B5EF4-FFF2-40B4-BE49-F238E27FC236}">
                <a16:creationId xmlns:a16="http://schemas.microsoft.com/office/drawing/2014/main" id="{B959643C-E9A3-49FC-805A-0064491336AF}"/>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88B8E353-6C20-4968-ADB6-2AAC55E2FC4E}"/>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11" name="Téglalap 12">
            <a:extLst>
              <a:ext uri="{FF2B5EF4-FFF2-40B4-BE49-F238E27FC236}">
                <a16:creationId xmlns:a16="http://schemas.microsoft.com/office/drawing/2014/main" id="{C2842971-A51E-195D-AA19-40EE3A4EE911}"/>
              </a:ext>
            </a:extLst>
          </p:cNvPr>
          <p:cNvSpPr/>
          <p:nvPr userDrawn="1"/>
        </p:nvSpPr>
        <p:spPr>
          <a:xfrm>
            <a:off x="0" y="2693504"/>
            <a:ext cx="12192000" cy="3200400"/>
          </a:xfrm>
          <a:prstGeom prst="rect">
            <a:avLst/>
          </a:prstGeom>
          <a:solidFill>
            <a:srgbClr val="FCC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artalom helye 2">
            <a:extLst>
              <a:ext uri="{FF2B5EF4-FFF2-40B4-BE49-F238E27FC236}">
                <a16:creationId xmlns:a16="http://schemas.microsoft.com/office/drawing/2014/main" id="{61AB872E-A54E-A428-694C-4DE2ADC3EF79}"/>
              </a:ext>
            </a:extLst>
          </p:cNvPr>
          <p:cNvSpPr>
            <a:spLocks noGrp="1"/>
          </p:cNvSpPr>
          <p:nvPr>
            <p:ph idx="1"/>
          </p:nvPr>
        </p:nvSpPr>
        <p:spPr>
          <a:xfrm>
            <a:off x="838200" y="2167799"/>
            <a:ext cx="10515599" cy="3410041"/>
          </a:xfrm>
        </p:spPr>
        <p:txBody>
          <a:bodyPr>
            <a:normAutofit/>
          </a:bodyPr>
          <a:lstStyle>
            <a:lvl1pPr>
              <a:buClr>
                <a:schemeClr val="tx1"/>
              </a:buClr>
              <a:defRPr sz="2000" b="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196465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cus title and content">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00409C08-500F-425E-A631-F3E447C9DC49}"/>
              </a:ext>
            </a:extLst>
          </p:cNvPr>
          <p:cNvSpPr>
            <a:spLocks noGrp="1"/>
          </p:cNvSpPr>
          <p:nvPr>
            <p:ph type="dt" sz="half" idx="10"/>
          </p:nvPr>
        </p:nvSpPr>
        <p:spPr/>
        <p:txBody>
          <a:bodyPr/>
          <a:lstStyle/>
          <a:p>
            <a:fld id="{18D2039E-21E3-48C7-A1A8-E006C5A52F98}" type="datetime4">
              <a:rPr lang="en-GB" smtClean="0"/>
              <a:t>11 December 2024</a:t>
            </a:fld>
            <a:endParaRPr lang="hu-HU"/>
          </a:p>
        </p:txBody>
      </p:sp>
      <p:sp>
        <p:nvSpPr>
          <p:cNvPr id="4" name="Élőláb helye 3">
            <a:extLst>
              <a:ext uri="{FF2B5EF4-FFF2-40B4-BE49-F238E27FC236}">
                <a16:creationId xmlns:a16="http://schemas.microsoft.com/office/drawing/2014/main" id="{5BB291FA-1117-4618-9340-B417DCB0665A}"/>
              </a:ext>
            </a:extLst>
          </p:cNvPr>
          <p:cNvSpPr>
            <a:spLocks noGrp="1"/>
          </p:cNvSpPr>
          <p:nvPr>
            <p:ph type="ftr" sz="quarter" idx="11"/>
          </p:nvPr>
        </p:nvSpPr>
        <p:spPr>
          <a:xfrm>
            <a:off x="5008156" y="6079850"/>
            <a:ext cx="4057618" cy="422157"/>
          </a:xfrm>
        </p:spPr>
        <p:txBody>
          <a:bodyPr/>
          <a:lstStyle/>
          <a:p>
            <a:endParaRPr lang="hu-HU"/>
          </a:p>
        </p:txBody>
      </p:sp>
      <p:sp>
        <p:nvSpPr>
          <p:cNvPr id="5" name="Dia számának helye 4">
            <a:extLst>
              <a:ext uri="{FF2B5EF4-FFF2-40B4-BE49-F238E27FC236}">
                <a16:creationId xmlns:a16="http://schemas.microsoft.com/office/drawing/2014/main" id="{DB6FF193-ECA9-4B15-8E95-18EA2FB04EC9}"/>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10" name="Téglalap 12">
            <a:extLst>
              <a:ext uri="{FF2B5EF4-FFF2-40B4-BE49-F238E27FC236}">
                <a16:creationId xmlns:a16="http://schemas.microsoft.com/office/drawing/2014/main" id="{CFE131B3-FA71-4532-2441-0DBF58530CF7}"/>
              </a:ext>
            </a:extLst>
          </p:cNvPr>
          <p:cNvSpPr/>
          <p:nvPr userDrawn="1"/>
        </p:nvSpPr>
        <p:spPr>
          <a:xfrm>
            <a:off x="0" y="-9266"/>
            <a:ext cx="12192000" cy="2772344"/>
          </a:xfrm>
          <a:prstGeom prst="rect">
            <a:avLst/>
          </a:prstGeom>
          <a:solidFill>
            <a:srgbClr val="E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mboid 8">
            <a:extLst>
              <a:ext uri="{FF2B5EF4-FFF2-40B4-BE49-F238E27FC236}">
                <a16:creationId xmlns:a16="http://schemas.microsoft.com/office/drawing/2014/main" id="{08B16C17-DEDB-4B66-A00B-932F4A24E8C3}"/>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mboid 8">
            <a:extLst>
              <a:ext uri="{FF2B5EF4-FFF2-40B4-BE49-F238E27FC236}">
                <a16:creationId xmlns:a16="http://schemas.microsoft.com/office/drawing/2014/main" id="{B959643C-E9A3-49FC-805A-0064491336AF}"/>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88B8E353-6C20-4968-ADB6-2AAC55E2FC4E}"/>
              </a:ext>
            </a:extLst>
          </p:cNvPr>
          <p:cNvSpPr>
            <a:spLocks noGrp="1"/>
          </p:cNvSpPr>
          <p:nvPr>
            <p:ph type="title"/>
          </p:nvPr>
        </p:nvSpPr>
        <p:spPr/>
        <p:txBody>
          <a:bodyPr/>
          <a:lstStyle>
            <a:lvl1pPr>
              <a:defRPr>
                <a:solidFill>
                  <a:schemeClr val="tx1"/>
                </a:solidFill>
              </a:defRPr>
            </a:lvl1pPr>
          </a:lstStyle>
          <a:p>
            <a:r>
              <a:rPr lang="hu-HU"/>
              <a:t>Mintacím szerkesztése</a:t>
            </a:r>
          </a:p>
        </p:txBody>
      </p:sp>
      <p:sp>
        <p:nvSpPr>
          <p:cNvPr id="11" name="Téglalap 12">
            <a:extLst>
              <a:ext uri="{FF2B5EF4-FFF2-40B4-BE49-F238E27FC236}">
                <a16:creationId xmlns:a16="http://schemas.microsoft.com/office/drawing/2014/main" id="{C2842971-A51E-195D-AA19-40EE3A4EE911}"/>
              </a:ext>
            </a:extLst>
          </p:cNvPr>
          <p:cNvSpPr/>
          <p:nvPr userDrawn="1"/>
        </p:nvSpPr>
        <p:spPr>
          <a:xfrm>
            <a:off x="0" y="2693504"/>
            <a:ext cx="12192000" cy="3200400"/>
          </a:xfrm>
          <a:prstGeom prst="rect">
            <a:avLst/>
          </a:prstGeom>
          <a:solidFill>
            <a:srgbClr val="74B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artalom helye 2">
            <a:extLst>
              <a:ext uri="{FF2B5EF4-FFF2-40B4-BE49-F238E27FC236}">
                <a16:creationId xmlns:a16="http://schemas.microsoft.com/office/drawing/2014/main" id="{13BE6D3D-3C91-02E6-534D-25BA63DB5205}"/>
              </a:ext>
            </a:extLst>
          </p:cNvPr>
          <p:cNvSpPr>
            <a:spLocks noGrp="1"/>
          </p:cNvSpPr>
          <p:nvPr>
            <p:ph idx="1"/>
          </p:nvPr>
        </p:nvSpPr>
        <p:spPr>
          <a:xfrm>
            <a:off x="838200" y="2167799"/>
            <a:ext cx="10515599" cy="3410041"/>
          </a:xfrm>
        </p:spPr>
        <p:txBody>
          <a:bodyPr>
            <a:normAutofit/>
          </a:bodyPr>
          <a:lstStyle>
            <a:lvl1pPr>
              <a:buClr>
                <a:schemeClr val="tx1"/>
              </a:buClr>
              <a:defRPr sz="2000" b="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96155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AF35EA93-CF16-47B4-97E3-429DE77DB165}"/>
              </a:ext>
            </a:extLst>
          </p:cNvPr>
          <p:cNvSpPr>
            <a:spLocks noGrp="1"/>
          </p:cNvSpPr>
          <p:nvPr>
            <p:ph type="dt" sz="half" idx="10"/>
          </p:nvPr>
        </p:nvSpPr>
        <p:spPr/>
        <p:txBody>
          <a:bodyPr/>
          <a:lstStyle/>
          <a:p>
            <a:fld id="{A04F8D54-D627-484A-9BC6-932846E2D41C}" type="datetime4">
              <a:rPr lang="en-GB" smtClean="0"/>
              <a:t>11 December 2024</a:t>
            </a:fld>
            <a:endParaRPr lang="hu-HU"/>
          </a:p>
        </p:txBody>
      </p:sp>
      <p:sp>
        <p:nvSpPr>
          <p:cNvPr id="3" name="Élőláb helye 2">
            <a:extLst>
              <a:ext uri="{FF2B5EF4-FFF2-40B4-BE49-F238E27FC236}">
                <a16:creationId xmlns:a16="http://schemas.microsoft.com/office/drawing/2014/main" id="{DF0CD91A-6948-4C37-A7D3-D8BAD6937A25}"/>
              </a:ext>
            </a:extLst>
          </p:cNvPr>
          <p:cNvSpPr>
            <a:spLocks noGrp="1"/>
          </p:cNvSpPr>
          <p:nvPr>
            <p:ph type="ftr" sz="quarter" idx="11"/>
          </p:nvPr>
        </p:nvSpPr>
        <p:spPr>
          <a:xfrm>
            <a:off x="5008156" y="6079850"/>
            <a:ext cx="4057618" cy="422157"/>
          </a:xfrm>
        </p:spPr>
        <p:txBody>
          <a:bodyPr/>
          <a:lstStyle/>
          <a:p>
            <a:endParaRPr lang="hu-HU"/>
          </a:p>
        </p:txBody>
      </p:sp>
      <p:sp>
        <p:nvSpPr>
          <p:cNvPr id="4" name="Dia számának helye 3">
            <a:extLst>
              <a:ext uri="{FF2B5EF4-FFF2-40B4-BE49-F238E27FC236}">
                <a16:creationId xmlns:a16="http://schemas.microsoft.com/office/drawing/2014/main" id="{4B803921-59A0-4532-8D41-A1D1443A3D86}"/>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8" name="Téglalap 7">
            <a:extLst>
              <a:ext uri="{FF2B5EF4-FFF2-40B4-BE49-F238E27FC236}">
                <a16:creationId xmlns:a16="http://schemas.microsoft.com/office/drawing/2014/main" id="{78ADBFAC-1A1E-44A7-8E80-458ACDFE18AB}"/>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96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out pictur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5BE037D3-19D6-42F4-A7E2-8BD6FD4E069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Élőláb helye 4">
            <a:extLst>
              <a:ext uri="{FF2B5EF4-FFF2-40B4-BE49-F238E27FC236}">
                <a16:creationId xmlns:a16="http://schemas.microsoft.com/office/drawing/2014/main" id="{97AEFB96-B1A2-4F75-B21C-9D36544D78E3}"/>
              </a:ext>
            </a:extLst>
          </p:cNvPr>
          <p:cNvSpPr txBox="1">
            <a:spLocks/>
          </p:cNvSpPr>
          <p:nvPr userDrawn="1"/>
        </p:nvSpPr>
        <p:spPr>
          <a:xfrm>
            <a:off x="9805639" y="6120115"/>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a:t>
            </a:r>
            <a:r>
              <a:rPr lang="hu-HU" err="1"/>
              <a:t>enablingNGOLaw</a:t>
            </a:r>
            <a:endParaRPr lang="hu-HU"/>
          </a:p>
        </p:txBody>
      </p:sp>
      <p:pic>
        <p:nvPicPr>
          <p:cNvPr id="18" name="Kép 17">
            <a:extLst>
              <a:ext uri="{FF2B5EF4-FFF2-40B4-BE49-F238E27FC236}">
                <a16:creationId xmlns:a16="http://schemas.microsoft.com/office/drawing/2014/main" id="{E1552E06-985B-4C7C-AFED-D8A6426A09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428824" y="6144165"/>
            <a:ext cx="304623" cy="304623"/>
          </a:xfrm>
          <a:prstGeom prst="rect">
            <a:avLst/>
          </a:prstGeom>
        </p:spPr>
      </p:pic>
      <p:pic>
        <p:nvPicPr>
          <p:cNvPr id="19" name="Kép 18">
            <a:extLst>
              <a:ext uri="{FF2B5EF4-FFF2-40B4-BE49-F238E27FC236}">
                <a16:creationId xmlns:a16="http://schemas.microsoft.com/office/drawing/2014/main" id="{66684956-B8B2-4019-8484-05B04C097CD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453944" y="6149338"/>
            <a:ext cx="304623" cy="304623"/>
          </a:xfrm>
          <a:prstGeom prst="rect">
            <a:avLst/>
          </a:prstGeom>
        </p:spPr>
      </p:pic>
      <p:sp>
        <p:nvSpPr>
          <p:cNvPr id="20" name="Élőláb helye 4">
            <a:extLst>
              <a:ext uri="{FF2B5EF4-FFF2-40B4-BE49-F238E27FC236}">
                <a16:creationId xmlns:a16="http://schemas.microsoft.com/office/drawing/2014/main" id="{066D7E65-7CBC-4FB5-8843-83A0907D917B}"/>
              </a:ext>
            </a:extLst>
          </p:cNvPr>
          <p:cNvSpPr txBox="1">
            <a:spLocks/>
          </p:cNvSpPr>
          <p:nvPr userDrawn="1"/>
        </p:nvSpPr>
        <p:spPr>
          <a:xfrm>
            <a:off x="7824368" y="6144166"/>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www.ecnl.org</a:t>
            </a:r>
          </a:p>
        </p:txBody>
      </p:sp>
      <p:sp>
        <p:nvSpPr>
          <p:cNvPr id="2" name="Cím 1">
            <a:extLst>
              <a:ext uri="{FF2B5EF4-FFF2-40B4-BE49-F238E27FC236}">
                <a16:creationId xmlns:a16="http://schemas.microsoft.com/office/drawing/2014/main" id="{76D250F0-E40E-466B-A0F3-0D54643AF169}"/>
              </a:ext>
            </a:extLst>
          </p:cNvPr>
          <p:cNvSpPr>
            <a:spLocks noGrp="1"/>
          </p:cNvSpPr>
          <p:nvPr>
            <p:ph type="ctrTitle" hasCustomPrompt="1"/>
          </p:nvPr>
        </p:nvSpPr>
        <p:spPr>
          <a:xfrm>
            <a:off x="1328057" y="790575"/>
            <a:ext cx="5934892" cy="2387600"/>
          </a:xfrm>
        </p:spPr>
        <p:txBody>
          <a:bodyPr anchor="b" anchorCtr="0"/>
          <a:lstStyle>
            <a:lvl1pPr algn="l">
              <a:defRPr sz="6000">
                <a:solidFill>
                  <a:schemeClr val="bg1"/>
                </a:solidFill>
                <a:latin typeface="Barlow Condensed SemiBold" panose="00000706000000000000" pitchFamily="2" charset="-18"/>
              </a:defRPr>
            </a:lvl1pPr>
          </a:lstStyle>
          <a:p>
            <a:r>
              <a:rPr lang="hu-HU"/>
              <a:t>TEMPLATE TITLE</a:t>
            </a:r>
          </a:p>
        </p:txBody>
      </p:sp>
      <p:sp>
        <p:nvSpPr>
          <p:cNvPr id="8" name="Téglalap 7">
            <a:extLst>
              <a:ext uri="{FF2B5EF4-FFF2-40B4-BE49-F238E27FC236}">
                <a16:creationId xmlns:a16="http://schemas.microsoft.com/office/drawing/2014/main" id="{884E1788-E10E-4568-9FCA-085342D0A0FE}"/>
              </a:ext>
            </a:extLst>
          </p:cNvPr>
          <p:cNvSpPr/>
          <p:nvPr userDrawn="1"/>
        </p:nvSpPr>
        <p:spPr>
          <a:xfrm>
            <a:off x="2147923" y="3613661"/>
            <a:ext cx="7585524" cy="1962739"/>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0" name="Téglalap 9">
            <a:extLst>
              <a:ext uri="{FF2B5EF4-FFF2-40B4-BE49-F238E27FC236}">
                <a16:creationId xmlns:a16="http://schemas.microsoft.com/office/drawing/2014/main" id="{2F752DB7-A098-4A34-83AD-521AD30BE440}"/>
              </a:ext>
            </a:extLst>
          </p:cNvPr>
          <p:cNvSpPr/>
          <p:nvPr userDrawn="1"/>
        </p:nvSpPr>
        <p:spPr>
          <a:xfrm>
            <a:off x="2442754" y="3835877"/>
            <a:ext cx="2863171"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 helye 21">
            <a:extLst>
              <a:ext uri="{FF2B5EF4-FFF2-40B4-BE49-F238E27FC236}">
                <a16:creationId xmlns:a16="http://schemas.microsoft.com/office/drawing/2014/main" id="{9E620866-B334-415A-B7F6-4E0BB861DB21}"/>
              </a:ext>
            </a:extLst>
          </p:cNvPr>
          <p:cNvSpPr>
            <a:spLocks noGrp="1"/>
          </p:cNvSpPr>
          <p:nvPr>
            <p:ph type="body" sz="quarter" idx="13"/>
          </p:nvPr>
        </p:nvSpPr>
        <p:spPr>
          <a:xfrm>
            <a:off x="2466471" y="3880144"/>
            <a:ext cx="4492648" cy="301102"/>
          </a:xfrm>
        </p:spPr>
        <p:txBody>
          <a:bodyPr>
            <a:normAutofit/>
          </a:bodyPr>
          <a:lstStyle>
            <a:lvl1pPr marL="0" indent="0">
              <a:buNone/>
              <a:defRPr sz="1600">
                <a:solidFill>
                  <a:schemeClr val="bg1"/>
                </a:solidFill>
              </a:defRPr>
            </a:lvl1pPr>
          </a:lstStyle>
          <a:p>
            <a:pPr lvl="0"/>
            <a:r>
              <a:rPr lang="hu-HU"/>
              <a:t>Mintaszöveg szerkesztése</a:t>
            </a:r>
          </a:p>
        </p:txBody>
      </p:sp>
      <p:sp>
        <p:nvSpPr>
          <p:cNvPr id="3" name="Alcím 2">
            <a:extLst>
              <a:ext uri="{FF2B5EF4-FFF2-40B4-BE49-F238E27FC236}">
                <a16:creationId xmlns:a16="http://schemas.microsoft.com/office/drawing/2014/main" id="{84FBB4AC-EFFA-4D07-8C6A-517A6530269E}"/>
              </a:ext>
            </a:extLst>
          </p:cNvPr>
          <p:cNvSpPr>
            <a:spLocks noGrp="1"/>
          </p:cNvSpPr>
          <p:nvPr>
            <p:ph type="subTitle" idx="1"/>
          </p:nvPr>
        </p:nvSpPr>
        <p:spPr>
          <a:xfrm>
            <a:off x="2946763" y="4354311"/>
            <a:ext cx="6786684" cy="1222090"/>
          </a:xfrm>
        </p:spPr>
        <p:txBody>
          <a:bodyPr>
            <a:normAutofit/>
          </a:bodyPr>
          <a:lstStyle>
            <a:lvl1pPr marL="0" indent="0" algn="l">
              <a:buNone/>
              <a:defRPr sz="36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pic>
        <p:nvPicPr>
          <p:cNvPr id="5" name="Picture 4" descr="A black and white logo&#10;&#10;Description automatically generated">
            <a:extLst>
              <a:ext uri="{FF2B5EF4-FFF2-40B4-BE49-F238E27FC236}">
                <a16:creationId xmlns:a16="http://schemas.microsoft.com/office/drawing/2014/main" id="{50C9008A-7452-AD4F-58FB-C14AB3DDB9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348" y="5858642"/>
            <a:ext cx="2990429" cy="810913"/>
          </a:xfrm>
          <a:prstGeom prst="rect">
            <a:avLst/>
          </a:prstGeom>
        </p:spPr>
      </p:pic>
    </p:spTree>
    <p:extLst>
      <p:ext uri="{BB962C8B-B14F-4D97-AF65-F5344CB8AC3E}">
        <p14:creationId xmlns:p14="http://schemas.microsoft.com/office/powerpoint/2010/main" val="415680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picture">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9EBEEFE4-4605-40BF-B917-5A6BE222B9E8}"/>
              </a:ext>
            </a:extLst>
          </p:cNvPr>
          <p:cNvSpPr/>
          <p:nvPr userDrawn="1"/>
        </p:nvSpPr>
        <p:spPr>
          <a:xfrm>
            <a:off x="0" y="0"/>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églalap 8">
            <a:extLst>
              <a:ext uri="{FF2B5EF4-FFF2-40B4-BE49-F238E27FC236}">
                <a16:creationId xmlns:a16="http://schemas.microsoft.com/office/drawing/2014/main" id="{CCEB56F2-42DE-4BA5-A0E0-458A04700FD1}"/>
              </a:ext>
            </a:extLst>
          </p:cNvPr>
          <p:cNvSpPr/>
          <p:nvPr userDrawn="1"/>
        </p:nvSpPr>
        <p:spPr>
          <a:xfrm>
            <a:off x="836612" y="457200"/>
            <a:ext cx="3935413" cy="5053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1F783A4A-C72F-4EE9-BEA3-E68A7FD0A7AB}"/>
              </a:ext>
            </a:extLst>
          </p:cNvPr>
          <p:cNvSpPr>
            <a:spLocks noGrp="1"/>
          </p:cNvSpPr>
          <p:nvPr>
            <p:ph type="title"/>
          </p:nvPr>
        </p:nvSpPr>
        <p:spPr>
          <a:xfrm>
            <a:off x="836612" y="457200"/>
            <a:ext cx="3935413" cy="1600200"/>
          </a:xfrm>
        </p:spPr>
        <p:txBody>
          <a:bodyPr anchor="b"/>
          <a:lstStyle>
            <a:lvl1pPr>
              <a:defRPr sz="3200">
                <a:solidFill>
                  <a:schemeClr val="bg1"/>
                </a:solidFill>
              </a:defRPr>
            </a:lvl1pPr>
          </a:lstStyle>
          <a:p>
            <a:r>
              <a:rPr lang="hu-HU"/>
              <a:t>Mintacím szerkesztése</a:t>
            </a:r>
          </a:p>
        </p:txBody>
      </p:sp>
      <p:sp>
        <p:nvSpPr>
          <p:cNvPr id="3" name="Tartalom helye 2">
            <a:extLst>
              <a:ext uri="{FF2B5EF4-FFF2-40B4-BE49-F238E27FC236}">
                <a16:creationId xmlns:a16="http://schemas.microsoft.com/office/drawing/2014/main" id="{4241FBF8-1737-45E8-8346-4F695E2B02A3}"/>
              </a:ext>
            </a:extLst>
          </p:cNvPr>
          <p:cNvSpPr>
            <a:spLocks noGrp="1"/>
          </p:cNvSpPr>
          <p:nvPr>
            <p:ph idx="1"/>
          </p:nvPr>
        </p:nvSpPr>
        <p:spPr>
          <a:xfrm>
            <a:off x="5183188" y="987426"/>
            <a:ext cx="6172200" cy="4523038"/>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9E6403C-6893-4DA3-9998-4CC81E709127}"/>
              </a:ext>
            </a:extLst>
          </p:cNvPr>
          <p:cNvSpPr>
            <a:spLocks noGrp="1"/>
          </p:cNvSpPr>
          <p:nvPr>
            <p:ph type="body" sz="half" idx="2"/>
          </p:nvPr>
        </p:nvSpPr>
        <p:spPr>
          <a:xfrm>
            <a:off x="836612" y="2201779"/>
            <a:ext cx="3935413" cy="3308684"/>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781E410-EBEC-44C1-85EB-CB91A93EB9D3}"/>
              </a:ext>
            </a:extLst>
          </p:cNvPr>
          <p:cNvSpPr>
            <a:spLocks noGrp="1"/>
          </p:cNvSpPr>
          <p:nvPr>
            <p:ph type="dt" sz="half" idx="10"/>
          </p:nvPr>
        </p:nvSpPr>
        <p:spPr/>
        <p:txBody>
          <a:bodyPr/>
          <a:lstStyle/>
          <a:p>
            <a:fld id="{BC9E806D-0A23-4778-8F71-045521A4739D}" type="datetime4">
              <a:rPr lang="en-GB" smtClean="0"/>
              <a:t>11 December 2024</a:t>
            </a:fld>
            <a:endParaRPr lang="hu-HU"/>
          </a:p>
        </p:txBody>
      </p:sp>
      <p:sp>
        <p:nvSpPr>
          <p:cNvPr id="6" name="Élőláb helye 5">
            <a:extLst>
              <a:ext uri="{FF2B5EF4-FFF2-40B4-BE49-F238E27FC236}">
                <a16:creationId xmlns:a16="http://schemas.microsoft.com/office/drawing/2014/main" id="{7BA38B29-8FC0-45CA-9667-FE7F5556636E}"/>
              </a:ext>
            </a:extLst>
          </p:cNvPr>
          <p:cNvSpPr>
            <a:spLocks noGrp="1"/>
          </p:cNvSpPr>
          <p:nvPr>
            <p:ph type="ftr" sz="quarter" idx="11"/>
          </p:nvPr>
        </p:nvSpPr>
        <p:spPr>
          <a:xfrm>
            <a:off x="5008156" y="6079850"/>
            <a:ext cx="4057618" cy="422157"/>
          </a:xfrm>
        </p:spPr>
        <p:txBody>
          <a:bodyPr/>
          <a:lstStyle/>
          <a:p>
            <a:endParaRPr lang="hu-HU"/>
          </a:p>
        </p:txBody>
      </p:sp>
      <p:sp>
        <p:nvSpPr>
          <p:cNvPr id="7" name="Dia számának helye 6">
            <a:extLst>
              <a:ext uri="{FF2B5EF4-FFF2-40B4-BE49-F238E27FC236}">
                <a16:creationId xmlns:a16="http://schemas.microsoft.com/office/drawing/2014/main" id="{38D05325-D4C2-43D9-9EE5-EFB3CC9A6308}"/>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10" name="Téglalap 9">
            <a:extLst>
              <a:ext uri="{FF2B5EF4-FFF2-40B4-BE49-F238E27FC236}">
                <a16:creationId xmlns:a16="http://schemas.microsoft.com/office/drawing/2014/main" id="{E7E9BC50-804B-4D56-8172-3261F1DB7C55}"/>
              </a:ext>
            </a:extLst>
          </p:cNvPr>
          <p:cNvSpPr/>
          <p:nvPr userDrawn="1"/>
        </p:nvSpPr>
        <p:spPr>
          <a:xfrm>
            <a:off x="3684027" y="6593305"/>
            <a:ext cx="8507973" cy="26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57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93E0AC-8CE0-4EC3-A526-83F1FE00D70A}"/>
              </a:ext>
            </a:extLst>
          </p:cNvPr>
          <p:cNvSpPr>
            <a:spLocks noGrp="1"/>
          </p:cNvSpPr>
          <p:nvPr>
            <p:ph type="title"/>
          </p:nvPr>
        </p:nvSpPr>
        <p:spPr>
          <a:xfrm>
            <a:off x="836612" y="312823"/>
            <a:ext cx="3932237" cy="1239253"/>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00C331B-147B-4222-9889-379655998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DC31D09B-7E51-40AF-A47E-B92677631A21}"/>
              </a:ext>
            </a:extLst>
          </p:cNvPr>
          <p:cNvSpPr>
            <a:spLocks noGrp="1"/>
          </p:cNvSpPr>
          <p:nvPr>
            <p:ph type="body" sz="half" idx="2"/>
          </p:nvPr>
        </p:nvSpPr>
        <p:spPr>
          <a:xfrm>
            <a:off x="839788" y="2057400"/>
            <a:ext cx="3932237" cy="34530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CD95BC9-4617-4BD7-9A6D-92FF044B4744}"/>
              </a:ext>
            </a:extLst>
          </p:cNvPr>
          <p:cNvSpPr>
            <a:spLocks noGrp="1"/>
          </p:cNvSpPr>
          <p:nvPr>
            <p:ph type="dt" sz="half" idx="10"/>
          </p:nvPr>
        </p:nvSpPr>
        <p:spPr/>
        <p:txBody>
          <a:bodyPr/>
          <a:lstStyle/>
          <a:p>
            <a:fld id="{F5980BF3-E104-44D6-B25F-40E4C43FDE1B}" type="datetime4">
              <a:rPr lang="en-GB" smtClean="0"/>
              <a:t>11 December 2024</a:t>
            </a:fld>
            <a:endParaRPr lang="hu-HU"/>
          </a:p>
        </p:txBody>
      </p:sp>
      <p:sp>
        <p:nvSpPr>
          <p:cNvPr id="6" name="Élőláb helye 5">
            <a:extLst>
              <a:ext uri="{FF2B5EF4-FFF2-40B4-BE49-F238E27FC236}">
                <a16:creationId xmlns:a16="http://schemas.microsoft.com/office/drawing/2014/main" id="{217410A9-2157-4D42-BC71-EC3936D8D169}"/>
              </a:ext>
            </a:extLst>
          </p:cNvPr>
          <p:cNvSpPr>
            <a:spLocks noGrp="1"/>
          </p:cNvSpPr>
          <p:nvPr>
            <p:ph type="ftr" sz="quarter" idx="11"/>
          </p:nvPr>
        </p:nvSpPr>
        <p:spPr>
          <a:xfrm>
            <a:off x="5008156" y="6079850"/>
            <a:ext cx="4057618" cy="422157"/>
          </a:xfrm>
        </p:spPr>
        <p:txBody>
          <a:bodyPr/>
          <a:lstStyle/>
          <a:p>
            <a:endParaRPr lang="hu-HU"/>
          </a:p>
        </p:txBody>
      </p:sp>
      <p:sp>
        <p:nvSpPr>
          <p:cNvPr id="7" name="Dia számának helye 6">
            <a:extLst>
              <a:ext uri="{FF2B5EF4-FFF2-40B4-BE49-F238E27FC236}">
                <a16:creationId xmlns:a16="http://schemas.microsoft.com/office/drawing/2014/main" id="{335ED93C-F780-44B5-B3CA-06EE25FEB608}"/>
              </a:ext>
            </a:extLst>
          </p:cNvPr>
          <p:cNvSpPr>
            <a:spLocks noGrp="1"/>
          </p:cNvSpPr>
          <p:nvPr>
            <p:ph type="sldNum" sz="quarter" idx="12"/>
          </p:nvPr>
        </p:nvSpPr>
        <p:spPr/>
        <p:txBody>
          <a:bodyPr/>
          <a:lstStyle/>
          <a:p>
            <a:fld id="{603C3831-48B3-4D06-9C7C-EF573721388A}" type="slidenum">
              <a:rPr lang="hu-HU" smtClean="0"/>
              <a:t>‹#›</a:t>
            </a:fld>
            <a:endParaRPr lang="hu-HU"/>
          </a:p>
        </p:txBody>
      </p:sp>
    </p:spTree>
    <p:extLst>
      <p:ext uri="{BB962C8B-B14F-4D97-AF65-F5344CB8AC3E}">
        <p14:creationId xmlns:p14="http://schemas.microsoft.com/office/powerpoint/2010/main" val="272491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5BE037D3-19D6-42F4-A7E2-8BD6FD4E069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Élőláb helye 4">
            <a:extLst>
              <a:ext uri="{FF2B5EF4-FFF2-40B4-BE49-F238E27FC236}">
                <a16:creationId xmlns:a16="http://schemas.microsoft.com/office/drawing/2014/main" id="{97AEFB96-B1A2-4F75-B21C-9D36544D78E3}"/>
              </a:ext>
            </a:extLst>
          </p:cNvPr>
          <p:cNvSpPr txBox="1">
            <a:spLocks/>
          </p:cNvSpPr>
          <p:nvPr userDrawn="1"/>
        </p:nvSpPr>
        <p:spPr>
          <a:xfrm>
            <a:off x="3690240" y="5846182"/>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a:t>
            </a:r>
            <a:r>
              <a:rPr lang="hu-HU" err="1"/>
              <a:t>enablingNGOLaw</a:t>
            </a:r>
            <a:endParaRPr lang="hu-HU"/>
          </a:p>
        </p:txBody>
      </p:sp>
      <p:pic>
        <p:nvPicPr>
          <p:cNvPr id="18" name="Kép 17">
            <a:extLst>
              <a:ext uri="{FF2B5EF4-FFF2-40B4-BE49-F238E27FC236}">
                <a16:creationId xmlns:a16="http://schemas.microsoft.com/office/drawing/2014/main" id="{E1552E06-985B-4C7C-AFED-D8A6426A09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313425" y="5862766"/>
            <a:ext cx="304623" cy="304623"/>
          </a:xfrm>
          <a:prstGeom prst="rect">
            <a:avLst/>
          </a:prstGeom>
        </p:spPr>
      </p:pic>
      <p:pic>
        <p:nvPicPr>
          <p:cNvPr id="19" name="Kép 18">
            <a:extLst>
              <a:ext uri="{FF2B5EF4-FFF2-40B4-BE49-F238E27FC236}">
                <a16:creationId xmlns:a16="http://schemas.microsoft.com/office/drawing/2014/main" id="{66684956-B8B2-4019-8484-05B04C097CD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38545" y="5843875"/>
            <a:ext cx="304623" cy="304623"/>
          </a:xfrm>
          <a:prstGeom prst="rect">
            <a:avLst/>
          </a:prstGeom>
        </p:spPr>
      </p:pic>
      <p:sp>
        <p:nvSpPr>
          <p:cNvPr id="20" name="Élőláb helye 4">
            <a:extLst>
              <a:ext uri="{FF2B5EF4-FFF2-40B4-BE49-F238E27FC236}">
                <a16:creationId xmlns:a16="http://schemas.microsoft.com/office/drawing/2014/main" id="{066D7E65-7CBC-4FB5-8843-83A0907D917B}"/>
              </a:ext>
            </a:extLst>
          </p:cNvPr>
          <p:cNvSpPr txBox="1">
            <a:spLocks/>
          </p:cNvSpPr>
          <p:nvPr userDrawn="1"/>
        </p:nvSpPr>
        <p:spPr>
          <a:xfrm>
            <a:off x="1708969" y="5838703"/>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www.ecnl.org</a:t>
            </a:r>
          </a:p>
        </p:txBody>
      </p:sp>
      <p:sp>
        <p:nvSpPr>
          <p:cNvPr id="2" name="Cím 1">
            <a:extLst>
              <a:ext uri="{FF2B5EF4-FFF2-40B4-BE49-F238E27FC236}">
                <a16:creationId xmlns:a16="http://schemas.microsoft.com/office/drawing/2014/main" id="{76D250F0-E40E-466B-A0F3-0D54643AF169}"/>
              </a:ext>
            </a:extLst>
          </p:cNvPr>
          <p:cNvSpPr>
            <a:spLocks noGrp="1"/>
          </p:cNvSpPr>
          <p:nvPr>
            <p:ph type="ctrTitle" hasCustomPrompt="1"/>
          </p:nvPr>
        </p:nvSpPr>
        <p:spPr>
          <a:xfrm>
            <a:off x="1328057" y="790575"/>
            <a:ext cx="5934892" cy="2387600"/>
          </a:xfrm>
        </p:spPr>
        <p:txBody>
          <a:bodyPr anchor="b" anchorCtr="0"/>
          <a:lstStyle>
            <a:lvl1pPr algn="l">
              <a:defRPr sz="6000">
                <a:solidFill>
                  <a:schemeClr val="bg1"/>
                </a:solidFill>
                <a:latin typeface="Barlow Condensed SemiBold" panose="00000706000000000000" pitchFamily="2" charset="-18"/>
              </a:defRPr>
            </a:lvl1pPr>
          </a:lstStyle>
          <a:p>
            <a:r>
              <a:rPr lang="hu-HU"/>
              <a:t>THANK YOU!</a:t>
            </a:r>
          </a:p>
        </p:txBody>
      </p:sp>
      <p:sp>
        <p:nvSpPr>
          <p:cNvPr id="3" name="Alcím 2">
            <a:extLst>
              <a:ext uri="{FF2B5EF4-FFF2-40B4-BE49-F238E27FC236}">
                <a16:creationId xmlns:a16="http://schemas.microsoft.com/office/drawing/2014/main" id="{84FBB4AC-EFFA-4D07-8C6A-517A6530269E}"/>
              </a:ext>
            </a:extLst>
          </p:cNvPr>
          <p:cNvSpPr>
            <a:spLocks noGrp="1"/>
          </p:cNvSpPr>
          <p:nvPr>
            <p:ph type="subTitle" idx="1" hasCustomPrompt="1"/>
          </p:nvPr>
        </p:nvSpPr>
        <p:spPr>
          <a:xfrm>
            <a:off x="1328057" y="3429001"/>
            <a:ext cx="6298474" cy="1076686"/>
          </a:xfrm>
        </p:spPr>
        <p:txBody>
          <a:bodyPr>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European Center </a:t>
            </a:r>
            <a:r>
              <a:rPr lang="hu-HU" err="1"/>
              <a:t>for</a:t>
            </a:r>
            <a:r>
              <a:rPr lang="hu-HU"/>
              <a:t> </a:t>
            </a:r>
            <a:r>
              <a:rPr lang="hu-HU" err="1"/>
              <a:t>Not</a:t>
            </a:r>
            <a:r>
              <a:rPr lang="hu-HU"/>
              <a:t>-</a:t>
            </a:r>
            <a:r>
              <a:rPr lang="hu-HU" err="1"/>
              <a:t>for</a:t>
            </a:r>
            <a:r>
              <a:rPr lang="hu-HU"/>
              <a:t>-Profit Law </a:t>
            </a:r>
            <a:r>
              <a:rPr lang="hu-HU" err="1"/>
              <a:t>Stichting</a:t>
            </a:r>
            <a:endParaRPr lang="hu-HU"/>
          </a:p>
        </p:txBody>
      </p:sp>
      <p:sp>
        <p:nvSpPr>
          <p:cNvPr id="4" name="Szövegdoboz 3">
            <a:extLst>
              <a:ext uri="{FF2B5EF4-FFF2-40B4-BE49-F238E27FC236}">
                <a16:creationId xmlns:a16="http://schemas.microsoft.com/office/drawing/2014/main" id="{E9200B40-1980-4F88-B132-930737F72313}"/>
              </a:ext>
            </a:extLst>
          </p:cNvPr>
          <p:cNvSpPr txBox="1"/>
          <p:nvPr userDrawn="1"/>
        </p:nvSpPr>
        <p:spPr>
          <a:xfrm>
            <a:off x="1706118" y="5016107"/>
            <a:ext cx="3298534" cy="307777"/>
          </a:xfrm>
          <a:prstGeom prst="rect">
            <a:avLst/>
          </a:prstGeom>
          <a:noFill/>
        </p:spPr>
        <p:txBody>
          <a:bodyPr wrap="square" rtlCol="0">
            <a:spAutoFit/>
          </a:bodyPr>
          <a:lstStyle/>
          <a:p>
            <a:r>
              <a:rPr lang="hu-HU" sz="1400" err="1">
                <a:solidFill>
                  <a:schemeClr val="bg1"/>
                </a:solidFill>
                <a:latin typeface="Barlow Condensed" panose="00000506000000000000" pitchFamily="2" charset="-18"/>
              </a:rPr>
              <a:t>Riviervismarkt</a:t>
            </a:r>
            <a:r>
              <a:rPr lang="hu-HU" sz="1400">
                <a:solidFill>
                  <a:schemeClr val="bg1"/>
                </a:solidFill>
                <a:latin typeface="Barlow Condensed" panose="00000506000000000000" pitchFamily="2" charset="-18"/>
              </a:rPr>
              <a:t> 5, 2513 AM, </a:t>
            </a:r>
            <a:r>
              <a:rPr lang="hu-HU" sz="1400" err="1">
                <a:solidFill>
                  <a:schemeClr val="bg1"/>
                </a:solidFill>
                <a:latin typeface="Barlow Condensed" panose="00000506000000000000" pitchFamily="2" charset="-18"/>
              </a:rPr>
              <a:t>the</a:t>
            </a:r>
            <a:r>
              <a:rPr lang="hu-HU" sz="1400">
                <a:solidFill>
                  <a:schemeClr val="bg1"/>
                </a:solidFill>
                <a:latin typeface="Barlow Condensed" panose="00000506000000000000" pitchFamily="2" charset="-18"/>
              </a:rPr>
              <a:t> </a:t>
            </a:r>
            <a:r>
              <a:rPr lang="hu-HU" sz="1400" err="1">
                <a:solidFill>
                  <a:schemeClr val="bg1"/>
                </a:solidFill>
                <a:latin typeface="Barlow Condensed" panose="00000506000000000000" pitchFamily="2" charset="-18"/>
              </a:rPr>
              <a:t>Hague</a:t>
            </a:r>
            <a:r>
              <a:rPr lang="hu-HU" sz="1400">
                <a:solidFill>
                  <a:schemeClr val="bg1"/>
                </a:solidFill>
                <a:latin typeface="Barlow Condensed" panose="00000506000000000000" pitchFamily="2" charset="-18"/>
              </a:rPr>
              <a:t>, </a:t>
            </a:r>
            <a:r>
              <a:rPr lang="hu-HU" sz="1400" err="1">
                <a:solidFill>
                  <a:schemeClr val="bg1"/>
                </a:solidFill>
                <a:latin typeface="Barlow Condensed" panose="00000506000000000000" pitchFamily="2" charset="-18"/>
              </a:rPr>
              <a:t>Netherlands</a:t>
            </a:r>
            <a:endParaRPr lang="en-GB" sz="1400">
              <a:solidFill>
                <a:schemeClr val="bg1"/>
              </a:solidFill>
              <a:latin typeface="Barlow Condensed" panose="00000506000000000000" pitchFamily="2" charset="-18"/>
            </a:endParaRPr>
          </a:p>
        </p:txBody>
      </p:sp>
      <p:pic>
        <p:nvPicPr>
          <p:cNvPr id="6" name="Kép 5" descr="A képen rajz látható&#10;&#10;Automatikusan generált leírás">
            <a:extLst>
              <a:ext uri="{FF2B5EF4-FFF2-40B4-BE49-F238E27FC236}">
                <a16:creationId xmlns:a16="http://schemas.microsoft.com/office/drawing/2014/main" id="{3802E120-8C9D-4D01-B9D9-ACB9FF6401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545" y="5008851"/>
            <a:ext cx="295381" cy="295381"/>
          </a:xfrm>
          <a:prstGeom prst="rect">
            <a:avLst/>
          </a:prstGeom>
        </p:spPr>
      </p:pic>
      <p:sp>
        <p:nvSpPr>
          <p:cNvPr id="29" name="Élőláb helye 4">
            <a:extLst>
              <a:ext uri="{FF2B5EF4-FFF2-40B4-BE49-F238E27FC236}">
                <a16:creationId xmlns:a16="http://schemas.microsoft.com/office/drawing/2014/main" id="{B65163D0-F15E-453A-A0E4-8EB0150915DD}"/>
              </a:ext>
            </a:extLst>
          </p:cNvPr>
          <p:cNvSpPr txBox="1">
            <a:spLocks/>
          </p:cNvSpPr>
          <p:nvPr userDrawn="1"/>
        </p:nvSpPr>
        <p:spPr>
          <a:xfrm>
            <a:off x="6150868" y="5838701"/>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info@ecnl.org</a:t>
            </a:r>
          </a:p>
        </p:txBody>
      </p:sp>
      <p:sp>
        <p:nvSpPr>
          <p:cNvPr id="30" name="Élőláb helye 4">
            <a:extLst>
              <a:ext uri="{FF2B5EF4-FFF2-40B4-BE49-F238E27FC236}">
                <a16:creationId xmlns:a16="http://schemas.microsoft.com/office/drawing/2014/main" id="{D0F013FB-3A4C-47A3-8E4D-075A52413418}"/>
              </a:ext>
            </a:extLst>
          </p:cNvPr>
          <p:cNvSpPr txBox="1">
            <a:spLocks/>
          </p:cNvSpPr>
          <p:nvPr userDrawn="1"/>
        </p:nvSpPr>
        <p:spPr>
          <a:xfrm>
            <a:off x="8112389" y="5843875"/>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0031 639029805</a:t>
            </a:r>
          </a:p>
        </p:txBody>
      </p:sp>
      <p:pic>
        <p:nvPicPr>
          <p:cNvPr id="11" name="Kép 10">
            <a:extLst>
              <a:ext uri="{FF2B5EF4-FFF2-40B4-BE49-F238E27FC236}">
                <a16:creationId xmlns:a16="http://schemas.microsoft.com/office/drawing/2014/main" id="{B48834F4-A123-4FF5-BFFC-E9340507FE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26480" y="5855780"/>
            <a:ext cx="314654" cy="314654"/>
          </a:xfrm>
          <a:prstGeom prst="rect">
            <a:avLst/>
          </a:prstGeom>
        </p:spPr>
      </p:pic>
      <p:pic>
        <p:nvPicPr>
          <p:cNvPr id="13" name="Kép 12" descr="A képen rajz látható&#10;&#10;Automatikusan generált leírás">
            <a:extLst>
              <a:ext uri="{FF2B5EF4-FFF2-40B4-BE49-F238E27FC236}">
                <a16:creationId xmlns:a16="http://schemas.microsoft.com/office/drawing/2014/main" id="{9CC9EBE8-D873-4705-B95A-521BC3BCBD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4421" y="5845716"/>
            <a:ext cx="314655" cy="314655"/>
          </a:xfrm>
          <a:prstGeom prst="rect">
            <a:avLst/>
          </a:prstGeom>
        </p:spPr>
      </p:pic>
      <p:pic>
        <p:nvPicPr>
          <p:cNvPr id="8" name="Picture 7" descr="A logo of a company&#10;&#10;Description automatically generated with medium confidence">
            <a:extLst>
              <a:ext uri="{FF2B5EF4-FFF2-40B4-BE49-F238E27FC236}">
                <a16:creationId xmlns:a16="http://schemas.microsoft.com/office/drawing/2014/main" id="{E2244D11-F38A-4129-D8D7-946DF0902E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3156" y="854713"/>
            <a:ext cx="5103983" cy="3468810"/>
          </a:xfrm>
          <a:prstGeom prst="rect">
            <a:avLst/>
          </a:prstGeom>
        </p:spPr>
      </p:pic>
    </p:spTree>
    <p:extLst>
      <p:ext uri="{BB962C8B-B14F-4D97-AF65-F5344CB8AC3E}">
        <p14:creationId xmlns:p14="http://schemas.microsoft.com/office/powerpoint/2010/main" val="402119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5BE037D3-19D6-42F4-A7E2-8BD6FD4E069F}"/>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Élőláb helye 4">
            <a:extLst>
              <a:ext uri="{FF2B5EF4-FFF2-40B4-BE49-F238E27FC236}">
                <a16:creationId xmlns:a16="http://schemas.microsoft.com/office/drawing/2014/main" id="{97AEFB96-B1A2-4F75-B21C-9D36544D78E3}"/>
              </a:ext>
            </a:extLst>
          </p:cNvPr>
          <p:cNvSpPr txBox="1">
            <a:spLocks/>
          </p:cNvSpPr>
          <p:nvPr userDrawn="1"/>
        </p:nvSpPr>
        <p:spPr>
          <a:xfrm>
            <a:off x="3690240" y="5846182"/>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a:t>
            </a:r>
            <a:r>
              <a:rPr lang="hu-HU" err="1"/>
              <a:t>enablingNGOLaw</a:t>
            </a:r>
            <a:endParaRPr lang="hu-HU"/>
          </a:p>
        </p:txBody>
      </p:sp>
      <p:pic>
        <p:nvPicPr>
          <p:cNvPr id="18" name="Kép 17">
            <a:extLst>
              <a:ext uri="{FF2B5EF4-FFF2-40B4-BE49-F238E27FC236}">
                <a16:creationId xmlns:a16="http://schemas.microsoft.com/office/drawing/2014/main" id="{E1552E06-985B-4C7C-AFED-D8A6426A09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313425" y="5862766"/>
            <a:ext cx="304623" cy="304623"/>
          </a:xfrm>
          <a:prstGeom prst="rect">
            <a:avLst/>
          </a:prstGeom>
        </p:spPr>
      </p:pic>
      <p:pic>
        <p:nvPicPr>
          <p:cNvPr id="19" name="Kép 18">
            <a:extLst>
              <a:ext uri="{FF2B5EF4-FFF2-40B4-BE49-F238E27FC236}">
                <a16:creationId xmlns:a16="http://schemas.microsoft.com/office/drawing/2014/main" id="{66684956-B8B2-4019-8484-05B04C097CD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338545" y="5843875"/>
            <a:ext cx="304623" cy="304623"/>
          </a:xfrm>
          <a:prstGeom prst="rect">
            <a:avLst/>
          </a:prstGeom>
        </p:spPr>
      </p:pic>
      <p:sp>
        <p:nvSpPr>
          <p:cNvPr id="20" name="Élőláb helye 4">
            <a:extLst>
              <a:ext uri="{FF2B5EF4-FFF2-40B4-BE49-F238E27FC236}">
                <a16:creationId xmlns:a16="http://schemas.microsoft.com/office/drawing/2014/main" id="{066D7E65-7CBC-4FB5-8843-83A0907D917B}"/>
              </a:ext>
            </a:extLst>
          </p:cNvPr>
          <p:cNvSpPr txBox="1">
            <a:spLocks/>
          </p:cNvSpPr>
          <p:nvPr userDrawn="1"/>
        </p:nvSpPr>
        <p:spPr>
          <a:xfrm>
            <a:off x="1708969" y="5838703"/>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www.ecnl.org</a:t>
            </a:r>
          </a:p>
        </p:txBody>
      </p:sp>
      <p:sp>
        <p:nvSpPr>
          <p:cNvPr id="2" name="Cím 1">
            <a:extLst>
              <a:ext uri="{FF2B5EF4-FFF2-40B4-BE49-F238E27FC236}">
                <a16:creationId xmlns:a16="http://schemas.microsoft.com/office/drawing/2014/main" id="{76D250F0-E40E-466B-A0F3-0D54643AF169}"/>
              </a:ext>
            </a:extLst>
          </p:cNvPr>
          <p:cNvSpPr>
            <a:spLocks noGrp="1"/>
          </p:cNvSpPr>
          <p:nvPr>
            <p:ph type="ctrTitle" hasCustomPrompt="1"/>
          </p:nvPr>
        </p:nvSpPr>
        <p:spPr>
          <a:xfrm>
            <a:off x="1328057" y="790575"/>
            <a:ext cx="5934892" cy="2387600"/>
          </a:xfrm>
        </p:spPr>
        <p:txBody>
          <a:bodyPr anchor="b" anchorCtr="0"/>
          <a:lstStyle>
            <a:lvl1pPr algn="l">
              <a:defRPr sz="6000">
                <a:solidFill>
                  <a:schemeClr val="bg1"/>
                </a:solidFill>
                <a:latin typeface="Barlow Condensed SemiBold" panose="00000706000000000000" pitchFamily="2" charset="-18"/>
              </a:defRPr>
            </a:lvl1pPr>
          </a:lstStyle>
          <a:p>
            <a:r>
              <a:rPr lang="hu-HU"/>
              <a:t>THANK YOU!</a:t>
            </a:r>
          </a:p>
        </p:txBody>
      </p:sp>
      <p:sp>
        <p:nvSpPr>
          <p:cNvPr id="3" name="Alcím 2">
            <a:extLst>
              <a:ext uri="{FF2B5EF4-FFF2-40B4-BE49-F238E27FC236}">
                <a16:creationId xmlns:a16="http://schemas.microsoft.com/office/drawing/2014/main" id="{84FBB4AC-EFFA-4D07-8C6A-517A6530269E}"/>
              </a:ext>
            </a:extLst>
          </p:cNvPr>
          <p:cNvSpPr>
            <a:spLocks noGrp="1"/>
          </p:cNvSpPr>
          <p:nvPr>
            <p:ph type="subTitle" idx="1" hasCustomPrompt="1"/>
          </p:nvPr>
        </p:nvSpPr>
        <p:spPr>
          <a:xfrm>
            <a:off x="1328057" y="3429001"/>
            <a:ext cx="6298474" cy="1076686"/>
          </a:xfrm>
        </p:spPr>
        <p:txBody>
          <a:bodyPr>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European Center </a:t>
            </a:r>
            <a:r>
              <a:rPr lang="hu-HU" err="1"/>
              <a:t>for</a:t>
            </a:r>
            <a:r>
              <a:rPr lang="hu-HU"/>
              <a:t> </a:t>
            </a:r>
            <a:r>
              <a:rPr lang="hu-HU" err="1"/>
              <a:t>Not</a:t>
            </a:r>
            <a:r>
              <a:rPr lang="hu-HU"/>
              <a:t>-</a:t>
            </a:r>
            <a:r>
              <a:rPr lang="hu-HU" err="1"/>
              <a:t>for</a:t>
            </a:r>
            <a:r>
              <a:rPr lang="hu-HU"/>
              <a:t>-Profit Law </a:t>
            </a:r>
            <a:r>
              <a:rPr lang="hu-HU" err="1"/>
              <a:t>Stichting</a:t>
            </a:r>
            <a:endParaRPr lang="hu-HU"/>
          </a:p>
        </p:txBody>
      </p:sp>
      <p:sp>
        <p:nvSpPr>
          <p:cNvPr id="4" name="Szövegdoboz 3">
            <a:extLst>
              <a:ext uri="{FF2B5EF4-FFF2-40B4-BE49-F238E27FC236}">
                <a16:creationId xmlns:a16="http://schemas.microsoft.com/office/drawing/2014/main" id="{E9200B40-1980-4F88-B132-930737F72313}"/>
              </a:ext>
            </a:extLst>
          </p:cNvPr>
          <p:cNvSpPr txBox="1"/>
          <p:nvPr userDrawn="1"/>
        </p:nvSpPr>
        <p:spPr>
          <a:xfrm>
            <a:off x="1706118" y="5016107"/>
            <a:ext cx="3298534" cy="307777"/>
          </a:xfrm>
          <a:prstGeom prst="rect">
            <a:avLst/>
          </a:prstGeom>
          <a:noFill/>
        </p:spPr>
        <p:txBody>
          <a:bodyPr wrap="square" rtlCol="0">
            <a:spAutoFit/>
          </a:bodyPr>
          <a:lstStyle/>
          <a:p>
            <a:r>
              <a:rPr lang="hu-HU" sz="1400" err="1">
                <a:solidFill>
                  <a:schemeClr val="bg1"/>
                </a:solidFill>
                <a:latin typeface="Barlow Condensed" panose="00000506000000000000" pitchFamily="2" charset="-18"/>
              </a:rPr>
              <a:t>Riviervismarkt</a:t>
            </a:r>
            <a:r>
              <a:rPr lang="hu-HU" sz="1400">
                <a:solidFill>
                  <a:schemeClr val="bg1"/>
                </a:solidFill>
                <a:latin typeface="Barlow Condensed" panose="00000506000000000000" pitchFamily="2" charset="-18"/>
              </a:rPr>
              <a:t> 5, 2513 AM, </a:t>
            </a:r>
            <a:r>
              <a:rPr lang="hu-HU" sz="1400" err="1">
                <a:solidFill>
                  <a:schemeClr val="bg1"/>
                </a:solidFill>
                <a:latin typeface="Barlow Condensed" panose="00000506000000000000" pitchFamily="2" charset="-18"/>
              </a:rPr>
              <a:t>the</a:t>
            </a:r>
            <a:r>
              <a:rPr lang="hu-HU" sz="1400">
                <a:solidFill>
                  <a:schemeClr val="bg1"/>
                </a:solidFill>
                <a:latin typeface="Barlow Condensed" panose="00000506000000000000" pitchFamily="2" charset="-18"/>
              </a:rPr>
              <a:t> </a:t>
            </a:r>
            <a:r>
              <a:rPr lang="hu-HU" sz="1400" err="1">
                <a:solidFill>
                  <a:schemeClr val="bg1"/>
                </a:solidFill>
                <a:latin typeface="Barlow Condensed" panose="00000506000000000000" pitchFamily="2" charset="-18"/>
              </a:rPr>
              <a:t>Hague</a:t>
            </a:r>
            <a:r>
              <a:rPr lang="hu-HU" sz="1400">
                <a:solidFill>
                  <a:schemeClr val="bg1"/>
                </a:solidFill>
                <a:latin typeface="Barlow Condensed" panose="00000506000000000000" pitchFamily="2" charset="-18"/>
              </a:rPr>
              <a:t>, </a:t>
            </a:r>
            <a:r>
              <a:rPr lang="hu-HU" sz="1400" err="1">
                <a:solidFill>
                  <a:schemeClr val="bg1"/>
                </a:solidFill>
                <a:latin typeface="Barlow Condensed" panose="00000506000000000000" pitchFamily="2" charset="-18"/>
              </a:rPr>
              <a:t>Netherlands</a:t>
            </a:r>
            <a:endParaRPr lang="en-GB" sz="1400">
              <a:solidFill>
                <a:schemeClr val="bg1"/>
              </a:solidFill>
              <a:latin typeface="Barlow Condensed" panose="00000506000000000000" pitchFamily="2" charset="-18"/>
            </a:endParaRPr>
          </a:p>
        </p:txBody>
      </p:sp>
      <p:pic>
        <p:nvPicPr>
          <p:cNvPr id="6" name="Kép 5" descr="A képen rajz látható&#10;&#10;Automatikusan generált leírás">
            <a:extLst>
              <a:ext uri="{FF2B5EF4-FFF2-40B4-BE49-F238E27FC236}">
                <a16:creationId xmlns:a16="http://schemas.microsoft.com/office/drawing/2014/main" id="{3802E120-8C9D-4D01-B9D9-ACB9FF6401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545" y="5008851"/>
            <a:ext cx="295381" cy="295381"/>
          </a:xfrm>
          <a:prstGeom prst="rect">
            <a:avLst/>
          </a:prstGeom>
        </p:spPr>
      </p:pic>
      <p:sp>
        <p:nvSpPr>
          <p:cNvPr id="29" name="Élőláb helye 4">
            <a:extLst>
              <a:ext uri="{FF2B5EF4-FFF2-40B4-BE49-F238E27FC236}">
                <a16:creationId xmlns:a16="http://schemas.microsoft.com/office/drawing/2014/main" id="{B65163D0-F15E-453A-A0E4-8EB0150915DD}"/>
              </a:ext>
            </a:extLst>
          </p:cNvPr>
          <p:cNvSpPr txBox="1">
            <a:spLocks/>
          </p:cNvSpPr>
          <p:nvPr userDrawn="1"/>
        </p:nvSpPr>
        <p:spPr>
          <a:xfrm>
            <a:off x="6150868" y="5838701"/>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info@ecnl.org</a:t>
            </a:r>
          </a:p>
        </p:txBody>
      </p:sp>
      <p:sp>
        <p:nvSpPr>
          <p:cNvPr id="30" name="Élőláb helye 4">
            <a:extLst>
              <a:ext uri="{FF2B5EF4-FFF2-40B4-BE49-F238E27FC236}">
                <a16:creationId xmlns:a16="http://schemas.microsoft.com/office/drawing/2014/main" id="{D0F013FB-3A4C-47A3-8E4D-075A52413418}"/>
              </a:ext>
            </a:extLst>
          </p:cNvPr>
          <p:cNvSpPr txBox="1">
            <a:spLocks/>
          </p:cNvSpPr>
          <p:nvPr userDrawn="1"/>
        </p:nvSpPr>
        <p:spPr>
          <a:xfrm>
            <a:off x="8112389" y="5843875"/>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0031 639029805</a:t>
            </a:r>
          </a:p>
        </p:txBody>
      </p:sp>
      <p:pic>
        <p:nvPicPr>
          <p:cNvPr id="11" name="Kép 10">
            <a:extLst>
              <a:ext uri="{FF2B5EF4-FFF2-40B4-BE49-F238E27FC236}">
                <a16:creationId xmlns:a16="http://schemas.microsoft.com/office/drawing/2014/main" id="{B48834F4-A123-4FF5-BFFC-E9340507FE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26480" y="5855780"/>
            <a:ext cx="314654" cy="314654"/>
          </a:xfrm>
          <a:prstGeom prst="rect">
            <a:avLst/>
          </a:prstGeom>
        </p:spPr>
      </p:pic>
      <p:pic>
        <p:nvPicPr>
          <p:cNvPr id="13" name="Kép 12" descr="A képen rajz látható&#10;&#10;Automatikusan generált leírás">
            <a:extLst>
              <a:ext uri="{FF2B5EF4-FFF2-40B4-BE49-F238E27FC236}">
                <a16:creationId xmlns:a16="http://schemas.microsoft.com/office/drawing/2014/main" id="{9CC9EBE8-D873-4705-B95A-521BC3BCBD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4421" y="5845716"/>
            <a:ext cx="314655" cy="314655"/>
          </a:xfrm>
          <a:prstGeom prst="rect">
            <a:avLst/>
          </a:prstGeom>
        </p:spPr>
      </p:pic>
      <p:pic>
        <p:nvPicPr>
          <p:cNvPr id="5" name="Picture 4" descr="A logo of a company&#10;&#10;Description automatically generated with medium confidence">
            <a:extLst>
              <a:ext uri="{FF2B5EF4-FFF2-40B4-BE49-F238E27FC236}">
                <a16:creationId xmlns:a16="http://schemas.microsoft.com/office/drawing/2014/main" id="{12A25E74-C5D5-69CA-E257-45B76158B69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3156" y="854713"/>
            <a:ext cx="5103983" cy="3468810"/>
          </a:xfrm>
          <a:prstGeom prst="rect">
            <a:avLst/>
          </a:prstGeom>
        </p:spPr>
      </p:pic>
    </p:spTree>
    <p:extLst>
      <p:ext uri="{BB962C8B-B14F-4D97-AF65-F5344CB8AC3E}">
        <p14:creationId xmlns:p14="http://schemas.microsoft.com/office/powerpoint/2010/main" val="353795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0A4DDE6-2B26-4983-A342-4E228F669C10}"/>
              </a:ext>
            </a:extLst>
          </p:cNvPr>
          <p:cNvSpPr>
            <a:spLocks noGrp="1"/>
          </p:cNvSpPr>
          <p:nvPr>
            <p:ph idx="1"/>
          </p:nvPr>
        </p:nvSpPr>
        <p:spPr>
          <a:xfrm>
            <a:off x="838200" y="2167799"/>
            <a:ext cx="5400675" cy="3410041"/>
          </a:xfrm>
        </p:spPr>
        <p:txBody>
          <a:bodyPr>
            <a:normAutofit/>
          </a:bodyPr>
          <a:lstStyle>
            <a:lvl1pPr>
              <a:buClr>
                <a:schemeClr val="accent4"/>
              </a:buClr>
              <a:defRPr sz="2000" b="0"/>
            </a:lvl1pPr>
            <a:lvl2pPr>
              <a:buClr>
                <a:schemeClr val="accent4"/>
              </a:buClr>
              <a:defRPr sz="2000"/>
            </a:lvl2pPr>
            <a:lvl3pPr>
              <a:buClr>
                <a:schemeClr val="accent4"/>
              </a:buClr>
              <a:defRPr sz="2000"/>
            </a:lvl3pPr>
            <a:lvl4pPr>
              <a:buClr>
                <a:schemeClr val="accent4"/>
              </a:buClr>
              <a:defRPr sz="2000"/>
            </a:lvl4pPr>
            <a:lvl5pPr>
              <a:buClr>
                <a:schemeClr val="accent4"/>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A1003D-A903-4A50-8980-FCCF07E25D61}"/>
              </a:ext>
            </a:extLst>
          </p:cNvPr>
          <p:cNvSpPr>
            <a:spLocks noGrp="1"/>
          </p:cNvSpPr>
          <p:nvPr>
            <p:ph type="dt" sz="half" idx="10"/>
          </p:nvPr>
        </p:nvSpPr>
        <p:spPr>
          <a:xfrm>
            <a:off x="9264650" y="6057901"/>
            <a:ext cx="1459955" cy="439044"/>
          </a:xfrm>
        </p:spPr>
        <p:txBody>
          <a:bodyPr/>
          <a:lstStyle>
            <a:lvl1pPr>
              <a:defRPr/>
            </a:lvl1pPr>
          </a:lstStyle>
          <a:p>
            <a:fld id="{246F5F01-4CCE-4807-ABC7-9B54726FDC42}" type="datetime4">
              <a:rPr lang="en-GB" smtClean="0"/>
              <a:t>11 December 2024</a:t>
            </a:fld>
            <a:endParaRPr lang="hu-HU"/>
          </a:p>
        </p:txBody>
      </p:sp>
      <p:sp>
        <p:nvSpPr>
          <p:cNvPr id="5" name="Élőláb helye 4">
            <a:extLst>
              <a:ext uri="{FF2B5EF4-FFF2-40B4-BE49-F238E27FC236}">
                <a16:creationId xmlns:a16="http://schemas.microsoft.com/office/drawing/2014/main" id="{96FE295C-EA44-41D7-AD03-0FFC7CC4912C}"/>
              </a:ext>
            </a:extLst>
          </p:cNvPr>
          <p:cNvSpPr>
            <a:spLocks noGrp="1"/>
          </p:cNvSpPr>
          <p:nvPr>
            <p:ph type="ftr" sz="quarter" idx="11"/>
          </p:nvPr>
        </p:nvSpPr>
        <p:spPr>
          <a:xfrm>
            <a:off x="4823791" y="6057901"/>
            <a:ext cx="4245050" cy="439044"/>
          </a:xfrm>
        </p:spPr>
        <p:txBody>
          <a:bodyPr/>
          <a:lstStyle/>
          <a:p>
            <a:endParaRPr lang="hu-HU"/>
          </a:p>
        </p:txBody>
      </p:sp>
      <p:sp>
        <p:nvSpPr>
          <p:cNvPr id="6" name="Dia számának helye 5">
            <a:extLst>
              <a:ext uri="{FF2B5EF4-FFF2-40B4-BE49-F238E27FC236}">
                <a16:creationId xmlns:a16="http://schemas.microsoft.com/office/drawing/2014/main" id="{73E2DA40-2642-4F5E-AE7E-813F14D487ED}"/>
              </a:ext>
            </a:extLst>
          </p:cNvPr>
          <p:cNvSpPr>
            <a:spLocks noGrp="1"/>
          </p:cNvSpPr>
          <p:nvPr>
            <p:ph type="sldNum" sz="quarter" idx="12"/>
          </p:nvPr>
        </p:nvSpPr>
        <p:spPr>
          <a:xfrm>
            <a:off x="10920413" y="6057901"/>
            <a:ext cx="433386" cy="431799"/>
          </a:xfrm>
        </p:spPr>
        <p:txBody>
          <a:bodyPr/>
          <a:lstStyle/>
          <a:p>
            <a:fld id="{603C3831-48B3-4D06-9C7C-EF573721388A}" type="slidenum">
              <a:rPr lang="hu-HU" smtClean="0"/>
              <a:t>‹#›</a:t>
            </a:fld>
            <a:endParaRPr lang="hu-HU"/>
          </a:p>
        </p:txBody>
      </p:sp>
      <p:sp>
        <p:nvSpPr>
          <p:cNvPr id="8" name="Kép helye 7">
            <a:extLst>
              <a:ext uri="{FF2B5EF4-FFF2-40B4-BE49-F238E27FC236}">
                <a16:creationId xmlns:a16="http://schemas.microsoft.com/office/drawing/2014/main" id="{900E3374-DCEF-4344-8B20-30C6BA9B6060}"/>
              </a:ext>
            </a:extLst>
          </p:cNvPr>
          <p:cNvSpPr>
            <a:spLocks noGrp="1"/>
          </p:cNvSpPr>
          <p:nvPr>
            <p:ph type="pic" sz="quarter" idx="13"/>
          </p:nvPr>
        </p:nvSpPr>
        <p:spPr>
          <a:xfrm>
            <a:off x="6383338" y="353061"/>
            <a:ext cx="4970462" cy="3410041"/>
          </a:xfrm>
        </p:spPr>
        <p:txBody>
          <a:bodyPr/>
          <a:lstStyle/>
          <a:p>
            <a:endParaRPr lang="en-GB"/>
          </a:p>
        </p:txBody>
      </p:sp>
      <p:sp>
        <p:nvSpPr>
          <p:cNvPr id="2" name="Cím 1">
            <a:extLst>
              <a:ext uri="{FF2B5EF4-FFF2-40B4-BE49-F238E27FC236}">
                <a16:creationId xmlns:a16="http://schemas.microsoft.com/office/drawing/2014/main" id="{244834C9-9C22-45E7-864D-7D28CAEE6796}"/>
              </a:ext>
            </a:extLst>
          </p:cNvPr>
          <p:cNvSpPr>
            <a:spLocks noGrp="1"/>
          </p:cNvSpPr>
          <p:nvPr>
            <p:ph type="title" hasCustomPrompt="1"/>
          </p:nvPr>
        </p:nvSpPr>
        <p:spPr>
          <a:xfrm>
            <a:off x="838199" y="361055"/>
            <a:ext cx="10515600" cy="1182993"/>
          </a:xfrm>
        </p:spPr>
        <p:txBody>
          <a:bodyPr/>
          <a:lstStyle>
            <a:lvl1pPr>
              <a:defRPr>
                <a:solidFill>
                  <a:schemeClr val="bg1"/>
                </a:solidFill>
              </a:defRPr>
            </a:lvl1pPr>
          </a:lstStyle>
          <a:p>
            <a:r>
              <a:rPr lang="hu-HU"/>
              <a:t>MINTACÍM SZERKESZTÉSE</a:t>
            </a:r>
          </a:p>
        </p:txBody>
      </p:sp>
      <p:sp>
        <p:nvSpPr>
          <p:cNvPr id="13" name="Tartalom helye 12">
            <a:extLst>
              <a:ext uri="{FF2B5EF4-FFF2-40B4-BE49-F238E27FC236}">
                <a16:creationId xmlns:a16="http://schemas.microsoft.com/office/drawing/2014/main" id="{66B413B3-68AE-477F-B6A7-2F57999EA2CE}"/>
              </a:ext>
            </a:extLst>
          </p:cNvPr>
          <p:cNvSpPr>
            <a:spLocks noGrp="1"/>
          </p:cNvSpPr>
          <p:nvPr>
            <p:ph sz="quarter" idx="14"/>
          </p:nvPr>
        </p:nvSpPr>
        <p:spPr>
          <a:xfrm>
            <a:off x="6383337" y="4134441"/>
            <a:ext cx="4627562" cy="1476375"/>
          </a:xfrm>
        </p:spPr>
        <p:txBody>
          <a:bodyPr>
            <a:normAutofit/>
          </a:bodyPr>
          <a:lstStyle>
            <a:lvl1pPr marL="0" indent="0" algn="r">
              <a:buFontTx/>
              <a:buNone/>
              <a:defRPr sz="2000" i="1">
                <a:solidFill>
                  <a:schemeClr val="accent4"/>
                </a:solidFill>
                <a:latin typeface="+mj-lt"/>
              </a:defRPr>
            </a:lvl1pPr>
          </a:lstStyle>
          <a:p>
            <a:pPr lvl="0"/>
            <a:r>
              <a:rPr lang="hu-HU"/>
              <a:t>Mintaszöveg szerkesztése</a:t>
            </a:r>
          </a:p>
        </p:txBody>
      </p:sp>
      <p:sp>
        <p:nvSpPr>
          <p:cNvPr id="14" name="Téglalap 13">
            <a:extLst>
              <a:ext uri="{FF2B5EF4-FFF2-40B4-BE49-F238E27FC236}">
                <a16:creationId xmlns:a16="http://schemas.microsoft.com/office/drawing/2014/main" id="{79484E15-D963-465E-8F55-FAC4D76AC311}"/>
              </a:ext>
            </a:extLst>
          </p:cNvPr>
          <p:cNvSpPr/>
          <p:nvPr userDrawn="1"/>
        </p:nvSpPr>
        <p:spPr>
          <a:xfrm>
            <a:off x="11237495" y="4134441"/>
            <a:ext cx="116304" cy="1476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6309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42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Összehasonlítás">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4AD0C708-4229-4AE0-A3CE-D604A0625A6D}"/>
              </a:ext>
            </a:extLst>
          </p:cNvPr>
          <p:cNvSpPr/>
          <p:nvPr userDrawn="1"/>
        </p:nvSpPr>
        <p:spPr>
          <a:xfrm>
            <a:off x="836612" y="1695889"/>
            <a:ext cx="4962609" cy="4081471"/>
          </a:xfrm>
          <a:prstGeom prst="rect">
            <a:avLst/>
          </a:prstGeom>
          <a:solidFill>
            <a:srgbClr val="FC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églalap 9">
            <a:extLst>
              <a:ext uri="{FF2B5EF4-FFF2-40B4-BE49-F238E27FC236}">
                <a16:creationId xmlns:a16="http://schemas.microsoft.com/office/drawing/2014/main" id="{FBA35141-3061-42DD-B6D4-55412E6ECDF2}"/>
              </a:ext>
            </a:extLst>
          </p:cNvPr>
          <p:cNvSpPr/>
          <p:nvPr userDrawn="1"/>
        </p:nvSpPr>
        <p:spPr>
          <a:xfrm>
            <a:off x="0" y="-9265"/>
            <a:ext cx="12192000" cy="189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mboid 8">
            <a:extLst>
              <a:ext uri="{FF2B5EF4-FFF2-40B4-BE49-F238E27FC236}">
                <a16:creationId xmlns:a16="http://schemas.microsoft.com/office/drawing/2014/main" id="{5E36E5B5-0364-4AF1-B183-FD8F55981A61}"/>
              </a:ext>
            </a:extLst>
          </p:cNvPr>
          <p:cNvSpPr/>
          <p:nvPr userDrawn="1"/>
        </p:nvSpPr>
        <p:spPr>
          <a:xfrm>
            <a:off x="586396" y="0"/>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mboid 8">
            <a:extLst>
              <a:ext uri="{FF2B5EF4-FFF2-40B4-BE49-F238E27FC236}">
                <a16:creationId xmlns:a16="http://schemas.microsoft.com/office/drawing/2014/main" id="{8BE6B67F-D80D-49D2-AA24-356F03FD693E}"/>
              </a:ext>
            </a:extLst>
          </p:cNvPr>
          <p:cNvSpPr/>
          <p:nvPr userDrawn="1"/>
        </p:nvSpPr>
        <p:spPr>
          <a:xfrm>
            <a:off x="167297" y="-9265"/>
            <a:ext cx="670903" cy="1765876"/>
          </a:xfrm>
          <a:custGeom>
            <a:avLst/>
            <a:gdLst>
              <a:gd name="connsiteX0" fmla="*/ 0 w 492034"/>
              <a:gd name="connsiteY0" fmla="*/ 1750423 h 1750423"/>
              <a:gd name="connsiteX1" fmla="*/ 123009 w 492034"/>
              <a:gd name="connsiteY1" fmla="*/ 0 h 1750423"/>
              <a:gd name="connsiteX2" fmla="*/ 492034 w 492034"/>
              <a:gd name="connsiteY2" fmla="*/ 0 h 1750423"/>
              <a:gd name="connsiteX3" fmla="*/ 369026 w 492034"/>
              <a:gd name="connsiteY3" fmla="*/ 1750423 h 1750423"/>
              <a:gd name="connsiteX4" fmla="*/ 0 w 492034"/>
              <a:gd name="connsiteY4" fmla="*/ 1750423 h 1750423"/>
              <a:gd name="connsiteX0" fmla="*/ 0 w 609600"/>
              <a:gd name="connsiteY0" fmla="*/ 1737360 h 1750423"/>
              <a:gd name="connsiteX1" fmla="*/ 240575 w 609600"/>
              <a:gd name="connsiteY1" fmla="*/ 0 h 1750423"/>
              <a:gd name="connsiteX2" fmla="*/ 609600 w 609600"/>
              <a:gd name="connsiteY2" fmla="*/ 0 h 1750423"/>
              <a:gd name="connsiteX3" fmla="*/ 486592 w 609600"/>
              <a:gd name="connsiteY3" fmla="*/ 1750423 h 1750423"/>
              <a:gd name="connsiteX4" fmla="*/ 0 w 609600"/>
              <a:gd name="connsiteY4" fmla="*/ 1737360 h 1750423"/>
              <a:gd name="connsiteX0" fmla="*/ 0 w 609600"/>
              <a:gd name="connsiteY0" fmla="*/ 1737360 h 1750423"/>
              <a:gd name="connsiteX1" fmla="*/ 240575 w 609600"/>
              <a:gd name="connsiteY1" fmla="*/ 0 h 1750423"/>
              <a:gd name="connsiteX2" fmla="*/ 609600 w 609600"/>
              <a:gd name="connsiteY2" fmla="*/ 0 h 1750423"/>
              <a:gd name="connsiteX3" fmla="*/ 342900 w 609600"/>
              <a:gd name="connsiteY3" fmla="*/ 1750423 h 1750423"/>
              <a:gd name="connsiteX4" fmla="*/ 0 w 609600"/>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737360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737360 h 1750423"/>
              <a:gd name="connsiteX0" fmla="*/ 0 w 557349"/>
              <a:gd name="connsiteY0" fmla="*/ 1606732 h 1750423"/>
              <a:gd name="connsiteX1" fmla="*/ 240575 w 557349"/>
              <a:gd name="connsiteY1" fmla="*/ 0 h 1750423"/>
              <a:gd name="connsiteX2" fmla="*/ 557349 w 557349"/>
              <a:gd name="connsiteY2" fmla="*/ 13063 h 1750423"/>
              <a:gd name="connsiteX3" fmla="*/ 342900 w 557349"/>
              <a:gd name="connsiteY3" fmla="*/ 1750423 h 1750423"/>
              <a:gd name="connsiteX4" fmla="*/ 0 w 557349"/>
              <a:gd name="connsiteY4" fmla="*/ 1606732 h 1750423"/>
              <a:gd name="connsiteX0" fmla="*/ 0 w 557349"/>
              <a:gd name="connsiteY0" fmla="*/ 1606732 h 1606732"/>
              <a:gd name="connsiteX1" fmla="*/ 240575 w 557349"/>
              <a:gd name="connsiteY1" fmla="*/ 0 h 1606732"/>
              <a:gd name="connsiteX2" fmla="*/ 557349 w 557349"/>
              <a:gd name="connsiteY2" fmla="*/ 13063 h 1606732"/>
              <a:gd name="connsiteX3" fmla="*/ 355963 w 557349"/>
              <a:gd name="connsiteY3" fmla="*/ 1554480 h 1606732"/>
              <a:gd name="connsiteX4" fmla="*/ 0 w 557349"/>
              <a:gd name="connsiteY4" fmla="*/ 1606732 h 1606732"/>
              <a:gd name="connsiteX0" fmla="*/ 0 w 557349"/>
              <a:gd name="connsiteY0" fmla="*/ 1606732 h 1658983"/>
              <a:gd name="connsiteX1" fmla="*/ 240575 w 557349"/>
              <a:gd name="connsiteY1" fmla="*/ 0 h 1658983"/>
              <a:gd name="connsiteX2" fmla="*/ 557349 w 557349"/>
              <a:gd name="connsiteY2" fmla="*/ 13063 h 1658983"/>
              <a:gd name="connsiteX3" fmla="*/ 369026 w 557349"/>
              <a:gd name="connsiteY3" fmla="*/ 1658983 h 1658983"/>
              <a:gd name="connsiteX4" fmla="*/ 0 w 557349"/>
              <a:gd name="connsiteY4" fmla="*/ 1606732 h 1658983"/>
              <a:gd name="connsiteX0" fmla="*/ 0 w 575278"/>
              <a:gd name="connsiteY0" fmla="*/ 1606732 h 1658983"/>
              <a:gd name="connsiteX1" fmla="*/ 240575 w 575278"/>
              <a:gd name="connsiteY1" fmla="*/ 0 h 1658983"/>
              <a:gd name="connsiteX2" fmla="*/ 575278 w 575278"/>
              <a:gd name="connsiteY2" fmla="*/ 1110 h 1658983"/>
              <a:gd name="connsiteX3" fmla="*/ 369026 w 575278"/>
              <a:gd name="connsiteY3" fmla="*/ 1658983 h 1658983"/>
              <a:gd name="connsiteX4" fmla="*/ 0 w 575278"/>
              <a:gd name="connsiteY4" fmla="*/ 1606732 h 1658983"/>
              <a:gd name="connsiteX0" fmla="*/ 0 w 575278"/>
              <a:gd name="connsiteY0" fmla="*/ 1606732 h 1606732"/>
              <a:gd name="connsiteX1" fmla="*/ 240575 w 575278"/>
              <a:gd name="connsiteY1" fmla="*/ 0 h 1606732"/>
              <a:gd name="connsiteX2" fmla="*/ 575278 w 575278"/>
              <a:gd name="connsiteY2" fmla="*/ 1110 h 1606732"/>
              <a:gd name="connsiteX3" fmla="*/ 386956 w 575278"/>
              <a:gd name="connsiteY3" fmla="*/ 1557383 h 1606732"/>
              <a:gd name="connsiteX4" fmla="*/ 0 w 575278"/>
              <a:gd name="connsiteY4" fmla="*/ 1606732 h 1606732"/>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63325"/>
              <a:gd name="connsiteY0" fmla="*/ 1564896 h 1564896"/>
              <a:gd name="connsiteX1" fmla="*/ 228622 w 563325"/>
              <a:gd name="connsiteY1" fmla="*/ 0 h 1564896"/>
              <a:gd name="connsiteX2" fmla="*/ 563325 w 563325"/>
              <a:gd name="connsiteY2" fmla="*/ 1110 h 1564896"/>
              <a:gd name="connsiteX3" fmla="*/ 375003 w 563325"/>
              <a:gd name="connsiteY3" fmla="*/ 1557383 h 1564896"/>
              <a:gd name="connsiteX4" fmla="*/ 0 w 563325"/>
              <a:gd name="connsiteY4" fmla="*/ 1564896 h 1564896"/>
              <a:gd name="connsiteX0" fmla="*/ 0 w 539420"/>
              <a:gd name="connsiteY0" fmla="*/ 1570873 h 1570873"/>
              <a:gd name="connsiteX1" fmla="*/ 204717 w 539420"/>
              <a:gd name="connsiteY1" fmla="*/ 0 h 1570873"/>
              <a:gd name="connsiteX2" fmla="*/ 539420 w 539420"/>
              <a:gd name="connsiteY2" fmla="*/ 1110 h 1570873"/>
              <a:gd name="connsiteX3" fmla="*/ 351098 w 539420"/>
              <a:gd name="connsiteY3" fmla="*/ 1557383 h 1570873"/>
              <a:gd name="connsiteX4" fmla="*/ 0 w 539420"/>
              <a:gd name="connsiteY4" fmla="*/ 1570873 h 1570873"/>
              <a:gd name="connsiteX0" fmla="*/ 0 w 539420"/>
              <a:gd name="connsiteY0" fmla="*/ 1570873 h 1581289"/>
              <a:gd name="connsiteX1" fmla="*/ 204717 w 539420"/>
              <a:gd name="connsiteY1" fmla="*/ 0 h 1581289"/>
              <a:gd name="connsiteX2" fmla="*/ 539420 w 539420"/>
              <a:gd name="connsiteY2" fmla="*/ 1110 h 1581289"/>
              <a:gd name="connsiteX3" fmla="*/ 351098 w 539420"/>
              <a:gd name="connsiteY3" fmla="*/ 1581289 h 1581289"/>
              <a:gd name="connsiteX4" fmla="*/ 0 w 539420"/>
              <a:gd name="connsiteY4" fmla="*/ 1570873 h 1581289"/>
              <a:gd name="connsiteX0" fmla="*/ 0 w 676879"/>
              <a:gd name="connsiteY0" fmla="*/ 1570873 h 1581289"/>
              <a:gd name="connsiteX1" fmla="*/ 204717 w 676879"/>
              <a:gd name="connsiteY1" fmla="*/ 0 h 1581289"/>
              <a:gd name="connsiteX2" fmla="*/ 676879 w 676879"/>
              <a:gd name="connsiteY2" fmla="*/ 19040 h 1581289"/>
              <a:gd name="connsiteX3" fmla="*/ 351098 w 676879"/>
              <a:gd name="connsiteY3" fmla="*/ 1581289 h 1581289"/>
              <a:gd name="connsiteX4" fmla="*/ 0 w 676879"/>
              <a:gd name="connsiteY4" fmla="*/ 1570873 h 1581289"/>
              <a:gd name="connsiteX0" fmla="*/ 0 w 688832"/>
              <a:gd name="connsiteY0" fmla="*/ 1570873 h 1581289"/>
              <a:gd name="connsiteX1" fmla="*/ 204717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81289"/>
              <a:gd name="connsiteX1" fmla="*/ 419870 w 688832"/>
              <a:gd name="connsiteY1" fmla="*/ 0 h 1581289"/>
              <a:gd name="connsiteX2" fmla="*/ 688832 w 688832"/>
              <a:gd name="connsiteY2" fmla="*/ 1110 h 1581289"/>
              <a:gd name="connsiteX3" fmla="*/ 351098 w 688832"/>
              <a:gd name="connsiteY3" fmla="*/ 1581289 h 1581289"/>
              <a:gd name="connsiteX4" fmla="*/ 0 w 688832"/>
              <a:gd name="connsiteY4" fmla="*/ 1570873 h 1581289"/>
              <a:gd name="connsiteX0" fmla="*/ 0 w 688832"/>
              <a:gd name="connsiteY0" fmla="*/ 1570873 h 1570873"/>
              <a:gd name="connsiteX1" fmla="*/ 419870 w 688832"/>
              <a:gd name="connsiteY1" fmla="*/ 0 h 1570873"/>
              <a:gd name="connsiteX2" fmla="*/ 688832 w 688832"/>
              <a:gd name="connsiteY2" fmla="*/ 1110 h 1570873"/>
              <a:gd name="connsiteX3" fmla="*/ 279381 w 688832"/>
              <a:gd name="connsiteY3" fmla="*/ 1557383 h 1570873"/>
              <a:gd name="connsiteX4" fmla="*/ 0 w 688832"/>
              <a:gd name="connsiteY4" fmla="*/ 1570873 h 1570873"/>
              <a:gd name="connsiteX0" fmla="*/ 0 w 682856"/>
              <a:gd name="connsiteY0" fmla="*/ 1576850 h 1576850"/>
              <a:gd name="connsiteX1" fmla="*/ 413894 w 682856"/>
              <a:gd name="connsiteY1" fmla="*/ 0 h 1576850"/>
              <a:gd name="connsiteX2" fmla="*/ 682856 w 682856"/>
              <a:gd name="connsiteY2" fmla="*/ 1110 h 1576850"/>
              <a:gd name="connsiteX3" fmla="*/ 273405 w 682856"/>
              <a:gd name="connsiteY3" fmla="*/ 1557383 h 1576850"/>
              <a:gd name="connsiteX4" fmla="*/ 0 w 682856"/>
              <a:gd name="connsiteY4" fmla="*/ 1576850 h 1576850"/>
              <a:gd name="connsiteX0" fmla="*/ 0 w 670903"/>
              <a:gd name="connsiteY0" fmla="*/ 1552944 h 1557383"/>
              <a:gd name="connsiteX1" fmla="*/ 401941 w 670903"/>
              <a:gd name="connsiteY1" fmla="*/ 0 h 1557383"/>
              <a:gd name="connsiteX2" fmla="*/ 670903 w 670903"/>
              <a:gd name="connsiteY2" fmla="*/ 1110 h 1557383"/>
              <a:gd name="connsiteX3" fmla="*/ 261452 w 670903"/>
              <a:gd name="connsiteY3" fmla="*/ 1557383 h 1557383"/>
              <a:gd name="connsiteX4" fmla="*/ 0 w 670903"/>
              <a:gd name="connsiteY4" fmla="*/ 1552944 h 15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03" h="1557383">
                <a:moveTo>
                  <a:pt x="0" y="1552944"/>
                </a:moveTo>
                <a:lnTo>
                  <a:pt x="401941" y="0"/>
                </a:lnTo>
                <a:lnTo>
                  <a:pt x="670903" y="1110"/>
                </a:lnTo>
                <a:lnTo>
                  <a:pt x="261452" y="1557383"/>
                </a:lnTo>
                <a:lnTo>
                  <a:pt x="0" y="15529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7DECB45C-42FF-475F-AE1B-F06C1FA37702}"/>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hu-HU"/>
              <a:t>Mintacím szerkesztése</a:t>
            </a:r>
          </a:p>
        </p:txBody>
      </p:sp>
      <p:sp>
        <p:nvSpPr>
          <p:cNvPr id="3" name="Szöveg helye 2">
            <a:extLst>
              <a:ext uri="{FF2B5EF4-FFF2-40B4-BE49-F238E27FC236}">
                <a16:creationId xmlns:a16="http://schemas.microsoft.com/office/drawing/2014/main" id="{07F2F964-8196-4E22-8891-C120F07E23A1}"/>
              </a:ext>
            </a:extLst>
          </p:cNvPr>
          <p:cNvSpPr>
            <a:spLocks noGrp="1"/>
          </p:cNvSpPr>
          <p:nvPr>
            <p:ph type="body" idx="1"/>
          </p:nvPr>
        </p:nvSpPr>
        <p:spPr>
          <a:xfrm>
            <a:off x="1076825" y="1981137"/>
            <a:ext cx="4405629" cy="556203"/>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C39CB4C-9B52-478F-A404-691E9A6424C9}"/>
              </a:ext>
            </a:extLst>
          </p:cNvPr>
          <p:cNvSpPr>
            <a:spLocks noGrp="1"/>
          </p:cNvSpPr>
          <p:nvPr>
            <p:ph sz="half" idx="2"/>
          </p:nvPr>
        </p:nvSpPr>
        <p:spPr>
          <a:xfrm>
            <a:off x="1076826" y="2790927"/>
            <a:ext cx="4405628" cy="281578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C0DC2C5-F994-4C11-B7B0-653E01519E6E}"/>
              </a:ext>
            </a:extLst>
          </p:cNvPr>
          <p:cNvSpPr>
            <a:spLocks noGrp="1"/>
          </p:cNvSpPr>
          <p:nvPr>
            <p:ph type="dt" sz="half" idx="10"/>
          </p:nvPr>
        </p:nvSpPr>
        <p:spPr/>
        <p:txBody>
          <a:bodyPr/>
          <a:lstStyle/>
          <a:p>
            <a:fld id="{63E2E946-E713-4683-9378-B0DEF5BBA7A7}" type="datetime4">
              <a:rPr lang="en-GB" smtClean="0"/>
              <a:t>11 December 2024</a:t>
            </a:fld>
            <a:endParaRPr lang="hu-HU"/>
          </a:p>
        </p:txBody>
      </p:sp>
      <p:sp>
        <p:nvSpPr>
          <p:cNvPr id="8" name="Élőláb helye 7">
            <a:extLst>
              <a:ext uri="{FF2B5EF4-FFF2-40B4-BE49-F238E27FC236}">
                <a16:creationId xmlns:a16="http://schemas.microsoft.com/office/drawing/2014/main" id="{EFE357FD-3EE1-47FB-A562-5B37FF494166}"/>
              </a:ext>
            </a:extLst>
          </p:cNvPr>
          <p:cNvSpPr>
            <a:spLocks noGrp="1"/>
          </p:cNvSpPr>
          <p:nvPr>
            <p:ph type="ftr" sz="quarter" idx="11"/>
          </p:nvPr>
        </p:nvSpPr>
        <p:spPr>
          <a:xfrm>
            <a:off x="5008156" y="6079850"/>
            <a:ext cx="4057618" cy="422157"/>
          </a:xfrm>
        </p:spPr>
        <p:txBody>
          <a:bodyPr/>
          <a:lstStyle/>
          <a:p>
            <a:endParaRPr lang="hu-HU"/>
          </a:p>
        </p:txBody>
      </p:sp>
      <p:sp>
        <p:nvSpPr>
          <p:cNvPr id="9" name="Dia számának helye 8">
            <a:extLst>
              <a:ext uri="{FF2B5EF4-FFF2-40B4-BE49-F238E27FC236}">
                <a16:creationId xmlns:a16="http://schemas.microsoft.com/office/drawing/2014/main" id="{5C9BF8D8-4433-43B5-9F67-29022D38156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15" name="Szöveg helye 2">
            <a:extLst>
              <a:ext uri="{FF2B5EF4-FFF2-40B4-BE49-F238E27FC236}">
                <a16:creationId xmlns:a16="http://schemas.microsoft.com/office/drawing/2014/main" id="{BFC2664E-D6D7-4ED4-8F79-D0AB95131F3B}"/>
              </a:ext>
            </a:extLst>
          </p:cNvPr>
          <p:cNvSpPr>
            <a:spLocks noGrp="1"/>
          </p:cNvSpPr>
          <p:nvPr>
            <p:ph type="body" idx="13"/>
          </p:nvPr>
        </p:nvSpPr>
        <p:spPr>
          <a:xfrm>
            <a:off x="6659477" y="1981137"/>
            <a:ext cx="4405629" cy="556203"/>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artalom helye 3">
            <a:extLst>
              <a:ext uri="{FF2B5EF4-FFF2-40B4-BE49-F238E27FC236}">
                <a16:creationId xmlns:a16="http://schemas.microsoft.com/office/drawing/2014/main" id="{D07973F3-DFDE-43C7-BB0D-5F99390E0BA7}"/>
              </a:ext>
            </a:extLst>
          </p:cNvPr>
          <p:cNvSpPr>
            <a:spLocks noGrp="1"/>
          </p:cNvSpPr>
          <p:nvPr>
            <p:ph sz="half" idx="14"/>
          </p:nvPr>
        </p:nvSpPr>
        <p:spPr>
          <a:xfrm>
            <a:off x="6659477" y="2790926"/>
            <a:ext cx="4405628" cy="281578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7" name="Téglalap 16">
            <a:extLst>
              <a:ext uri="{FF2B5EF4-FFF2-40B4-BE49-F238E27FC236}">
                <a16:creationId xmlns:a16="http://schemas.microsoft.com/office/drawing/2014/main" id="{FF86FACE-6767-466A-BC53-5DB4519BA129}"/>
              </a:ext>
            </a:extLst>
          </p:cNvPr>
          <p:cNvSpPr/>
          <p:nvPr userDrawn="1"/>
        </p:nvSpPr>
        <p:spPr>
          <a:xfrm>
            <a:off x="3684027" y="6593305"/>
            <a:ext cx="8507973" cy="26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577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footer">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5BE037D3-19D6-42F4-A7E2-8BD6FD4E069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Kép 15">
            <a:extLst>
              <a:ext uri="{FF2B5EF4-FFF2-40B4-BE49-F238E27FC236}">
                <a16:creationId xmlns:a16="http://schemas.microsoft.com/office/drawing/2014/main" id="{EF94D64E-2010-4469-84E1-03014D9E930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31789" y="5883599"/>
            <a:ext cx="2470150" cy="789305"/>
          </a:xfrm>
          <a:prstGeom prst="rect">
            <a:avLst/>
          </a:prstGeom>
        </p:spPr>
      </p:pic>
      <p:sp>
        <p:nvSpPr>
          <p:cNvPr id="17" name="Élőláb helye 4">
            <a:extLst>
              <a:ext uri="{FF2B5EF4-FFF2-40B4-BE49-F238E27FC236}">
                <a16:creationId xmlns:a16="http://schemas.microsoft.com/office/drawing/2014/main" id="{97AEFB96-B1A2-4F75-B21C-9D36544D78E3}"/>
              </a:ext>
            </a:extLst>
          </p:cNvPr>
          <p:cNvSpPr txBox="1">
            <a:spLocks/>
          </p:cNvSpPr>
          <p:nvPr userDrawn="1"/>
        </p:nvSpPr>
        <p:spPr>
          <a:xfrm>
            <a:off x="9805639" y="6120115"/>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@enablingNGOLaw</a:t>
            </a:r>
          </a:p>
        </p:txBody>
      </p:sp>
      <p:pic>
        <p:nvPicPr>
          <p:cNvPr id="18" name="Kép 17">
            <a:extLst>
              <a:ext uri="{FF2B5EF4-FFF2-40B4-BE49-F238E27FC236}">
                <a16:creationId xmlns:a16="http://schemas.microsoft.com/office/drawing/2014/main" id="{E1552E06-985B-4C7C-AFED-D8A6426A09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428824" y="6144165"/>
            <a:ext cx="304623" cy="304623"/>
          </a:xfrm>
          <a:prstGeom prst="rect">
            <a:avLst/>
          </a:prstGeom>
        </p:spPr>
      </p:pic>
      <p:pic>
        <p:nvPicPr>
          <p:cNvPr id="19" name="Kép 18">
            <a:extLst>
              <a:ext uri="{FF2B5EF4-FFF2-40B4-BE49-F238E27FC236}">
                <a16:creationId xmlns:a16="http://schemas.microsoft.com/office/drawing/2014/main" id="{66684956-B8B2-4019-8484-05B04C097CD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7453944" y="6149338"/>
            <a:ext cx="304623" cy="304623"/>
          </a:xfrm>
          <a:prstGeom prst="rect">
            <a:avLst/>
          </a:prstGeom>
        </p:spPr>
      </p:pic>
      <p:sp>
        <p:nvSpPr>
          <p:cNvPr id="20" name="Élőláb helye 4">
            <a:extLst>
              <a:ext uri="{FF2B5EF4-FFF2-40B4-BE49-F238E27FC236}">
                <a16:creationId xmlns:a16="http://schemas.microsoft.com/office/drawing/2014/main" id="{066D7E65-7CBC-4FB5-8843-83A0907D917B}"/>
              </a:ext>
            </a:extLst>
          </p:cNvPr>
          <p:cNvSpPr txBox="1">
            <a:spLocks/>
          </p:cNvSpPr>
          <p:nvPr userDrawn="1"/>
        </p:nvSpPr>
        <p:spPr>
          <a:xfrm>
            <a:off x="7824368" y="6144166"/>
            <a:ext cx="1463819" cy="304623"/>
          </a:xfrm>
          <a:prstGeom prst="rect">
            <a:avLst/>
          </a:prstGeom>
        </p:spPr>
        <p:txBody>
          <a:bodyPr vert="horz" lIns="91440" tIns="45720" rIns="91440" bIns="45720" rtlCol="0" anchor="ctr"/>
          <a:lstStyle>
            <a:defPPr>
              <a:defRPr lang="hu-HU"/>
            </a:defPPr>
            <a:lvl1pPr marL="0" algn="l" defTabSz="914400" rtl="0" eaLnBrk="1" latinLnBrk="0" hangingPunct="1">
              <a:defRPr sz="1400" kern="1200">
                <a:solidFill>
                  <a:schemeClr val="bg1"/>
                </a:solidFill>
                <a:latin typeface="Barlow Condensed" panose="00000506000000000000"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a:t>www.ecnl.org</a:t>
            </a:r>
          </a:p>
        </p:txBody>
      </p:sp>
      <p:sp>
        <p:nvSpPr>
          <p:cNvPr id="2" name="Cím 1">
            <a:extLst>
              <a:ext uri="{FF2B5EF4-FFF2-40B4-BE49-F238E27FC236}">
                <a16:creationId xmlns:a16="http://schemas.microsoft.com/office/drawing/2014/main" id="{76D250F0-E40E-466B-A0F3-0D54643AF169}"/>
              </a:ext>
            </a:extLst>
          </p:cNvPr>
          <p:cNvSpPr>
            <a:spLocks noGrp="1"/>
          </p:cNvSpPr>
          <p:nvPr>
            <p:ph type="ctrTitle" hasCustomPrompt="1"/>
          </p:nvPr>
        </p:nvSpPr>
        <p:spPr>
          <a:xfrm>
            <a:off x="1328057" y="790575"/>
            <a:ext cx="5934892" cy="2387600"/>
          </a:xfrm>
        </p:spPr>
        <p:txBody>
          <a:bodyPr anchor="b" anchorCtr="0"/>
          <a:lstStyle>
            <a:lvl1pPr algn="l">
              <a:defRPr sz="6000">
                <a:solidFill>
                  <a:schemeClr val="bg1"/>
                </a:solidFill>
                <a:latin typeface="Barlow Condensed SemiBold" panose="00000706000000000000" pitchFamily="2" charset="-18"/>
              </a:defRPr>
            </a:lvl1pPr>
          </a:lstStyle>
          <a:p>
            <a:r>
              <a:rPr lang="hu-HU"/>
              <a:t>TEMPLATE TITLE</a:t>
            </a:r>
          </a:p>
        </p:txBody>
      </p:sp>
      <p:sp>
        <p:nvSpPr>
          <p:cNvPr id="8" name="Téglalap 7">
            <a:extLst>
              <a:ext uri="{FF2B5EF4-FFF2-40B4-BE49-F238E27FC236}">
                <a16:creationId xmlns:a16="http://schemas.microsoft.com/office/drawing/2014/main" id="{884E1788-E10E-4568-9FCA-085342D0A0FE}"/>
              </a:ext>
            </a:extLst>
          </p:cNvPr>
          <p:cNvSpPr/>
          <p:nvPr userDrawn="1"/>
        </p:nvSpPr>
        <p:spPr>
          <a:xfrm>
            <a:off x="2147923" y="3613661"/>
            <a:ext cx="7577606" cy="1962739"/>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sp>
        <p:nvSpPr>
          <p:cNvPr id="10" name="Téglalap 9">
            <a:extLst>
              <a:ext uri="{FF2B5EF4-FFF2-40B4-BE49-F238E27FC236}">
                <a16:creationId xmlns:a16="http://schemas.microsoft.com/office/drawing/2014/main" id="{2F752DB7-A098-4A34-83AD-521AD30BE440}"/>
              </a:ext>
            </a:extLst>
          </p:cNvPr>
          <p:cNvSpPr/>
          <p:nvPr userDrawn="1"/>
        </p:nvSpPr>
        <p:spPr>
          <a:xfrm>
            <a:off x="2442754" y="3835877"/>
            <a:ext cx="2863171"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 helye 21">
            <a:extLst>
              <a:ext uri="{FF2B5EF4-FFF2-40B4-BE49-F238E27FC236}">
                <a16:creationId xmlns:a16="http://schemas.microsoft.com/office/drawing/2014/main" id="{9E620866-B334-415A-B7F6-4E0BB861DB21}"/>
              </a:ext>
            </a:extLst>
          </p:cNvPr>
          <p:cNvSpPr>
            <a:spLocks noGrp="1"/>
          </p:cNvSpPr>
          <p:nvPr>
            <p:ph type="body" sz="quarter" idx="13"/>
          </p:nvPr>
        </p:nvSpPr>
        <p:spPr>
          <a:xfrm>
            <a:off x="2466471" y="3880144"/>
            <a:ext cx="4492648" cy="301102"/>
          </a:xfrm>
        </p:spPr>
        <p:txBody>
          <a:bodyPr>
            <a:normAutofit/>
          </a:bodyPr>
          <a:lstStyle>
            <a:lvl1pPr marL="0" indent="0">
              <a:buNone/>
              <a:defRPr sz="1600">
                <a:solidFill>
                  <a:schemeClr val="bg1"/>
                </a:solidFill>
              </a:defRPr>
            </a:lvl1pPr>
          </a:lstStyle>
          <a:p>
            <a:pPr lvl="0"/>
            <a:r>
              <a:rPr lang="hu-HU"/>
              <a:t>Mintaszöveg szerkesztése</a:t>
            </a:r>
          </a:p>
        </p:txBody>
      </p:sp>
      <p:sp>
        <p:nvSpPr>
          <p:cNvPr id="3" name="Alcím 2">
            <a:extLst>
              <a:ext uri="{FF2B5EF4-FFF2-40B4-BE49-F238E27FC236}">
                <a16:creationId xmlns:a16="http://schemas.microsoft.com/office/drawing/2014/main" id="{84FBB4AC-EFFA-4D07-8C6A-517A6530269E}"/>
              </a:ext>
            </a:extLst>
          </p:cNvPr>
          <p:cNvSpPr>
            <a:spLocks noGrp="1"/>
          </p:cNvSpPr>
          <p:nvPr>
            <p:ph type="subTitle" idx="1"/>
          </p:nvPr>
        </p:nvSpPr>
        <p:spPr>
          <a:xfrm>
            <a:off x="2946763" y="4353339"/>
            <a:ext cx="6799786" cy="1214347"/>
          </a:xfrm>
        </p:spPr>
        <p:txBody>
          <a:bodyPr>
            <a:normAutofit/>
          </a:bodyPr>
          <a:lstStyle>
            <a:lvl1pPr marL="0" indent="0" algn="l">
              <a:buNone/>
              <a:defRPr sz="36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5" name="Rectangle 4">
            <a:extLst>
              <a:ext uri="{FF2B5EF4-FFF2-40B4-BE49-F238E27FC236}">
                <a16:creationId xmlns:a16="http://schemas.microsoft.com/office/drawing/2014/main" id="{9270F195-01C3-6BB1-0062-4F17225AF435}"/>
              </a:ext>
            </a:extLst>
          </p:cNvPr>
          <p:cNvSpPr/>
          <p:nvPr userDrawn="1"/>
        </p:nvSpPr>
        <p:spPr>
          <a:xfrm>
            <a:off x="-21020" y="5535214"/>
            <a:ext cx="12210806" cy="13782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A blue circle with text on a black background&#10;&#10;Description automatically generated">
            <a:extLst>
              <a:ext uri="{FF2B5EF4-FFF2-40B4-BE49-F238E27FC236}">
                <a16:creationId xmlns:a16="http://schemas.microsoft.com/office/drawing/2014/main" id="{55B87C38-564D-DB94-0FEA-1F404F96B7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7808" y="5900097"/>
            <a:ext cx="2742377" cy="743649"/>
          </a:xfrm>
          <a:prstGeom prst="rect">
            <a:avLst/>
          </a:prstGeom>
        </p:spPr>
      </p:pic>
    </p:spTree>
    <p:extLst>
      <p:ext uri="{BB962C8B-B14F-4D97-AF65-F5344CB8AC3E}">
        <p14:creationId xmlns:p14="http://schemas.microsoft.com/office/powerpoint/2010/main" val="363112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0A4DDE6-2B26-4983-A342-4E228F669C10}"/>
              </a:ext>
            </a:extLst>
          </p:cNvPr>
          <p:cNvSpPr>
            <a:spLocks noGrp="1"/>
          </p:cNvSpPr>
          <p:nvPr>
            <p:ph idx="1"/>
          </p:nvPr>
        </p:nvSpPr>
        <p:spPr>
          <a:xfrm>
            <a:off x="838200" y="2167799"/>
            <a:ext cx="5400675" cy="3410041"/>
          </a:xfrm>
        </p:spPr>
        <p:txBody>
          <a:bodyPr>
            <a:normAutofit/>
          </a:bodyPr>
          <a:lstStyle>
            <a:lvl1pPr>
              <a:buClr>
                <a:schemeClr val="accent4"/>
              </a:buClr>
              <a:defRPr sz="2000" b="0"/>
            </a:lvl1pPr>
            <a:lvl2pPr>
              <a:buClr>
                <a:schemeClr val="accent4"/>
              </a:buClr>
              <a:defRPr sz="2000"/>
            </a:lvl2pPr>
            <a:lvl3pPr>
              <a:buClr>
                <a:schemeClr val="accent4"/>
              </a:buClr>
              <a:defRPr sz="2000"/>
            </a:lvl3pPr>
            <a:lvl4pPr>
              <a:buClr>
                <a:schemeClr val="accent4"/>
              </a:buClr>
              <a:defRPr sz="2000"/>
            </a:lvl4pPr>
            <a:lvl5pPr>
              <a:buClr>
                <a:schemeClr val="accent4"/>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A1003D-A903-4A50-8980-FCCF07E25D61}"/>
              </a:ext>
            </a:extLst>
          </p:cNvPr>
          <p:cNvSpPr>
            <a:spLocks noGrp="1"/>
          </p:cNvSpPr>
          <p:nvPr>
            <p:ph type="dt" sz="half" idx="10"/>
          </p:nvPr>
        </p:nvSpPr>
        <p:spPr>
          <a:xfrm>
            <a:off x="9264650" y="6057901"/>
            <a:ext cx="1459955" cy="439044"/>
          </a:xfrm>
        </p:spPr>
        <p:txBody>
          <a:bodyPr/>
          <a:lstStyle>
            <a:lvl1pPr>
              <a:defRPr/>
            </a:lvl1pPr>
          </a:lstStyle>
          <a:p>
            <a:fld id="{246F5F01-4CCE-4807-ABC7-9B54726FDC42}" type="datetime4">
              <a:rPr lang="en-GB" smtClean="0"/>
              <a:t>11 December 2024</a:t>
            </a:fld>
            <a:endParaRPr lang="hu-HU"/>
          </a:p>
        </p:txBody>
      </p:sp>
      <p:sp>
        <p:nvSpPr>
          <p:cNvPr id="5" name="Élőláb helye 4">
            <a:extLst>
              <a:ext uri="{FF2B5EF4-FFF2-40B4-BE49-F238E27FC236}">
                <a16:creationId xmlns:a16="http://schemas.microsoft.com/office/drawing/2014/main" id="{96FE295C-EA44-41D7-AD03-0FFC7CC4912C}"/>
              </a:ext>
            </a:extLst>
          </p:cNvPr>
          <p:cNvSpPr>
            <a:spLocks noGrp="1"/>
          </p:cNvSpPr>
          <p:nvPr>
            <p:ph type="ftr" sz="quarter" idx="11"/>
          </p:nvPr>
        </p:nvSpPr>
        <p:spPr>
          <a:xfrm>
            <a:off x="4823791" y="6057901"/>
            <a:ext cx="4245050" cy="439044"/>
          </a:xfrm>
        </p:spPr>
        <p:txBody>
          <a:bodyPr/>
          <a:lstStyle/>
          <a:p>
            <a:endParaRPr lang="hu-HU"/>
          </a:p>
        </p:txBody>
      </p:sp>
      <p:sp>
        <p:nvSpPr>
          <p:cNvPr id="6" name="Dia számának helye 5">
            <a:extLst>
              <a:ext uri="{FF2B5EF4-FFF2-40B4-BE49-F238E27FC236}">
                <a16:creationId xmlns:a16="http://schemas.microsoft.com/office/drawing/2014/main" id="{73E2DA40-2642-4F5E-AE7E-813F14D487ED}"/>
              </a:ext>
            </a:extLst>
          </p:cNvPr>
          <p:cNvSpPr>
            <a:spLocks noGrp="1"/>
          </p:cNvSpPr>
          <p:nvPr>
            <p:ph type="sldNum" sz="quarter" idx="12"/>
          </p:nvPr>
        </p:nvSpPr>
        <p:spPr>
          <a:xfrm>
            <a:off x="10920413" y="6057901"/>
            <a:ext cx="433386" cy="431799"/>
          </a:xfrm>
        </p:spPr>
        <p:txBody>
          <a:bodyPr/>
          <a:lstStyle/>
          <a:p>
            <a:fld id="{603C3831-48B3-4D06-9C7C-EF573721388A}" type="slidenum">
              <a:rPr lang="hu-HU" smtClean="0"/>
              <a:t>‹#›</a:t>
            </a:fld>
            <a:endParaRPr lang="hu-HU"/>
          </a:p>
        </p:txBody>
      </p:sp>
      <p:sp>
        <p:nvSpPr>
          <p:cNvPr id="8" name="Kép helye 7">
            <a:extLst>
              <a:ext uri="{FF2B5EF4-FFF2-40B4-BE49-F238E27FC236}">
                <a16:creationId xmlns:a16="http://schemas.microsoft.com/office/drawing/2014/main" id="{900E3374-DCEF-4344-8B20-30C6BA9B6060}"/>
              </a:ext>
            </a:extLst>
          </p:cNvPr>
          <p:cNvSpPr>
            <a:spLocks noGrp="1"/>
          </p:cNvSpPr>
          <p:nvPr>
            <p:ph type="pic" sz="quarter" idx="13"/>
          </p:nvPr>
        </p:nvSpPr>
        <p:spPr>
          <a:xfrm>
            <a:off x="6383338" y="353061"/>
            <a:ext cx="4970462" cy="3410041"/>
          </a:xfrm>
        </p:spPr>
        <p:txBody>
          <a:bodyPr/>
          <a:lstStyle/>
          <a:p>
            <a:endParaRPr lang="en-GB"/>
          </a:p>
        </p:txBody>
      </p:sp>
      <p:sp>
        <p:nvSpPr>
          <p:cNvPr id="2" name="Cím 1">
            <a:extLst>
              <a:ext uri="{FF2B5EF4-FFF2-40B4-BE49-F238E27FC236}">
                <a16:creationId xmlns:a16="http://schemas.microsoft.com/office/drawing/2014/main" id="{244834C9-9C22-45E7-864D-7D28CAEE6796}"/>
              </a:ext>
            </a:extLst>
          </p:cNvPr>
          <p:cNvSpPr>
            <a:spLocks noGrp="1"/>
          </p:cNvSpPr>
          <p:nvPr>
            <p:ph type="title" hasCustomPrompt="1"/>
          </p:nvPr>
        </p:nvSpPr>
        <p:spPr>
          <a:xfrm>
            <a:off x="838199" y="361055"/>
            <a:ext cx="10515600" cy="1182993"/>
          </a:xfrm>
        </p:spPr>
        <p:txBody>
          <a:bodyPr/>
          <a:lstStyle>
            <a:lvl1pPr>
              <a:defRPr>
                <a:solidFill>
                  <a:schemeClr val="bg1"/>
                </a:solidFill>
              </a:defRPr>
            </a:lvl1pPr>
          </a:lstStyle>
          <a:p>
            <a:r>
              <a:rPr lang="hu-HU"/>
              <a:t>MINTACÍM SZERKESZTÉSE</a:t>
            </a:r>
          </a:p>
        </p:txBody>
      </p:sp>
      <p:sp>
        <p:nvSpPr>
          <p:cNvPr id="13" name="Tartalom helye 12">
            <a:extLst>
              <a:ext uri="{FF2B5EF4-FFF2-40B4-BE49-F238E27FC236}">
                <a16:creationId xmlns:a16="http://schemas.microsoft.com/office/drawing/2014/main" id="{66B413B3-68AE-477F-B6A7-2F57999EA2CE}"/>
              </a:ext>
            </a:extLst>
          </p:cNvPr>
          <p:cNvSpPr>
            <a:spLocks noGrp="1"/>
          </p:cNvSpPr>
          <p:nvPr>
            <p:ph sz="quarter" idx="14"/>
          </p:nvPr>
        </p:nvSpPr>
        <p:spPr>
          <a:xfrm>
            <a:off x="6383337" y="4134441"/>
            <a:ext cx="4627562" cy="1476375"/>
          </a:xfrm>
        </p:spPr>
        <p:txBody>
          <a:bodyPr>
            <a:normAutofit/>
          </a:bodyPr>
          <a:lstStyle>
            <a:lvl1pPr marL="0" indent="0" algn="r">
              <a:buFontTx/>
              <a:buNone/>
              <a:defRPr sz="2000" i="1">
                <a:solidFill>
                  <a:schemeClr val="accent4"/>
                </a:solidFill>
                <a:latin typeface="+mj-lt"/>
              </a:defRPr>
            </a:lvl1pPr>
          </a:lstStyle>
          <a:p>
            <a:pPr lvl="0"/>
            <a:r>
              <a:rPr lang="hu-HU"/>
              <a:t>Mintaszöveg szerkesztése</a:t>
            </a:r>
          </a:p>
        </p:txBody>
      </p:sp>
      <p:sp>
        <p:nvSpPr>
          <p:cNvPr id="14" name="Téglalap 13">
            <a:extLst>
              <a:ext uri="{FF2B5EF4-FFF2-40B4-BE49-F238E27FC236}">
                <a16:creationId xmlns:a16="http://schemas.microsoft.com/office/drawing/2014/main" id="{79484E15-D963-465E-8F55-FAC4D76AC311}"/>
              </a:ext>
            </a:extLst>
          </p:cNvPr>
          <p:cNvSpPr/>
          <p:nvPr userDrawn="1"/>
        </p:nvSpPr>
        <p:spPr>
          <a:xfrm>
            <a:off x="11237495" y="4134441"/>
            <a:ext cx="116304" cy="1476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263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4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églalap 7">
            <a:extLst>
              <a:ext uri="{FF2B5EF4-FFF2-40B4-BE49-F238E27FC236}">
                <a16:creationId xmlns:a16="http://schemas.microsoft.com/office/drawing/2014/main" id="{8780739D-F109-9D03-A13A-D6F68B21CB64}"/>
              </a:ext>
            </a:extLst>
          </p:cNvPr>
          <p:cNvSpPr/>
          <p:nvPr userDrawn="1"/>
        </p:nvSpPr>
        <p:spPr>
          <a:xfrm>
            <a:off x="-1" y="12200"/>
            <a:ext cx="12192000" cy="1796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rtalom helye 2">
            <a:extLst>
              <a:ext uri="{FF2B5EF4-FFF2-40B4-BE49-F238E27FC236}">
                <a16:creationId xmlns:a16="http://schemas.microsoft.com/office/drawing/2014/main" id="{40A4DDE6-2B26-4983-A342-4E228F669C10}"/>
              </a:ext>
            </a:extLst>
          </p:cNvPr>
          <p:cNvSpPr>
            <a:spLocks noGrp="1"/>
          </p:cNvSpPr>
          <p:nvPr>
            <p:ph idx="1"/>
          </p:nvPr>
        </p:nvSpPr>
        <p:spPr>
          <a:xfrm>
            <a:off x="838200" y="2167799"/>
            <a:ext cx="5400675" cy="3410041"/>
          </a:xfrm>
        </p:spPr>
        <p:txBody>
          <a:bodyPr>
            <a:normAutofit/>
          </a:bodyPr>
          <a:lstStyle>
            <a:lvl1pPr>
              <a:buClr>
                <a:schemeClr val="accent4"/>
              </a:buClr>
              <a:defRPr sz="2000" b="0"/>
            </a:lvl1pPr>
            <a:lvl2pPr>
              <a:buClr>
                <a:schemeClr val="accent4"/>
              </a:buClr>
              <a:defRPr sz="2000"/>
            </a:lvl2pPr>
            <a:lvl3pPr>
              <a:buClr>
                <a:schemeClr val="accent4"/>
              </a:buClr>
              <a:defRPr sz="2000"/>
            </a:lvl3pPr>
            <a:lvl4pPr>
              <a:buClr>
                <a:schemeClr val="accent4"/>
              </a:buClr>
              <a:defRPr sz="2000"/>
            </a:lvl4pPr>
            <a:lvl5pPr>
              <a:buClr>
                <a:schemeClr val="accent4"/>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A1003D-A903-4A50-8980-FCCF07E25D61}"/>
              </a:ext>
            </a:extLst>
          </p:cNvPr>
          <p:cNvSpPr>
            <a:spLocks noGrp="1"/>
          </p:cNvSpPr>
          <p:nvPr>
            <p:ph type="dt" sz="half" idx="10"/>
          </p:nvPr>
        </p:nvSpPr>
        <p:spPr>
          <a:xfrm>
            <a:off x="9264650" y="6057901"/>
            <a:ext cx="1459955" cy="439044"/>
          </a:xfrm>
        </p:spPr>
        <p:txBody>
          <a:bodyPr/>
          <a:lstStyle>
            <a:lvl1pPr>
              <a:defRPr/>
            </a:lvl1pPr>
          </a:lstStyle>
          <a:p>
            <a:fld id="{246F5F01-4CCE-4807-ABC7-9B54726FDC42}" type="datetime4">
              <a:rPr lang="en-GB" smtClean="0"/>
              <a:t>11 December 2024</a:t>
            </a:fld>
            <a:endParaRPr lang="hu-HU"/>
          </a:p>
        </p:txBody>
      </p:sp>
      <p:sp>
        <p:nvSpPr>
          <p:cNvPr id="5" name="Élőláb helye 4">
            <a:extLst>
              <a:ext uri="{FF2B5EF4-FFF2-40B4-BE49-F238E27FC236}">
                <a16:creationId xmlns:a16="http://schemas.microsoft.com/office/drawing/2014/main" id="{96FE295C-EA44-41D7-AD03-0FFC7CC4912C}"/>
              </a:ext>
            </a:extLst>
          </p:cNvPr>
          <p:cNvSpPr>
            <a:spLocks noGrp="1"/>
          </p:cNvSpPr>
          <p:nvPr>
            <p:ph type="ftr" sz="quarter" idx="11"/>
          </p:nvPr>
        </p:nvSpPr>
        <p:spPr>
          <a:xfrm>
            <a:off x="4823791" y="6057901"/>
            <a:ext cx="4245050" cy="439044"/>
          </a:xfrm>
        </p:spPr>
        <p:txBody>
          <a:bodyPr/>
          <a:lstStyle/>
          <a:p>
            <a:endParaRPr lang="hu-HU"/>
          </a:p>
        </p:txBody>
      </p:sp>
      <p:sp>
        <p:nvSpPr>
          <p:cNvPr id="6" name="Dia számának helye 5">
            <a:extLst>
              <a:ext uri="{FF2B5EF4-FFF2-40B4-BE49-F238E27FC236}">
                <a16:creationId xmlns:a16="http://schemas.microsoft.com/office/drawing/2014/main" id="{73E2DA40-2642-4F5E-AE7E-813F14D487ED}"/>
              </a:ext>
            </a:extLst>
          </p:cNvPr>
          <p:cNvSpPr>
            <a:spLocks noGrp="1"/>
          </p:cNvSpPr>
          <p:nvPr>
            <p:ph type="sldNum" sz="quarter" idx="12"/>
          </p:nvPr>
        </p:nvSpPr>
        <p:spPr>
          <a:xfrm>
            <a:off x="10920413" y="6057901"/>
            <a:ext cx="433386" cy="431799"/>
          </a:xfrm>
        </p:spPr>
        <p:txBody>
          <a:bodyPr/>
          <a:lstStyle/>
          <a:p>
            <a:fld id="{603C3831-48B3-4D06-9C7C-EF573721388A}" type="slidenum">
              <a:rPr lang="hu-HU" smtClean="0"/>
              <a:t>‹#›</a:t>
            </a:fld>
            <a:endParaRPr lang="hu-HU"/>
          </a:p>
        </p:txBody>
      </p:sp>
      <p:sp>
        <p:nvSpPr>
          <p:cNvPr id="8" name="Kép helye 7">
            <a:extLst>
              <a:ext uri="{FF2B5EF4-FFF2-40B4-BE49-F238E27FC236}">
                <a16:creationId xmlns:a16="http://schemas.microsoft.com/office/drawing/2014/main" id="{900E3374-DCEF-4344-8B20-30C6BA9B6060}"/>
              </a:ext>
            </a:extLst>
          </p:cNvPr>
          <p:cNvSpPr>
            <a:spLocks noGrp="1"/>
          </p:cNvSpPr>
          <p:nvPr>
            <p:ph type="pic" sz="quarter" idx="13"/>
          </p:nvPr>
        </p:nvSpPr>
        <p:spPr>
          <a:xfrm>
            <a:off x="6238875" y="368300"/>
            <a:ext cx="4970462" cy="3410041"/>
          </a:xfrm>
        </p:spPr>
        <p:txBody>
          <a:bodyPr/>
          <a:lstStyle/>
          <a:p>
            <a:endParaRPr lang="en-GB"/>
          </a:p>
        </p:txBody>
      </p:sp>
      <p:sp>
        <p:nvSpPr>
          <p:cNvPr id="2" name="Cím 1">
            <a:extLst>
              <a:ext uri="{FF2B5EF4-FFF2-40B4-BE49-F238E27FC236}">
                <a16:creationId xmlns:a16="http://schemas.microsoft.com/office/drawing/2014/main" id="{244834C9-9C22-45E7-864D-7D28CAEE6796}"/>
              </a:ext>
            </a:extLst>
          </p:cNvPr>
          <p:cNvSpPr>
            <a:spLocks noGrp="1"/>
          </p:cNvSpPr>
          <p:nvPr>
            <p:ph type="title" hasCustomPrompt="1"/>
          </p:nvPr>
        </p:nvSpPr>
        <p:spPr>
          <a:xfrm>
            <a:off x="838199" y="361055"/>
            <a:ext cx="10515600" cy="1182993"/>
          </a:xfrm>
        </p:spPr>
        <p:txBody>
          <a:bodyPr/>
          <a:lstStyle>
            <a:lvl1pPr>
              <a:defRPr>
                <a:solidFill>
                  <a:schemeClr val="bg1"/>
                </a:solidFill>
              </a:defRPr>
            </a:lvl1pPr>
          </a:lstStyle>
          <a:p>
            <a:r>
              <a:rPr lang="hu-HU"/>
              <a:t>MINTACÍM SZERKESZTÉSE</a:t>
            </a:r>
          </a:p>
        </p:txBody>
      </p:sp>
      <p:sp>
        <p:nvSpPr>
          <p:cNvPr id="13" name="Tartalom helye 12">
            <a:extLst>
              <a:ext uri="{FF2B5EF4-FFF2-40B4-BE49-F238E27FC236}">
                <a16:creationId xmlns:a16="http://schemas.microsoft.com/office/drawing/2014/main" id="{66B413B3-68AE-477F-B6A7-2F57999EA2CE}"/>
              </a:ext>
            </a:extLst>
          </p:cNvPr>
          <p:cNvSpPr>
            <a:spLocks noGrp="1"/>
          </p:cNvSpPr>
          <p:nvPr>
            <p:ph sz="quarter" idx="14"/>
          </p:nvPr>
        </p:nvSpPr>
        <p:spPr>
          <a:xfrm>
            <a:off x="6383336" y="4134441"/>
            <a:ext cx="4970461" cy="1476375"/>
          </a:xfrm>
        </p:spPr>
        <p:txBody>
          <a:bodyPr>
            <a:normAutofit/>
          </a:bodyPr>
          <a:lstStyle>
            <a:lvl1pPr marL="0" indent="0" algn="r">
              <a:buFontTx/>
              <a:buNone/>
              <a:defRPr sz="2000" i="1">
                <a:solidFill>
                  <a:schemeClr val="accent4"/>
                </a:solidFill>
                <a:latin typeface="+mj-lt"/>
              </a:defRPr>
            </a:lvl1pPr>
          </a:lstStyle>
          <a:p>
            <a:pPr lvl="0"/>
            <a:r>
              <a:rPr lang="hu-HU"/>
              <a:t>Mintaszöveg szerkesztése</a:t>
            </a:r>
          </a:p>
        </p:txBody>
      </p:sp>
      <p:sp>
        <p:nvSpPr>
          <p:cNvPr id="10" name="Téglalap 7">
            <a:extLst>
              <a:ext uri="{FF2B5EF4-FFF2-40B4-BE49-F238E27FC236}">
                <a16:creationId xmlns:a16="http://schemas.microsoft.com/office/drawing/2014/main" id="{7178CD7A-37B4-BD5C-EAF3-62C1AA079833}"/>
              </a:ext>
            </a:extLst>
          </p:cNvPr>
          <p:cNvSpPr/>
          <p:nvPr userDrawn="1"/>
        </p:nvSpPr>
        <p:spPr>
          <a:xfrm>
            <a:off x="953589" y="1557825"/>
            <a:ext cx="64008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3006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églalap 7">
            <a:extLst>
              <a:ext uri="{FF2B5EF4-FFF2-40B4-BE49-F238E27FC236}">
                <a16:creationId xmlns:a16="http://schemas.microsoft.com/office/drawing/2014/main" id="{8780739D-F109-9D03-A13A-D6F68B21CB64}"/>
              </a:ext>
            </a:extLst>
          </p:cNvPr>
          <p:cNvSpPr/>
          <p:nvPr userDrawn="1"/>
        </p:nvSpPr>
        <p:spPr>
          <a:xfrm>
            <a:off x="-1" y="12200"/>
            <a:ext cx="12192000" cy="1796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rtalom helye 2">
            <a:extLst>
              <a:ext uri="{FF2B5EF4-FFF2-40B4-BE49-F238E27FC236}">
                <a16:creationId xmlns:a16="http://schemas.microsoft.com/office/drawing/2014/main" id="{40A4DDE6-2B26-4983-A342-4E228F669C10}"/>
              </a:ext>
            </a:extLst>
          </p:cNvPr>
          <p:cNvSpPr>
            <a:spLocks noGrp="1"/>
          </p:cNvSpPr>
          <p:nvPr>
            <p:ph idx="1"/>
          </p:nvPr>
        </p:nvSpPr>
        <p:spPr>
          <a:xfrm>
            <a:off x="838200" y="2167799"/>
            <a:ext cx="5400675" cy="3410041"/>
          </a:xfrm>
        </p:spPr>
        <p:txBody>
          <a:bodyPr>
            <a:normAutofit/>
          </a:bodyPr>
          <a:lstStyle>
            <a:lvl1pPr>
              <a:buClr>
                <a:schemeClr val="accent4"/>
              </a:buClr>
              <a:defRPr sz="2000" b="0"/>
            </a:lvl1pPr>
            <a:lvl2pPr>
              <a:buClr>
                <a:schemeClr val="accent4"/>
              </a:buClr>
              <a:defRPr sz="2000"/>
            </a:lvl2pPr>
            <a:lvl3pPr>
              <a:buClr>
                <a:schemeClr val="accent4"/>
              </a:buClr>
              <a:defRPr sz="2000"/>
            </a:lvl3pPr>
            <a:lvl4pPr>
              <a:buClr>
                <a:schemeClr val="accent4"/>
              </a:buClr>
              <a:defRPr sz="2000"/>
            </a:lvl4pPr>
            <a:lvl5pPr>
              <a:buClr>
                <a:schemeClr val="accent4"/>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A1003D-A903-4A50-8980-FCCF07E25D61}"/>
              </a:ext>
            </a:extLst>
          </p:cNvPr>
          <p:cNvSpPr>
            <a:spLocks noGrp="1"/>
          </p:cNvSpPr>
          <p:nvPr>
            <p:ph type="dt" sz="half" idx="10"/>
          </p:nvPr>
        </p:nvSpPr>
        <p:spPr>
          <a:xfrm>
            <a:off x="9264650" y="6057901"/>
            <a:ext cx="1459955" cy="439044"/>
          </a:xfrm>
        </p:spPr>
        <p:txBody>
          <a:bodyPr/>
          <a:lstStyle>
            <a:lvl1pPr>
              <a:defRPr/>
            </a:lvl1pPr>
          </a:lstStyle>
          <a:p>
            <a:fld id="{246F5F01-4CCE-4807-ABC7-9B54726FDC42}" type="datetime4">
              <a:rPr lang="en-GB" smtClean="0"/>
              <a:t>11 December 2024</a:t>
            </a:fld>
            <a:endParaRPr lang="hu-HU"/>
          </a:p>
        </p:txBody>
      </p:sp>
      <p:sp>
        <p:nvSpPr>
          <p:cNvPr id="5" name="Élőláb helye 4">
            <a:extLst>
              <a:ext uri="{FF2B5EF4-FFF2-40B4-BE49-F238E27FC236}">
                <a16:creationId xmlns:a16="http://schemas.microsoft.com/office/drawing/2014/main" id="{96FE295C-EA44-41D7-AD03-0FFC7CC4912C}"/>
              </a:ext>
            </a:extLst>
          </p:cNvPr>
          <p:cNvSpPr>
            <a:spLocks noGrp="1"/>
          </p:cNvSpPr>
          <p:nvPr>
            <p:ph type="ftr" sz="quarter" idx="11"/>
          </p:nvPr>
        </p:nvSpPr>
        <p:spPr>
          <a:xfrm>
            <a:off x="4823791" y="6057901"/>
            <a:ext cx="4245050" cy="439044"/>
          </a:xfrm>
        </p:spPr>
        <p:txBody>
          <a:bodyPr/>
          <a:lstStyle/>
          <a:p>
            <a:endParaRPr lang="hu-HU"/>
          </a:p>
        </p:txBody>
      </p:sp>
      <p:sp>
        <p:nvSpPr>
          <p:cNvPr id="6" name="Dia számának helye 5">
            <a:extLst>
              <a:ext uri="{FF2B5EF4-FFF2-40B4-BE49-F238E27FC236}">
                <a16:creationId xmlns:a16="http://schemas.microsoft.com/office/drawing/2014/main" id="{73E2DA40-2642-4F5E-AE7E-813F14D487ED}"/>
              </a:ext>
            </a:extLst>
          </p:cNvPr>
          <p:cNvSpPr>
            <a:spLocks noGrp="1"/>
          </p:cNvSpPr>
          <p:nvPr>
            <p:ph type="sldNum" sz="quarter" idx="12"/>
          </p:nvPr>
        </p:nvSpPr>
        <p:spPr>
          <a:xfrm>
            <a:off x="10920413" y="6057901"/>
            <a:ext cx="433386" cy="431799"/>
          </a:xfrm>
        </p:spPr>
        <p:txBody>
          <a:bodyPr/>
          <a:lstStyle/>
          <a:p>
            <a:fld id="{603C3831-48B3-4D06-9C7C-EF573721388A}" type="slidenum">
              <a:rPr lang="hu-HU" smtClean="0"/>
              <a:t>‹#›</a:t>
            </a:fld>
            <a:endParaRPr lang="hu-HU"/>
          </a:p>
        </p:txBody>
      </p:sp>
      <p:sp>
        <p:nvSpPr>
          <p:cNvPr id="8" name="Kép helye 7">
            <a:extLst>
              <a:ext uri="{FF2B5EF4-FFF2-40B4-BE49-F238E27FC236}">
                <a16:creationId xmlns:a16="http://schemas.microsoft.com/office/drawing/2014/main" id="{900E3374-DCEF-4344-8B20-30C6BA9B6060}"/>
              </a:ext>
            </a:extLst>
          </p:cNvPr>
          <p:cNvSpPr>
            <a:spLocks noGrp="1"/>
          </p:cNvSpPr>
          <p:nvPr>
            <p:ph type="pic" sz="quarter" idx="13"/>
          </p:nvPr>
        </p:nvSpPr>
        <p:spPr>
          <a:xfrm>
            <a:off x="6238875" y="368300"/>
            <a:ext cx="4970462" cy="3410041"/>
          </a:xfrm>
        </p:spPr>
        <p:txBody>
          <a:bodyPr/>
          <a:lstStyle/>
          <a:p>
            <a:endParaRPr lang="en-GB"/>
          </a:p>
        </p:txBody>
      </p:sp>
      <p:sp>
        <p:nvSpPr>
          <p:cNvPr id="2" name="Cím 1">
            <a:extLst>
              <a:ext uri="{FF2B5EF4-FFF2-40B4-BE49-F238E27FC236}">
                <a16:creationId xmlns:a16="http://schemas.microsoft.com/office/drawing/2014/main" id="{244834C9-9C22-45E7-864D-7D28CAEE6796}"/>
              </a:ext>
            </a:extLst>
          </p:cNvPr>
          <p:cNvSpPr>
            <a:spLocks noGrp="1"/>
          </p:cNvSpPr>
          <p:nvPr>
            <p:ph type="title" hasCustomPrompt="1"/>
          </p:nvPr>
        </p:nvSpPr>
        <p:spPr>
          <a:xfrm>
            <a:off x="838199" y="361055"/>
            <a:ext cx="10515600" cy="1182993"/>
          </a:xfrm>
        </p:spPr>
        <p:txBody>
          <a:bodyPr/>
          <a:lstStyle>
            <a:lvl1pPr>
              <a:defRPr>
                <a:solidFill>
                  <a:schemeClr val="accent1"/>
                </a:solidFill>
              </a:defRPr>
            </a:lvl1pPr>
          </a:lstStyle>
          <a:p>
            <a:r>
              <a:rPr lang="hu-HU"/>
              <a:t>MINTACÍM SZERKESZTÉSE</a:t>
            </a:r>
          </a:p>
        </p:txBody>
      </p:sp>
      <p:sp>
        <p:nvSpPr>
          <p:cNvPr id="13" name="Tartalom helye 12">
            <a:extLst>
              <a:ext uri="{FF2B5EF4-FFF2-40B4-BE49-F238E27FC236}">
                <a16:creationId xmlns:a16="http://schemas.microsoft.com/office/drawing/2014/main" id="{66B413B3-68AE-477F-B6A7-2F57999EA2CE}"/>
              </a:ext>
            </a:extLst>
          </p:cNvPr>
          <p:cNvSpPr>
            <a:spLocks noGrp="1"/>
          </p:cNvSpPr>
          <p:nvPr>
            <p:ph sz="quarter" idx="14"/>
          </p:nvPr>
        </p:nvSpPr>
        <p:spPr>
          <a:xfrm>
            <a:off x="6383336" y="4134441"/>
            <a:ext cx="4970461" cy="1476375"/>
          </a:xfrm>
        </p:spPr>
        <p:txBody>
          <a:bodyPr>
            <a:normAutofit/>
          </a:bodyPr>
          <a:lstStyle>
            <a:lvl1pPr marL="0" indent="0" algn="r">
              <a:buFontTx/>
              <a:buNone/>
              <a:defRPr sz="2000" i="1">
                <a:solidFill>
                  <a:schemeClr val="accent4"/>
                </a:solidFill>
                <a:latin typeface="+mj-lt"/>
              </a:defRPr>
            </a:lvl1pPr>
          </a:lstStyle>
          <a:p>
            <a:pPr lvl="0"/>
            <a:r>
              <a:rPr lang="hu-HU"/>
              <a:t>Mintaszöveg szerkesztése</a:t>
            </a:r>
          </a:p>
        </p:txBody>
      </p:sp>
      <p:sp>
        <p:nvSpPr>
          <p:cNvPr id="10" name="Téglalap 7">
            <a:extLst>
              <a:ext uri="{FF2B5EF4-FFF2-40B4-BE49-F238E27FC236}">
                <a16:creationId xmlns:a16="http://schemas.microsoft.com/office/drawing/2014/main" id="{7178CD7A-37B4-BD5C-EAF3-62C1AA079833}"/>
              </a:ext>
            </a:extLst>
          </p:cNvPr>
          <p:cNvSpPr/>
          <p:nvPr userDrawn="1"/>
        </p:nvSpPr>
        <p:spPr>
          <a:xfrm>
            <a:off x="953589" y="1557825"/>
            <a:ext cx="64008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9245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42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églalap 7">
            <a:extLst>
              <a:ext uri="{FF2B5EF4-FFF2-40B4-BE49-F238E27FC236}">
                <a16:creationId xmlns:a16="http://schemas.microsoft.com/office/drawing/2014/main" id="{8780739D-F109-9D03-A13A-D6F68B21CB64}"/>
              </a:ext>
            </a:extLst>
          </p:cNvPr>
          <p:cNvSpPr/>
          <p:nvPr userDrawn="1"/>
        </p:nvSpPr>
        <p:spPr>
          <a:xfrm>
            <a:off x="-1" y="12200"/>
            <a:ext cx="12192000" cy="1796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artalom helye 2">
            <a:extLst>
              <a:ext uri="{FF2B5EF4-FFF2-40B4-BE49-F238E27FC236}">
                <a16:creationId xmlns:a16="http://schemas.microsoft.com/office/drawing/2014/main" id="{40A4DDE6-2B26-4983-A342-4E228F669C10}"/>
              </a:ext>
            </a:extLst>
          </p:cNvPr>
          <p:cNvSpPr>
            <a:spLocks noGrp="1"/>
          </p:cNvSpPr>
          <p:nvPr>
            <p:ph idx="1"/>
          </p:nvPr>
        </p:nvSpPr>
        <p:spPr>
          <a:xfrm>
            <a:off x="838200" y="2167799"/>
            <a:ext cx="5400675" cy="3410041"/>
          </a:xfrm>
        </p:spPr>
        <p:txBody>
          <a:bodyPr>
            <a:normAutofit/>
          </a:bodyPr>
          <a:lstStyle>
            <a:lvl1pPr>
              <a:buClr>
                <a:schemeClr val="accent4"/>
              </a:buClr>
              <a:defRPr sz="2000" b="0"/>
            </a:lvl1pPr>
            <a:lvl2pPr>
              <a:buClr>
                <a:schemeClr val="accent4"/>
              </a:buClr>
              <a:defRPr sz="2000"/>
            </a:lvl2pPr>
            <a:lvl3pPr>
              <a:buClr>
                <a:schemeClr val="accent4"/>
              </a:buClr>
              <a:defRPr sz="2000"/>
            </a:lvl3pPr>
            <a:lvl4pPr>
              <a:buClr>
                <a:schemeClr val="accent4"/>
              </a:buClr>
              <a:defRPr sz="2000"/>
            </a:lvl4pPr>
            <a:lvl5pPr>
              <a:buClr>
                <a:schemeClr val="accent4"/>
              </a:buClr>
              <a:defRPr sz="20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7A1003D-A903-4A50-8980-FCCF07E25D61}"/>
              </a:ext>
            </a:extLst>
          </p:cNvPr>
          <p:cNvSpPr>
            <a:spLocks noGrp="1"/>
          </p:cNvSpPr>
          <p:nvPr>
            <p:ph type="dt" sz="half" idx="10"/>
          </p:nvPr>
        </p:nvSpPr>
        <p:spPr>
          <a:xfrm>
            <a:off x="9264650" y="6057901"/>
            <a:ext cx="1459955" cy="439044"/>
          </a:xfrm>
        </p:spPr>
        <p:txBody>
          <a:bodyPr/>
          <a:lstStyle>
            <a:lvl1pPr>
              <a:defRPr/>
            </a:lvl1pPr>
          </a:lstStyle>
          <a:p>
            <a:fld id="{246F5F01-4CCE-4807-ABC7-9B54726FDC42}" type="datetime4">
              <a:rPr lang="en-GB" smtClean="0"/>
              <a:t>11 December 2024</a:t>
            </a:fld>
            <a:endParaRPr lang="hu-HU"/>
          </a:p>
        </p:txBody>
      </p:sp>
      <p:sp>
        <p:nvSpPr>
          <p:cNvPr id="5" name="Élőláb helye 4">
            <a:extLst>
              <a:ext uri="{FF2B5EF4-FFF2-40B4-BE49-F238E27FC236}">
                <a16:creationId xmlns:a16="http://schemas.microsoft.com/office/drawing/2014/main" id="{96FE295C-EA44-41D7-AD03-0FFC7CC4912C}"/>
              </a:ext>
            </a:extLst>
          </p:cNvPr>
          <p:cNvSpPr>
            <a:spLocks noGrp="1"/>
          </p:cNvSpPr>
          <p:nvPr>
            <p:ph type="ftr" sz="quarter" idx="11"/>
          </p:nvPr>
        </p:nvSpPr>
        <p:spPr>
          <a:xfrm>
            <a:off x="4823791" y="6057901"/>
            <a:ext cx="4245050" cy="439044"/>
          </a:xfrm>
        </p:spPr>
        <p:txBody>
          <a:bodyPr/>
          <a:lstStyle/>
          <a:p>
            <a:endParaRPr lang="hu-HU"/>
          </a:p>
        </p:txBody>
      </p:sp>
      <p:sp>
        <p:nvSpPr>
          <p:cNvPr id="6" name="Dia számának helye 5">
            <a:extLst>
              <a:ext uri="{FF2B5EF4-FFF2-40B4-BE49-F238E27FC236}">
                <a16:creationId xmlns:a16="http://schemas.microsoft.com/office/drawing/2014/main" id="{73E2DA40-2642-4F5E-AE7E-813F14D487ED}"/>
              </a:ext>
            </a:extLst>
          </p:cNvPr>
          <p:cNvSpPr>
            <a:spLocks noGrp="1"/>
          </p:cNvSpPr>
          <p:nvPr>
            <p:ph type="sldNum" sz="quarter" idx="12"/>
          </p:nvPr>
        </p:nvSpPr>
        <p:spPr>
          <a:xfrm>
            <a:off x="10920413" y="6057901"/>
            <a:ext cx="433386" cy="431799"/>
          </a:xfrm>
        </p:spPr>
        <p:txBody>
          <a:bodyPr/>
          <a:lstStyle/>
          <a:p>
            <a:fld id="{603C3831-48B3-4D06-9C7C-EF573721388A}" type="slidenum">
              <a:rPr lang="hu-HU" smtClean="0"/>
              <a:t>‹#›</a:t>
            </a:fld>
            <a:endParaRPr lang="hu-HU"/>
          </a:p>
        </p:txBody>
      </p:sp>
      <p:sp>
        <p:nvSpPr>
          <p:cNvPr id="8" name="Kép helye 7">
            <a:extLst>
              <a:ext uri="{FF2B5EF4-FFF2-40B4-BE49-F238E27FC236}">
                <a16:creationId xmlns:a16="http://schemas.microsoft.com/office/drawing/2014/main" id="{900E3374-DCEF-4344-8B20-30C6BA9B6060}"/>
              </a:ext>
            </a:extLst>
          </p:cNvPr>
          <p:cNvSpPr>
            <a:spLocks noGrp="1"/>
          </p:cNvSpPr>
          <p:nvPr>
            <p:ph type="pic" sz="quarter" idx="13"/>
          </p:nvPr>
        </p:nvSpPr>
        <p:spPr>
          <a:xfrm>
            <a:off x="6238875" y="368300"/>
            <a:ext cx="4970462" cy="3410041"/>
          </a:xfrm>
        </p:spPr>
        <p:txBody>
          <a:bodyPr/>
          <a:lstStyle/>
          <a:p>
            <a:endParaRPr lang="en-GB"/>
          </a:p>
        </p:txBody>
      </p:sp>
      <p:sp>
        <p:nvSpPr>
          <p:cNvPr id="2" name="Cím 1">
            <a:extLst>
              <a:ext uri="{FF2B5EF4-FFF2-40B4-BE49-F238E27FC236}">
                <a16:creationId xmlns:a16="http://schemas.microsoft.com/office/drawing/2014/main" id="{244834C9-9C22-45E7-864D-7D28CAEE6796}"/>
              </a:ext>
            </a:extLst>
          </p:cNvPr>
          <p:cNvSpPr>
            <a:spLocks noGrp="1"/>
          </p:cNvSpPr>
          <p:nvPr>
            <p:ph type="title" hasCustomPrompt="1"/>
          </p:nvPr>
        </p:nvSpPr>
        <p:spPr>
          <a:xfrm>
            <a:off x="838199" y="361055"/>
            <a:ext cx="10515600" cy="1182993"/>
          </a:xfrm>
        </p:spPr>
        <p:txBody>
          <a:bodyPr/>
          <a:lstStyle>
            <a:lvl1pPr>
              <a:defRPr>
                <a:solidFill>
                  <a:schemeClr val="bg1"/>
                </a:solidFill>
              </a:defRPr>
            </a:lvl1pPr>
          </a:lstStyle>
          <a:p>
            <a:r>
              <a:rPr lang="hu-HU"/>
              <a:t>MINTACÍM SZERKESZTÉSE</a:t>
            </a:r>
          </a:p>
        </p:txBody>
      </p:sp>
      <p:sp>
        <p:nvSpPr>
          <p:cNvPr id="13" name="Tartalom helye 12">
            <a:extLst>
              <a:ext uri="{FF2B5EF4-FFF2-40B4-BE49-F238E27FC236}">
                <a16:creationId xmlns:a16="http://schemas.microsoft.com/office/drawing/2014/main" id="{66B413B3-68AE-477F-B6A7-2F57999EA2CE}"/>
              </a:ext>
            </a:extLst>
          </p:cNvPr>
          <p:cNvSpPr>
            <a:spLocks noGrp="1"/>
          </p:cNvSpPr>
          <p:nvPr>
            <p:ph sz="quarter" idx="14"/>
          </p:nvPr>
        </p:nvSpPr>
        <p:spPr>
          <a:xfrm>
            <a:off x="6383336" y="4134441"/>
            <a:ext cx="4970461" cy="1476375"/>
          </a:xfrm>
        </p:spPr>
        <p:txBody>
          <a:bodyPr>
            <a:normAutofit/>
          </a:bodyPr>
          <a:lstStyle>
            <a:lvl1pPr marL="0" indent="0" algn="r">
              <a:buFontTx/>
              <a:buNone/>
              <a:defRPr sz="2000" i="1">
                <a:solidFill>
                  <a:schemeClr val="accent4"/>
                </a:solidFill>
                <a:latin typeface="+mj-lt"/>
              </a:defRPr>
            </a:lvl1pPr>
          </a:lstStyle>
          <a:p>
            <a:pPr lvl="0"/>
            <a:r>
              <a:rPr lang="hu-HU"/>
              <a:t>Mintaszöveg szerkesztése</a:t>
            </a:r>
          </a:p>
        </p:txBody>
      </p:sp>
      <p:sp>
        <p:nvSpPr>
          <p:cNvPr id="10" name="Téglalap 7">
            <a:extLst>
              <a:ext uri="{FF2B5EF4-FFF2-40B4-BE49-F238E27FC236}">
                <a16:creationId xmlns:a16="http://schemas.microsoft.com/office/drawing/2014/main" id="{7178CD7A-37B4-BD5C-EAF3-62C1AA079833}"/>
              </a:ext>
            </a:extLst>
          </p:cNvPr>
          <p:cNvSpPr/>
          <p:nvPr userDrawn="1"/>
        </p:nvSpPr>
        <p:spPr>
          <a:xfrm>
            <a:off x="953589" y="1557825"/>
            <a:ext cx="64008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0226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42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48FE9E64-4CEF-4D4F-95F2-3E3987C7E43D}"/>
              </a:ext>
            </a:extLst>
          </p:cNvPr>
          <p:cNvSpPr/>
          <p:nvPr userDrawn="1"/>
        </p:nvSpPr>
        <p:spPr>
          <a:xfrm>
            <a:off x="0" y="0"/>
            <a:ext cx="121920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54303A68-59B6-4433-9B97-E7EFB2B2822A}"/>
              </a:ext>
            </a:extLst>
          </p:cNvPr>
          <p:cNvSpPr>
            <a:spLocks noGrp="1"/>
          </p:cNvSpPr>
          <p:nvPr>
            <p:ph type="title" hasCustomPrompt="1"/>
          </p:nvPr>
        </p:nvSpPr>
        <p:spPr>
          <a:xfrm>
            <a:off x="838199" y="483015"/>
            <a:ext cx="10515600" cy="2783033"/>
          </a:xfrm>
        </p:spPr>
        <p:txBody>
          <a:bodyPr anchor="b"/>
          <a:lstStyle>
            <a:lvl1pPr>
              <a:defRPr sz="6000">
                <a:solidFill>
                  <a:schemeClr val="bg1"/>
                </a:solidFill>
              </a:defRPr>
            </a:lvl1pPr>
          </a:lstStyle>
          <a:p>
            <a:r>
              <a:rPr lang="hu-HU"/>
              <a:t>MINTACÍM SZERKESZTÉSE</a:t>
            </a:r>
          </a:p>
        </p:txBody>
      </p:sp>
      <p:sp>
        <p:nvSpPr>
          <p:cNvPr id="4" name="Dátum helye 3">
            <a:extLst>
              <a:ext uri="{FF2B5EF4-FFF2-40B4-BE49-F238E27FC236}">
                <a16:creationId xmlns:a16="http://schemas.microsoft.com/office/drawing/2014/main" id="{83076E01-5471-4121-8BDC-C4D14A16EE2E}"/>
              </a:ext>
            </a:extLst>
          </p:cNvPr>
          <p:cNvSpPr>
            <a:spLocks noGrp="1"/>
          </p:cNvSpPr>
          <p:nvPr>
            <p:ph type="dt" sz="half" idx="10"/>
          </p:nvPr>
        </p:nvSpPr>
        <p:spPr/>
        <p:txBody>
          <a:bodyPr/>
          <a:lstStyle/>
          <a:p>
            <a:fld id="{D7FB87B5-0151-4C4C-BDBA-2629F430EDB0}" type="datetime4">
              <a:rPr lang="en-GB" smtClean="0"/>
              <a:t>11 December 2024</a:t>
            </a:fld>
            <a:endParaRPr lang="hu-HU"/>
          </a:p>
        </p:txBody>
      </p:sp>
      <p:sp>
        <p:nvSpPr>
          <p:cNvPr id="5" name="Élőláb helye 4">
            <a:extLst>
              <a:ext uri="{FF2B5EF4-FFF2-40B4-BE49-F238E27FC236}">
                <a16:creationId xmlns:a16="http://schemas.microsoft.com/office/drawing/2014/main" id="{C50BEB3E-00B5-4CF5-98F6-EE4F7DF005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B63871E-211F-4B1A-87DD-7DC539FBCF3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8" name="Téglalap 7">
            <a:extLst>
              <a:ext uri="{FF2B5EF4-FFF2-40B4-BE49-F238E27FC236}">
                <a16:creationId xmlns:a16="http://schemas.microsoft.com/office/drawing/2014/main" id="{F595A3C9-C8FF-4895-BC03-28631C3176F2}"/>
              </a:ext>
            </a:extLst>
          </p:cNvPr>
          <p:cNvSpPr/>
          <p:nvPr userDrawn="1"/>
        </p:nvSpPr>
        <p:spPr>
          <a:xfrm>
            <a:off x="2923673" y="3575915"/>
            <a:ext cx="8478253" cy="198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églalap 11">
            <a:extLst>
              <a:ext uri="{FF2B5EF4-FFF2-40B4-BE49-F238E27FC236}">
                <a16:creationId xmlns:a16="http://schemas.microsoft.com/office/drawing/2014/main" id="{BF6C02AD-4167-4450-8CEA-27FEF730A764}"/>
              </a:ext>
            </a:extLst>
          </p:cNvPr>
          <p:cNvSpPr/>
          <p:nvPr userDrawn="1"/>
        </p:nvSpPr>
        <p:spPr>
          <a:xfrm>
            <a:off x="3148263" y="3789083"/>
            <a:ext cx="4034589" cy="3257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zöveg helye 2">
            <a:extLst>
              <a:ext uri="{FF2B5EF4-FFF2-40B4-BE49-F238E27FC236}">
                <a16:creationId xmlns:a16="http://schemas.microsoft.com/office/drawing/2014/main" id="{1B642C6D-55C2-4195-B358-EEB9CF8413FB}"/>
              </a:ext>
            </a:extLst>
          </p:cNvPr>
          <p:cNvSpPr>
            <a:spLocks noGrp="1"/>
          </p:cNvSpPr>
          <p:nvPr>
            <p:ph type="body" idx="1"/>
          </p:nvPr>
        </p:nvSpPr>
        <p:spPr>
          <a:xfrm>
            <a:off x="3172327" y="3789083"/>
            <a:ext cx="7992978" cy="325717"/>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11" name="Szöveg helye 2">
            <a:extLst>
              <a:ext uri="{FF2B5EF4-FFF2-40B4-BE49-F238E27FC236}">
                <a16:creationId xmlns:a16="http://schemas.microsoft.com/office/drawing/2014/main" id="{16EBB799-404C-41CA-B4D3-F2F6074875A4}"/>
              </a:ext>
            </a:extLst>
          </p:cNvPr>
          <p:cNvSpPr>
            <a:spLocks noGrp="1"/>
          </p:cNvSpPr>
          <p:nvPr>
            <p:ph type="body" idx="13"/>
          </p:nvPr>
        </p:nvSpPr>
        <p:spPr>
          <a:xfrm>
            <a:off x="3172327" y="4261808"/>
            <a:ext cx="7992978" cy="11764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30830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48FE9E64-4CEF-4D4F-95F2-3E3987C7E43D}"/>
              </a:ext>
            </a:extLst>
          </p:cNvPr>
          <p:cNvSpPr/>
          <p:nvPr userDrawn="1"/>
        </p:nvSpPr>
        <p:spPr>
          <a:xfrm>
            <a:off x="0" y="0"/>
            <a:ext cx="12192000" cy="411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a:extLst>
              <a:ext uri="{FF2B5EF4-FFF2-40B4-BE49-F238E27FC236}">
                <a16:creationId xmlns:a16="http://schemas.microsoft.com/office/drawing/2014/main" id="{54303A68-59B6-4433-9B97-E7EFB2B2822A}"/>
              </a:ext>
            </a:extLst>
          </p:cNvPr>
          <p:cNvSpPr>
            <a:spLocks noGrp="1"/>
          </p:cNvSpPr>
          <p:nvPr>
            <p:ph type="title" hasCustomPrompt="1"/>
          </p:nvPr>
        </p:nvSpPr>
        <p:spPr>
          <a:xfrm>
            <a:off x="838199" y="483015"/>
            <a:ext cx="10515600" cy="2783033"/>
          </a:xfrm>
        </p:spPr>
        <p:txBody>
          <a:bodyPr anchor="b"/>
          <a:lstStyle>
            <a:lvl1pPr>
              <a:defRPr sz="6000">
                <a:solidFill>
                  <a:schemeClr val="bg1"/>
                </a:solidFill>
              </a:defRPr>
            </a:lvl1pPr>
          </a:lstStyle>
          <a:p>
            <a:r>
              <a:rPr lang="hu-HU"/>
              <a:t>MINTACÍM SZERKESZTÉSE</a:t>
            </a:r>
          </a:p>
        </p:txBody>
      </p:sp>
      <p:sp>
        <p:nvSpPr>
          <p:cNvPr id="4" name="Dátum helye 3">
            <a:extLst>
              <a:ext uri="{FF2B5EF4-FFF2-40B4-BE49-F238E27FC236}">
                <a16:creationId xmlns:a16="http://schemas.microsoft.com/office/drawing/2014/main" id="{83076E01-5471-4121-8BDC-C4D14A16EE2E}"/>
              </a:ext>
            </a:extLst>
          </p:cNvPr>
          <p:cNvSpPr>
            <a:spLocks noGrp="1"/>
          </p:cNvSpPr>
          <p:nvPr>
            <p:ph type="dt" sz="half" idx="10"/>
          </p:nvPr>
        </p:nvSpPr>
        <p:spPr/>
        <p:txBody>
          <a:bodyPr/>
          <a:lstStyle/>
          <a:p>
            <a:fld id="{D7FB87B5-0151-4C4C-BDBA-2629F430EDB0}" type="datetime4">
              <a:rPr lang="en-GB" smtClean="0"/>
              <a:t>11 December 2024</a:t>
            </a:fld>
            <a:endParaRPr lang="hu-HU"/>
          </a:p>
        </p:txBody>
      </p:sp>
      <p:sp>
        <p:nvSpPr>
          <p:cNvPr id="5" name="Élőláb helye 4">
            <a:extLst>
              <a:ext uri="{FF2B5EF4-FFF2-40B4-BE49-F238E27FC236}">
                <a16:creationId xmlns:a16="http://schemas.microsoft.com/office/drawing/2014/main" id="{C50BEB3E-00B5-4CF5-98F6-EE4F7DF005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B63871E-211F-4B1A-87DD-7DC539FBCF35}"/>
              </a:ext>
            </a:extLst>
          </p:cNvPr>
          <p:cNvSpPr>
            <a:spLocks noGrp="1"/>
          </p:cNvSpPr>
          <p:nvPr>
            <p:ph type="sldNum" sz="quarter" idx="12"/>
          </p:nvPr>
        </p:nvSpPr>
        <p:spPr/>
        <p:txBody>
          <a:bodyPr/>
          <a:lstStyle/>
          <a:p>
            <a:fld id="{603C3831-48B3-4D06-9C7C-EF573721388A}" type="slidenum">
              <a:rPr lang="hu-HU" smtClean="0"/>
              <a:t>‹#›</a:t>
            </a:fld>
            <a:endParaRPr lang="hu-HU"/>
          </a:p>
        </p:txBody>
      </p:sp>
      <p:sp>
        <p:nvSpPr>
          <p:cNvPr id="8" name="Téglalap 7">
            <a:extLst>
              <a:ext uri="{FF2B5EF4-FFF2-40B4-BE49-F238E27FC236}">
                <a16:creationId xmlns:a16="http://schemas.microsoft.com/office/drawing/2014/main" id="{F595A3C9-C8FF-4895-BC03-28631C3176F2}"/>
              </a:ext>
            </a:extLst>
          </p:cNvPr>
          <p:cNvSpPr/>
          <p:nvPr userDrawn="1"/>
        </p:nvSpPr>
        <p:spPr>
          <a:xfrm>
            <a:off x="2923673" y="3575915"/>
            <a:ext cx="8478253" cy="198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églalap 11">
            <a:extLst>
              <a:ext uri="{FF2B5EF4-FFF2-40B4-BE49-F238E27FC236}">
                <a16:creationId xmlns:a16="http://schemas.microsoft.com/office/drawing/2014/main" id="{BF6C02AD-4167-4450-8CEA-27FEF730A764}"/>
              </a:ext>
            </a:extLst>
          </p:cNvPr>
          <p:cNvSpPr/>
          <p:nvPr userDrawn="1"/>
        </p:nvSpPr>
        <p:spPr>
          <a:xfrm>
            <a:off x="3148263" y="3789083"/>
            <a:ext cx="4034589" cy="3257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zöveg helye 2">
            <a:extLst>
              <a:ext uri="{FF2B5EF4-FFF2-40B4-BE49-F238E27FC236}">
                <a16:creationId xmlns:a16="http://schemas.microsoft.com/office/drawing/2014/main" id="{1B642C6D-55C2-4195-B358-EEB9CF8413FB}"/>
              </a:ext>
            </a:extLst>
          </p:cNvPr>
          <p:cNvSpPr>
            <a:spLocks noGrp="1"/>
          </p:cNvSpPr>
          <p:nvPr>
            <p:ph type="body" idx="1"/>
          </p:nvPr>
        </p:nvSpPr>
        <p:spPr>
          <a:xfrm>
            <a:off x="3172327" y="3789083"/>
            <a:ext cx="7992978" cy="325717"/>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11" name="Szöveg helye 2">
            <a:extLst>
              <a:ext uri="{FF2B5EF4-FFF2-40B4-BE49-F238E27FC236}">
                <a16:creationId xmlns:a16="http://schemas.microsoft.com/office/drawing/2014/main" id="{16EBB799-404C-41CA-B4D3-F2F6074875A4}"/>
              </a:ext>
            </a:extLst>
          </p:cNvPr>
          <p:cNvSpPr>
            <a:spLocks noGrp="1"/>
          </p:cNvSpPr>
          <p:nvPr>
            <p:ph type="body" idx="13"/>
          </p:nvPr>
        </p:nvSpPr>
        <p:spPr>
          <a:xfrm>
            <a:off x="3172327" y="4261808"/>
            <a:ext cx="7992978" cy="11764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273312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D3DEB058-60B0-473C-8907-894C241838D0}"/>
              </a:ext>
            </a:extLst>
          </p:cNvPr>
          <p:cNvSpPr/>
          <p:nvPr userDrawn="1"/>
        </p:nvSpPr>
        <p:spPr>
          <a:xfrm>
            <a:off x="0" y="0"/>
            <a:ext cx="12192000" cy="180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helye 1">
            <a:extLst>
              <a:ext uri="{FF2B5EF4-FFF2-40B4-BE49-F238E27FC236}">
                <a16:creationId xmlns:a16="http://schemas.microsoft.com/office/drawing/2014/main" id="{CB8B76DF-FB4C-4E1A-94C0-37862A0864CE}"/>
              </a:ext>
            </a:extLst>
          </p:cNvPr>
          <p:cNvSpPr>
            <a:spLocks noGrp="1"/>
          </p:cNvSpPr>
          <p:nvPr>
            <p:ph type="title"/>
          </p:nvPr>
        </p:nvSpPr>
        <p:spPr>
          <a:xfrm>
            <a:off x="838200" y="365125"/>
            <a:ext cx="10515600" cy="1182993"/>
          </a:xfrm>
          <a:prstGeom prst="rect">
            <a:avLst/>
          </a:prstGeom>
        </p:spPr>
        <p:txBody>
          <a:bodyPr vert="horz" lIns="91440" tIns="45720" rIns="91440" bIns="45720" rtlCol="0" anchor="b" anchorCtr="0">
            <a:normAutofit/>
          </a:bodyPr>
          <a:lstStyle/>
          <a:p>
            <a:r>
              <a:rPr lang="hu-HU"/>
              <a:t>MINTACÍM SZERKESZTÉSE</a:t>
            </a:r>
          </a:p>
        </p:txBody>
      </p:sp>
      <p:sp>
        <p:nvSpPr>
          <p:cNvPr id="3" name="Szöveg helye 2">
            <a:extLst>
              <a:ext uri="{FF2B5EF4-FFF2-40B4-BE49-F238E27FC236}">
                <a16:creationId xmlns:a16="http://schemas.microsoft.com/office/drawing/2014/main" id="{A6882B67-4FD8-489C-AF4D-C86F2F6E25F1}"/>
              </a:ext>
            </a:extLst>
          </p:cNvPr>
          <p:cNvSpPr>
            <a:spLocks noGrp="1"/>
          </p:cNvSpPr>
          <p:nvPr>
            <p:ph type="body" idx="1"/>
          </p:nvPr>
        </p:nvSpPr>
        <p:spPr>
          <a:xfrm>
            <a:off x="838200" y="2167799"/>
            <a:ext cx="10515600" cy="341004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BABD554-283C-4F7A-B8F1-A97E774848CC}"/>
              </a:ext>
            </a:extLst>
          </p:cNvPr>
          <p:cNvSpPr>
            <a:spLocks noGrp="1"/>
          </p:cNvSpPr>
          <p:nvPr>
            <p:ph type="dt" sz="half" idx="2"/>
          </p:nvPr>
        </p:nvSpPr>
        <p:spPr>
          <a:xfrm>
            <a:off x="9261565" y="6070717"/>
            <a:ext cx="1476253" cy="422158"/>
          </a:xfrm>
          <a:prstGeom prst="rect">
            <a:avLst/>
          </a:prstGeom>
        </p:spPr>
        <p:txBody>
          <a:bodyPr vert="horz" lIns="91440" tIns="45720" rIns="91440" bIns="45720" rtlCol="0" anchor="ctr"/>
          <a:lstStyle>
            <a:lvl1pPr algn="r">
              <a:defRPr sz="1200">
                <a:solidFill>
                  <a:schemeClr val="tx1">
                    <a:tint val="75000"/>
                  </a:schemeClr>
                </a:solidFill>
                <a:latin typeface="+mj-lt"/>
                <a:ea typeface="Roboto" panose="02000000000000000000" pitchFamily="2" charset="0"/>
              </a:defRPr>
            </a:lvl1pPr>
          </a:lstStyle>
          <a:p>
            <a:fld id="{15302755-C9EC-41F2-96F1-49CD6C2F8D5B}" type="datetime4">
              <a:rPr lang="en-GB" smtClean="0"/>
              <a:t>11 December 2024</a:t>
            </a:fld>
            <a:endParaRPr lang="hu-HU"/>
          </a:p>
        </p:txBody>
      </p:sp>
      <p:sp>
        <p:nvSpPr>
          <p:cNvPr id="5" name="Élőláb helye 4">
            <a:extLst>
              <a:ext uri="{FF2B5EF4-FFF2-40B4-BE49-F238E27FC236}">
                <a16:creationId xmlns:a16="http://schemas.microsoft.com/office/drawing/2014/main" id="{726CCBEF-A0A2-4561-955F-EFFAEA02FB9F}"/>
              </a:ext>
            </a:extLst>
          </p:cNvPr>
          <p:cNvSpPr>
            <a:spLocks noGrp="1"/>
          </p:cNvSpPr>
          <p:nvPr>
            <p:ph type="ftr" sz="quarter" idx="3"/>
          </p:nvPr>
        </p:nvSpPr>
        <p:spPr>
          <a:xfrm>
            <a:off x="5008156" y="6053346"/>
            <a:ext cx="4057618" cy="422157"/>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pitchFamily="2" charset="-18"/>
                <a:ea typeface="Roboto" panose="02000000000000000000" pitchFamily="2" charset="0"/>
              </a:defRPr>
            </a:lvl1pPr>
          </a:lstStyle>
          <a:p>
            <a:endParaRPr lang="hu-HU"/>
          </a:p>
        </p:txBody>
      </p:sp>
      <p:sp>
        <p:nvSpPr>
          <p:cNvPr id="6" name="Dia számának helye 5">
            <a:extLst>
              <a:ext uri="{FF2B5EF4-FFF2-40B4-BE49-F238E27FC236}">
                <a16:creationId xmlns:a16="http://schemas.microsoft.com/office/drawing/2014/main" id="{CE018E43-EF8F-4067-B5D3-90CC2E56E58C}"/>
              </a:ext>
            </a:extLst>
          </p:cNvPr>
          <p:cNvSpPr>
            <a:spLocks noGrp="1"/>
          </p:cNvSpPr>
          <p:nvPr>
            <p:ph type="sldNum" sz="quarter" idx="4"/>
          </p:nvPr>
        </p:nvSpPr>
        <p:spPr>
          <a:xfrm>
            <a:off x="10933610" y="6070717"/>
            <a:ext cx="420189" cy="422158"/>
          </a:xfrm>
          <a:prstGeom prst="rect">
            <a:avLst/>
          </a:prstGeom>
        </p:spPr>
        <p:txBody>
          <a:bodyPr vert="horz" lIns="91440" tIns="45720" rIns="91440" bIns="45720" rtlCol="0" anchor="ctr"/>
          <a:lstStyle>
            <a:lvl1pPr algn="r">
              <a:defRPr sz="1200">
                <a:solidFill>
                  <a:schemeClr val="tx1">
                    <a:tint val="75000"/>
                  </a:schemeClr>
                </a:solidFill>
                <a:latin typeface="+mj-lt"/>
                <a:ea typeface="Roboto" panose="02000000000000000000" pitchFamily="2" charset="0"/>
              </a:defRPr>
            </a:lvl1pPr>
          </a:lstStyle>
          <a:p>
            <a:fld id="{603C3831-48B3-4D06-9C7C-EF573721388A}" type="slidenum">
              <a:rPr lang="hu-HU" smtClean="0"/>
              <a:pPr/>
              <a:t>‹#›</a:t>
            </a:fld>
            <a:endParaRPr lang="hu-HU"/>
          </a:p>
        </p:txBody>
      </p:sp>
      <p:sp>
        <p:nvSpPr>
          <p:cNvPr id="8" name="Téglalap 7">
            <a:extLst>
              <a:ext uri="{FF2B5EF4-FFF2-40B4-BE49-F238E27FC236}">
                <a16:creationId xmlns:a16="http://schemas.microsoft.com/office/drawing/2014/main" id="{A0BE45E3-3628-4592-8611-C917FA21D30F}"/>
              </a:ext>
            </a:extLst>
          </p:cNvPr>
          <p:cNvSpPr/>
          <p:nvPr userDrawn="1"/>
        </p:nvSpPr>
        <p:spPr>
          <a:xfrm>
            <a:off x="953589" y="1557825"/>
            <a:ext cx="64008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zövegdoboz 8">
            <a:extLst>
              <a:ext uri="{FF2B5EF4-FFF2-40B4-BE49-F238E27FC236}">
                <a16:creationId xmlns:a16="http://schemas.microsoft.com/office/drawing/2014/main" id="{80EA780A-98E6-4876-B815-7830A7E8DB13}"/>
              </a:ext>
            </a:extLst>
          </p:cNvPr>
          <p:cNvSpPr txBox="1"/>
          <p:nvPr userDrawn="1"/>
        </p:nvSpPr>
        <p:spPr>
          <a:xfrm>
            <a:off x="3060026" y="6125924"/>
            <a:ext cx="1752337" cy="276999"/>
          </a:xfrm>
          <a:prstGeom prst="rect">
            <a:avLst/>
          </a:prstGeom>
          <a:noFill/>
        </p:spPr>
        <p:txBody>
          <a:bodyPr wrap="square" rtlCol="0">
            <a:spAutoFit/>
          </a:bodyPr>
          <a:lstStyle/>
          <a:p>
            <a:r>
              <a:rPr lang="hu-HU" sz="1200" i="1">
                <a:solidFill>
                  <a:schemeClr val="tx1">
                    <a:lumMod val="50000"/>
                    <a:lumOff val="50000"/>
                  </a:schemeClr>
                </a:solidFill>
                <a:latin typeface="Barlow Condensed" panose="00000506000000000000" pitchFamily="2" charset="-18"/>
                <a:ea typeface="Roboto" panose="02000000000000000000" pitchFamily="2" charset="0"/>
              </a:rPr>
              <a:t>Copyright</a:t>
            </a:r>
            <a:r>
              <a:rPr lang="en-GB" sz="1200" i="1">
                <a:solidFill>
                  <a:schemeClr val="tx1">
                    <a:lumMod val="50000"/>
                    <a:lumOff val="50000"/>
                  </a:schemeClr>
                </a:solidFill>
                <a:latin typeface="Barlow Condensed" panose="00000506000000000000" pitchFamily="2" charset="-18"/>
                <a:ea typeface="Roboto" panose="02000000000000000000" pitchFamily="2" charset="0"/>
              </a:rPr>
              <a:t> </a:t>
            </a:r>
            <a:r>
              <a:rPr lang="hu-HU" sz="1200" i="1">
                <a:solidFill>
                  <a:schemeClr val="tx1">
                    <a:lumMod val="50000"/>
                    <a:lumOff val="50000"/>
                  </a:schemeClr>
                </a:solidFill>
                <a:latin typeface="Barlow Condensed" panose="00000506000000000000" pitchFamily="2" charset="-18"/>
                <a:ea typeface="Roboto" panose="02000000000000000000" pitchFamily="2" charset="0"/>
              </a:rPr>
              <a:t>©</a:t>
            </a:r>
            <a:r>
              <a:rPr lang="en-GB" sz="1200" i="1">
                <a:solidFill>
                  <a:schemeClr val="tx1">
                    <a:lumMod val="50000"/>
                    <a:lumOff val="50000"/>
                  </a:schemeClr>
                </a:solidFill>
                <a:latin typeface="Barlow Condensed" panose="00000506000000000000" pitchFamily="2" charset="-18"/>
                <a:ea typeface="Roboto" panose="02000000000000000000" pitchFamily="2" charset="0"/>
              </a:rPr>
              <a:t> 2024</a:t>
            </a:r>
            <a:r>
              <a:rPr lang="en-US" sz="1200" i="1">
                <a:solidFill>
                  <a:schemeClr val="tx1">
                    <a:lumMod val="50000"/>
                    <a:lumOff val="50000"/>
                  </a:schemeClr>
                </a:solidFill>
                <a:latin typeface="Barlow Condensed" panose="00000506000000000000" pitchFamily="2" charset="-18"/>
                <a:ea typeface="Roboto" panose="02000000000000000000" pitchFamily="2" charset="0"/>
              </a:rPr>
              <a:t> </a:t>
            </a:r>
            <a:r>
              <a:rPr lang="hu-HU" sz="1200" i="1">
                <a:solidFill>
                  <a:schemeClr val="tx1">
                    <a:lumMod val="50000"/>
                    <a:lumOff val="50000"/>
                  </a:schemeClr>
                </a:solidFill>
                <a:latin typeface="Barlow Condensed" panose="00000506000000000000" pitchFamily="2" charset="-18"/>
                <a:ea typeface="Roboto" panose="02000000000000000000" pitchFamily="2" charset="0"/>
              </a:rPr>
              <a:t>ECNL</a:t>
            </a:r>
            <a:endParaRPr lang="en-GB" sz="1200" i="1">
              <a:solidFill>
                <a:schemeClr val="tx1">
                  <a:lumMod val="50000"/>
                  <a:lumOff val="50000"/>
                </a:schemeClr>
              </a:solidFill>
              <a:latin typeface="Barlow Condensed" panose="00000506000000000000" pitchFamily="2" charset="-18"/>
              <a:ea typeface="Roboto" panose="02000000000000000000" pitchFamily="2" charset="0"/>
            </a:endParaRPr>
          </a:p>
        </p:txBody>
      </p:sp>
      <p:pic>
        <p:nvPicPr>
          <p:cNvPr id="11" name="Picture 10" descr="A blue circle with text on a black background&#10;&#10;Description automatically generated">
            <a:extLst>
              <a:ext uri="{FF2B5EF4-FFF2-40B4-BE49-F238E27FC236}">
                <a16:creationId xmlns:a16="http://schemas.microsoft.com/office/drawing/2014/main" id="{2334F9C2-BC46-9CA2-330A-39E4859148C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97943" y="5909971"/>
            <a:ext cx="2742377" cy="743649"/>
          </a:xfrm>
          <a:prstGeom prst="rect">
            <a:avLst/>
          </a:prstGeom>
        </p:spPr>
      </p:pic>
    </p:spTree>
    <p:extLst>
      <p:ext uri="{BB962C8B-B14F-4D97-AF65-F5344CB8AC3E}">
        <p14:creationId xmlns:p14="http://schemas.microsoft.com/office/powerpoint/2010/main" val="321173228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61" r:id="rId5"/>
    <p:sldLayoutId id="2147483662" r:id="rId6"/>
    <p:sldLayoutId id="2147483663" r:id="rId7"/>
    <p:sldLayoutId id="2147483651" r:id="rId8"/>
    <p:sldLayoutId id="2147483665" r:id="rId9"/>
    <p:sldLayoutId id="2147483667" r:id="rId10"/>
    <p:sldLayoutId id="2147483668" r:id="rId11"/>
    <p:sldLayoutId id="2147483652" r:id="rId12"/>
    <p:sldLayoutId id="2147483666" r:id="rId13"/>
    <p:sldLayoutId id="2147483653" r:id="rId14"/>
    <p:sldLayoutId id="2147483654" r:id="rId15"/>
    <p:sldLayoutId id="2147483669" r:id="rId16"/>
    <p:sldLayoutId id="2147483673" r:id="rId17"/>
    <p:sldLayoutId id="2147483674" r:id="rId18"/>
    <p:sldLayoutId id="2147483655" r:id="rId19"/>
    <p:sldLayoutId id="2147483656" r:id="rId20"/>
    <p:sldLayoutId id="2147483657" r:id="rId21"/>
    <p:sldLayoutId id="2147483658" r:id="rId22"/>
    <p:sldLayoutId id="2147483672" r:id="rId23"/>
    <p:sldLayoutId id="2147483675" r:id="rId24"/>
    <p:sldLayoutId id="2147483699" r:id="rId25"/>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840" userDrawn="1">
          <p15:clr>
            <a:srgbClr val="F26B43"/>
          </p15:clr>
        </p15:guide>
        <p15:guide id="3" orient="horz" pos="3680" userDrawn="1">
          <p15:clr>
            <a:srgbClr val="F26B43"/>
          </p15:clr>
        </p15:guide>
        <p15:guide id="4" orient="horz" pos="4201" userDrawn="1">
          <p15:clr>
            <a:srgbClr val="F26B43"/>
          </p15:clr>
        </p15:guide>
        <p15:guide id="5" orient="horz" pos="3816" userDrawn="1">
          <p15:clr>
            <a:srgbClr val="F26B43"/>
          </p15:clr>
        </p15:guide>
        <p15:guide id="6" orient="horz" pos="4088" userDrawn="1">
          <p15:clr>
            <a:srgbClr val="F26B43"/>
          </p15:clr>
        </p15:guide>
        <p15:guide id="7" pos="2320" userDrawn="1">
          <p15:clr>
            <a:srgbClr val="F26B43"/>
          </p15:clr>
        </p15:guide>
        <p15:guide id="8" pos="5722" userDrawn="1">
          <p15:clr>
            <a:srgbClr val="F26B43"/>
          </p15:clr>
        </p15:guide>
        <p15:guide id="9" pos="5836" userDrawn="1">
          <p15:clr>
            <a:srgbClr val="F26B43"/>
          </p15:clr>
        </p15:guide>
        <p15:guide id="10" pos="6766" userDrawn="1">
          <p15:clr>
            <a:srgbClr val="F26B43"/>
          </p15:clr>
        </p15:guide>
        <p15:guide id="11" pos="6879" userDrawn="1">
          <p15:clr>
            <a:srgbClr val="F26B43"/>
          </p15:clr>
        </p15:guide>
        <p15:guide id="12" pos="7151" userDrawn="1">
          <p15:clr>
            <a:srgbClr val="F26B43"/>
          </p15:clr>
        </p15:guide>
        <p15:guide id="13" orient="horz" pos="1366" userDrawn="1">
          <p15:clr>
            <a:srgbClr val="F26B43"/>
          </p15:clr>
        </p15:guide>
        <p15:guide id="14" orient="horz" pos="1139" userDrawn="1">
          <p15:clr>
            <a:srgbClr val="F26B43"/>
          </p15:clr>
        </p15:guide>
        <p15:guide id="15" orient="horz" pos="981" userDrawn="1">
          <p15:clr>
            <a:srgbClr val="F26B43"/>
          </p15:clr>
        </p15:guide>
        <p15:guide id="16" orient="horz" pos="232" userDrawn="1">
          <p15:clr>
            <a:srgbClr val="F26B43"/>
          </p15:clr>
        </p15:guide>
        <p15:guide id="17" orient="horz" pos="1026" userDrawn="1">
          <p15:clr>
            <a:srgbClr val="F26B43"/>
          </p15:clr>
        </p15:guide>
        <p15:guide id="18" pos="5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932C783D-C108-4869-8450-72825CCB7FD6}"/>
              </a:ext>
            </a:extLst>
          </p:cNvPr>
          <p:cNvSpPr>
            <a:spLocks noGrp="1"/>
          </p:cNvSpPr>
          <p:nvPr>
            <p:ph type="ctrTitle"/>
          </p:nvPr>
        </p:nvSpPr>
        <p:spPr>
          <a:xfrm>
            <a:off x="700109" y="1177998"/>
            <a:ext cx="5901860" cy="2037602"/>
          </a:xfrm>
        </p:spPr>
        <p:txBody>
          <a:bodyPr>
            <a:noAutofit/>
          </a:bodyPr>
          <a:lstStyle/>
          <a:p>
            <a:r>
              <a:rPr lang="pl-PL" sz="4800"/>
              <a:t>European Artificial </a:t>
            </a:r>
            <a:r>
              <a:rPr lang="pl-PL" sz="4800" err="1"/>
              <a:t>Intelligence</a:t>
            </a:r>
            <a:r>
              <a:rPr lang="pl-PL" sz="4800"/>
              <a:t> </a:t>
            </a:r>
            <a:r>
              <a:rPr lang="pl-PL" sz="4800" err="1"/>
              <a:t>Act</a:t>
            </a:r>
            <a:endParaRPr lang="en-GB" sz="4800"/>
          </a:p>
        </p:txBody>
      </p:sp>
      <p:sp>
        <p:nvSpPr>
          <p:cNvPr id="4" name="Szöveg helye 3">
            <a:extLst>
              <a:ext uri="{FF2B5EF4-FFF2-40B4-BE49-F238E27FC236}">
                <a16:creationId xmlns:a16="http://schemas.microsoft.com/office/drawing/2014/main" id="{8E77EF74-AD94-4407-A9E3-7C7E0E857EB7}"/>
              </a:ext>
            </a:extLst>
          </p:cNvPr>
          <p:cNvSpPr>
            <a:spLocks noGrp="1"/>
          </p:cNvSpPr>
          <p:nvPr>
            <p:ph type="body" sz="quarter" idx="13"/>
          </p:nvPr>
        </p:nvSpPr>
        <p:spPr>
          <a:xfrm>
            <a:off x="2466470" y="3880144"/>
            <a:ext cx="4700947" cy="1292220"/>
          </a:xfrm>
        </p:spPr>
        <p:txBody>
          <a:bodyPr>
            <a:normAutofit lnSpcReduction="10000"/>
          </a:bodyPr>
          <a:lstStyle/>
          <a:p>
            <a:pPr marL="457200" lvl="1" indent="0">
              <a:buNone/>
            </a:pPr>
            <a:br>
              <a:rPr lang="pl-PL" sz="2200">
                <a:solidFill>
                  <a:schemeClr val="tx2"/>
                </a:solidFill>
              </a:rPr>
            </a:br>
            <a:r>
              <a:rPr lang="pl-PL" sz="2600">
                <a:solidFill>
                  <a:schemeClr val="tx2"/>
                </a:solidFill>
              </a:rPr>
              <a:t>Karolina Iwańska</a:t>
            </a:r>
          </a:p>
          <a:p>
            <a:pPr marL="457200" lvl="1" indent="0">
              <a:buNone/>
            </a:pPr>
            <a:r>
              <a:rPr lang="pl-PL" sz="2200" i="1">
                <a:solidFill>
                  <a:schemeClr val="tx2"/>
                </a:solidFill>
              </a:rPr>
              <a:t>Digital </a:t>
            </a:r>
            <a:r>
              <a:rPr lang="pl-PL" sz="2200" i="1" err="1">
                <a:solidFill>
                  <a:schemeClr val="tx2"/>
                </a:solidFill>
              </a:rPr>
              <a:t>Rights</a:t>
            </a:r>
            <a:r>
              <a:rPr lang="pl-PL" sz="2200" i="1">
                <a:solidFill>
                  <a:schemeClr val="tx2"/>
                </a:solidFill>
              </a:rPr>
              <a:t> Advisor, ECNL</a:t>
            </a:r>
            <a:endParaRPr lang="en-GB" sz="2200" i="1">
              <a:solidFill>
                <a:schemeClr val="tx2"/>
              </a:solidFill>
            </a:endParaRPr>
          </a:p>
        </p:txBody>
      </p:sp>
      <p:pic>
        <p:nvPicPr>
          <p:cNvPr id="2" name="Picture Placeholder 8" descr="A justice balance with christmas balls on both sides.">
            <a:extLst>
              <a:ext uri="{FF2B5EF4-FFF2-40B4-BE49-F238E27FC236}">
                <a16:creationId xmlns:a16="http://schemas.microsoft.com/office/drawing/2014/main" id="{118B487C-2B94-CF9A-ED24-EED594BFB01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493" r="3493"/>
          <a:stretch>
            <a:fillRect/>
          </a:stretch>
        </p:blipFill>
        <p:spPr>
          <a:xfrm>
            <a:off x="6876287" y="1177998"/>
            <a:ext cx="4152007" cy="2848531"/>
          </a:xfrm>
        </p:spPr>
      </p:pic>
    </p:spTree>
    <p:extLst>
      <p:ext uri="{BB962C8B-B14F-4D97-AF65-F5344CB8AC3E}">
        <p14:creationId xmlns:p14="http://schemas.microsoft.com/office/powerpoint/2010/main" val="101343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E30C1-2C9C-43DC-B5A2-C6C215F2A986}"/>
              </a:ext>
            </a:extLst>
          </p:cNvPr>
          <p:cNvSpPr>
            <a:spLocks noGrp="1"/>
          </p:cNvSpPr>
          <p:nvPr>
            <p:ph type="title"/>
          </p:nvPr>
        </p:nvSpPr>
        <p:spPr>
          <a:xfrm>
            <a:off x="1600200" y="174919"/>
            <a:ext cx="10515600" cy="1182993"/>
          </a:xfrm>
        </p:spPr>
        <p:txBody>
          <a:bodyPr>
            <a:normAutofit/>
          </a:bodyPr>
          <a:lstStyle/>
          <a:p>
            <a:r>
              <a:rPr lang="pl-PL"/>
              <a:t>General Purpose AI Systems</a:t>
            </a:r>
            <a:endParaRPr lang="en-GB"/>
          </a:p>
        </p:txBody>
      </p:sp>
      <p:sp>
        <p:nvSpPr>
          <p:cNvPr id="15" name="Content Placeholder 14">
            <a:extLst>
              <a:ext uri="{FF2B5EF4-FFF2-40B4-BE49-F238E27FC236}">
                <a16:creationId xmlns:a16="http://schemas.microsoft.com/office/drawing/2014/main" id="{A4E8D848-4FE1-DFD5-C671-8976715F332A}"/>
              </a:ext>
            </a:extLst>
          </p:cNvPr>
          <p:cNvSpPr>
            <a:spLocks noGrp="1"/>
          </p:cNvSpPr>
          <p:nvPr>
            <p:ph sz="half" idx="1"/>
          </p:nvPr>
        </p:nvSpPr>
        <p:spPr/>
        <p:txBody>
          <a:bodyPr/>
          <a:lstStyle/>
          <a:p>
            <a:pPr marL="0" indent="0">
              <a:buNone/>
            </a:pPr>
            <a:r>
              <a:rPr lang="pl-PL" b="1"/>
              <a:t>All GPAI models:</a:t>
            </a:r>
          </a:p>
          <a:p>
            <a:pPr lvl="1">
              <a:buFont typeface="Wingdings" panose="05000000000000000000" pitchFamily="2" charset="2"/>
              <a:buChar char="v"/>
            </a:pPr>
            <a:r>
              <a:rPr lang="pl-PL"/>
              <a:t>Maintain technical documentation</a:t>
            </a:r>
          </a:p>
          <a:p>
            <a:pPr lvl="1">
              <a:buFont typeface="Wingdings" panose="05000000000000000000" pitchFamily="2" charset="2"/>
              <a:buChar char="v"/>
            </a:pPr>
            <a:r>
              <a:rPr lang="pl-PL"/>
              <a:t>Implement a copyright policy</a:t>
            </a:r>
          </a:p>
          <a:p>
            <a:pPr lvl="1">
              <a:buFont typeface="Wingdings" panose="05000000000000000000" pitchFamily="2" charset="2"/>
              <a:buChar char="v"/>
            </a:pPr>
            <a:r>
              <a:rPr lang="pl-PL"/>
              <a:t>Publish information about content used for training</a:t>
            </a:r>
          </a:p>
          <a:p>
            <a:pPr lvl="1">
              <a:buFont typeface="Wingdings" panose="05000000000000000000" pitchFamily="2" charset="2"/>
              <a:buChar char="v"/>
            </a:pPr>
            <a:r>
              <a:rPr lang="pl-PL"/>
              <a:t>Make information available to downstream deployers</a:t>
            </a:r>
            <a:endParaRPr lang="en-GB"/>
          </a:p>
        </p:txBody>
      </p:sp>
      <p:sp>
        <p:nvSpPr>
          <p:cNvPr id="17" name="TextBox 16">
            <a:extLst>
              <a:ext uri="{FF2B5EF4-FFF2-40B4-BE49-F238E27FC236}">
                <a16:creationId xmlns:a16="http://schemas.microsoft.com/office/drawing/2014/main" id="{FF49BCA3-EBFE-10E7-EF8B-1F4BE0B579F6}"/>
              </a:ext>
            </a:extLst>
          </p:cNvPr>
          <p:cNvSpPr txBox="1"/>
          <p:nvPr/>
        </p:nvSpPr>
        <p:spPr>
          <a:xfrm>
            <a:off x="6419304" y="2261622"/>
            <a:ext cx="5221008" cy="3095591"/>
          </a:xfrm>
          <a:prstGeom prst="rect">
            <a:avLst/>
          </a:prstGeom>
          <a:noFill/>
        </p:spPr>
        <p:txBody>
          <a:bodyPr wrap="square">
            <a:spAutoFit/>
          </a:bodyPr>
          <a:lstStyle/>
          <a:p>
            <a:r>
              <a:rPr lang="pl-PL" b="1"/>
              <a:t>GPAI models posing „systemic risks”:</a:t>
            </a:r>
          </a:p>
          <a:p>
            <a:endParaRPr lang="pl-PL"/>
          </a:p>
          <a:p>
            <a:pPr marL="285750" indent="-285750">
              <a:lnSpc>
                <a:spcPct val="150000"/>
              </a:lnSpc>
              <a:buFont typeface="Wingdings" panose="05000000000000000000" pitchFamily="2" charset="2"/>
              <a:buChar char="v"/>
            </a:pPr>
            <a:r>
              <a:rPr lang="pl-PL"/>
              <a:t>Identify and mitigate systemic risks</a:t>
            </a:r>
          </a:p>
          <a:p>
            <a:pPr marL="285750" indent="-285750">
              <a:lnSpc>
                <a:spcPct val="150000"/>
              </a:lnSpc>
              <a:buFont typeface="Wingdings" panose="05000000000000000000" pitchFamily="2" charset="2"/>
              <a:buChar char="v"/>
            </a:pPr>
            <a:r>
              <a:rPr lang="pl-PL"/>
              <a:t>Document and report serious incidents, e.g. Infringement of fundamental rights, damage to people’s health or to the environment;</a:t>
            </a:r>
          </a:p>
          <a:p>
            <a:pPr marL="285750" indent="-285750">
              <a:lnSpc>
                <a:spcPct val="150000"/>
              </a:lnSpc>
              <a:buFont typeface="Wingdings" panose="05000000000000000000" pitchFamily="2" charset="2"/>
              <a:buChar char="v"/>
            </a:pPr>
            <a:r>
              <a:rPr lang="pl-PL"/>
              <a:t>Ensure cybersecurity.</a:t>
            </a:r>
          </a:p>
        </p:txBody>
      </p:sp>
      <p:sp>
        <p:nvSpPr>
          <p:cNvPr id="3" name="Date Placeholder 2">
            <a:extLst>
              <a:ext uri="{FF2B5EF4-FFF2-40B4-BE49-F238E27FC236}">
                <a16:creationId xmlns:a16="http://schemas.microsoft.com/office/drawing/2014/main" id="{670D5D8D-67E9-412B-9AAA-426A969A7318}"/>
              </a:ext>
              <a:ext uri="{C183D7F6-B498-43B3-948B-1728B52AA6E4}">
                <adec:decorative xmlns:adec="http://schemas.microsoft.com/office/drawing/2017/decorative" val="1"/>
              </a:ext>
            </a:extLst>
          </p:cNvPr>
          <p:cNvSpPr>
            <a:spLocks noGrp="1"/>
          </p:cNvSpPr>
          <p:nvPr>
            <p:ph type="dt" sz="half" idx="10"/>
          </p:nvPr>
        </p:nvSpPr>
        <p:spPr/>
        <p:txBody>
          <a:bodyPr/>
          <a:lstStyle/>
          <a:p>
            <a:r>
              <a:rPr lang="en-GB"/>
              <a:t>12 December 2024</a:t>
            </a:r>
            <a:endParaRPr lang="hu-HU"/>
          </a:p>
        </p:txBody>
      </p:sp>
      <p:sp>
        <p:nvSpPr>
          <p:cNvPr id="4" name="Slide Number Placeholder 3">
            <a:extLst>
              <a:ext uri="{FF2B5EF4-FFF2-40B4-BE49-F238E27FC236}">
                <a16:creationId xmlns:a16="http://schemas.microsoft.com/office/drawing/2014/main" id="{F3781BA2-1911-4E74-A4B3-7D3BED92AAF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10</a:t>
            </a:fld>
            <a:endParaRPr lang="hu-HU"/>
          </a:p>
        </p:txBody>
      </p:sp>
      <p:pic>
        <p:nvPicPr>
          <p:cNvPr id="8" name="Picture 7" descr="Chat GPT Logo">
            <a:extLst>
              <a:ext uri="{FF2B5EF4-FFF2-40B4-BE49-F238E27FC236}">
                <a16:creationId xmlns:a16="http://schemas.microsoft.com/office/drawing/2014/main" id="{96A2B291-19D5-FE87-EBF5-9B273AEB54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33896" y="174919"/>
            <a:ext cx="2719903" cy="1511057"/>
          </a:xfrm>
          <a:prstGeom prst="rect">
            <a:avLst/>
          </a:prstGeom>
        </p:spPr>
      </p:pic>
    </p:spTree>
    <p:extLst>
      <p:ext uri="{BB962C8B-B14F-4D97-AF65-F5344CB8AC3E}">
        <p14:creationId xmlns:p14="http://schemas.microsoft.com/office/powerpoint/2010/main" val="197211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6965F-B034-85BC-7FBE-EC29F2378173}"/>
              </a:ext>
            </a:extLst>
          </p:cNvPr>
          <p:cNvSpPr>
            <a:spLocks noGrp="1"/>
          </p:cNvSpPr>
          <p:nvPr>
            <p:ph type="title"/>
          </p:nvPr>
        </p:nvSpPr>
        <p:spPr>
          <a:xfrm>
            <a:off x="1401677" y="-102251"/>
            <a:ext cx="10515600" cy="1325563"/>
          </a:xfrm>
        </p:spPr>
        <p:txBody>
          <a:bodyPr/>
          <a:lstStyle/>
          <a:p>
            <a:r>
              <a:rPr lang="en-US"/>
              <a:t>Public transparency</a:t>
            </a:r>
            <a:r>
              <a:rPr lang="pl-PL"/>
              <a:t>: </a:t>
            </a:r>
            <a:r>
              <a:rPr lang="en-US"/>
              <a:t>EU database</a:t>
            </a:r>
            <a:endParaRPr lang="en-GB"/>
          </a:p>
        </p:txBody>
      </p:sp>
      <p:sp>
        <p:nvSpPr>
          <p:cNvPr id="5" name="Text Placeholder 4">
            <a:extLst>
              <a:ext uri="{FF2B5EF4-FFF2-40B4-BE49-F238E27FC236}">
                <a16:creationId xmlns:a16="http://schemas.microsoft.com/office/drawing/2014/main" id="{0110CCCC-9248-D7CE-651B-BF189988ECF7}"/>
              </a:ext>
            </a:extLst>
          </p:cNvPr>
          <p:cNvSpPr>
            <a:spLocks noGrp="1"/>
          </p:cNvSpPr>
          <p:nvPr>
            <p:ph type="body" idx="1"/>
          </p:nvPr>
        </p:nvSpPr>
        <p:spPr/>
        <p:txBody>
          <a:bodyPr/>
          <a:lstStyle/>
          <a:p>
            <a:r>
              <a:rPr lang="pl-PL"/>
              <a:t>Transparency database</a:t>
            </a:r>
            <a:endParaRPr lang="en-GB"/>
          </a:p>
        </p:txBody>
      </p:sp>
      <p:sp>
        <p:nvSpPr>
          <p:cNvPr id="6" name="Content Placeholder 5">
            <a:extLst>
              <a:ext uri="{FF2B5EF4-FFF2-40B4-BE49-F238E27FC236}">
                <a16:creationId xmlns:a16="http://schemas.microsoft.com/office/drawing/2014/main" id="{C6F9F576-0F36-3FB7-06AB-E880BA953EF2}"/>
              </a:ext>
            </a:extLst>
          </p:cNvPr>
          <p:cNvSpPr>
            <a:spLocks noGrp="1"/>
          </p:cNvSpPr>
          <p:nvPr>
            <p:ph sz="half" idx="2"/>
          </p:nvPr>
        </p:nvSpPr>
        <p:spPr>
          <a:xfrm>
            <a:off x="1076826" y="2790927"/>
            <a:ext cx="4405628" cy="1139047"/>
          </a:xfrm>
        </p:spPr>
        <p:txBody>
          <a:bodyPr>
            <a:normAutofit fontScale="25000" lnSpcReduction="20000"/>
          </a:bodyPr>
          <a:lstStyle/>
          <a:p>
            <a:r>
              <a:rPr lang="pl-PL" sz="6400"/>
              <a:t>EU-wide, publicly accessible</a:t>
            </a:r>
            <a:endParaRPr lang="en-US" sz="6400"/>
          </a:p>
          <a:p>
            <a:r>
              <a:rPr lang="en-US" sz="6400"/>
              <a:t>Will include information about </a:t>
            </a:r>
            <a:r>
              <a:rPr lang="en-US" sz="6400" b="1"/>
              <a:t>high-risk AI systems</a:t>
            </a:r>
            <a:r>
              <a:rPr lang="en-US" sz="6400"/>
              <a:t>:</a:t>
            </a:r>
          </a:p>
          <a:p>
            <a:pPr lvl="1"/>
            <a:r>
              <a:rPr lang="en-US" sz="6400" b="0" i="0" u="none" strike="noStrike" baseline="0">
                <a:solidFill>
                  <a:srgbClr val="1C0335"/>
                </a:solidFill>
              </a:rPr>
              <a:t>Technical information about the system</a:t>
            </a:r>
          </a:p>
          <a:p>
            <a:pPr lvl="1"/>
            <a:r>
              <a:rPr lang="en-US" sz="6400" b="0" i="0" u="none" strike="noStrike" baseline="0">
                <a:solidFill>
                  <a:srgbClr val="1C0335"/>
                </a:solidFill>
              </a:rPr>
              <a:t>In which Member States the system has been made available and put into use</a:t>
            </a:r>
          </a:p>
          <a:p>
            <a:pPr lvl="1"/>
            <a:r>
              <a:rPr lang="en-US" sz="6400">
                <a:solidFill>
                  <a:srgbClr val="1C0335"/>
                </a:solidFill>
              </a:rPr>
              <a:t>For public sector deployers: results of Fundamental Rights Impact Assessments</a:t>
            </a:r>
            <a:endParaRPr lang="en-US" sz="6400" b="0" i="0" u="none" strike="noStrike" baseline="0">
              <a:solidFill>
                <a:srgbClr val="1C0335"/>
              </a:solidFill>
            </a:endParaRPr>
          </a:p>
          <a:p>
            <a:pPr marL="0" indent="0">
              <a:buNone/>
            </a:pPr>
            <a:endParaRPr lang="pl-PL"/>
          </a:p>
          <a:p>
            <a:pPr marL="0" indent="0">
              <a:buNone/>
            </a:pPr>
            <a:endParaRPr lang="pl-PL"/>
          </a:p>
          <a:p>
            <a:endParaRPr lang="en-GB"/>
          </a:p>
        </p:txBody>
      </p:sp>
      <p:sp>
        <p:nvSpPr>
          <p:cNvPr id="2" name="Date Placeholder 1">
            <a:extLst>
              <a:ext uri="{FF2B5EF4-FFF2-40B4-BE49-F238E27FC236}">
                <a16:creationId xmlns:a16="http://schemas.microsoft.com/office/drawing/2014/main" id="{9A5DEF4E-61F8-A77A-8CEF-DB45E77DDDE4}"/>
              </a:ext>
              <a:ext uri="{C183D7F6-B498-43B3-948B-1728B52AA6E4}">
                <adec:decorative xmlns:adec="http://schemas.microsoft.com/office/drawing/2017/decorative" val="1"/>
              </a:ext>
            </a:extLst>
          </p:cNvPr>
          <p:cNvSpPr>
            <a:spLocks noGrp="1"/>
          </p:cNvSpPr>
          <p:nvPr>
            <p:ph type="dt" sz="half" idx="10"/>
          </p:nvPr>
        </p:nvSpPr>
        <p:spPr/>
        <p:txBody>
          <a:bodyPr/>
          <a:lstStyle/>
          <a:p>
            <a:endParaRPr lang="hu-HU"/>
          </a:p>
        </p:txBody>
      </p:sp>
      <p:sp>
        <p:nvSpPr>
          <p:cNvPr id="3" name="Slide Number Placeholder 2">
            <a:extLst>
              <a:ext uri="{FF2B5EF4-FFF2-40B4-BE49-F238E27FC236}">
                <a16:creationId xmlns:a16="http://schemas.microsoft.com/office/drawing/2014/main" id="{FC3F9EF8-838F-9D53-FBE7-15F42221989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11</a:t>
            </a:fld>
            <a:endParaRPr lang="hu-HU"/>
          </a:p>
        </p:txBody>
      </p:sp>
      <p:sp>
        <p:nvSpPr>
          <p:cNvPr id="7" name="Text Placeholder 6">
            <a:extLst>
              <a:ext uri="{FF2B5EF4-FFF2-40B4-BE49-F238E27FC236}">
                <a16:creationId xmlns:a16="http://schemas.microsoft.com/office/drawing/2014/main" id="{BAE69ED3-136E-C0F9-246B-F705814A67E6}"/>
              </a:ext>
            </a:extLst>
          </p:cNvPr>
          <p:cNvSpPr>
            <a:spLocks noGrp="1"/>
          </p:cNvSpPr>
          <p:nvPr>
            <p:ph type="body" idx="13"/>
          </p:nvPr>
        </p:nvSpPr>
        <p:spPr/>
        <p:txBody>
          <a:bodyPr/>
          <a:lstStyle/>
          <a:p>
            <a:r>
              <a:rPr lang="pl-PL"/>
              <a:t>However....</a:t>
            </a:r>
            <a:endParaRPr lang="en-GB"/>
          </a:p>
        </p:txBody>
      </p:sp>
      <p:sp>
        <p:nvSpPr>
          <p:cNvPr id="8" name="Content Placeholder 7">
            <a:extLst>
              <a:ext uri="{FF2B5EF4-FFF2-40B4-BE49-F238E27FC236}">
                <a16:creationId xmlns:a16="http://schemas.microsoft.com/office/drawing/2014/main" id="{5CD92EAC-2634-4CE1-D915-0A2F5CB226DF}"/>
              </a:ext>
            </a:extLst>
          </p:cNvPr>
          <p:cNvSpPr>
            <a:spLocks noGrp="1"/>
          </p:cNvSpPr>
          <p:nvPr>
            <p:ph sz="half" idx="14"/>
          </p:nvPr>
        </p:nvSpPr>
        <p:spPr/>
        <p:txBody>
          <a:bodyPr/>
          <a:lstStyle/>
          <a:p>
            <a:r>
              <a:rPr lang="pl-PL"/>
              <a:t>No public access to information about AI systems in the area of law enforcement and migration</a:t>
            </a:r>
            <a:endParaRPr lang="en-US"/>
          </a:p>
          <a:p>
            <a:r>
              <a:rPr lang="en-US"/>
              <a:t>Unclear if art. 77 authorities will have access to the database</a:t>
            </a:r>
          </a:p>
          <a:p>
            <a:endParaRPr lang="en-US"/>
          </a:p>
        </p:txBody>
      </p:sp>
    </p:spTree>
    <p:extLst>
      <p:ext uri="{BB962C8B-B14F-4D97-AF65-F5344CB8AC3E}">
        <p14:creationId xmlns:p14="http://schemas.microsoft.com/office/powerpoint/2010/main" val="391975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6965F-B034-85BC-7FBE-EC29F2378173}"/>
              </a:ext>
            </a:extLst>
          </p:cNvPr>
          <p:cNvSpPr>
            <a:spLocks noGrp="1"/>
          </p:cNvSpPr>
          <p:nvPr>
            <p:ph type="title"/>
          </p:nvPr>
        </p:nvSpPr>
        <p:spPr>
          <a:xfrm>
            <a:off x="1487488" y="0"/>
            <a:ext cx="10515600" cy="1325563"/>
          </a:xfrm>
        </p:spPr>
        <p:txBody>
          <a:bodyPr/>
          <a:lstStyle/>
          <a:p>
            <a:r>
              <a:rPr lang="pl-PL" err="1"/>
              <a:t>Redress</a:t>
            </a:r>
            <a:r>
              <a:rPr lang="pl-PL"/>
              <a:t> </a:t>
            </a:r>
            <a:r>
              <a:rPr lang="en-US"/>
              <a:t>and individual transparency</a:t>
            </a:r>
            <a:endParaRPr lang="en-GB"/>
          </a:p>
        </p:txBody>
      </p:sp>
      <p:sp>
        <p:nvSpPr>
          <p:cNvPr id="5" name="Text Placeholder 4">
            <a:extLst>
              <a:ext uri="{FF2B5EF4-FFF2-40B4-BE49-F238E27FC236}">
                <a16:creationId xmlns:a16="http://schemas.microsoft.com/office/drawing/2014/main" id="{0110CCCC-9248-D7CE-651B-BF189988ECF7}"/>
              </a:ext>
            </a:extLst>
          </p:cNvPr>
          <p:cNvSpPr>
            <a:spLocks noGrp="1"/>
          </p:cNvSpPr>
          <p:nvPr>
            <p:ph type="body" idx="1"/>
          </p:nvPr>
        </p:nvSpPr>
        <p:spPr/>
        <p:txBody>
          <a:bodyPr>
            <a:normAutofit/>
          </a:bodyPr>
          <a:lstStyle/>
          <a:p>
            <a:r>
              <a:rPr lang="pl-PL" sz="2600"/>
              <a:t>The right to complain</a:t>
            </a:r>
            <a:endParaRPr lang="en-GB" sz="2600"/>
          </a:p>
        </p:txBody>
      </p:sp>
      <p:sp>
        <p:nvSpPr>
          <p:cNvPr id="6" name="Content Placeholder 5">
            <a:extLst>
              <a:ext uri="{FF2B5EF4-FFF2-40B4-BE49-F238E27FC236}">
                <a16:creationId xmlns:a16="http://schemas.microsoft.com/office/drawing/2014/main" id="{C6F9F576-0F36-3FB7-06AB-E880BA953EF2}"/>
              </a:ext>
            </a:extLst>
          </p:cNvPr>
          <p:cNvSpPr>
            <a:spLocks noGrp="1"/>
          </p:cNvSpPr>
          <p:nvPr>
            <p:ph sz="half" idx="2"/>
          </p:nvPr>
        </p:nvSpPr>
        <p:spPr/>
        <p:txBody>
          <a:bodyPr>
            <a:normAutofit fontScale="92500"/>
          </a:bodyPr>
          <a:lstStyle/>
          <a:p>
            <a:r>
              <a:rPr lang="en-US"/>
              <a:t>Possibility to flag infringements to the supervisory authority, but no “traditional” complaint procedure</a:t>
            </a:r>
          </a:p>
          <a:p>
            <a:r>
              <a:rPr lang="en-US"/>
              <a:t>Collective redress to protect consumer rights (e.g., against banks or insurance companies, generative AI)</a:t>
            </a:r>
            <a:endParaRPr lang="en-GB"/>
          </a:p>
        </p:txBody>
      </p:sp>
      <p:sp>
        <p:nvSpPr>
          <p:cNvPr id="2" name="Date Placeholder 1">
            <a:extLst>
              <a:ext uri="{FF2B5EF4-FFF2-40B4-BE49-F238E27FC236}">
                <a16:creationId xmlns:a16="http://schemas.microsoft.com/office/drawing/2014/main" id="{9A5DEF4E-61F8-A77A-8CEF-DB45E77DDDE4}"/>
              </a:ext>
              <a:ext uri="{C183D7F6-B498-43B3-948B-1728B52AA6E4}">
                <adec:decorative xmlns:adec="http://schemas.microsoft.com/office/drawing/2017/decorative" val="1"/>
              </a:ext>
            </a:extLst>
          </p:cNvPr>
          <p:cNvSpPr>
            <a:spLocks noGrp="1"/>
          </p:cNvSpPr>
          <p:nvPr>
            <p:ph type="dt" sz="half" idx="10"/>
          </p:nvPr>
        </p:nvSpPr>
        <p:spPr/>
        <p:txBody>
          <a:bodyPr/>
          <a:lstStyle/>
          <a:p>
            <a:endParaRPr lang="hu-HU"/>
          </a:p>
        </p:txBody>
      </p:sp>
      <p:sp>
        <p:nvSpPr>
          <p:cNvPr id="3" name="Slide Number Placeholder 2">
            <a:extLst>
              <a:ext uri="{FF2B5EF4-FFF2-40B4-BE49-F238E27FC236}">
                <a16:creationId xmlns:a16="http://schemas.microsoft.com/office/drawing/2014/main" id="{FC3F9EF8-838F-9D53-FBE7-15F42221989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12</a:t>
            </a:fld>
            <a:endParaRPr lang="hu-HU"/>
          </a:p>
        </p:txBody>
      </p:sp>
      <p:sp>
        <p:nvSpPr>
          <p:cNvPr id="7" name="Text Placeholder 6">
            <a:extLst>
              <a:ext uri="{FF2B5EF4-FFF2-40B4-BE49-F238E27FC236}">
                <a16:creationId xmlns:a16="http://schemas.microsoft.com/office/drawing/2014/main" id="{BAE69ED3-136E-C0F9-246B-F705814A67E6}"/>
              </a:ext>
            </a:extLst>
          </p:cNvPr>
          <p:cNvSpPr>
            <a:spLocks noGrp="1"/>
          </p:cNvSpPr>
          <p:nvPr>
            <p:ph type="body" idx="13"/>
          </p:nvPr>
        </p:nvSpPr>
        <p:spPr>
          <a:xfrm>
            <a:off x="6170994" y="1599392"/>
            <a:ext cx="6497256" cy="917706"/>
          </a:xfrm>
        </p:spPr>
        <p:txBody>
          <a:bodyPr>
            <a:normAutofit/>
          </a:bodyPr>
          <a:lstStyle/>
          <a:p>
            <a:r>
              <a:rPr lang="en-US"/>
              <a:t>Individual notification and right to explanation</a:t>
            </a:r>
            <a:endParaRPr lang="en-GB"/>
          </a:p>
        </p:txBody>
      </p:sp>
      <p:sp>
        <p:nvSpPr>
          <p:cNvPr id="8" name="Content Placeholder 7">
            <a:extLst>
              <a:ext uri="{FF2B5EF4-FFF2-40B4-BE49-F238E27FC236}">
                <a16:creationId xmlns:a16="http://schemas.microsoft.com/office/drawing/2014/main" id="{5CD92EAC-2634-4CE1-D915-0A2F5CB226DF}"/>
              </a:ext>
            </a:extLst>
          </p:cNvPr>
          <p:cNvSpPr>
            <a:spLocks noGrp="1"/>
          </p:cNvSpPr>
          <p:nvPr>
            <p:ph sz="half" idx="14"/>
          </p:nvPr>
        </p:nvSpPr>
        <p:spPr>
          <a:xfrm>
            <a:off x="6096000" y="2696901"/>
            <a:ext cx="4969105" cy="3091437"/>
          </a:xfrm>
        </p:spPr>
        <p:txBody>
          <a:bodyPr>
            <a:normAutofit fontScale="85000" lnSpcReduction="10000"/>
          </a:bodyPr>
          <a:lstStyle/>
          <a:p>
            <a:r>
              <a:rPr lang="en-US"/>
              <a:t>Individuals need to be notified when they are subject to a high-risk AI system (no clarity what information)</a:t>
            </a:r>
          </a:p>
          <a:p>
            <a:r>
              <a:rPr lang="en-US"/>
              <a:t>They can also receive an explanation of the outcomes of the system (even if the system only assisted a human decision)</a:t>
            </a:r>
          </a:p>
          <a:p>
            <a:r>
              <a:rPr lang="en-US"/>
              <a:t>However, might not apply to law enforcement if countries decide so</a:t>
            </a:r>
          </a:p>
          <a:p>
            <a:r>
              <a:rPr lang="en-US"/>
              <a:t>Workers should be informed before using a high-risk AI system</a:t>
            </a:r>
            <a:endParaRPr lang="en-GB"/>
          </a:p>
        </p:txBody>
      </p:sp>
    </p:spTree>
    <p:extLst>
      <p:ext uri="{BB962C8B-B14F-4D97-AF65-F5344CB8AC3E}">
        <p14:creationId xmlns:p14="http://schemas.microsoft.com/office/powerpoint/2010/main" val="83630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120F69E-7118-097F-66B1-4CFFB87CA2FD}"/>
              </a:ext>
            </a:extLst>
          </p:cNvPr>
          <p:cNvSpPr>
            <a:spLocks noGrp="1"/>
          </p:cNvSpPr>
          <p:nvPr>
            <p:ph type="title"/>
          </p:nvPr>
        </p:nvSpPr>
        <p:spPr>
          <a:xfrm>
            <a:off x="1544638" y="214078"/>
            <a:ext cx="10515600" cy="1325563"/>
          </a:xfrm>
        </p:spPr>
        <p:txBody>
          <a:bodyPr/>
          <a:lstStyle/>
          <a:p>
            <a:r>
              <a:rPr lang="pl-PL"/>
              <a:t>Enforcement</a:t>
            </a:r>
            <a:endParaRPr lang="en-GB"/>
          </a:p>
        </p:txBody>
      </p:sp>
      <p:sp>
        <p:nvSpPr>
          <p:cNvPr id="18" name="Content Placeholder 17">
            <a:extLst>
              <a:ext uri="{FF2B5EF4-FFF2-40B4-BE49-F238E27FC236}">
                <a16:creationId xmlns:a16="http://schemas.microsoft.com/office/drawing/2014/main" id="{5818BA7C-49D1-8AF9-EFE9-ACF10A9B5B3F}"/>
              </a:ext>
            </a:extLst>
          </p:cNvPr>
          <p:cNvSpPr>
            <a:spLocks noGrp="1"/>
          </p:cNvSpPr>
          <p:nvPr>
            <p:ph sz="half" idx="2"/>
          </p:nvPr>
        </p:nvSpPr>
        <p:spPr>
          <a:xfrm>
            <a:off x="1009647" y="2472808"/>
            <a:ext cx="4405628" cy="2815789"/>
          </a:xfrm>
        </p:spPr>
        <p:txBody>
          <a:bodyPr/>
          <a:lstStyle/>
          <a:p>
            <a:r>
              <a:rPr lang="pl-PL"/>
              <a:t>Market surveillance logic</a:t>
            </a:r>
          </a:p>
          <a:p>
            <a:r>
              <a:rPr lang="pl-PL"/>
              <a:t>No </a:t>
            </a:r>
            <a:r>
              <a:rPr lang="pl-PL" err="1"/>
              <a:t>straightforward</a:t>
            </a:r>
            <a:r>
              <a:rPr lang="pl-PL"/>
              <a:t> </a:t>
            </a:r>
            <a:r>
              <a:rPr lang="pl-PL" err="1"/>
              <a:t>redress</a:t>
            </a:r>
            <a:r>
              <a:rPr lang="pl-PL"/>
              <a:t> mechanism for affected people</a:t>
            </a:r>
          </a:p>
          <a:p>
            <a:r>
              <a:rPr lang="pl-PL"/>
              <a:t>External expertise involved in the Scientific Panel and </a:t>
            </a:r>
            <a:r>
              <a:rPr lang="pl-PL" err="1"/>
              <a:t>Advisory</a:t>
            </a:r>
            <a:r>
              <a:rPr lang="pl-PL"/>
              <a:t> Forum</a:t>
            </a:r>
          </a:p>
          <a:p>
            <a:r>
              <a:rPr lang="pl-PL"/>
              <a:t>A role for </a:t>
            </a:r>
            <a:r>
              <a:rPr lang="en-US"/>
              <a:t>E</a:t>
            </a:r>
            <a:r>
              <a:rPr lang="pl-PL"/>
              <a:t>quality </a:t>
            </a:r>
            <a:r>
              <a:rPr lang="en-US"/>
              <a:t>B</a:t>
            </a:r>
            <a:r>
              <a:rPr lang="pl-PL"/>
              <a:t>odies</a:t>
            </a:r>
            <a:endParaRPr lang="en-GB"/>
          </a:p>
        </p:txBody>
      </p:sp>
      <p:sp>
        <p:nvSpPr>
          <p:cNvPr id="5" name="Date Placeholder 4">
            <a:extLst>
              <a:ext uri="{FF2B5EF4-FFF2-40B4-BE49-F238E27FC236}">
                <a16:creationId xmlns:a16="http://schemas.microsoft.com/office/drawing/2014/main" id="{79C19917-AE47-658D-4AF6-9B6C2C34DCAC}"/>
              </a:ext>
              <a:ext uri="{C183D7F6-B498-43B3-948B-1728B52AA6E4}">
                <adec:decorative xmlns:adec="http://schemas.microsoft.com/office/drawing/2017/decorative" val="1"/>
              </a:ext>
            </a:extLst>
          </p:cNvPr>
          <p:cNvSpPr>
            <a:spLocks noGrp="1"/>
          </p:cNvSpPr>
          <p:nvPr>
            <p:ph type="dt" sz="half" idx="10"/>
          </p:nvPr>
        </p:nvSpPr>
        <p:spPr/>
        <p:txBody>
          <a:bodyPr/>
          <a:lstStyle/>
          <a:p>
            <a:fld id="{0F00CDA3-9717-4898-992E-3206B984799A}" type="datetime4">
              <a:rPr lang="en-GB" smtClean="0"/>
              <a:t>11 December 2024</a:t>
            </a:fld>
            <a:endParaRPr lang="hu-HU"/>
          </a:p>
        </p:txBody>
      </p:sp>
      <p:sp>
        <p:nvSpPr>
          <p:cNvPr id="6" name="Slide Number Placeholder 5">
            <a:extLst>
              <a:ext uri="{FF2B5EF4-FFF2-40B4-BE49-F238E27FC236}">
                <a16:creationId xmlns:a16="http://schemas.microsoft.com/office/drawing/2014/main" id="{423AFDBE-17DD-4AF9-8AA2-4F5750861F12}"/>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13</a:t>
            </a:fld>
            <a:endParaRPr lang="hu-HU"/>
          </a:p>
        </p:txBody>
      </p:sp>
      <p:pic>
        <p:nvPicPr>
          <p:cNvPr id="12" name="Picture 11" descr="An organigram of all the different institutions at the European level, including the AI office, the Scientific Panel, the AI Board, the Advisory Forum as well as on the national level, including market surveillance authorities and notifying bodies.,">
            <a:extLst>
              <a:ext uri="{FF2B5EF4-FFF2-40B4-BE49-F238E27FC236}">
                <a16:creationId xmlns:a16="http://schemas.microsoft.com/office/drawing/2014/main" id="{755F81C1-8EE1-CB73-E0C7-3CC42665B680}"/>
              </a:ext>
            </a:extLst>
          </p:cNvPr>
          <p:cNvPicPr>
            <a:picLocks noChangeAspect="1"/>
          </p:cNvPicPr>
          <p:nvPr/>
        </p:nvPicPr>
        <p:blipFill>
          <a:blip r:embed="rId2">
            <a:extLst>
              <a:ext uri="{28A0092B-C50C-407E-A947-70E740481C1C}">
                <a14:useLocalDpi xmlns:a14="http://schemas.microsoft.com/office/drawing/2010/main" val="0"/>
              </a:ext>
            </a:extLst>
          </a:blip>
          <a:srcRect t="4167" b="3121"/>
          <a:stretch/>
        </p:blipFill>
        <p:spPr>
          <a:xfrm>
            <a:off x="6096000" y="-19653"/>
            <a:ext cx="5563084" cy="6877653"/>
          </a:xfrm>
          <a:prstGeom prst="rect">
            <a:avLst/>
          </a:prstGeom>
        </p:spPr>
      </p:pic>
    </p:spTree>
    <p:extLst>
      <p:ext uri="{BB962C8B-B14F-4D97-AF65-F5344CB8AC3E}">
        <p14:creationId xmlns:p14="http://schemas.microsoft.com/office/powerpoint/2010/main" val="148411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C473A-6B4B-7085-8849-A3554C212E2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4FF732D-B5BE-4126-D69D-361AE2FD6ED7}"/>
              </a:ext>
              <a:ext uri="{C183D7F6-B498-43B3-948B-1728B52AA6E4}">
                <adec:decorative xmlns:adec="http://schemas.microsoft.com/office/drawing/2017/decorative" val="1"/>
              </a:ext>
            </a:extLst>
          </p:cNvPr>
          <p:cNvSpPr>
            <a:spLocks noGrp="1"/>
          </p:cNvSpPr>
          <p:nvPr>
            <p:ph type="dt" sz="half" idx="10"/>
          </p:nvPr>
        </p:nvSpPr>
        <p:spPr/>
        <p:txBody>
          <a:bodyPr/>
          <a:lstStyle/>
          <a:p>
            <a:endParaRPr lang="hu-HU"/>
          </a:p>
        </p:txBody>
      </p:sp>
      <p:sp>
        <p:nvSpPr>
          <p:cNvPr id="3" name="Slide Number Placeholder 2">
            <a:extLst>
              <a:ext uri="{FF2B5EF4-FFF2-40B4-BE49-F238E27FC236}">
                <a16:creationId xmlns:a16="http://schemas.microsoft.com/office/drawing/2014/main" id="{A7B41BE2-003B-A41B-7749-31F9C936EA0D}"/>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14</a:t>
            </a:fld>
            <a:endParaRPr lang="hu-HU"/>
          </a:p>
        </p:txBody>
      </p:sp>
      <p:sp>
        <p:nvSpPr>
          <p:cNvPr id="4" name="Title 3">
            <a:extLst>
              <a:ext uri="{FF2B5EF4-FFF2-40B4-BE49-F238E27FC236}">
                <a16:creationId xmlns:a16="http://schemas.microsoft.com/office/drawing/2014/main" id="{60DF1CF8-FD03-F646-2281-E2028E6E3218}"/>
              </a:ext>
            </a:extLst>
          </p:cNvPr>
          <p:cNvSpPr>
            <a:spLocks noGrp="1"/>
          </p:cNvSpPr>
          <p:nvPr>
            <p:ph type="title"/>
          </p:nvPr>
        </p:nvSpPr>
        <p:spPr>
          <a:xfrm>
            <a:off x="1615212" y="-193040"/>
            <a:ext cx="10515600" cy="1182993"/>
          </a:xfrm>
        </p:spPr>
        <p:txBody>
          <a:bodyPr>
            <a:normAutofit/>
          </a:bodyPr>
          <a:lstStyle/>
          <a:p>
            <a:r>
              <a:rPr lang="pl-PL" sz="4000" err="1"/>
              <a:t>Implementation</a:t>
            </a:r>
            <a:endParaRPr lang="en-GB" sz="4000"/>
          </a:p>
        </p:txBody>
      </p:sp>
      <p:graphicFrame>
        <p:nvGraphicFramePr>
          <p:cNvPr id="5" name="Table 4">
            <a:extLst>
              <a:ext uri="{FF2B5EF4-FFF2-40B4-BE49-F238E27FC236}">
                <a16:creationId xmlns:a16="http://schemas.microsoft.com/office/drawing/2014/main" id="{2E3A0313-8C8D-D558-A572-5E4D3CF7A49B}"/>
              </a:ext>
            </a:extLst>
          </p:cNvPr>
          <p:cNvGraphicFramePr>
            <a:graphicFrameLocks noGrp="1"/>
          </p:cNvGraphicFramePr>
          <p:nvPr>
            <p:extLst>
              <p:ext uri="{D42A27DB-BD31-4B8C-83A1-F6EECF244321}">
                <p14:modId xmlns:p14="http://schemas.microsoft.com/office/powerpoint/2010/main" val="282284012"/>
              </p:ext>
            </p:extLst>
          </p:nvPr>
        </p:nvGraphicFramePr>
        <p:xfrm>
          <a:off x="1131498" y="1224908"/>
          <a:ext cx="10515599" cy="4610854"/>
        </p:xfrm>
        <a:graphic>
          <a:graphicData uri="http://schemas.openxmlformats.org/drawingml/2006/table">
            <a:tbl>
              <a:tblPr firstRow="1" bandRow="1">
                <a:tableStyleId>{5940675A-B579-460E-94D1-54222C63F5DA}</a:tableStyleId>
              </a:tblPr>
              <a:tblGrid>
                <a:gridCol w="5272527">
                  <a:extLst>
                    <a:ext uri="{9D8B030D-6E8A-4147-A177-3AD203B41FA5}">
                      <a16:colId xmlns:a16="http://schemas.microsoft.com/office/drawing/2014/main" val="150507463"/>
                    </a:ext>
                  </a:extLst>
                </a:gridCol>
                <a:gridCol w="5243072">
                  <a:extLst>
                    <a:ext uri="{9D8B030D-6E8A-4147-A177-3AD203B41FA5}">
                      <a16:colId xmlns:a16="http://schemas.microsoft.com/office/drawing/2014/main" val="3267216990"/>
                    </a:ext>
                  </a:extLst>
                </a:gridCol>
              </a:tblGrid>
              <a:tr h="338650">
                <a:tc>
                  <a:txBody>
                    <a:bodyPr/>
                    <a:lstStyle/>
                    <a:p>
                      <a:pPr algn="ctr"/>
                      <a:r>
                        <a:rPr lang="pl-PL" sz="1600">
                          <a:solidFill>
                            <a:schemeClr val="bg2">
                              <a:lumMod val="25000"/>
                            </a:schemeClr>
                          </a:solidFill>
                        </a:rPr>
                        <a:t>Guidelines on prohibitions</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mpd="sng">
                      <a:noFill/>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pl-PL" sz="1600">
                          <a:solidFill>
                            <a:schemeClr val="bg2">
                              <a:lumMod val="25000"/>
                            </a:schemeClr>
                          </a:solidFill>
                        </a:rPr>
                        <a:t>To be adopted by </a:t>
                      </a:r>
                      <a:r>
                        <a:rPr lang="pl-PL" sz="1600" err="1">
                          <a:solidFill>
                            <a:schemeClr val="bg2">
                              <a:lumMod val="25000"/>
                            </a:schemeClr>
                          </a:solidFill>
                        </a:rPr>
                        <a:t>February</a:t>
                      </a:r>
                      <a:r>
                        <a:rPr lang="pl-PL" sz="1600">
                          <a:solidFill>
                            <a:schemeClr val="bg2">
                              <a:lumMod val="25000"/>
                            </a:schemeClr>
                          </a:solidFill>
                        </a:rPr>
                        <a:t> 2025</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mpd="sng">
                      <a:noFill/>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400358260"/>
                  </a:ext>
                </a:extLst>
              </a:tr>
              <a:tr h="338650">
                <a:tc>
                  <a:txBody>
                    <a:bodyPr/>
                    <a:lstStyle/>
                    <a:p>
                      <a:pPr algn="ctr"/>
                      <a:r>
                        <a:rPr lang="pl-PL" sz="1600">
                          <a:solidFill>
                            <a:schemeClr val="bg2">
                              <a:lumMod val="25000"/>
                            </a:schemeClr>
                          </a:solidFill>
                        </a:rPr>
                        <a:t>Guidelines on the definition of AI</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a:solidFill>
                            <a:schemeClr val="bg2">
                              <a:lumMod val="25000"/>
                            </a:schemeClr>
                          </a:solidFill>
                        </a:rPr>
                        <a:t>To be adopted by February 2025</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1327885715"/>
                  </a:ext>
                </a:extLst>
              </a:tr>
              <a:tr h="338650">
                <a:tc>
                  <a:txBody>
                    <a:bodyPr/>
                    <a:lstStyle/>
                    <a:p>
                      <a:pPr algn="ctr"/>
                      <a:r>
                        <a:rPr lang="pl-PL" sz="1600">
                          <a:solidFill>
                            <a:schemeClr val="bg2">
                              <a:lumMod val="25000"/>
                            </a:schemeClr>
                          </a:solidFill>
                        </a:rPr>
                        <a:t>Set up of AI Office, AI Board</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en-US" sz="1600">
                          <a:solidFill>
                            <a:schemeClr val="bg2">
                              <a:lumMod val="25000"/>
                            </a:schemeClr>
                          </a:solidFill>
                        </a:rPr>
                        <a:t>Done</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4214246021"/>
                  </a:ext>
                </a:extLst>
              </a:tr>
              <a:tr h="599151">
                <a:tc>
                  <a:txBody>
                    <a:bodyPr/>
                    <a:lstStyle/>
                    <a:p>
                      <a:pPr algn="ctr"/>
                      <a:r>
                        <a:rPr lang="pl-PL" sz="1600">
                          <a:solidFill>
                            <a:schemeClr val="bg2">
                              <a:lumMod val="25000"/>
                            </a:schemeClr>
                          </a:solidFill>
                        </a:rPr>
                        <a:t>Advisory forum and scientific panel</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pl-PL" sz="1600">
                          <a:solidFill>
                            <a:schemeClr val="bg2">
                              <a:lumMod val="25000"/>
                            </a:schemeClr>
                          </a:solidFill>
                        </a:rPr>
                        <a:t>End 2024/</a:t>
                      </a:r>
                      <a:r>
                        <a:rPr lang="pl-PL" sz="1600" err="1">
                          <a:solidFill>
                            <a:schemeClr val="bg2">
                              <a:lumMod val="25000"/>
                            </a:schemeClr>
                          </a:solidFill>
                        </a:rPr>
                        <a:t>Beginning</a:t>
                      </a:r>
                      <a:r>
                        <a:rPr lang="pl-PL" sz="1600">
                          <a:solidFill>
                            <a:schemeClr val="bg2">
                              <a:lumMod val="25000"/>
                            </a:schemeClr>
                          </a:solidFill>
                        </a:rPr>
                        <a:t> 2025</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2393282016"/>
                  </a:ext>
                </a:extLst>
              </a:tr>
              <a:tr h="599151">
                <a:tc>
                  <a:txBody>
                    <a:bodyPr/>
                    <a:lstStyle/>
                    <a:p>
                      <a:pPr algn="ctr"/>
                      <a:r>
                        <a:rPr lang="pl-PL" sz="1600">
                          <a:solidFill>
                            <a:schemeClr val="bg2">
                              <a:lumMod val="25000"/>
                            </a:schemeClr>
                          </a:solidFill>
                        </a:rPr>
                        <a:t>Code of practice on GPAI</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pl-PL" sz="1600" err="1">
                          <a:solidFill>
                            <a:schemeClr val="bg2">
                              <a:lumMod val="25000"/>
                            </a:schemeClr>
                          </a:solidFill>
                        </a:rPr>
                        <a:t>Ongoing</a:t>
                      </a:r>
                      <a:r>
                        <a:rPr lang="pl-PL" sz="1600">
                          <a:solidFill>
                            <a:schemeClr val="bg2">
                              <a:lumMod val="25000"/>
                            </a:schemeClr>
                          </a:solidFill>
                        </a:rPr>
                        <a:t>, to be adopted by </a:t>
                      </a:r>
                      <a:r>
                        <a:rPr lang="en-US" sz="1600">
                          <a:solidFill>
                            <a:schemeClr val="bg2">
                              <a:lumMod val="25000"/>
                            </a:schemeClr>
                          </a:solidFill>
                        </a:rPr>
                        <a:t>May </a:t>
                      </a:r>
                      <a:r>
                        <a:rPr lang="pl-PL" sz="1600">
                          <a:solidFill>
                            <a:schemeClr val="bg2">
                              <a:lumMod val="25000"/>
                            </a:schemeClr>
                          </a:solidFill>
                        </a:rPr>
                        <a:t>2025</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321846932"/>
                  </a:ext>
                </a:extLst>
              </a:tr>
              <a:tr h="338650">
                <a:tc>
                  <a:txBody>
                    <a:bodyPr/>
                    <a:lstStyle/>
                    <a:p>
                      <a:pPr algn="ctr"/>
                      <a:r>
                        <a:rPr lang="pl-PL" sz="1600">
                          <a:solidFill>
                            <a:schemeClr val="bg2">
                              <a:lumMod val="25000"/>
                            </a:schemeClr>
                          </a:solidFill>
                        </a:rPr>
                        <a:t>Guidelines on high-risk AI</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en-US" sz="1600">
                          <a:solidFill>
                            <a:schemeClr val="bg2">
                              <a:lumMod val="25000"/>
                            </a:schemeClr>
                          </a:solidFill>
                          <a:latin typeface="+mn-lt"/>
                        </a:rPr>
                        <a:t>To be adopted in 2025</a:t>
                      </a:r>
                      <a:endParaRPr lang="en-GB" sz="1600">
                        <a:solidFill>
                          <a:schemeClr val="bg2">
                            <a:lumMod val="25000"/>
                          </a:schemeClr>
                        </a:solidFill>
                        <a:latin typeface="+mn-lt"/>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4072222160"/>
                  </a:ext>
                </a:extLst>
              </a:tr>
              <a:tr h="338650">
                <a:tc>
                  <a:txBody>
                    <a:bodyPr/>
                    <a:lstStyle/>
                    <a:p>
                      <a:pPr algn="ctr"/>
                      <a:r>
                        <a:rPr lang="pl-PL" sz="1600">
                          <a:solidFill>
                            <a:schemeClr val="bg2">
                              <a:lumMod val="25000"/>
                            </a:schemeClr>
                          </a:solidFill>
                        </a:rPr>
                        <a:t>Template on FRIAs</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en-US" sz="1600">
                          <a:solidFill>
                            <a:schemeClr val="bg2">
                              <a:lumMod val="25000"/>
                            </a:schemeClr>
                          </a:solidFill>
                        </a:rPr>
                        <a:t>To be adopted in 2025</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2892216122"/>
                  </a:ext>
                </a:extLst>
              </a:tr>
              <a:tr h="1120151">
                <a:tc>
                  <a:txBody>
                    <a:bodyPr/>
                    <a:lstStyle/>
                    <a:p>
                      <a:pPr algn="ctr"/>
                      <a:r>
                        <a:rPr lang="pl-PL" sz="1600">
                          <a:solidFill>
                            <a:schemeClr val="bg2">
                              <a:lumMod val="25000"/>
                            </a:schemeClr>
                          </a:solidFill>
                        </a:rPr>
                        <a:t>Code of practice on transparency of generative AI and guidelines on transparency towards people affected</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tc>
                  <a:txBody>
                    <a:bodyPr/>
                    <a:lstStyle/>
                    <a:p>
                      <a:pPr algn="ctr"/>
                      <a:r>
                        <a:rPr lang="en-US" sz="1600">
                          <a:solidFill>
                            <a:schemeClr val="bg2">
                              <a:lumMod val="25000"/>
                            </a:schemeClr>
                          </a:solidFill>
                        </a:rPr>
                        <a:t>CoP be adopted by May </a:t>
                      </a:r>
                      <a:r>
                        <a:rPr lang="pl-PL" sz="1600">
                          <a:solidFill>
                            <a:schemeClr val="bg2">
                              <a:lumMod val="25000"/>
                            </a:schemeClr>
                          </a:solidFill>
                        </a:rPr>
                        <a:t>2025</a:t>
                      </a:r>
                      <a:br>
                        <a:rPr lang="en-US" sz="1600">
                          <a:solidFill>
                            <a:schemeClr val="bg2">
                              <a:lumMod val="25000"/>
                            </a:schemeClr>
                          </a:solidFill>
                        </a:rPr>
                      </a:br>
                      <a:endParaRPr lang="en-US" sz="1600">
                        <a:solidFill>
                          <a:schemeClr val="bg2">
                            <a:lumMod val="25000"/>
                          </a:schemeClr>
                        </a:solidFill>
                      </a:endParaRPr>
                    </a:p>
                    <a:p>
                      <a:pPr algn="ctr"/>
                      <a:r>
                        <a:rPr lang="en-US" sz="1600">
                          <a:solidFill>
                            <a:schemeClr val="bg2">
                              <a:lumMod val="25000"/>
                            </a:schemeClr>
                          </a:solidFill>
                        </a:rPr>
                        <a:t>Guidelines: unclear</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ap="flat" cmpd="sng" algn="ctr">
                      <a:solidFill>
                        <a:srgbClr val="74B9B6"/>
                      </a:solidFill>
                      <a:prstDash val="solid"/>
                      <a:round/>
                      <a:headEnd type="none" w="med" len="med"/>
                      <a:tailEnd type="none" w="med" len="med"/>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1807300016"/>
                  </a:ext>
                </a:extLst>
              </a:tr>
              <a:tr h="599151">
                <a:tc>
                  <a:txBody>
                    <a:bodyPr/>
                    <a:lstStyle/>
                    <a:p>
                      <a:pPr algn="ctr"/>
                      <a:r>
                        <a:rPr lang="pl-PL" sz="1600">
                          <a:solidFill>
                            <a:schemeClr val="bg2">
                              <a:lumMod val="25000"/>
                            </a:schemeClr>
                          </a:solidFill>
                        </a:rPr>
                        <a:t>Technical standards</a:t>
                      </a:r>
                      <a:endParaRPr lang="en-GB" sz="1600">
                        <a:solidFill>
                          <a:schemeClr val="bg2">
                            <a:lumMod val="25000"/>
                          </a:schemeClr>
                        </a:solidFill>
                        <a:latin typeface="Barlow Condensed" panose="00000506000000000000" pitchFamily="2" charset="0"/>
                      </a:endParaRPr>
                    </a:p>
                  </a:txBody>
                  <a:tcPr>
                    <a:lnL w="12700" cap="flat" cmpd="sng" algn="ctr">
                      <a:noFill/>
                      <a:prstDash val="solid"/>
                      <a:round/>
                      <a:headEnd type="none" w="med" len="med"/>
                      <a:tailEnd type="none" w="med" len="med"/>
                    </a:lnL>
                    <a:lnR w="12700" cap="flat" cmpd="sng" algn="ctr">
                      <a:solidFill>
                        <a:srgbClr val="74B9B6"/>
                      </a:solidFill>
                      <a:prstDash val="solid"/>
                      <a:round/>
                      <a:headEnd type="none" w="med" len="med"/>
                      <a:tailEnd type="none" w="med" len="med"/>
                    </a:lnR>
                    <a:lnT w="12700" cap="flat" cmpd="sng" algn="ctr">
                      <a:solidFill>
                        <a:srgbClr val="74B9B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8EE"/>
                    </a:solidFill>
                  </a:tcPr>
                </a:tc>
                <a:tc>
                  <a:txBody>
                    <a:bodyPr/>
                    <a:lstStyle/>
                    <a:p>
                      <a:pPr algn="ctr"/>
                      <a:r>
                        <a:rPr lang="pl-PL" sz="1600">
                          <a:solidFill>
                            <a:schemeClr val="bg2">
                              <a:lumMod val="25000"/>
                            </a:schemeClr>
                          </a:solidFill>
                        </a:rPr>
                        <a:t>Ongoing, first votes in H2 2025, to be</a:t>
                      </a:r>
                      <a:r>
                        <a:rPr lang="en-US" sz="1600">
                          <a:solidFill>
                            <a:schemeClr val="bg2">
                              <a:lumMod val="25000"/>
                            </a:schemeClr>
                          </a:solidFill>
                        </a:rPr>
                        <a:t> potentially</a:t>
                      </a:r>
                      <a:r>
                        <a:rPr lang="pl-PL" sz="1600">
                          <a:solidFill>
                            <a:schemeClr val="bg2">
                              <a:lumMod val="25000"/>
                            </a:schemeClr>
                          </a:solidFill>
                        </a:rPr>
                        <a:t> approved in 2026</a:t>
                      </a:r>
                      <a:endParaRPr lang="en-GB" sz="1600">
                        <a:solidFill>
                          <a:schemeClr val="bg2">
                            <a:lumMod val="25000"/>
                          </a:schemeClr>
                        </a:solidFill>
                        <a:latin typeface="Barlow Condensed" panose="00000506000000000000" pitchFamily="2" charset="0"/>
                      </a:endParaRPr>
                    </a:p>
                  </a:txBody>
                  <a:tcPr>
                    <a:lnL w="12700" cap="flat" cmpd="sng" algn="ctr">
                      <a:solidFill>
                        <a:srgbClr val="74B9B6"/>
                      </a:solidFill>
                      <a:prstDash val="solid"/>
                      <a:round/>
                      <a:headEnd type="none" w="med" len="med"/>
                      <a:tailEnd type="none" w="med" len="med"/>
                    </a:lnL>
                    <a:lnR w="12700" cmpd="sng">
                      <a:noFill/>
                    </a:lnR>
                    <a:lnT w="12700" cap="flat" cmpd="sng" algn="ctr">
                      <a:solidFill>
                        <a:srgbClr val="74B9B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8EE"/>
                    </a:solidFill>
                  </a:tcPr>
                </a:tc>
                <a:extLst>
                  <a:ext uri="{0D108BD9-81ED-4DB2-BD59-A6C34878D82A}">
                    <a16:rowId xmlns:a16="http://schemas.microsoft.com/office/drawing/2014/main" val="1096752109"/>
                  </a:ext>
                </a:extLst>
              </a:tr>
            </a:tbl>
          </a:graphicData>
        </a:graphic>
      </p:graphicFrame>
    </p:spTree>
    <p:extLst>
      <p:ext uri="{BB962C8B-B14F-4D97-AF65-F5344CB8AC3E}">
        <p14:creationId xmlns:p14="http://schemas.microsoft.com/office/powerpoint/2010/main" val="424717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EF4E-61F8-A77A-8CEF-DB45E77DDDE4}"/>
              </a:ext>
              <a:ext uri="{C183D7F6-B498-43B3-948B-1728B52AA6E4}">
                <adec:decorative xmlns:adec="http://schemas.microsoft.com/office/drawing/2017/decorative" val="1"/>
              </a:ext>
            </a:extLst>
          </p:cNvPr>
          <p:cNvSpPr>
            <a:spLocks noGrp="1"/>
          </p:cNvSpPr>
          <p:nvPr>
            <p:ph type="dt" sz="half" idx="10"/>
          </p:nvPr>
        </p:nvSpPr>
        <p:spPr/>
        <p:txBody>
          <a:bodyPr/>
          <a:lstStyle/>
          <a:p>
            <a:endParaRPr lang="hu-HU"/>
          </a:p>
        </p:txBody>
      </p:sp>
      <p:sp>
        <p:nvSpPr>
          <p:cNvPr id="3" name="Slide Number Placeholder 2">
            <a:extLst>
              <a:ext uri="{FF2B5EF4-FFF2-40B4-BE49-F238E27FC236}">
                <a16:creationId xmlns:a16="http://schemas.microsoft.com/office/drawing/2014/main" id="{FC3F9EF8-838F-9D53-FBE7-15F42221989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15</a:t>
            </a:fld>
            <a:endParaRPr lang="hu-HU"/>
          </a:p>
        </p:txBody>
      </p:sp>
      <p:sp>
        <p:nvSpPr>
          <p:cNvPr id="8" name="Title 7">
            <a:extLst>
              <a:ext uri="{FF2B5EF4-FFF2-40B4-BE49-F238E27FC236}">
                <a16:creationId xmlns:a16="http://schemas.microsoft.com/office/drawing/2014/main" id="{4412BDAD-7E11-FFCF-09D9-9A8E3729BF18}"/>
              </a:ext>
            </a:extLst>
          </p:cNvPr>
          <p:cNvSpPr>
            <a:spLocks noGrp="1"/>
          </p:cNvSpPr>
          <p:nvPr>
            <p:ph type="title"/>
          </p:nvPr>
        </p:nvSpPr>
        <p:spPr>
          <a:xfrm>
            <a:off x="1314450" y="365125"/>
            <a:ext cx="10515600" cy="1182993"/>
          </a:xfrm>
        </p:spPr>
        <p:txBody>
          <a:bodyPr>
            <a:normAutofit fontScale="90000"/>
          </a:bodyPr>
          <a:lstStyle/>
          <a:p>
            <a:r>
              <a:rPr lang="pl-PL"/>
              <a:t>Important effort to regulate AI but </a:t>
            </a:r>
            <a:r>
              <a:rPr lang="pl-PL" u="sng"/>
              <a:t>not</a:t>
            </a:r>
            <a:r>
              <a:rPr lang="pl-PL"/>
              <a:t> a golden standard</a:t>
            </a:r>
            <a:endParaRPr lang="en-GB"/>
          </a:p>
        </p:txBody>
      </p:sp>
      <p:pic>
        <p:nvPicPr>
          <p:cNvPr id="6" name="Picture 5" descr="5 flaws of the AI Act: gaps and loopholes can turn prohibitions into empty declarations; AI companies' self-assessment of risks jeopardises fundamental rights protections; standards for fundamental rights impact assessments are weak; the use of AI for national security purposes will be a rights-free zone; civic participation in the implementation and enforcement is not guaranteed.">
            <a:extLst>
              <a:ext uri="{FF2B5EF4-FFF2-40B4-BE49-F238E27FC236}">
                <a16:creationId xmlns:a16="http://schemas.microsoft.com/office/drawing/2014/main" id="{E35E1F6D-E601-F10F-AF5C-BA63FAFFF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861" y="1886983"/>
            <a:ext cx="9032938" cy="3877014"/>
          </a:xfrm>
          <a:prstGeom prst="rect">
            <a:avLst/>
          </a:prstGeom>
        </p:spPr>
      </p:pic>
    </p:spTree>
    <p:extLst>
      <p:ext uri="{BB962C8B-B14F-4D97-AF65-F5344CB8AC3E}">
        <p14:creationId xmlns:p14="http://schemas.microsoft.com/office/powerpoint/2010/main" val="60973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5851C-5D5B-AEB8-A860-5DCEAD51C59B}"/>
              </a:ext>
            </a:extLst>
          </p:cNvPr>
          <p:cNvSpPr>
            <a:spLocks noGrp="1"/>
          </p:cNvSpPr>
          <p:nvPr>
            <p:ph type="title"/>
          </p:nvPr>
        </p:nvSpPr>
        <p:spPr/>
        <p:txBody>
          <a:bodyPr/>
          <a:lstStyle/>
          <a:p>
            <a:r>
              <a:rPr lang="pl-PL"/>
              <a:t>Part of a larger regulatory trend</a:t>
            </a:r>
            <a:endParaRPr lang="en-GB"/>
          </a:p>
        </p:txBody>
      </p:sp>
      <p:sp>
        <p:nvSpPr>
          <p:cNvPr id="6" name="Content Placeholder 5">
            <a:extLst>
              <a:ext uri="{FF2B5EF4-FFF2-40B4-BE49-F238E27FC236}">
                <a16:creationId xmlns:a16="http://schemas.microsoft.com/office/drawing/2014/main" id="{287D1FA8-A799-758D-1957-BE2D5931751F}"/>
              </a:ext>
            </a:extLst>
          </p:cNvPr>
          <p:cNvSpPr>
            <a:spLocks noGrp="1"/>
          </p:cNvSpPr>
          <p:nvPr>
            <p:ph idx="1"/>
          </p:nvPr>
        </p:nvSpPr>
        <p:spPr>
          <a:xfrm>
            <a:off x="838200" y="2167799"/>
            <a:ext cx="8817864" cy="3410041"/>
          </a:xfrm>
        </p:spPr>
        <p:txBody>
          <a:bodyPr>
            <a:normAutofit/>
          </a:bodyPr>
          <a:lstStyle/>
          <a:p>
            <a:r>
              <a:rPr lang="pl-PL" b="1"/>
              <a:t>Council of Europe Framework Convention on Artificial Intelligence </a:t>
            </a:r>
            <a:r>
              <a:rPr lang="pl-PL"/>
              <a:t>– the first international treaty on AI, open to signatories from around the world</a:t>
            </a:r>
          </a:p>
          <a:p>
            <a:r>
              <a:rPr lang="pl-PL" b="1"/>
              <a:t>National-level legislation </a:t>
            </a:r>
            <a:r>
              <a:rPr lang="pl-PL"/>
              <a:t>in the US, China, Canada, Brazil, Costa Rica, others...</a:t>
            </a:r>
          </a:p>
          <a:p>
            <a:r>
              <a:rPr lang="pl-PL" b="1"/>
              <a:t>UN General Assembly Resolution on Artificial Intelligence</a:t>
            </a:r>
          </a:p>
          <a:p>
            <a:r>
              <a:rPr lang="pl-PL" b="1"/>
              <a:t>Global Digital Compact</a:t>
            </a:r>
            <a:endParaRPr lang="en-GB" b="1"/>
          </a:p>
        </p:txBody>
      </p:sp>
      <p:sp>
        <p:nvSpPr>
          <p:cNvPr id="2" name="Date Placeholder 1">
            <a:extLst>
              <a:ext uri="{FF2B5EF4-FFF2-40B4-BE49-F238E27FC236}">
                <a16:creationId xmlns:a16="http://schemas.microsoft.com/office/drawing/2014/main" id="{3F3F28BC-184A-5918-2C69-E00365184071}"/>
              </a:ext>
              <a:ext uri="{C183D7F6-B498-43B3-948B-1728B52AA6E4}">
                <adec:decorative xmlns:adec="http://schemas.microsoft.com/office/drawing/2017/decorative" val="1"/>
              </a:ext>
            </a:extLst>
          </p:cNvPr>
          <p:cNvSpPr>
            <a:spLocks noGrp="1"/>
          </p:cNvSpPr>
          <p:nvPr>
            <p:ph type="dt" sz="half" idx="10"/>
          </p:nvPr>
        </p:nvSpPr>
        <p:spPr/>
        <p:txBody>
          <a:bodyPr/>
          <a:lstStyle/>
          <a:p>
            <a:r>
              <a:rPr lang="en-GB"/>
              <a:t>12  December 2024</a:t>
            </a:r>
            <a:endParaRPr lang="hu-HU"/>
          </a:p>
        </p:txBody>
      </p:sp>
      <p:sp>
        <p:nvSpPr>
          <p:cNvPr id="3" name="Slide Number Placeholder 2">
            <a:extLst>
              <a:ext uri="{FF2B5EF4-FFF2-40B4-BE49-F238E27FC236}">
                <a16:creationId xmlns:a16="http://schemas.microsoft.com/office/drawing/2014/main" id="{617E3332-23F5-9C9B-6B05-15B4FF8E0F80}"/>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16</a:t>
            </a:fld>
            <a:endParaRPr lang="hu-HU"/>
          </a:p>
        </p:txBody>
      </p:sp>
    </p:spTree>
    <p:extLst>
      <p:ext uri="{BB962C8B-B14F-4D97-AF65-F5344CB8AC3E}">
        <p14:creationId xmlns:p14="http://schemas.microsoft.com/office/powerpoint/2010/main" val="105418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2F8861-F004-456D-A358-437717E45D65}"/>
              </a:ext>
            </a:extLst>
          </p:cNvPr>
          <p:cNvSpPr>
            <a:spLocks noGrp="1"/>
          </p:cNvSpPr>
          <p:nvPr>
            <p:ph type="ctrTitle"/>
          </p:nvPr>
        </p:nvSpPr>
        <p:spPr/>
        <p:txBody>
          <a:bodyPr/>
          <a:lstStyle/>
          <a:p>
            <a:r>
              <a:rPr lang="hu-HU"/>
              <a:t>Questions?</a:t>
            </a:r>
            <a:endParaRPr lang="en-GB"/>
          </a:p>
        </p:txBody>
      </p:sp>
      <p:sp>
        <p:nvSpPr>
          <p:cNvPr id="3" name="Alcím 2">
            <a:extLst>
              <a:ext uri="{FF2B5EF4-FFF2-40B4-BE49-F238E27FC236}">
                <a16:creationId xmlns:a16="http://schemas.microsoft.com/office/drawing/2014/main" id="{1605E764-E5DC-4B49-ACE8-064136E50660}"/>
              </a:ext>
            </a:extLst>
          </p:cNvPr>
          <p:cNvSpPr>
            <a:spLocks noGrp="1"/>
          </p:cNvSpPr>
          <p:nvPr>
            <p:ph type="subTitle" idx="1"/>
          </p:nvPr>
        </p:nvSpPr>
        <p:spPr/>
        <p:txBody>
          <a:bodyPr>
            <a:normAutofit fontScale="92500" lnSpcReduction="20000"/>
          </a:bodyPr>
          <a:lstStyle/>
          <a:p>
            <a:endParaRPr lang="hu-HU"/>
          </a:p>
          <a:p>
            <a:r>
              <a:rPr lang="hu-HU"/>
              <a:t>European Center for Not-for-Profit Law</a:t>
            </a:r>
            <a:endParaRPr lang="en-GB"/>
          </a:p>
        </p:txBody>
      </p:sp>
    </p:spTree>
    <p:extLst>
      <p:ext uri="{BB962C8B-B14F-4D97-AF65-F5344CB8AC3E}">
        <p14:creationId xmlns:p14="http://schemas.microsoft.com/office/powerpoint/2010/main" val="42664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BFC03A-54DD-4C12-93A9-860B50243700}"/>
              </a:ext>
            </a:extLst>
          </p:cNvPr>
          <p:cNvSpPr>
            <a:spLocks noGrp="1"/>
          </p:cNvSpPr>
          <p:nvPr>
            <p:ph type="title"/>
          </p:nvPr>
        </p:nvSpPr>
        <p:spPr/>
        <p:txBody>
          <a:bodyPr/>
          <a:lstStyle/>
          <a:p>
            <a:r>
              <a:rPr lang="pl-PL"/>
              <a:t>EU Artificial Intelligence Act</a:t>
            </a:r>
            <a:endParaRPr lang="en-US"/>
          </a:p>
        </p:txBody>
      </p:sp>
      <p:sp>
        <p:nvSpPr>
          <p:cNvPr id="6" name="Slide Number Placeholder 5">
            <a:extLst>
              <a:ext uri="{FF2B5EF4-FFF2-40B4-BE49-F238E27FC236}">
                <a16:creationId xmlns:a16="http://schemas.microsoft.com/office/drawing/2014/main" id="{C799E04F-B508-A97F-DCCD-EA4348954705}"/>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2</a:t>
            </a:fld>
            <a:endParaRPr lang="hu-HU"/>
          </a:p>
        </p:txBody>
      </p:sp>
      <p:sp>
        <p:nvSpPr>
          <p:cNvPr id="10" name="Text Placeholder 9">
            <a:extLst>
              <a:ext uri="{FF2B5EF4-FFF2-40B4-BE49-F238E27FC236}">
                <a16:creationId xmlns:a16="http://schemas.microsoft.com/office/drawing/2014/main" id="{F0FF0176-E65D-8D28-0BAB-6ADFE7267817}"/>
              </a:ext>
            </a:extLst>
          </p:cNvPr>
          <p:cNvSpPr>
            <a:spLocks noGrp="1"/>
          </p:cNvSpPr>
          <p:nvPr>
            <p:ph type="body" idx="1"/>
          </p:nvPr>
        </p:nvSpPr>
        <p:spPr/>
        <p:txBody>
          <a:bodyPr/>
          <a:lstStyle/>
          <a:p>
            <a:r>
              <a:rPr lang="pl-PL"/>
              <a:t>Context:</a:t>
            </a:r>
            <a:endParaRPr lang="en-US"/>
          </a:p>
        </p:txBody>
      </p:sp>
      <p:sp>
        <p:nvSpPr>
          <p:cNvPr id="11" name="Text Placeholder 10">
            <a:extLst>
              <a:ext uri="{FF2B5EF4-FFF2-40B4-BE49-F238E27FC236}">
                <a16:creationId xmlns:a16="http://schemas.microsoft.com/office/drawing/2014/main" id="{36682FB4-3FF4-897E-1605-053F36D46C85}"/>
              </a:ext>
            </a:extLst>
          </p:cNvPr>
          <p:cNvSpPr>
            <a:spLocks noGrp="1"/>
          </p:cNvSpPr>
          <p:nvPr>
            <p:ph type="body" idx="13"/>
          </p:nvPr>
        </p:nvSpPr>
        <p:spPr>
          <a:xfrm>
            <a:off x="3172327" y="4261808"/>
            <a:ext cx="8181472" cy="1601664"/>
          </a:xfrm>
        </p:spPr>
        <p:txBody>
          <a:bodyPr>
            <a:normAutofit/>
          </a:bodyPr>
          <a:lstStyle/>
          <a:p>
            <a:pPr marL="342900" indent="-342900">
              <a:buFont typeface="Arial" panose="020B0604020202020204" pitchFamily="34" charset="0"/>
              <a:buChar char="•"/>
            </a:pPr>
            <a:r>
              <a:rPr lang="pl-PL" sz="2000">
                <a:solidFill>
                  <a:schemeClr val="tx1"/>
                </a:solidFill>
              </a:rPr>
              <a:t>Adopted in 2024, entry into effect starting in February 2025</a:t>
            </a:r>
          </a:p>
          <a:p>
            <a:pPr marL="342900" indent="-342900">
              <a:buFont typeface="Arial" panose="020B0604020202020204" pitchFamily="34" charset="0"/>
              <a:buChar char="•"/>
            </a:pPr>
            <a:r>
              <a:rPr lang="pl-PL" sz="2000">
                <a:solidFill>
                  <a:schemeClr val="tx1"/>
                </a:solidFill>
              </a:rPr>
              <a:t>D</a:t>
            </a:r>
            <a:r>
              <a:rPr lang="en-US" sz="2000" err="1">
                <a:solidFill>
                  <a:schemeClr val="tx1"/>
                </a:solidFill>
              </a:rPr>
              <a:t>irectly</a:t>
            </a:r>
            <a:r>
              <a:rPr lang="en-US" sz="2000">
                <a:solidFill>
                  <a:schemeClr val="tx1"/>
                </a:solidFill>
              </a:rPr>
              <a:t> applicable in all EU Member States</a:t>
            </a:r>
            <a:r>
              <a:rPr lang="pl-PL" sz="2000">
                <a:solidFill>
                  <a:schemeClr val="tx1"/>
                </a:solidFill>
              </a:rPr>
              <a:t>, aimed to harmonise internal market on AI while protecting fundamental rights </a:t>
            </a:r>
            <a:endParaRPr lang="en-US" sz="2000">
              <a:solidFill>
                <a:schemeClr val="tx1"/>
              </a:solidFill>
            </a:endParaRPr>
          </a:p>
          <a:p>
            <a:endParaRPr lang="en-US" sz="2000">
              <a:solidFill>
                <a:schemeClr val="tx1"/>
              </a:solidFill>
            </a:endParaRPr>
          </a:p>
        </p:txBody>
      </p:sp>
      <p:sp>
        <p:nvSpPr>
          <p:cNvPr id="5" name="Date Placeholder 4">
            <a:extLst>
              <a:ext uri="{FF2B5EF4-FFF2-40B4-BE49-F238E27FC236}">
                <a16:creationId xmlns:a16="http://schemas.microsoft.com/office/drawing/2014/main" id="{43F85A53-E9DD-B0A5-8BD7-808AF312D983}"/>
              </a:ext>
            </a:extLst>
          </p:cNvPr>
          <p:cNvSpPr>
            <a:spLocks noGrp="1"/>
          </p:cNvSpPr>
          <p:nvPr>
            <p:ph type="dt" sz="half" idx="10"/>
          </p:nvPr>
        </p:nvSpPr>
        <p:spPr/>
        <p:txBody>
          <a:bodyPr/>
          <a:lstStyle/>
          <a:p>
            <a:r>
              <a:rPr lang="en-GB"/>
              <a:t>12 December 2024</a:t>
            </a:r>
            <a:endParaRPr lang="hu-HU"/>
          </a:p>
        </p:txBody>
      </p:sp>
    </p:spTree>
    <p:extLst>
      <p:ext uri="{BB962C8B-B14F-4D97-AF65-F5344CB8AC3E}">
        <p14:creationId xmlns:p14="http://schemas.microsoft.com/office/powerpoint/2010/main" val="107426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3F9EF8-838F-9D53-FBE7-15F42221989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3</a:t>
            </a:fld>
            <a:endParaRPr lang="hu-HU"/>
          </a:p>
        </p:txBody>
      </p:sp>
      <p:sp>
        <p:nvSpPr>
          <p:cNvPr id="4" name="Title 3">
            <a:extLst>
              <a:ext uri="{FF2B5EF4-FFF2-40B4-BE49-F238E27FC236}">
                <a16:creationId xmlns:a16="http://schemas.microsoft.com/office/drawing/2014/main" id="{F2D6965F-B034-85BC-7FBE-EC29F2378173}"/>
              </a:ext>
            </a:extLst>
          </p:cNvPr>
          <p:cNvSpPr>
            <a:spLocks noGrp="1"/>
          </p:cNvSpPr>
          <p:nvPr>
            <p:ph type="title"/>
          </p:nvPr>
        </p:nvSpPr>
        <p:spPr>
          <a:xfrm>
            <a:off x="1524000" y="-101600"/>
            <a:ext cx="10515600" cy="1182993"/>
          </a:xfrm>
        </p:spPr>
        <p:txBody>
          <a:bodyPr/>
          <a:lstStyle/>
          <a:p>
            <a:r>
              <a:rPr lang="pl-PL"/>
              <a:t>The AI Act is adopted, what happens now?</a:t>
            </a:r>
            <a:endParaRPr lang="en-GB"/>
          </a:p>
        </p:txBody>
      </p:sp>
      <p:pic>
        <p:nvPicPr>
          <p:cNvPr id="8" name="Picture 7" descr="In August 2024, the AI Act formally entered into force. In Feburary 2025, the prohibitions on unacceptable risk will kick in. In August 2025, a range of obligations go into effect for providers of gender purpose AI. In August 2026, all other rules go into effect.">
            <a:extLst>
              <a:ext uri="{FF2B5EF4-FFF2-40B4-BE49-F238E27FC236}">
                <a16:creationId xmlns:a16="http://schemas.microsoft.com/office/drawing/2014/main" id="{AE11E47C-778A-4366-2A0A-E45526178D44}"/>
              </a:ext>
            </a:extLst>
          </p:cNvPr>
          <p:cNvPicPr>
            <a:picLocks noChangeAspect="1"/>
          </p:cNvPicPr>
          <p:nvPr/>
        </p:nvPicPr>
        <p:blipFill>
          <a:blip r:embed="rId2">
            <a:extLst>
              <a:ext uri="{28A0092B-C50C-407E-A947-70E740481C1C}">
                <a14:useLocalDpi xmlns:a14="http://schemas.microsoft.com/office/drawing/2010/main" val="0"/>
              </a:ext>
            </a:extLst>
          </a:blip>
          <a:srcRect l="6982"/>
          <a:stretch/>
        </p:blipFill>
        <p:spPr>
          <a:xfrm>
            <a:off x="0" y="1211324"/>
            <a:ext cx="7125419" cy="5646676"/>
          </a:xfrm>
          <a:prstGeom prst="rect">
            <a:avLst/>
          </a:prstGeom>
        </p:spPr>
      </p:pic>
      <p:pic>
        <p:nvPicPr>
          <p:cNvPr id="2" name="Picture 1" descr="2027 August (expected)- The AI Act entries into aaplication: AI systems listed in Annex I (products or safety components) General-Purpose AI available on the market befoe June 2023. &#10;2030 August (expected) HIgh risk AI suystems used by public authorities available on the market or in use before June 2022 (entry of application).  AI systems used in EU large-scale IT systems before June 2021, except for prohibited AI systems. End of 2030: entry into application. ">
            <a:extLst>
              <a:ext uri="{FF2B5EF4-FFF2-40B4-BE49-F238E27FC236}">
                <a16:creationId xmlns:a16="http://schemas.microsoft.com/office/drawing/2014/main" id="{70240889-4D42-B615-83C4-1F9A1AE02C9F}"/>
              </a:ext>
            </a:extLst>
          </p:cNvPr>
          <p:cNvPicPr>
            <a:picLocks noChangeAspect="1"/>
          </p:cNvPicPr>
          <p:nvPr/>
        </p:nvPicPr>
        <p:blipFill>
          <a:blip r:embed="rId3"/>
          <a:stretch>
            <a:fillRect/>
          </a:stretch>
        </p:blipFill>
        <p:spPr>
          <a:xfrm>
            <a:off x="6333236" y="1969850"/>
            <a:ext cx="5858764" cy="4035902"/>
          </a:xfrm>
          <a:prstGeom prst="rect">
            <a:avLst/>
          </a:prstGeom>
        </p:spPr>
      </p:pic>
    </p:spTree>
    <p:extLst>
      <p:ext uri="{BB962C8B-B14F-4D97-AF65-F5344CB8AC3E}">
        <p14:creationId xmlns:p14="http://schemas.microsoft.com/office/powerpoint/2010/main" val="269619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5B08-FD0C-F521-133D-1A0F069B7712}"/>
              </a:ext>
            </a:extLst>
          </p:cNvPr>
          <p:cNvSpPr>
            <a:spLocks noGrp="1"/>
          </p:cNvSpPr>
          <p:nvPr>
            <p:ph type="title"/>
          </p:nvPr>
        </p:nvSpPr>
        <p:spPr/>
        <p:txBody>
          <a:bodyPr/>
          <a:lstStyle/>
          <a:p>
            <a:r>
              <a:rPr lang="pl-PL"/>
              <a:t>Risk-based approach</a:t>
            </a:r>
            <a:endParaRPr lang="en-US"/>
          </a:p>
        </p:txBody>
      </p:sp>
      <p:pic>
        <p:nvPicPr>
          <p:cNvPr id="8" name="Content Placeholder 7" descr="The AI Act defines four leves of risk for AI systems: unacceptable risk, high risk, limited risk, minimal risk.">
            <a:extLst>
              <a:ext uri="{FF2B5EF4-FFF2-40B4-BE49-F238E27FC236}">
                <a16:creationId xmlns:a16="http://schemas.microsoft.com/office/drawing/2014/main" id="{B83A86BC-3482-F248-A8E7-8B28308D172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46" t="8646" r="8828" b="9224"/>
          <a:stretch/>
        </p:blipFill>
        <p:spPr>
          <a:xfrm>
            <a:off x="3228975" y="1788642"/>
            <a:ext cx="6248400" cy="5009781"/>
          </a:xfrm>
        </p:spPr>
      </p:pic>
      <p:sp>
        <p:nvSpPr>
          <p:cNvPr id="3" name="Date Placeholder 2">
            <a:extLst>
              <a:ext uri="{FF2B5EF4-FFF2-40B4-BE49-F238E27FC236}">
                <a16:creationId xmlns:a16="http://schemas.microsoft.com/office/drawing/2014/main" id="{2FA6BEE9-FA86-7A0C-E9D0-7580AE673B63}"/>
              </a:ext>
              <a:ext uri="{C183D7F6-B498-43B3-948B-1728B52AA6E4}">
                <adec:decorative xmlns:adec="http://schemas.microsoft.com/office/drawing/2017/decorative" val="1"/>
              </a:ext>
            </a:extLst>
          </p:cNvPr>
          <p:cNvSpPr>
            <a:spLocks noGrp="1"/>
          </p:cNvSpPr>
          <p:nvPr>
            <p:ph type="dt" sz="half" idx="10"/>
          </p:nvPr>
        </p:nvSpPr>
        <p:spPr/>
        <p:txBody>
          <a:bodyPr/>
          <a:lstStyle/>
          <a:p>
            <a:r>
              <a:rPr lang="en-US"/>
              <a:t>12 December 2024</a:t>
            </a:r>
            <a:endParaRPr lang="hu-HU"/>
          </a:p>
        </p:txBody>
      </p:sp>
      <p:sp>
        <p:nvSpPr>
          <p:cNvPr id="4" name="Slide Number Placeholder 3">
            <a:extLst>
              <a:ext uri="{FF2B5EF4-FFF2-40B4-BE49-F238E27FC236}">
                <a16:creationId xmlns:a16="http://schemas.microsoft.com/office/drawing/2014/main" id="{BD19E8F6-202C-846A-6DB8-1C5B5ACE1EC3}"/>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4</a:t>
            </a:fld>
            <a:endParaRPr lang="hu-HU"/>
          </a:p>
        </p:txBody>
      </p:sp>
    </p:spTree>
    <p:extLst>
      <p:ext uri="{BB962C8B-B14F-4D97-AF65-F5344CB8AC3E}">
        <p14:creationId xmlns:p14="http://schemas.microsoft.com/office/powerpoint/2010/main" val="102859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6965F-B034-85BC-7FBE-EC29F2378173}"/>
              </a:ext>
            </a:extLst>
          </p:cNvPr>
          <p:cNvSpPr>
            <a:spLocks noGrp="1"/>
          </p:cNvSpPr>
          <p:nvPr>
            <p:ph type="title"/>
          </p:nvPr>
        </p:nvSpPr>
        <p:spPr>
          <a:xfrm>
            <a:off x="1316038" y="26124"/>
            <a:ext cx="10515600" cy="1325563"/>
          </a:xfrm>
        </p:spPr>
        <p:txBody>
          <a:bodyPr/>
          <a:lstStyle/>
          <a:p>
            <a:r>
              <a:rPr lang="en-US"/>
              <a:t>AI Act fundamentals</a:t>
            </a:r>
            <a:r>
              <a:rPr lang="pl-PL"/>
              <a:t>: AI providers vs AI deployers</a:t>
            </a:r>
            <a:endParaRPr lang="en-GB"/>
          </a:p>
        </p:txBody>
      </p:sp>
      <p:sp>
        <p:nvSpPr>
          <p:cNvPr id="9" name="Content Placeholder 8">
            <a:extLst>
              <a:ext uri="{FF2B5EF4-FFF2-40B4-BE49-F238E27FC236}">
                <a16:creationId xmlns:a16="http://schemas.microsoft.com/office/drawing/2014/main" id="{8BADF634-FA3D-B513-734E-B48697BD2B87}"/>
              </a:ext>
            </a:extLst>
          </p:cNvPr>
          <p:cNvSpPr>
            <a:spLocks noGrp="1"/>
          </p:cNvSpPr>
          <p:nvPr>
            <p:ph sz="half" idx="2"/>
          </p:nvPr>
        </p:nvSpPr>
        <p:spPr>
          <a:xfrm>
            <a:off x="839788" y="2028762"/>
            <a:ext cx="3534085" cy="3625579"/>
          </a:xfrm>
        </p:spPr>
        <p:txBody>
          <a:bodyPr>
            <a:normAutofit/>
          </a:bodyPr>
          <a:lstStyle/>
          <a:p>
            <a:r>
              <a:rPr lang="en-US" sz="1600" b="1"/>
              <a:t>AI provider: </a:t>
            </a:r>
            <a:r>
              <a:rPr lang="en-US" sz="1600"/>
              <a:t>individual, company, public authority that </a:t>
            </a:r>
            <a:r>
              <a:rPr lang="en-US" sz="1600" b="1"/>
              <a:t>develops</a:t>
            </a:r>
            <a:r>
              <a:rPr lang="en-US" sz="1600"/>
              <a:t> an AI system or a GPAI moder, or that commissions it, and makes it available on the EU market for sale or for use under its own name</a:t>
            </a:r>
          </a:p>
          <a:p>
            <a:r>
              <a:rPr lang="en-US" sz="1600" b="1"/>
              <a:t>AI deployer: </a:t>
            </a:r>
            <a:r>
              <a:rPr lang="en-US" sz="1600"/>
              <a:t>individual, company, public authority </a:t>
            </a:r>
            <a:r>
              <a:rPr lang="en-US" sz="1600" b="1"/>
              <a:t>putting the AI system into use </a:t>
            </a:r>
            <a:r>
              <a:rPr lang="en-US" sz="1600"/>
              <a:t>under its authority</a:t>
            </a:r>
            <a:endParaRPr lang="en-GB" sz="1600"/>
          </a:p>
        </p:txBody>
      </p:sp>
      <p:sp>
        <p:nvSpPr>
          <p:cNvPr id="3" name="Slide Number Placeholder 2">
            <a:extLst>
              <a:ext uri="{FF2B5EF4-FFF2-40B4-BE49-F238E27FC236}">
                <a16:creationId xmlns:a16="http://schemas.microsoft.com/office/drawing/2014/main" id="{FC3F9EF8-838F-9D53-FBE7-15F42221989C}"/>
              </a:ext>
            </a:extLst>
          </p:cNvPr>
          <p:cNvSpPr>
            <a:spLocks noGrp="1"/>
          </p:cNvSpPr>
          <p:nvPr>
            <p:ph type="sldNum" sz="quarter" idx="12"/>
          </p:nvPr>
        </p:nvSpPr>
        <p:spPr/>
        <p:txBody>
          <a:bodyPr/>
          <a:lstStyle/>
          <a:p>
            <a:fld id="{603C3831-48B3-4D06-9C7C-EF573721388A}" type="slidenum">
              <a:rPr lang="hu-HU" smtClean="0"/>
              <a:t>5</a:t>
            </a:fld>
            <a:endParaRPr lang="hu-HU"/>
          </a:p>
        </p:txBody>
      </p:sp>
      <p:pic>
        <p:nvPicPr>
          <p:cNvPr id="13" name="Content Placeholder 12" descr="An example would be a welfare risk assessment system: First secnario: company A (provider) develops a system and sells it to several municipalities (deployers). Second scenario: a municipality commissions a specific system which is not publicly available on the market and used in the name of the municipality. It is now the municipality;s responsibility to fulfil provider and deployer obligations. Scenario 3: The municipality develops the system in-house. Now it also needs to fulfil provider and deployer obligations.">
            <a:extLst>
              <a:ext uri="{FF2B5EF4-FFF2-40B4-BE49-F238E27FC236}">
                <a16:creationId xmlns:a16="http://schemas.microsoft.com/office/drawing/2014/main" id="{459E1108-C6FE-42FE-5E21-297BABEE6DD8}"/>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rcRect l="4079" t="6098" r="5608"/>
          <a:stretch/>
        </p:blipFill>
        <p:spPr>
          <a:xfrm>
            <a:off x="4533900" y="2152082"/>
            <a:ext cx="7572375" cy="3502259"/>
          </a:xfrm>
        </p:spPr>
      </p:pic>
    </p:spTree>
    <p:extLst>
      <p:ext uri="{BB962C8B-B14F-4D97-AF65-F5344CB8AC3E}">
        <p14:creationId xmlns:p14="http://schemas.microsoft.com/office/powerpoint/2010/main" val="96868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5F54-251D-129D-E5A9-07836A504DF1}"/>
              </a:ext>
              <a:ext uri="{C183D7F6-B498-43B3-948B-1728B52AA6E4}">
                <adec:decorative xmlns:adec="http://schemas.microsoft.com/office/drawing/2017/decorative" val="1"/>
              </a:ext>
            </a:extLst>
          </p:cNvPr>
          <p:cNvSpPr/>
          <p:nvPr/>
        </p:nvSpPr>
        <p:spPr>
          <a:xfrm>
            <a:off x="104775" y="1323975"/>
            <a:ext cx="6588729" cy="5534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itle 5">
            <a:extLst>
              <a:ext uri="{FF2B5EF4-FFF2-40B4-BE49-F238E27FC236}">
                <a16:creationId xmlns:a16="http://schemas.microsoft.com/office/drawing/2014/main" id="{E05E30C1-2C9C-43DC-B5A2-C6C215F2A986}"/>
              </a:ext>
            </a:extLst>
          </p:cNvPr>
          <p:cNvSpPr>
            <a:spLocks noGrp="1"/>
          </p:cNvSpPr>
          <p:nvPr>
            <p:ph type="title"/>
          </p:nvPr>
        </p:nvSpPr>
        <p:spPr>
          <a:xfrm>
            <a:off x="1241220" y="0"/>
            <a:ext cx="10515600" cy="1182993"/>
          </a:xfrm>
        </p:spPr>
        <p:txBody>
          <a:bodyPr>
            <a:normAutofit/>
          </a:bodyPr>
          <a:lstStyle/>
          <a:p>
            <a:r>
              <a:rPr lang="pl-PL"/>
              <a:t>Prohibited AI systems</a:t>
            </a:r>
            <a:r>
              <a:rPr lang="en-US"/>
              <a:t> (art. 5) (1)</a:t>
            </a:r>
            <a:endParaRPr lang="en-GB"/>
          </a:p>
        </p:txBody>
      </p:sp>
      <p:sp>
        <p:nvSpPr>
          <p:cNvPr id="2" name="Content Placeholder 1">
            <a:extLst>
              <a:ext uri="{FF2B5EF4-FFF2-40B4-BE49-F238E27FC236}">
                <a16:creationId xmlns:a16="http://schemas.microsoft.com/office/drawing/2014/main" id="{0B79B871-EFE4-4D7C-AC19-ED956D466FEE}"/>
              </a:ext>
            </a:extLst>
          </p:cNvPr>
          <p:cNvSpPr>
            <a:spLocks noGrp="1"/>
          </p:cNvSpPr>
          <p:nvPr>
            <p:ph sz="half" idx="1"/>
          </p:nvPr>
        </p:nvSpPr>
        <p:spPr>
          <a:xfrm>
            <a:off x="104774" y="1323975"/>
            <a:ext cx="6588729" cy="5534025"/>
          </a:xfrm>
        </p:spPr>
        <p:txBody>
          <a:bodyPr>
            <a:noAutofit/>
          </a:bodyPr>
          <a:lstStyle/>
          <a:p>
            <a:pPr marL="0" indent="0" rtl="0">
              <a:lnSpc>
                <a:spcPct val="100000"/>
              </a:lnSpc>
              <a:spcBef>
                <a:spcPts val="0"/>
              </a:spcBef>
              <a:spcAft>
                <a:spcPts val="0"/>
              </a:spcAft>
              <a:buNone/>
            </a:pPr>
            <a:endParaRPr lang="en-US" sz="1500" b="1">
              <a:solidFill>
                <a:srgbClr val="000000"/>
              </a:solidFill>
            </a:endParaRPr>
          </a:p>
          <a:p>
            <a:pPr lvl="1">
              <a:lnSpc>
                <a:spcPct val="100000"/>
              </a:lnSpc>
              <a:spcBef>
                <a:spcPts val="0"/>
              </a:spcBef>
              <a:buFont typeface="Wingdings" panose="05000000000000000000" pitchFamily="2" charset="2"/>
              <a:buChar char="v"/>
            </a:pPr>
            <a:r>
              <a:rPr lang="en-US" sz="1500" b="1"/>
              <a:t>‘Real-time’ remote biometric identification </a:t>
            </a:r>
            <a:r>
              <a:rPr lang="pl-PL" sz="1500" b="1"/>
              <a:t>(RBI) </a:t>
            </a:r>
            <a:r>
              <a:rPr lang="en-US" sz="1500"/>
              <a:t>systems in publicly accessible spaces for the purpose of law enforcement, </a:t>
            </a:r>
            <a:r>
              <a:rPr lang="en-US" sz="1500" b="1"/>
              <a:t>unless </a:t>
            </a:r>
            <a:r>
              <a:rPr lang="en-US" sz="1500"/>
              <a:t>the targeted search of vi</a:t>
            </a:r>
            <a:r>
              <a:rPr lang="pl-PL" sz="1500"/>
              <a:t>c</a:t>
            </a:r>
            <a:r>
              <a:rPr lang="en-US" sz="1500" err="1"/>
              <a:t>tims</a:t>
            </a:r>
            <a:r>
              <a:rPr lang="en-US" sz="1500"/>
              <a:t> of crime, prevention of a terrorist attack, search of the perpetrator of a crime.</a:t>
            </a:r>
            <a:endParaRPr lang="en-GB" sz="1500"/>
          </a:p>
          <a:p>
            <a:pPr marL="457200" lvl="1" indent="0">
              <a:lnSpc>
                <a:spcPct val="100000"/>
              </a:lnSpc>
              <a:spcBef>
                <a:spcPts val="0"/>
              </a:spcBef>
              <a:buNone/>
            </a:pPr>
            <a:endParaRPr lang="pl-PL" sz="1500"/>
          </a:p>
          <a:p>
            <a:pPr lvl="1">
              <a:lnSpc>
                <a:spcPct val="100000"/>
              </a:lnSpc>
              <a:spcBef>
                <a:spcPts val="0"/>
              </a:spcBef>
              <a:buFont typeface="Wingdings" panose="05000000000000000000" pitchFamily="2" charset="2"/>
              <a:buChar char="v"/>
            </a:pPr>
            <a:r>
              <a:rPr lang="pl-PL" sz="1500" b="1"/>
              <a:t>Emotion recognition </a:t>
            </a:r>
            <a:r>
              <a:rPr lang="pl-PL" sz="1500"/>
              <a:t>in the area of workplace and education</a:t>
            </a:r>
          </a:p>
          <a:p>
            <a:pPr lvl="1">
              <a:lnSpc>
                <a:spcPct val="100000"/>
              </a:lnSpc>
              <a:spcBef>
                <a:spcPts val="0"/>
              </a:spcBef>
              <a:buFont typeface="Wingdings" panose="05000000000000000000" pitchFamily="2" charset="2"/>
              <a:buChar char="v"/>
            </a:pPr>
            <a:endParaRPr lang="pl-PL" sz="1500"/>
          </a:p>
          <a:p>
            <a:pPr lvl="1">
              <a:lnSpc>
                <a:spcPct val="100000"/>
              </a:lnSpc>
              <a:spcBef>
                <a:spcPts val="0"/>
              </a:spcBef>
              <a:buFont typeface="Wingdings" panose="05000000000000000000" pitchFamily="2" charset="2"/>
              <a:buChar char="v"/>
            </a:pPr>
            <a:r>
              <a:rPr lang="pl-PL" sz="1500" b="1"/>
              <a:t>Predicitve policing </a:t>
            </a:r>
            <a:r>
              <a:rPr lang="pl-PL" sz="1500"/>
              <a:t>involving profiling of individuals</a:t>
            </a:r>
          </a:p>
          <a:p>
            <a:pPr marL="457200" lvl="1" indent="0">
              <a:lnSpc>
                <a:spcPct val="100000"/>
              </a:lnSpc>
              <a:spcBef>
                <a:spcPts val="0"/>
              </a:spcBef>
              <a:buNone/>
            </a:pPr>
            <a:endParaRPr lang="pl-PL" sz="1500"/>
          </a:p>
          <a:p>
            <a:pPr lvl="1">
              <a:lnSpc>
                <a:spcPct val="100000"/>
              </a:lnSpc>
              <a:spcBef>
                <a:spcPts val="0"/>
              </a:spcBef>
              <a:buFont typeface="Wingdings" panose="05000000000000000000" pitchFamily="2" charset="2"/>
              <a:buChar char="v"/>
            </a:pPr>
            <a:r>
              <a:rPr lang="pl-PL" sz="1500" b="1"/>
              <a:t>Biometric categorisation </a:t>
            </a:r>
            <a:r>
              <a:rPr lang="pl-PL" sz="1500"/>
              <a:t>based on sensitive characteristics</a:t>
            </a:r>
            <a:br>
              <a:rPr lang="en-US" sz="1500"/>
            </a:br>
            <a:endParaRPr lang="pl-PL" sz="1500"/>
          </a:p>
          <a:p>
            <a:pPr lvl="1">
              <a:lnSpc>
                <a:spcPct val="100000"/>
              </a:lnSpc>
              <a:spcBef>
                <a:spcPts val="0"/>
              </a:spcBef>
              <a:buFont typeface="Wingdings" panose="05000000000000000000" pitchFamily="2" charset="2"/>
              <a:buChar char="v"/>
            </a:pPr>
            <a:r>
              <a:rPr lang="pl-PL" sz="1500" b="1">
                <a:solidFill>
                  <a:srgbClr val="000000"/>
                </a:solidFill>
              </a:rPr>
              <a:t>Social scoring: </a:t>
            </a:r>
            <a:r>
              <a:rPr lang="en-US" sz="1500">
                <a:solidFill>
                  <a:srgbClr val="000000"/>
                </a:solidFill>
              </a:rPr>
              <a:t>evaluation of “trustworthiness” by public authorities, leading to unjustified, disproportionate or detrimental treatment</a:t>
            </a:r>
          </a:p>
          <a:p>
            <a:pPr lvl="1">
              <a:lnSpc>
                <a:spcPct val="100000"/>
              </a:lnSpc>
              <a:spcBef>
                <a:spcPts val="0"/>
              </a:spcBef>
              <a:buFont typeface="Wingdings" panose="05000000000000000000" pitchFamily="2" charset="2"/>
              <a:buChar char="v"/>
            </a:pPr>
            <a:endParaRPr lang="en-US" sz="1500">
              <a:solidFill>
                <a:srgbClr val="000000"/>
              </a:solidFill>
            </a:endParaRPr>
          </a:p>
          <a:p>
            <a:pPr lvl="1">
              <a:lnSpc>
                <a:spcPct val="100000"/>
              </a:lnSpc>
              <a:spcBef>
                <a:spcPts val="0"/>
              </a:spcBef>
              <a:buFont typeface="Wingdings" panose="05000000000000000000" pitchFamily="2" charset="2"/>
              <a:buChar char="v"/>
            </a:pPr>
            <a:r>
              <a:rPr lang="en-US" sz="1500">
                <a:solidFill>
                  <a:srgbClr val="000000"/>
                </a:solidFill>
              </a:rPr>
              <a:t>The use of </a:t>
            </a:r>
            <a:r>
              <a:rPr lang="en-US" sz="1500" b="1">
                <a:solidFill>
                  <a:srgbClr val="000000"/>
                </a:solidFill>
              </a:rPr>
              <a:t>subliminal/manipulative techniques </a:t>
            </a:r>
            <a:r>
              <a:rPr lang="en-US" sz="1500">
                <a:solidFill>
                  <a:srgbClr val="000000"/>
                </a:solidFill>
              </a:rPr>
              <a:t>aimed to distort a person’s </a:t>
            </a:r>
            <a:r>
              <a:rPr lang="en-US" sz="1500" err="1">
                <a:solidFill>
                  <a:srgbClr val="000000"/>
                </a:solidFill>
              </a:rPr>
              <a:t>behaviour</a:t>
            </a:r>
            <a:r>
              <a:rPr lang="en-US" sz="1500">
                <a:solidFill>
                  <a:srgbClr val="000000"/>
                </a:solidFill>
              </a:rPr>
              <a:t> and likely to lead to harm</a:t>
            </a:r>
          </a:p>
          <a:p>
            <a:pPr marL="457200" lvl="1" indent="0">
              <a:lnSpc>
                <a:spcPct val="100000"/>
              </a:lnSpc>
              <a:spcBef>
                <a:spcPts val="0"/>
              </a:spcBef>
              <a:buNone/>
            </a:pPr>
            <a:endParaRPr lang="en-US" sz="1500">
              <a:solidFill>
                <a:srgbClr val="000000"/>
              </a:solidFill>
            </a:endParaRPr>
          </a:p>
          <a:p>
            <a:pPr lvl="1">
              <a:lnSpc>
                <a:spcPct val="100000"/>
              </a:lnSpc>
              <a:spcBef>
                <a:spcPts val="0"/>
              </a:spcBef>
              <a:buFont typeface="Wingdings" panose="05000000000000000000" pitchFamily="2" charset="2"/>
              <a:buChar char="v"/>
            </a:pPr>
            <a:r>
              <a:rPr lang="en-US" sz="1500">
                <a:solidFill>
                  <a:srgbClr val="000000"/>
                </a:solidFill>
              </a:rPr>
              <a:t>AI systems which </a:t>
            </a:r>
            <a:r>
              <a:rPr lang="en-US" sz="1500" b="1">
                <a:solidFill>
                  <a:srgbClr val="000000"/>
                </a:solidFill>
              </a:rPr>
              <a:t>exploit vulnerabilities </a:t>
            </a:r>
            <a:r>
              <a:rPr lang="en-US" sz="1500">
                <a:solidFill>
                  <a:srgbClr val="000000"/>
                </a:solidFill>
              </a:rPr>
              <a:t>linked to age, disability or social or economic situation, aimed to distort a person’s </a:t>
            </a:r>
            <a:r>
              <a:rPr lang="en-US" sz="1500" err="1">
                <a:solidFill>
                  <a:srgbClr val="000000"/>
                </a:solidFill>
              </a:rPr>
              <a:t>behaviour</a:t>
            </a:r>
            <a:r>
              <a:rPr lang="en-US" sz="1500">
                <a:solidFill>
                  <a:srgbClr val="000000"/>
                </a:solidFill>
              </a:rPr>
              <a:t> and likely to lead to harm</a:t>
            </a:r>
          </a:p>
          <a:p>
            <a:pPr marL="457200" lvl="1" indent="0">
              <a:lnSpc>
                <a:spcPct val="100000"/>
              </a:lnSpc>
              <a:spcBef>
                <a:spcPts val="0"/>
              </a:spcBef>
              <a:buNone/>
            </a:pPr>
            <a:endParaRPr lang="en-US" sz="1300">
              <a:solidFill>
                <a:srgbClr val="000000"/>
              </a:solidFill>
            </a:endParaRPr>
          </a:p>
        </p:txBody>
      </p:sp>
      <p:sp>
        <p:nvSpPr>
          <p:cNvPr id="7" name="Content Placeholder 6">
            <a:extLst>
              <a:ext uri="{FF2B5EF4-FFF2-40B4-BE49-F238E27FC236}">
                <a16:creationId xmlns:a16="http://schemas.microsoft.com/office/drawing/2014/main" id="{43206C9C-4DD7-DB4E-94B0-842D622819BB}"/>
              </a:ext>
            </a:extLst>
          </p:cNvPr>
          <p:cNvSpPr>
            <a:spLocks noGrp="1"/>
          </p:cNvSpPr>
          <p:nvPr>
            <p:ph sz="half" idx="2"/>
          </p:nvPr>
        </p:nvSpPr>
        <p:spPr>
          <a:xfrm>
            <a:off x="6693504" y="2748513"/>
            <a:ext cx="4496113" cy="2708187"/>
          </a:xfrm>
        </p:spPr>
        <p:txBody>
          <a:bodyPr>
            <a:normAutofit/>
          </a:bodyPr>
          <a:lstStyle/>
          <a:p>
            <a:pPr marL="0" indent="0">
              <a:buNone/>
            </a:pPr>
            <a:r>
              <a:rPr lang="pl-PL" sz="1600" b="1"/>
              <a:t>Human </a:t>
            </a:r>
            <a:r>
              <a:rPr lang="pl-PL" sz="1600" b="1" err="1"/>
              <a:t>rights-based</a:t>
            </a:r>
            <a:r>
              <a:rPr lang="pl-PL" sz="1600" b="1"/>
              <a:t> </a:t>
            </a:r>
            <a:r>
              <a:rPr lang="pl-PL" sz="1600" b="1" err="1"/>
              <a:t>concerns</a:t>
            </a:r>
            <a:r>
              <a:rPr lang="pl-PL" sz="1600" b="1"/>
              <a:t>:</a:t>
            </a:r>
            <a:endParaRPr lang="en-US" sz="1600" b="1"/>
          </a:p>
          <a:p>
            <a:r>
              <a:rPr lang="pl-PL" sz="1600"/>
              <a:t>Far-reaching exceptions</a:t>
            </a:r>
            <a:endParaRPr lang="en-US" sz="1600"/>
          </a:p>
          <a:p>
            <a:r>
              <a:rPr lang="pl-PL" sz="1600"/>
              <a:t>No full prohibition of </a:t>
            </a:r>
            <a:r>
              <a:rPr lang="pl-PL" sz="1600" err="1"/>
              <a:t>biometric</a:t>
            </a:r>
            <a:r>
              <a:rPr lang="pl-PL" sz="1600"/>
              <a:t> </a:t>
            </a:r>
            <a:r>
              <a:rPr lang="pl-PL" sz="1600" err="1"/>
              <a:t>surveillance</a:t>
            </a:r>
            <a:r>
              <a:rPr lang="pl-PL" sz="1600"/>
              <a:t> </a:t>
            </a:r>
          </a:p>
          <a:p>
            <a:r>
              <a:rPr lang="pl-PL" sz="1600"/>
              <a:t>No </a:t>
            </a:r>
            <a:r>
              <a:rPr lang="pl-PL" sz="1600" err="1"/>
              <a:t>prohibitions</a:t>
            </a:r>
            <a:r>
              <a:rPr lang="pl-PL" sz="1600"/>
              <a:t> in the </a:t>
            </a:r>
            <a:r>
              <a:rPr lang="pl-PL" sz="1600" err="1"/>
              <a:t>politicised</a:t>
            </a:r>
            <a:r>
              <a:rPr lang="pl-PL" sz="1600"/>
              <a:t> </a:t>
            </a:r>
            <a:r>
              <a:rPr lang="pl-PL" sz="1600" err="1"/>
              <a:t>area</a:t>
            </a:r>
            <a:r>
              <a:rPr lang="pl-PL" sz="1600"/>
              <a:t> of </a:t>
            </a:r>
            <a:r>
              <a:rPr lang="pl-PL" sz="1600" err="1"/>
              <a:t>migration</a:t>
            </a:r>
            <a:endParaRPr lang="pl-PL" sz="1600"/>
          </a:p>
          <a:p>
            <a:r>
              <a:rPr lang="pl-PL" sz="1600" err="1"/>
              <a:t>Broad</a:t>
            </a:r>
            <a:r>
              <a:rPr lang="pl-PL" sz="1600"/>
              <a:t> national security exemption</a:t>
            </a:r>
            <a:endParaRPr lang="en-US" sz="1600"/>
          </a:p>
          <a:p>
            <a:pPr marL="0" indent="0">
              <a:buNone/>
            </a:pPr>
            <a:endParaRPr lang="en-US"/>
          </a:p>
        </p:txBody>
      </p:sp>
      <p:pic>
        <p:nvPicPr>
          <p:cNvPr id="8" name="Picture 7" descr="Reclaim your face - Ban biometric mass surveillance">
            <a:extLst>
              <a:ext uri="{FF2B5EF4-FFF2-40B4-BE49-F238E27FC236}">
                <a16:creationId xmlns:a16="http://schemas.microsoft.com/office/drawing/2014/main" id="{96A2B291-19D5-FE87-EBF5-9B273AEB5497}"/>
              </a:ext>
            </a:extLst>
          </p:cNvPr>
          <p:cNvPicPr>
            <a:picLocks noChangeAspect="1"/>
          </p:cNvPicPr>
          <p:nvPr/>
        </p:nvPicPr>
        <p:blipFill>
          <a:blip r:embed="rId3"/>
          <a:stretch>
            <a:fillRect/>
          </a:stretch>
        </p:blipFill>
        <p:spPr>
          <a:xfrm>
            <a:off x="7672206" y="213458"/>
            <a:ext cx="4084614" cy="2261212"/>
          </a:xfrm>
          <a:prstGeom prst="rect">
            <a:avLst/>
          </a:prstGeom>
        </p:spPr>
      </p:pic>
      <p:sp>
        <p:nvSpPr>
          <p:cNvPr id="3" name="Date Placeholder 2">
            <a:extLst>
              <a:ext uri="{FF2B5EF4-FFF2-40B4-BE49-F238E27FC236}">
                <a16:creationId xmlns:a16="http://schemas.microsoft.com/office/drawing/2014/main" id="{670D5D8D-67E9-412B-9AAA-426A969A7318}"/>
              </a:ext>
              <a:ext uri="{C183D7F6-B498-43B3-948B-1728B52AA6E4}">
                <adec:decorative xmlns:adec="http://schemas.microsoft.com/office/drawing/2017/decorative" val="1"/>
              </a:ext>
            </a:extLst>
          </p:cNvPr>
          <p:cNvSpPr>
            <a:spLocks noGrp="1"/>
          </p:cNvSpPr>
          <p:nvPr>
            <p:ph type="dt" sz="half" idx="10"/>
          </p:nvPr>
        </p:nvSpPr>
        <p:spPr/>
        <p:txBody>
          <a:bodyPr/>
          <a:lstStyle/>
          <a:p>
            <a:r>
              <a:rPr lang="en-GB"/>
              <a:t>12 December 2024</a:t>
            </a:r>
            <a:endParaRPr lang="hu-HU"/>
          </a:p>
        </p:txBody>
      </p:sp>
      <p:sp>
        <p:nvSpPr>
          <p:cNvPr id="4" name="Slide Number Placeholder 3">
            <a:extLst>
              <a:ext uri="{FF2B5EF4-FFF2-40B4-BE49-F238E27FC236}">
                <a16:creationId xmlns:a16="http://schemas.microsoft.com/office/drawing/2014/main" id="{F3781BA2-1911-4E74-A4B3-7D3BED92AAFC}"/>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6</a:t>
            </a:fld>
            <a:endParaRPr lang="hu-HU"/>
          </a:p>
        </p:txBody>
      </p:sp>
    </p:spTree>
    <p:extLst>
      <p:ext uri="{BB962C8B-B14F-4D97-AF65-F5344CB8AC3E}">
        <p14:creationId xmlns:p14="http://schemas.microsoft.com/office/powerpoint/2010/main" val="383187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506FC-D16B-C6C5-A111-267D264F5D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8864CE-752D-44A9-7861-A29B29834F7F}"/>
              </a:ext>
            </a:extLst>
          </p:cNvPr>
          <p:cNvSpPr>
            <a:spLocks noGrp="1"/>
          </p:cNvSpPr>
          <p:nvPr>
            <p:ph type="title"/>
          </p:nvPr>
        </p:nvSpPr>
        <p:spPr>
          <a:xfrm>
            <a:off x="1171575" y="161071"/>
            <a:ext cx="10515600" cy="1182993"/>
          </a:xfrm>
        </p:spPr>
        <p:txBody>
          <a:bodyPr>
            <a:normAutofit/>
          </a:bodyPr>
          <a:lstStyle/>
          <a:p>
            <a:r>
              <a:rPr lang="pl-PL"/>
              <a:t>Prohibited AI systems</a:t>
            </a:r>
            <a:r>
              <a:rPr lang="en-US"/>
              <a:t> (art. 5) (2)</a:t>
            </a:r>
            <a:endParaRPr lang="en-GB"/>
          </a:p>
        </p:txBody>
      </p:sp>
      <p:sp>
        <p:nvSpPr>
          <p:cNvPr id="2" name="Content Placeholder 1">
            <a:extLst>
              <a:ext uri="{FF2B5EF4-FFF2-40B4-BE49-F238E27FC236}">
                <a16:creationId xmlns:a16="http://schemas.microsoft.com/office/drawing/2014/main" id="{B7316B4D-AA03-2D36-D927-370BF758E296}"/>
              </a:ext>
            </a:extLst>
          </p:cNvPr>
          <p:cNvSpPr>
            <a:spLocks noGrp="1"/>
          </p:cNvSpPr>
          <p:nvPr>
            <p:ph sz="half" idx="1"/>
          </p:nvPr>
        </p:nvSpPr>
        <p:spPr>
          <a:xfrm>
            <a:off x="435180" y="1760943"/>
            <a:ext cx="5422695" cy="4140583"/>
          </a:xfrm>
        </p:spPr>
        <p:txBody>
          <a:bodyPr>
            <a:noAutofit/>
          </a:bodyPr>
          <a:lstStyle/>
          <a:p>
            <a:pPr marL="0" indent="0" rtl="0">
              <a:spcBef>
                <a:spcPts val="0"/>
              </a:spcBef>
              <a:spcAft>
                <a:spcPts val="0"/>
              </a:spcAft>
              <a:buNone/>
            </a:pPr>
            <a:endParaRPr lang="pl-PL" sz="1400" b="1">
              <a:solidFill>
                <a:srgbClr val="000000"/>
              </a:solidFill>
            </a:endParaRPr>
          </a:p>
          <a:p>
            <a:pPr marL="0" indent="0" rtl="0">
              <a:spcBef>
                <a:spcPts val="0"/>
              </a:spcBef>
              <a:spcAft>
                <a:spcPts val="0"/>
              </a:spcAft>
              <a:buNone/>
            </a:pPr>
            <a:r>
              <a:rPr lang="pl-PL" sz="1600" b="1" err="1">
                <a:solidFill>
                  <a:srgbClr val="000000"/>
                </a:solidFill>
              </a:rPr>
              <a:t>Modification</a:t>
            </a:r>
            <a:r>
              <a:rPr lang="pl-PL" sz="1600" b="1">
                <a:solidFill>
                  <a:srgbClr val="000000"/>
                </a:solidFill>
              </a:rPr>
              <a:t> of the list of </a:t>
            </a:r>
            <a:r>
              <a:rPr lang="pl-PL" sz="1600" b="1" err="1">
                <a:solidFill>
                  <a:srgbClr val="000000"/>
                </a:solidFill>
              </a:rPr>
              <a:t>prohibitions</a:t>
            </a:r>
            <a:r>
              <a:rPr lang="pl-PL" sz="1600" b="1">
                <a:solidFill>
                  <a:srgbClr val="000000"/>
                </a:solidFill>
              </a:rPr>
              <a:t>:</a:t>
            </a:r>
          </a:p>
          <a:p>
            <a:pPr marL="0" indent="0" rtl="0">
              <a:spcBef>
                <a:spcPts val="0"/>
              </a:spcBef>
              <a:spcAft>
                <a:spcPts val="0"/>
              </a:spcAft>
              <a:buNone/>
            </a:pPr>
            <a:endParaRPr lang="pl-PL" sz="1600" b="1">
              <a:solidFill>
                <a:srgbClr val="000000"/>
              </a:solidFill>
            </a:endParaRPr>
          </a:p>
          <a:p>
            <a:pPr rtl="0">
              <a:spcBef>
                <a:spcPts val="0"/>
              </a:spcBef>
              <a:spcAft>
                <a:spcPts val="0"/>
              </a:spcAft>
              <a:buFont typeface="Wingdings" pitchFamily="2" charset="2"/>
              <a:buChar char="v"/>
            </a:pPr>
            <a:r>
              <a:rPr lang="pl-PL" sz="1600" err="1">
                <a:solidFill>
                  <a:srgbClr val="000000"/>
                </a:solidFill>
              </a:rPr>
              <a:t>Only</a:t>
            </a:r>
            <a:r>
              <a:rPr lang="pl-PL" sz="1600">
                <a:solidFill>
                  <a:srgbClr val="000000"/>
                </a:solidFill>
              </a:rPr>
              <a:t> </a:t>
            </a:r>
            <a:r>
              <a:rPr lang="pl-PL" sz="1600" err="1">
                <a:solidFill>
                  <a:srgbClr val="000000"/>
                </a:solidFill>
              </a:rPr>
              <a:t>through</a:t>
            </a:r>
            <a:r>
              <a:rPr lang="pl-PL" sz="1600">
                <a:solidFill>
                  <a:srgbClr val="000000"/>
                </a:solidFill>
              </a:rPr>
              <a:t> </a:t>
            </a:r>
            <a:r>
              <a:rPr lang="pl-PL" sz="1600" err="1">
                <a:solidFill>
                  <a:srgbClr val="000000"/>
                </a:solidFill>
              </a:rPr>
              <a:t>amendment</a:t>
            </a:r>
            <a:r>
              <a:rPr lang="pl-PL" sz="1600">
                <a:solidFill>
                  <a:srgbClr val="000000"/>
                </a:solidFill>
              </a:rPr>
              <a:t> of the AI </a:t>
            </a:r>
            <a:r>
              <a:rPr lang="pl-PL" sz="1600" err="1">
                <a:solidFill>
                  <a:srgbClr val="000000"/>
                </a:solidFill>
              </a:rPr>
              <a:t>Act</a:t>
            </a:r>
            <a:r>
              <a:rPr lang="pl-PL" sz="1600">
                <a:solidFill>
                  <a:srgbClr val="000000"/>
                </a:solidFill>
              </a:rPr>
              <a:t> (</a:t>
            </a:r>
            <a:r>
              <a:rPr lang="pl-PL" sz="1600" err="1">
                <a:solidFill>
                  <a:srgbClr val="000000"/>
                </a:solidFill>
              </a:rPr>
              <a:t>new</a:t>
            </a:r>
            <a:r>
              <a:rPr lang="pl-PL" sz="1600">
                <a:solidFill>
                  <a:srgbClr val="000000"/>
                </a:solidFill>
              </a:rPr>
              <a:t> </a:t>
            </a:r>
            <a:r>
              <a:rPr lang="pl-PL" sz="1600" err="1">
                <a:solidFill>
                  <a:srgbClr val="000000"/>
                </a:solidFill>
              </a:rPr>
              <a:t>legislative</a:t>
            </a:r>
            <a:r>
              <a:rPr lang="pl-PL" sz="1600">
                <a:solidFill>
                  <a:srgbClr val="000000"/>
                </a:solidFill>
              </a:rPr>
              <a:t> </a:t>
            </a:r>
            <a:r>
              <a:rPr lang="pl-PL" sz="1600" err="1">
                <a:solidFill>
                  <a:srgbClr val="000000"/>
                </a:solidFill>
              </a:rPr>
              <a:t>procedure</a:t>
            </a:r>
            <a:r>
              <a:rPr lang="pl-PL" sz="1600">
                <a:solidFill>
                  <a:srgbClr val="000000"/>
                </a:solidFill>
              </a:rPr>
              <a:t>)</a:t>
            </a:r>
          </a:p>
          <a:p>
            <a:pPr marL="0" indent="0" rtl="0">
              <a:spcBef>
                <a:spcPts val="0"/>
              </a:spcBef>
              <a:spcAft>
                <a:spcPts val="0"/>
              </a:spcAft>
              <a:buNone/>
            </a:pPr>
            <a:endParaRPr lang="pl-PL" sz="1600">
              <a:solidFill>
                <a:srgbClr val="000000"/>
              </a:solidFill>
            </a:endParaRPr>
          </a:p>
          <a:p>
            <a:pPr rtl="0">
              <a:spcBef>
                <a:spcPts val="0"/>
              </a:spcBef>
              <a:spcAft>
                <a:spcPts val="0"/>
              </a:spcAft>
              <a:buFont typeface="Wingdings" pitchFamily="2" charset="2"/>
              <a:buChar char="v"/>
            </a:pPr>
            <a:r>
              <a:rPr lang="pl-PL" sz="1600">
                <a:solidFill>
                  <a:srgbClr val="000000"/>
                </a:solidFill>
              </a:rPr>
              <a:t>The </a:t>
            </a:r>
            <a:r>
              <a:rPr lang="pl-PL" sz="1600" err="1">
                <a:solidFill>
                  <a:srgbClr val="000000"/>
                </a:solidFill>
              </a:rPr>
              <a:t>Commission</a:t>
            </a:r>
            <a:r>
              <a:rPr lang="pl-PL" sz="1600">
                <a:solidFill>
                  <a:srgbClr val="000000"/>
                </a:solidFill>
              </a:rPr>
              <a:t> </a:t>
            </a:r>
            <a:r>
              <a:rPr lang="pl-PL" sz="1600" err="1">
                <a:solidFill>
                  <a:srgbClr val="000000"/>
                </a:solidFill>
              </a:rPr>
              <a:t>has</a:t>
            </a:r>
            <a:r>
              <a:rPr lang="pl-PL" sz="1600">
                <a:solidFill>
                  <a:srgbClr val="000000"/>
                </a:solidFill>
              </a:rPr>
              <a:t> to </a:t>
            </a:r>
            <a:r>
              <a:rPr lang="pl-PL" sz="1600" err="1">
                <a:solidFill>
                  <a:srgbClr val="000000"/>
                </a:solidFill>
              </a:rPr>
              <a:t>assess</a:t>
            </a:r>
            <a:r>
              <a:rPr lang="pl-PL" sz="1600">
                <a:solidFill>
                  <a:srgbClr val="000000"/>
                </a:solidFill>
              </a:rPr>
              <a:t> the </a:t>
            </a:r>
            <a:r>
              <a:rPr lang="pl-PL" sz="1600" err="1">
                <a:solidFill>
                  <a:srgbClr val="000000"/>
                </a:solidFill>
              </a:rPr>
              <a:t>need</a:t>
            </a:r>
            <a:r>
              <a:rPr lang="pl-PL" sz="1600">
                <a:solidFill>
                  <a:srgbClr val="000000"/>
                </a:solidFill>
              </a:rPr>
              <a:t> for </a:t>
            </a:r>
            <a:r>
              <a:rPr lang="pl-PL" sz="1600" err="1">
                <a:solidFill>
                  <a:srgbClr val="000000"/>
                </a:solidFill>
              </a:rPr>
              <a:t>amending</a:t>
            </a:r>
            <a:r>
              <a:rPr lang="pl-PL" sz="1600">
                <a:solidFill>
                  <a:srgbClr val="000000"/>
                </a:solidFill>
              </a:rPr>
              <a:t> the list </a:t>
            </a:r>
            <a:r>
              <a:rPr lang="pl-PL" sz="1600" err="1">
                <a:solidFill>
                  <a:srgbClr val="000000"/>
                </a:solidFill>
              </a:rPr>
              <a:t>yearly</a:t>
            </a:r>
            <a:r>
              <a:rPr lang="pl-PL" sz="1600">
                <a:solidFill>
                  <a:srgbClr val="000000"/>
                </a:solidFill>
              </a:rPr>
              <a:t> but </a:t>
            </a:r>
            <a:r>
              <a:rPr lang="pl-PL" sz="1600" err="1">
                <a:solidFill>
                  <a:srgbClr val="000000"/>
                </a:solidFill>
              </a:rPr>
              <a:t>they</a:t>
            </a:r>
            <a:r>
              <a:rPr lang="pl-PL" sz="1600">
                <a:solidFill>
                  <a:srgbClr val="000000"/>
                </a:solidFill>
              </a:rPr>
              <a:t> </a:t>
            </a:r>
            <a:r>
              <a:rPr lang="pl-PL" sz="1600" err="1">
                <a:solidFill>
                  <a:srgbClr val="000000"/>
                </a:solidFill>
              </a:rPr>
              <a:t>cannot</a:t>
            </a:r>
            <a:r>
              <a:rPr lang="pl-PL" sz="1600">
                <a:solidFill>
                  <a:srgbClr val="000000"/>
                </a:solidFill>
              </a:rPr>
              <a:t> do </a:t>
            </a:r>
            <a:r>
              <a:rPr lang="pl-PL" sz="1600" err="1">
                <a:solidFill>
                  <a:srgbClr val="000000"/>
                </a:solidFill>
              </a:rPr>
              <a:t>it</a:t>
            </a:r>
            <a:r>
              <a:rPr lang="pl-PL" sz="1600">
                <a:solidFill>
                  <a:srgbClr val="000000"/>
                </a:solidFill>
              </a:rPr>
              <a:t> </a:t>
            </a:r>
            <a:r>
              <a:rPr lang="pl-PL" sz="1600" err="1">
                <a:solidFill>
                  <a:srgbClr val="000000"/>
                </a:solidFill>
              </a:rPr>
              <a:t>themselves</a:t>
            </a:r>
            <a:endParaRPr lang="pl-PL" sz="1600">
              <a:solidFill>
                <a:srgbClr val="000000"/>
              </a:solidFill>
            </a:endParaRPr>
          </a:p>
          <a:p>
            <a:pPr marL="0" indent="0" rtl="0">
              <a:spcBef>
                <a:spcPts val="0"/>
              </a:spcBef>
              <a:spcAft>
                <a:spcPts val="0"/>
              </a:spcAft>
              <a:buNone/>
            </a:pPr>
            <a:endParaRPr lang="pl-PL" sz="1600">
              <a:solidFill>
                <a:srgbClr val="000000"/>
              </a:solidFill>
            </a:endParaRPr>
          </a:p>
          <a:p>
            <a:pPr rtl="0">
              <a:spcBef>
                <a:spcPts val="0"/>
              </a:spcBef>
              <a:spcAft>
                <a:spcPts val="0"/>
              </a:spcAft>
              <a:buFont typeface="Wingdings" pitchFamily="2" charset="2"/>
              <a:buChar char="v"/>
            </a:pPr>
            <a:r>
              <a:rPr lang="pl-PL" sz="1600" err="1">
                <a:solidFill>
                  <a:srgbClr val="000000"/>
                </a:solidFill>
              </a:rPr>
              <a:t>Evidence</a:t>
            </a:r>
            <a:r>
              <a:rPr lang="pl-PL" sz="1600">
                <a:solidFill>
                  <a:srgbClr val="000000"/>
                </a:solidFill>
              </a:rPr>
              <a:t> for the </a:t>
            </a:r>
            <a:r>
              <a:rPr lang="pl-PL" sz="1600" err="1">
                <a:solidFill>
                  <a:srgbClr val="000000"/>
                </a:solidFill>
              </a:rPr>
              <a:t>review</a:t>
            </a:r>
            <a:r>
              <a:rPr lang="pl-PL" sz="1600">
                <a:solidFill>
                  <a:srgbClr val="000000"/>
                </a:solidFill>
              </a:rPr>
              <a:t> </a:t>
            </a:r>
            <a:r>
              <a:rPr lang="pl-PL" sz="1600" err="1">
                <a:solidFill>
                  <a:srgbClr val="000000"/>
                </a:solidFill>
              </a:rPr>
              <a:t>can</a:t>
            </a:r>
            <a:r>
              <a:rPr lang="pl-PL" sz="1600">
                <a:solidFill>
                  <a:srgbClr val="000000"/>
                </a:solidFill>
              </a:rPr>
              <a:t> be </a:t>
            </a:r>
            <a:r>
              <a:rPr lang="pl-PL" sz="1600" err="1">
                <a:solidFill>
                  <a:srgbClr val="000000"/>
                </a:solidFill>
              </a:rPr>
              <a:t>provided</a:t>
            </a:r>
            <a:r>
              <a:rPr lang="pl-PL" sz="1600">
                <a:solidFill>
                  <a:srgbClr val="000000"/>
                </a:solidFill>
              </a:rPr>
              <a:t> to the </a:t>
            </a:r>
            <a:r>
              <a:rPr lang="pl-PL" sz="1600" err="1">
                <a:solidFill>
                  <a:srgbClr val="000000"/>
                </a:solidFill>
              </a:rPr>
              <a:t>Commission</a:t>
            </a:r>
            <a:endParaRPr lang="pl-PL" sz="1600">
              <a:solidFill>
                <a:srgbClr val="000000"/>
              </a:solidFill>
            </a:endParaRPr>
          </a:p>
          <a:p>
            <a:pPr rtl="0">
              <a:spcBef>
                <a:spcPts val="0"/>
              </a:spcBef>
              <a:spcAft>
                <a:spcPts val="0"/>
              </a:spcAft>
              <a:buFont typeface="Wingdings" pitchFamily="2" charset="2"/>
              <a:buChar char="v"/>
            </a:pPr>
            <a:endParaRPr lang="pl-PL" sz="1400">
              <a:solidFill>
                <a:srgbClr val="000000"/>
              </a:solidFill>
            </a:endParaRPr>
          </a:p>
          <a:p>
            <a:pPr marL="0" indent="0" rtl="0">
              <a:spcBef>
                <a:spcPts val="0"/>
              </a:spcBef>
              <a:spcAft>
                <a:spcPts val="0"/>
              </a:spcAft>
              <a:buNone/>
            </a:pPr>
            <a:endParaRPr lang="en-US" sz="1300">
              <a:solidFill>
                <a:srgbClr val="000000"/>
              </a:solidFill>
            </a:endParaRPr>
          </a:p>
          <a:p>
            <a:pPr marL="457200" lvl="1" indent="0">
              <a:spcBef>
                <a:spcPts val="0"/>
              </a:spcBef>
              <a:buNone/>
            </a:pPr>
            <a:endParaRPr lang="en-US" sz="1300">
              <a:solidFill>
                <a:srgbClr val="000000"/>
              </a:solidFill>
            </a:endParaRPr>
          </a:p>
        </p:txBody>
      </p:sp>
      <p:sp>
        <p:nvSpPr>
          <p:cNvPr id="7" name="Content Placeholder 6">
            <a:extLst>
              <a:ext uri="{FF2B5EF4-FFF2-40B4-BE49-F238E27FC236}">
                <a16:creationId xmlns:a16="http://schemas.microsoft.com/office/drawing/2014/main" id="{66EAECC0-E57B-D078-62E4-E73B6B9A49F2}"/>
              </a:ext>
            </a:extLst>
          </p:cNvPr>
          <p:cNvSpPr>
            <a:spLocks noGrp="1"/>
          </p:cNvSpPr>
          <p:nvPr>
            <p:ph sz="half" idx="2"/>
          </p:nvPr>
        </p:nvSpPr>
        <p:spPr>
          <a:xfrm>
            <a:off x="6693504" y="2748513"/>
            <a:ext cx="4496113" cy="2708187"/>
          </a:xfrm>
        </p:spPr>
        <p:txBody>
          <a:bodyPr>
            <a:normAutofit/>
          </a:bodyPr>
          <a:lstStyle/>
          <a:p>
            <a:pPr marL="0" indent="0">
              <a:buNone/>
            </a:pPr>
            <a:r>
              <a:rPr lang="pl-PL" sz="1600" b="1" err="1"/>
              <a:t>Implementation</a:t>
            </a:r>
            <a:r>
              <a:rPr lang="pl-PL" sz="1600" b="1"/>
              <a:t> </a:t>
            </a:r>
            <a:r>
              <a:rPr lang="pl-PL" sz="1600" b="1" err="1"/>
              <a:t>timeline</a:t>
            </a:r>
            <a:endParaRPr lang="en-US" sz="1600" b="1"/>
          </a:p>
          <a:p>
            <a:r>
              <a:rPr lang="pl-PL" sz="1600" err="1"/>
              <a:t>Will</a:t>
            </a:r>
            <a:r>
              <a:rPr lang="pl-PL" sz="1600"/>
              <a:t> start </a:t>
            </a:r>
            <a:r>
              <a:rPr lang="pl-PL" sz="1600" err="1"/>
              <a:t>applying</a:t>
            </a:r>
            <a:r>
              <a:rPr lang="pl-PL" sz="1600"/>
              <a:t> in </a:t>
            </a:r>
            <a:r>
              <a:rPr lang="pl-PL" sz="1600" err="1"/>
              <a:t>February</a:t>
            </a:r>
            <a:r>
              <a:rPr lang="pl-PL" sz="1600"/>
              <a:t> 2025</a:t>
            </a:r>
            <a:endParaRPr lang="en-US" sz="1600"/>
          </a:p>
          <a:p>
            <a:r>
              <a:rPr lang="pl-PL" sz="1600"/>
              <a:t>The </a:t>
            </a:r>
            <a:r>
              <a:rPr lang="pl-PL" sz="1600" err="1"/>
              <a:t>Commission</a:t>
            </a:r>
            <a:r>
              <a:rPr lang="pl-PL" sz="1600"/>
              <a:t> </a:t>
            </a:r>
            <a:r>
              <a:rPr lang="pl-PL" sz="1600" err="1"/>
              <a:t>is</a:t>
            </a:r>
            <a:r>
              <a:rPr lang="pl-PL" sz="1600"/>
              <a:t> consulting </a:t>
            </a:r>
            <a:r>
              <a:rPr lang="pl-PL" sz="1600" err="1"/>
              <a:t>guidelines</a:t>
            </a:r>
            <a:r>
              <a:rPr lang="pl-PL" sz="1600"/>
              <a:t> to be </a:t>
            </a:r>
            <a:r>
              <a:rPr lang="pl-PL" sz="1600" err="1"/>
              <a:t>finalised</a:t>
            </a:r>
            <a:r>
              <a:rPr lang="pl-PL" sz="1600"/>
              <a:t> </a:t>
            </a:r>
            <a:r>
              <a:rPr lang="pl-PL" sz="1600" err="1"/>
              <a:t>before</a:t>
            </a:r>
            <a:r>
              <a:rPr lang="pl-PL" sz="1600"/>
              <a:t> </a:t>
            </a:r>
            <a:r>
              <a:rPr lang="pl-PL" sz="1600" err="1"/>
              <a:t>February</a:t>
            </a:r>
            <a:endParaRPr lang="pl-PL" sz="1600"/>
          </a:p>
          <a:p>
            <a:r>
              <a:rPr lang="pl-PL" sz="1600" err="1"/>
              <a:t>Potential</a:t>
            </a:r>
            <a:r>
              <a:rPr lang="pl-PL" sz="1600"/>
              <a:t> </a:t>
            </a:r>
            <a:r>
              <a:rPr lang="pl-PL" sz="1600" err="1"/>
              <a:t>enforcement</a:t>
            </a:r>
            <a:r>
              <a:rPr lang="pl-PL" sz="1600"/>
              <a:t> gap </a:t>
            </a:r>
            <a:r>
              <a:rPr lang="pl-PL" sz="1600" err="1"/>
              <a:t>until</a:t>
            </a:r>
            <a:r>
              <a:rPr lang="pl-PL" sz="1600"/>
              <a:t> August 2025</a:t>
            </a:r>
          </a:p>
        </p:txBody>
      </p:sp>
      <p:sp>
        <p:nvSpPr>
          <p:cNvPr id="3" name="Date Placeholder 2">
            <a:extLst>
              <a:ext uri="{FF2B5EF4-FFF2-40B4-BE49-F238E27FC236}">
                <a16:creationId xmlns:a16="http://schemas.microsoft.com/office/drawing/2014/main" id="{288FFFFD-99CB-2400-E8EA-0784350601D5}"/>
              </a:ext>
            </a:extLst>
          </p:cNvPr>
          <p:cNvSpPr>
            <a:spLocks noGrp="1"/>
          </p:cNvSpPr>
          <p:nvPr>
            <p:ph type="dt" sz="half" idx="10"/>
          </p:nvPr>
        </p:nvSpPr>
        <p:spPr/>
        <p:txBody>
          <a:bodyPr/>
          <a:lstStyle/>
          <a:p>
            <a:fld id="{246F5F01-4CCE-4807-ABC7-9B54726FDC42}" type="datetime4">
              <a:rPr lang="en-GB" smtClean="0"/>
              <a:t>11 December 2024</a:t>
            </a:fld>
            <a:endParaRPr lang="hu-HU"/>
          </a:p>
        </p:txBody>
      </p:sp>
      <p:sp>
        <p:nvSpPr>
          <p:cNvPr id="4" name="Slide Number Placeholder 3">
            <a:extLst>
              <a:ext uri="{FF2B5EF4-FFF2-40B4-BE49-F238E27FC236}">
                <a16:creationId xmlns:a16="http://schemas.microsoft.com/office/drawing/2014/main" id="{115B9ABE-C4DF-EDDD-62A2-C58FA04B1707}"/>
              </a:ext>
            </a:extLst>
          </p:cNvPr>
          <p:cNvSpPr>
            <a:spLocks noGrp="1"/>
          </p:cNvSpPr>
          <p:nvPr>
            <p:ph type="sldNum" sz="quarter" idx="12"/>
          </p:nvPr>
        </p:nvSpPr>
        <p:spPr/>
        <p:txBody>
          <a:bodyPr/>
          <a:lstStyle/>
          <a:p>
            <a:fld id="{603C3831-48B3-4D06-9C7C-EF573721388A}" type="slidenum">
              <a:rPr lang="hu-HU" smtClean="0"/>
              <a:t>7</a:t>
            </a:fld>
            <a:endParaRPr lang="hu-HU"/>
          </a:p>
        </p:txBody>
      </p:sp>
      <p:pic>
        <p:nvPicPr>
          <p:cNvPr id="8" name="Picture 7">
            <a:extLst>
              <a:ext uri="{FF2B5EF4-FFF2-40B4-BE49-F238E27FC236}">
                <a16:creationId xmlns:a16="http://schemas.microsoft.com/office/drawing/2014/main" id="{08434901-91DA-9916-1B2B-214B0EF5E0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2206" y="213458"/>
            <a:ext cx="4084614" cy="2261212"/>
          </a:xfrm>
          <a:prstGeom prst="rect">
            <a:avLst/>
          </a:prstGeom>
        </p:spPr>
      </p:pic>
    </p:spTree>
    <p:extLst>
      <p:ext uri="{BB962C8B-B14F-4D97-AF65-F5344CB8AC3E}">
        <p14:creationId xmlns:p14="http://schemas.microsoft.com/office/powerpoint/2010/main" val="179386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llout: Right Arrow 13">
            <a:extLst>
              <a:ext uri="{FF2B5EF4-FFF2-40B4-BE49-F238E27FC236}">
                <a16:creationId xmlns:a16="http://schemas.microsoft.com/office/drawing/2014/main" id="{805D9224-C2D2-27A3-0F2C-D6FCBD945CFF}"/>
              </a:ext>
              <a:ext uri="{C183D7F6-B498-43B3-948B-1728B52AA6E4}">
                <adec:decorative xmlns:adec="http://schemas.microsoft.com/office/drawing/2017/decorative" val="1"/>
              </a:ext>
            </a:extLst>
          </p:cNvPr>
          <p:cNvSpPr/>
          <p:nvPr/>
        </p:nvSpPr>
        <p:spPr>
          <a:xfrm>
            <a:off x="552450" y="2038350"/>
            <a:ext cx="6283325" cy="3695700"/>
          </a:xfrm>
          <a:prstGeom prst="rightArrowCallout">
            <a:avLst>
              <a:gd name="adj1" fmla="val 5345"/>
              <a:gd name="adj2" fmla="val 9074"/>
              <a:gd name="adj3" fmla="val 13500"/>
              <a:gd name="adj4" fmla="val 88260"/>
            </a:avLst>
          </a:prstGeom>
          <a:solidFill>
            <a:srgbClr val="E3F6F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8E45A982-7B9C-4084-9FFE-F139524C58E9}"/>
              </a:ext>
            </a:extLst>
          </p:cNvPr>
          <p:cNvSpPr>
            <a:spLocks noGrp="1"/>
          </p:cNvSpPr>
          <p:nvPr>
            <p:ph type="title"/>
          </p:nvPr>
        </p:nvSpPr>
        <p:spPr/>
        <p:txBody>
          <a:bodyPr>
            <a:normAutofit/>
          </a:bodyPr>
          <a:lstStyle/>
          <a:p>
            <a:r>
              <a:rPr lang="en-GB"/>
              <a:t>High-risk AI systems (1)</a:t>
            </a:r>
          </a:p>
        </p:txBody>
      </p:sp>
      <p:sp>
        <p:nvSpPr>
          <p:cNvPr id="3" name="Tartalom helye 2">
            <a:extLst>
              <a:ext uri="{FF2B5EF4-FFF2-40B4-BE49-F238E27FC236}">
                <a16:creationId xmlns:a16="http://schemas.microsoft.com/office/drawing/2014/main" id="{9761966F-92D0-48E8-B7EA-9191B515449F}"/>
              </a:ext>
            </a:extLst>
          </p:cNvPr>
          <p:cNvSpPr>
            <a:spLocks noGrp="1"/>
          </p:cNvSpPr>
          <p:nvPr>
            <p:ph idx="1"/>
          </p:nvPr>
        </p:nvSpPr>
        <p:spPr>
          <a:xfrm>
            <a:off x="142876" y="2181179"/>
            <a:ext cx="5953124" cy="3410041"/>
          </a:xfrm>
          <a:noFill/>
          <a:ln>
            <a:noFill/>
          </a:ln>
        </p:spPr>
        <p:txBody>
          <a:bodyPr>
            <a:normAutofit fontScale="77500" lnSpcReduction="20000"/>
          </a:bodyPr>
          <a:lstStyle/>
          <a:p>
            <a:pPr marL="0" indent="0" algn="l">
              <a:buNone/>
            </a:pPr>
            <a:endParaRPr lang="en-US" sz="1400" b="0" i="0" u="none" strike="noStrike" baseline="0"/>
          </a:p>
          <a:p>
            <a:pPr lvl="1"/>
            <a:r>
              <a:rPr lang="pl-PL" sz="1800" err="1"/>
              <a:t>Biometric</a:t>
            </a:r>
            <a:r>
              <a:rPr lang="pl-PL" sz="1800"/>
              <a:t> </a:t>
            </a:r>
            <a:r>
              <a:rPr lang="pl-PL" sz="1800" b="0" i="0" u="none" strike="noStrike" baseline="0"/>
              <a:t>and emotion recognition systems;</a:t>
            </a:r>
            <a:endParaRPr lang="en-US" sz="1800" b="0" i="0" u="none" strike="noStrike" baseline="0"/>
          </a:p>
          <a:p>
            <a:pPr lvl="1"/>
            <a:r>
              <a:rPr lang="pl-PL" sz="1800"/>
              <a:t>Education - </a:t>
            </a:r>
            <a:r>
              <a:rPr lang="pl-PL" sz="1800" b="0" i="0" u="none" strike="noStrike" baseline="0"/>
              <a:t>access to education, evaluation or monitoing of students;</a:t>
            </a:r>
            <a:endParaRPr lang="en-US" sz="1800" b="0" i="0" u="none" strike="noStrike" baseline="0"/>
          </a:p>
          <a:p>
            <a:pPr lvl="1"/>
            <a:r>
              <a:rPr lang="pl-PL" sz="1800" b="0" i="0" u="none" strike="noStrike" baseline="0"/>
              <a:t>Welfare - </a:t>
            </a:r>
            <a:r>
              <a:rPr lang="en-US" sz="1800" b="0" i="0" u="none" strike="noStrike" baseline="0"/>
              <a:t>access to and enjoyment of </a:t>
            </a:r>
            <a:r>
              <a:rPr lang="pl-PL" sz="1800" b="0" i="0" u="none" strike="noStrike" baseline="0"/>
              <a:t>public benefits;</a:t>
            </a:r>
            <a:endParaRPr lang="en-US" sz="1800" b="0" i="0" u="none" strike="noStrike" baseline="0"/>
          </a:p>
          <a:p>
            <a:pPr lvl="1"/>
            <a:r>
              <a:rPr lang="pl-PL" sz="1800"/>
              <a:t>L</a:t>
            </a:r>
            <a:r>
              <a:rPr lang="en-US" sz="1800" b="0" i="0" u="none" strike="noStrike" baseline="0"/>
              <a:t>aw enforcement</a:t>
            </a:r>
            <a:r>
              <a:rPr lang="pl-PL" sz="1800" b="0" i="0" u="none" strike="noStrike" baseline="0"/>
              <a:t> – geographic predictive policing, risk assessments, polygraphs;</a:t>
            </a:r>
            <a:endParaRPr lang="en-US" sz="1800" b="0" i="0" u="none" strike="noStrike" baseline="0"/>
          </a:p>
          <a:p>
            <a:pPr lvl="1"/>
            <a:r>
              <a:rPr lang="pl-PL" sz="1800"/>
              <a:t>M</a:t>
            </a:r>
            <a:r>
              <a:rPr lang="en-US" sz="1800" b="0" i="0" u="none" strike="noStrike" baseline="0" err="1"/>
              <a:t>igration</a:t>
            </a:r>
            <a:r>
              <a:rPr lang="en-US" sz="1800" b="0" i="0" u="none" strike="noStrike" baseline="0"/>
              <a:t>, asylum and border management</a:t>
            </a:r>
            <a:r>
              <a:rPr lang="pl-PL" sz="1800" b="0" i="0" u="none" strike="noStrike" baseline="0"/>
              <a:t> – individual risk assessments, visa and asylum assessments, polygraphs;</a:t>
            </a:r>
            <a:endParaRPr lang="en-US" sz="1800" b="0" i="0" u="none" strike="noStrike" baseline="0"/>
          </a:p>
          <a:p>
            <a:pPr lvl="1"/>
            <a:r>
              <a:rPr lang="pl-PL" sz="1800"/>
              <a:t>J</a:t>
            </a:r>
            <a:r>
              <a:rPr lang="en-US" sz="1800" b="0" i="0" u="none" strike="noStrike" baseline="0" err="1"/>
              <a:t>ustice</a:t>
            </a:r>
            <a:r>
              <a:rPr lang="en-US" sz="1800" b="0" i="0" u="none" strike="noStrike" baseline="0"/>
              <a:t> and democracy</a:t>
            </a:r>
            <a:r>
              <a:rPr lang="pl-PL" sz="1800" b="0" i="0" u="none" strike="noStrike" baseline="0"/>
              <a:t> – researching laws, influencing the outcome of elections;</a:t>
            </a:r>
          </a:p>
          <a:p>
            <a:pPr lvl="1"/>
            <a:r>
              <a:rPr lang="pl-PL" sz="1800"/>
              <a:t>E</a:t>
            </a:r>
            <a:r>
              <a:rPr lang="en-US" sz="1800" b="0" i="0" u="none" strike="noStrike" baseline="0" err="1"/>
              <a:t>mployment</a:t>
            </a:r>
            <a:r>
              <a:rPr lang="pl-PL" sz="1800" b="0" i="0" u="none" strike="noStrike" baseline="0"/>
              <a:t> - recruitment systems</a:t>
            </a:r>
            <a:r>
              <a:rPr lang="en-US" sz="1800" b="0" i="0" u="none" strike="noStrike" baseline="0"/>
              <a:t>, </a:t>
            </a:r>
            <a:r>
              <a:rPr lang="pl-PL" sz="1800" b="0" i="0" u="none" strike="noStrike" baseline="0"/>
              <a:t>worker managment;</a:t>
            </a:r>
          </a:p>
          <a:p>
            <a:pPr lvl="1"/>
            <a:r>
              <a:rPr lang="pl-PL" sz="1800"/>
              <a:t>Credit scoring and assessment of insurance premiums.</a:t>
            </a:r>
            <a:endParaRPr lang="en-US" sz="1800" b="0" i="0" u="none" strike="noStrike" baseline="0"/>
          </a:p>
          <a:p>
            <a:pPr lvl="1"/>
            <a:endParaRPr lang="en-US"/>
          </a:p>
        </p:txBody>
      </p:sp>
      <p:sp>
        <p:nvSpPr>
          <p:cNvPr id="8" name="Content Placeholder 7">
            <a:extLst>
              <a:ext uri="{FF2B5EF4-FFF2-40B4-BE49-F238E27FC236}">
                <a16:creationId xmlns:a16="http://schemas.microsoft.com/office/drawing/2014/main" id="{08866EBE-EBCB-547E-E889-F2786B6F8196}"/>
              </a:ext>
            </a:extLst>
          </p:cNvPr>
          <p:cNvSpPr>
            <a:spLocks noGrp="1"/>
          </p:cNvSpPr>
          <p:nvPr>
            <p:ph sz="quarter" idx="14"/>
          </p:nvPr>
        </p:nvSpPr>
        <p:spPr>
          <a:xfrm>
            <a:off x="6726237" y="1952625"/>
            <a:ext cx="4627562" cy="1476375"/>
          </a:xfrm>
        </p:spPr>
        <p:txBody>
          <a:bodyPr>
            <a:noAutofit/>
          </a:bodyPr>
          <a:lstStyle/>
          <a:p>
            <a:pPr marL="342900" indent="-342900" algn="l">
              <a:buFont typeface="Wingdings" panose="05000000000000000000" pitchFamily="2" charset="2"/>
              <a:buChar char="v"/>
            </a:pPr>
            <a:r>
              <a:rPr lang="en-US" sz="1800"/>
              <a:t>Strict regulatory safeguards only for high-risk AI</a:t>
            </a:r>
          </a:p>
          <a:p>
            <a:pPr marL="342900" indent="-342900" algn="l">
              <a:buFont typeface="Wingdings" panose="05000000000000000000" pitchFamily="2" charset="2"/>
              <a:buChar char="v"/>
            </a:pPr>
            <a:r>
              <a:rPr lang="pl-PL" sz="1800"/>
              <a:t>Providers: </a:t>
            </a:r>
            <a:r>
              <a:rPr lang="en-US" sz="1800"/>
              <a:t>conformity self-assessment:</a:t>
            </a:r>
            <a:endParaRPr lang="pl-PL" sz="1800" i="0">
              <a:latin typeface="+mj-lt"/>
            </a:endParaRPr>
          </a:p>
          <a:p>
            <a:pPr marL="971550" lvl="1" indent="-285750">
              <a:buFont typeface="Wingdings" panose="05000000000000000000" pitchFamily="2" charset="2"/>
              <a:buChar char="Ø"/>
            </a:pPr>
            <a:r>
              <a:rPr lang="pl-PL" sz="1800">
                <a:latin typeface="+mj-lt"/>
              </a:rPr>
              <a:t>r</a:t>
            </a:r>
            <a:r>
              <a:rPr lang="pl-PL" sz="1800" i="0">
                <a:latin typeface="+mj-lt"/>
              </a:rPr>
              <a:t>isk assessment and </a:t>
            </a:r>
            <a:r>
              <a:rPr lang="pl-PL" sz="1800" i="0" err="1">
                <a:latin typeface="+mj-lt"/>
              </a:rPr>
              <a:t>mitigation</a:t>
            </a:r>
            <a:r>
              <a:rPr lang="pl-PL" sz="1800" i="0">
                <a:latin typeface="+mj-lt"/>
              </a:rPr>
              <a:t> system;</a:t>
            </a:r>
          </a:p>
          <a:p>
            <a:pPr marL="971550" lvl="1" indent="-285750">
              <a:buFont typeface="Wingdings" panose="05000000000000000000" pitchFamily="2" charset="2"/>
              <a:buChar char="Ø"/>
            </a:pPr>
            <a:r>
              <a:rPr lang="en-US" sz="1800" i="0">
                <a:latin typeface="+mj-lt"/>
              </a:rPr>
              <a:t>c</a:t>
            </a:r>
            <a:r>
              <a:rPr lang="en-US" sz="1800" i="0" u="none" strike="noStrike" baseline="0">
                <a:latin typeface="+mj-lt"/>
              </a:rPr>
              <a:t>hecks for data quality and accuracy, bias prevention;</a:t>
            </a:r>
          </a:p>
          <a:p>
            <a:pPr marL="971550" lvl="1" indent="-285750">
              <a:buFont typeface="Wingdings" panose="05000000000000000000" pitchFamily="2" charset="2"/>
              <a:buChar char="Ø"/>
            </a:pPr>
            <a:r>
              <a:rPr lang="en-US" sz="1800" i="0" u="none" strike="noStrike" baseline="0">
                <a:latin typeface="+mj-lt"/>
              </a:rPr>
              <a:t>technical documentation;</a:t>
            </a:r>
          </a:p>
          <a:p>
            <a:pPr marL="971550" lvl="1" indent="-285750">
              <a:buFont typeface="Wingdings" panose="05000000000000000000" pitchFamily="2" charset="2"/>
              <a:buChar char="Ø"/>
            </a:pPr>
            <a:r>
              <a:rPr lang="en-US" sz="1800">
                <a:latin typeface="+mj-lt"/>
              </a:rPr>
              <a:t>human oversight;</a:t>
            </a:r>
            <a:endParaRPr lang="en-US" sz="1800" i="0" u="none" strike="noStrike" baseline="0">
              <a:latin typeface="+mj-lt"/>
            </a:endParaRPr>
          </a:p>
          <a:p>
            <a:pPr marL="971550" lvl="1" indent="-285750">
              <a:buFont typeface="Wingdings" panose="05000000000000000000" pitchFamily="2" charset="2"/>
              <a:buChar char="Ø"/>
            </a:pPr>
            <a:r>
              <a:rPr lang="en-US" sz="1800" i="0">
                <a:latin typeface="+mj-lt"/>
              </a:rPr>
              <a:t>a</a:t>
            </a:r>
            <a:r>
              <a:rPr lang="en-US" sz="1800" i="0" u="none" strike="noStrike" baseline="0">
                <a:latin typeface="+mj-lt"/>
              </a:rPr>
              <a:t>ccuracy, robustness and security</a:t>
            </a:r>
            <a:r>
              <a:rPr lang="pl-PL" sz="1800" i="0" u="none" strike="noStrike" baseline="0">
                <a:latin typeface="+mj-lt"/>
              </a:rPr>
              <a:t>;</a:t>
            </a:r>
          </a:p>
          <a:p>
            <a:pPr marL="971550" lvl="1" indent="-285750">
              <a:buFont typeface="Wingdings" panose="05000000000000000000" pitchFamily="2" charset="2"/>
              <a:buChar char="Ø"/>
            </a:pPr>
            <a:r>
              <a:rPr lang="pl-PL" sz="1800" u="sng">
                <a:latin typeface="+mj-lt"/>
              </a:rPr>
              <a:t>will be standardised by CEN/CENELEC</a:t>
            </a:r>
            <a:r>
              <a:rPr lang="pl-PL" sz="1800">
                <a:latin typeface="+mj-lt"/>
              </a:rPr>
              <a:t>.</a:t>
            </a:r>
            <a:endParaRPr lang="en-US" sz="1800">
              <a:latin typeface="+mj-lt"/>
            </a:endParaRPr>
          </a:p>
          <a:p>
            <a:pPr marL="342900" indent="-342900" algn="l">
              <a:buFont typeface="Wingdings" panose="05000000000000000000" pitchFamily="2" charset="2"/>
              <a:buChar char="v"/>
            </a:pPr>
            <a:r>
              <a:rPr lang="pl-PL" sz="1800"/>
              <a:t>Deployers: fundamental rights impact assessment </a:t>
            </a:r>
          </a:p>
          <a:p>
            <a:pPr marL="342900" indent="-342900" algn="l">
              <a:buFont typeface="Wingdings" panose="05000000000000000000" pitchFamily="2" charset="2"/>
              <a:buChar char="v"/>
            </a:pPr>
            <a:r>
              <a:rPr lang="en-US" sz="1800"/>
              <a:t>Transparency register </a:t>
            </a:r>
            <a:endParaRPr lang="pl-PL" sz="1800"/>
          </a:p>
          <a:p>
            <a:pPr marL="342900" indent="-342900" algn="l">
              <a:buFont typeface="Wingdings" panose="05000000000000000000" pitchFamily="2" charset="2"/>
              <a:buChar char="v"/>
            </a:pPr>
            <a:r>
              <a:rPr lang="en-US" sz="1800"/>
              <a:t>Post-market surveillance by an authority</a:t>
            </a:r>
          </a:p>
        </p:txBody>
      </p:sp>
      <p:sp>
        <p:nvSpPr>
          <p:cNvPr id="5" name="Dia számának helye 4">
            <a:extLst>
              <a:ext uri="{FF2B5EF4-FFF2-40B4-BE49-F238E27FC236}">
                <a16:creationId xmlns:a16="http://schemas.microsoft.com/office/drawing/2014/main" id="{A03A4F9C-99AD-42C2-8982-4CDDDBDB9C74}"/>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8</a:t>
            </a:fld>
            <a:endParaRPr lang="hu-HU"/>
          </a:p>
        </p:txBody>
      </p:sp>
    </p:spTree>
    <p:extLst>
      <p:ext uri="{BB962C8B-B14F-4D97-AF65-F5344CB8AC3E}">
        <p14:creationId xmlns:p14="http://schemas.microsoft.com/office/powerpoint/2010/main" val="145816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2651-C748-5F3A-DFC5-DE2AF1205B42}"/>
            </a:ext>
          </a:extLst>
        </p:cNvPr>
        <p:cNvGrpSpPr/>
        <p:nvPr/>
      </p:nvGrpSpPr>
      <p:grpSpPr>
        <a:xfrm>
          <a:off x="0" y="0"/>
          <a:ext cx="0" cy="0"/>
          <a:chOff x="0" y="0"/>
          <a:chExt cx="0" cy="0"/>
        </a:xfrm>
      </p:grpSpPr>
      <p:sp>
        <p:nvSpPr>
          <p:cNvPr id="14" name="Callout: Right Arrow 13">
            <a:extLst>
              <a:ext uri="{FF2B5EF4-FFF2-40B4-BE49-F238E27FC236}">
                <a16:creationId xmlns:a16="http://schemas.microsoft.com/office/drawing/2014/main" id="{8E6B3CCA-32F7-CA89-90C2-7694B692129C}"/>
              </a:ext>
              <a:ext uri="{C183D7F6-B498-43B3-948B-1728B52AA6E4}">
                <adec:decorative xmlns:adec="http://schemas.microsoft.com/office/drawing/2017/decorative" val="1"/>
              </a:ext>
            </a:extLst>
          </p:cNvPr>
          <p:cNvSpPr/>
          <p:nvPr/>
        </p:nvSpPr>
        <p:spPr>
          <a:xfrm>
            <a:off x="552450" y="2038350"/>
            <a:ext cx="6283325" cy="3695700"/>
          </a:xfrm>
          <a:prstGeom prst="rightArrowCallout">
            <a:avLst>
              <a:gd name="adj1" fmla="val 5345"/>
              <a:gd name="adj2" fmla="val 9074"/>
              <a:gd name="adj3" fmla="val 13500"/>
              <a:gd name="adj4" fmla="val 88260"/>
            </a:avLst>
          </a:prstGeom>
          <a:solidFill>
            <a:srgbClr val="E3F6F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38856B7-ED19-3184-E8A7-8CC8B6536692}"/>
              </a:ext>
            </a:extLst>
          </p:cNvPr>
          <p:cNvSpPr>
            <a:spLocks noGrp="1"/>
          </p:cNvSpPr>
          <p:nvPr>
            <p:ph type="title"/>
          </p:nvPr>
        </p:nvSpPr>
        <p:spPr/>
        <p:txBody>
          <a:bodyPr>
            <a:normAutofit/>
          </a:bodyPr>
          <a:lstStyle/>
          <a:p>
            <a:r>
              <a:rPr lang="en-GB"/>
              <a:t>High-risk AI systems (2)</a:t>
            </a:r>
          </a:p>
        </p:txBody>
      </p:sp>
      <p:sp>
        <p:nvSpPr>
          <p:cNvPr id="3" name="Tartalom helye 2">
            <a:extLst>
              <a:ext uri="{FF2B5EF4-FFF2-40B4-BE49-F238E27FC236}">
                <a16:creationId xmlns:a16="http://schemas.microsoft.com/office/drawing/2014/main" id="{C4AA9862-3A51-0320-8F13-3FFC702373D5}"/>
              </a:ext>
            </a:extLst>
          </p:cNvPr>
          <p:cNvSpPr>
            <a:spLocks noGrp="1"/>
          </p:cNvSpPr>
          <p:nvPr>
            <p:ph idx="1"/>
          </p:nvPr>
        </p:nvSpPr>
        <p:spPr>
          <a:xfrm>
            <a:off x="152399" y="1981676"/>
            <a:ext cx="5943600" cy="3638596"/>
          </a:xfrm>
          <a:noFill/>
          <a:ln>
            <a:noFill/>
          </a:ln>
        </p:spPr>
        <p:txBody>
          <a:bodyPr>
            <a:normAutofit lnSpcReduction="10000"/>
          </a:bodyPr>
          <a:lstStyle/>
          <a:p>
            <a:pPr marL="0" indent="0" algn="l">
              <a:buNone/>
            </a:pPr>
            <a:endParaRPr lang="en-US" sz="1400" b="0" i="0" u="none" strike="noStrike" baseline="0"/>
          </a:p>
          <a:p>
            <a:pPr lvl="1"/>
            <a:r>
              <a:rPr lang="pl-PL" sz="1400" err="1"/>
              <a:t>Biometric</a:t>
            </a:r>
            <a:r>
              <a:rPr lang="pl-PL" sz="1400"/>
              <a:t> </a:t>
            </a:r>
            <a:r>
              <a:rPr lang="pl-PL" sz="1400" b="0" i="0" u="none" strike="noStrike" baseline="0"/>
              <a:t>and emotion recognition systems;</a:t>
            </a:r>
            <a:endParaRPr lang="en-US" sz="1400" b="0" i="0" u="none" strike="noStrike" baseline="0"/>
          </a:p>
          <a:p>
            <a:pPr lvl="1"/>
            <a:r>
              <a:rPr lang="pl-PL" sz="1400"/>
              <a:t>Education - </a:t>
            </a:r>
            <a:r>
              <a:rPr lang="pl-PL" sz="1400" b="0" i="0" u="none" strike="noStrike" baseline="0"/>
              <a:t>access to education, evaluation or monitoing of students;</a:t>
            </a:r>
            <a:endParaRPr lang="en-US" sz="1400" b="0" i="0" u="none" strike="noStrike" baseline="0"/>
          </a:p>
          <a:p>
            <a:pPr lvl="1"/>
            <a:r>
              <a:rPr lang="pl-PL" sz="1400" b="0" i="0" u="none" strike="noStrike" baseline="0"/>
              <a:t>Welfare - </a:t>
            </a:r>
            <a:r>
              <a:rPr lang="en-US" sz="1400" b="0" i="0" u="none" strike="noStrike" baseline="0"/>
              <a:t>access to and enjoyment of </a:t>
            </a:r>
            <a:r>
              <a:rPr lang="pl-PL" sz="1400" b="0" i="0" u="none" strike="noStrike" baseline="0"/>
              <a:t>public benefits;</a:t>
            </a:r>
            <a:endParaRPr lang="en-US" sz="1400" b="0" i="0" u="none" strike="noStrike" baseline="0"/>
          </a:p>
          <a:p>
            <a:pPr lvl="1"/>
            <a:r>
              <a:rPr lang="pl-PL" sz="1400"/>
              <a:t>L</a:t>
            </a:r>
            <a:r>
              <a:rPr lang="en-US" sz="1400" b="0" i="0" u="none" strike="noStrike" baseline="0"/>
              <a:t>aw enforcement</a:t>
            </a:r>
            <a:r>
              <a:rPr lang="pl-PL" sz="1400" b="0" i="0" u="none" strike="noStrike" baseline="0"/>
              <a:t> – geographic predictive policing, risk assessments, polygraphs;</a:t>
            </a:r>
            <a:endParaRPr lang="en-US" sz="1400" b="0" i="0" u="none" strike="noStrike" baseline="0"/>
          </a:p>
          <a:p>
            <a:pPr lvl="1"/>
            <a:r>
              <a:rPr lang="pl-PL" sz="1400"/>
              <a:t>M</a:t>
            </a:r>
            <a:r>
              <a:rPr lang="en-US" sz="1400" b="0" i="0" u="none" strike="noStrike" baseline="0" err="1"/>
              <a:t>igration</a:t>
            </a:r>
            <a:r>
              <a:rPr lang="en-US" sz="1400" b="0" i="0" u="none" strike="noStrike" baseline="0"/>
              <a:t>, asylum and border management</a:t>
            </a:r>
            <a:r>
              <a:rPr lang="pl-PL" sz="1400" b="0" i="0" u="none" strike="noStrike" baseline="0"/>
              <a:t> – individual risk assessments, visa and asylum assessments, polygraphs;</a:t>
            </a:r>
            <a:endParaRPr lang="en-US" sz="1400" b="0" i="0" u="none" strike="noStrike" baseline="0"/>
          </a:p>
          <a:p>
            <a:pPr lvl="1"/>
            <a:r>
              <a:rPr lang="pl-PL" sz="1400"/>
              <a:t>J</a:t>
            </a:r>
            <a:r>
              <a:rPr lang="en-US" sz="1400" b="0" i="0" u="none" strike="noStrike" baseline="0" err="1"/>
              <a:t>ustice</a:t>
            </a:r>
            <a:r>
              <a:rPr lang="en-US" sz="1400" b="0" i="0" u="none" strike="noStrike" baseline="0"/>
              <a:t> and democracy</a:t>
            </a:r>
            <a:r>
              <a:rPr lang="pl-PL" sz="1400" b="0" i="0" u="none" strike="noStrike" baseline="0"/>
              <a:t> – researching laws, influencing the outcome of elections;</a:t>
            </a:r>
          </a:p>
          <a:p>
            <a:pPr lvl="1"/>
            <a:r>
              <a:rPr lang="pl-PL" sz="1400"/>
              <a:t>E</a:t>
            </a:r>
            <a:r>
              <a:rPr lang="en-US" sz="1400" b="0" i="0" u="none" strike="noStrike" baseline="0" err="1"/>
              <a:t>mployment</a:t>
            </a:r>
            <a:r>
              <a:rPr lang="pl-PL" sz="1400" b="0" i="0" u="none" strike="noStrike" baseline="0"/>
              <a:t> - recruitment systems</a:t>
            </a:r>
            <a:r>
              <a:rPr lang="en-US" sz="1400" b="0" i="0" u="none" strike="noStrike" baseline="0"/>
              <a:t>, </a:t>
            </a:r>
            <a:r>
              <a:rPr lang="pl-PL" sz="1400" b="0" i="0" u="none" strike="noStrike" baseline="0"/>
              <a:t>worker managment;</a:t>
            </a:r>
          </a:p>
          <a:p>
            <a:pPr lvl="1"/>
            <a:r>
              <a:rPr lang="pl-PL" sz="1400"/>
              <a:t>Credit scoring and assessment of insurance premiums.</a:t>
            </a:r>
            <a:endParaRPr lang="en-US" sz="1400" b="0" i="0" u="none" strike="noStrike" baseline="0"/>
          </a:p>
          <a:p>
            <a:pPr lvl="1"/>
            <a:endParaRPr lang="en-US"/>
          </a:p>
        </p:txBody>
      </p:sp>
      <p:sp>
        <p:nvSpPr>
          <p:cNvPr id="8" name="Content Placeholder 7">
            <a:extLst>
              <a:ext uri="{FF2B5EF4-FFF2-40B4-BE49-F238E27FC236}">
                <a16:creationId xmlns:a16="http://schemas.microsoft.com/office/drawing/2014/main" id="{2DF72D6A-E87E-CA97-0861-A53D707CDF44}"/>
              </a:ext>
            </a:extLst>
          </p:cNvPr>
          <p:cNvSpPr>
            <a:spLocks noGrp="1"/>
          </p:cNvSpPr>
          <p:nvPr>
            <p:ph sz="quarter" idx="14"/>
          </p:nvPr>
        </p:nvSpPr>
        <p:spPr>
          <a:xfrm>
            <a:off x="6615765" y="1809750"/>
            <a:ext cx="4627562" cy="1476375"/>
          </a:xfrm>
        </p:spPr>
        <p:txBody>
          <a:bodyPr>
            <a:noAutofit/>
          </a:bodyPr>
          <a:lstStyle/>
          <a:p>
            <a:pPr algn="l"/>
            <a:r>
              <a:rPr lang="en-US" sz="1400">
                <a:latin typeface="+mn-lt"/>
              </a:rPr>
              <a:t>Who decides that an AI system is high-risk?</a:t>
            </a:r>
          </a:p>
          <a:p>
            <a:pPr marL="285750" indent="-285750" algn="l">
              <a:buFont typeface="Wingdings" pitchFamily="2" charset="2"/>
              <a:buChar char="v"/>
            </a:pPr>
            <a:r>
              <a:rPr lang="en-US" sz="1400" i="0">
                <a:solidFill>
                  <a:schemeClr val="tx1"/>
                </a:solidFill>
                <a:latin typeface="+mn-lt"/>
              </a:rPr>
              <a:t>Exhaustive list of high-risk systems included in Annex III</a:t>
            </a:r>
          </a:p>
          <a:p>
            <a:pPr marL="285750" indent="-285750" algn="l">
              <a:buFont typeface="Wingdings" pitchFamily="2" charset="2"/>
              <a:buChar char="v"/>
            </a:pPr>
            <a:r>
              <a:rPr lang="en-US" sz="1400" i="0">
                <a:solidFill>
                  <a:schemeClr val="tx1"/>
                </a:solidFill>
                <a:latin typeface="+mn-lt"/>
              </a:rPr>
              <a:t>Annex III is to be reviewed yearly by the Commission who can add/remove systems from the list based on the list of high-risk criteria in Art. 7 </a:t>
            </a:r>
          </a:p>
          <a:p>
            <a:pPr marL="285750" indent="-285750" algn="l">
              <a:buFont typeface="Wingdings" pitchFamily="2" charset="2"/>
              <a:buChar char="v"/>
            </a:pPr>
            <a:r>
              <a:rPr lang="en-US" sz="1400" i="0">
                <a:solidFill>
                  <a:schemeClr val="tx1"/>
                </a:solidFill>
                <a:latin typeface="+mn-lt"/>
              </a:rPr>
              <a:t>Big loophole: providers can self-assess that their system is not high-risk, despite falling under Annex III, where it “does not pose significant risk of harm to health, safety or fundamental rights”, e.g. when the system:</a:t>
            </a:r>
          </a:p>
          <a:p>
            <a:pPr marL="971550" lvl="1" indent="-285750">
              <a:buFont typeface="Wingdings" pitchFamily="2" charset="2"/>
              <a:buChar char="v"/>
            </a:pPr>
            <a:r>
              <a:rPr lang="en-US" sz="1400"/>
              <a:t>Performs a narrow procedural task</a:t>
            </a:r>
          </a:p>
          <a:p>
            <a:pPr marL="971550" lvl="1" indent="-285750">
              <a:buFont typeface="Wingdings" pitchFamily="2" charset="2"/>
              <a:buChar char="v"/>
            </a:pPr>
            <a:r>
              <a:rPr lang="en-US" sz="1400" i="0"/>
              <a:t>Improves the result of a previously completed human activity</a:t>
            </a:r>
          </a:p>
          <a:p>
            <a:pPr marL="971550" lvl="1" indent="-285750">
              <a:buFont typeface="Wingdings" pitchFamily="2" charset="2"/>
              <a:buChar char="v"/>
            </a:pPr>
            <a:r>
              <a:rPr lang="en-US" sz="1400"/>
              <a:t>Detect decision-making patterns;</a:t>
            </a:r>
          </a:p>
          <a:p>
            <a:pPr marL="971550" lvl="1" indent="-285750">
              <a:buFont typeface="Wingdings" pitchFamily="2" charset="2"/>
              <a:buChar char="v"/>
            </a:pPr>
            <a:r>
              <a:rPr lang="en-US" sz="1400" i="0"/>
              <a:t>Perform a preparatory task to an assessment.</a:t>
            </a:r>
          </a:p>
        </p:txBody>
      </p:sp>
      <p:sp>
        <p:nvSpPr>
          <p:cNvPr id="5" name="Dia számának helye 4">
            <a:extLst>
              <a:ext uri="{FF2B5EF4-FFF2-40B4-BE49-F238E27FC236}">
                <a16:creationId xmlns:a16="http://schemas.microsoft.com/office/drawing/2014/main" id="{94349E9F-C6B1-5366-0E1F-029B13BB6CE3}"/>
              </a:ext>
              <a:ext uri="{C183D7F6-B498-43B3-948B-1728B52AA6E4}">
                <adec:decorative xmlns:adec="http://schemas.microsoft.com/office/drawing/2017/decorative" val="1"/>
              </a:ext>
            </a:extLst>
          </p:cNvPr>
          <p:cNvSpPr>
            <a:spLocks noGrp="1"/>
          </p:cNvSpPr>
          <p:nvPr>
            <p:ph type="sldNum" sz="quarter" idx="12"/>
          </p:nvPr>
        </p:nvSpPr>
        <p:spPr/>
        <p:txBody>
          <a:bodyPr/>
          <a:lstStyle/>
          <a:p>
            <a:fld id="{603C3831-48B3-4D06-9C7C-EF573721388A}" type="slidenum">
              <a:rPr lang="hu-HU" smtClean="0"/>
              <a:t>9</a:t>
            </a:fld>
            <a:endParaRPr lang="hu-HU"/>
          </a:p>
        </p:txBody>
      </p:sp>
    </p:spTree>
    <p:extLst>
      <p:ext uri="{BB962C8B-B14F-4D97-AF65-F5344CB8AC3E}">
        <p14:creationId xmlns:p14="http://schemas.microsoft.com/office/powerpoint/2010/main" val="4104594406"/>
      </p:ext>
    </p:extLst>
  </p:cSld>
  <p:clrMapOvr>
    <a:masterClrMapping/>
  </p:clrMapOvr>
</p:sld>
</file>

<file path=ppt/theme/theme1.xml><?xml version="1.0" encoding="utf-8"?>
<a:theme xmlns:a="http://schemas.openxmlformats.org/drawingml/2006/main" name="Master">
  <a:themeElements>
    <a:clrScheme name="ECNL swatch">
      <a:dk1>
        <a:sysClr val="windowText" lastClr="000000"/>
      </a:dk1>
      <a:lt1>
        <a:srgbClr val="FFFFFF"/>
      </a:lt1>
      <a:dk2>
        <a:srgbClr val="004777"/>
      </a:dk2>
      <a:lt2>
        <a:srgbClr val="ECECED"/>
      </a:lt2>
      <a:accent1>
        <a:srgbClr val="004777"/>
      </a:accent1>
      <a:accent2>
        <a:srgbClr val="DC571F"/>
      </a:accent2>
      <a:accent3>
        <a:srgbClr val="F9B324"/>
      </a:accent3>
      <a:accent4>
        <a:srgbClr val="189D98"/>
      </a:accent4>
      <a:accent5>
        <a:srgbClr val="494F4B"/>
      </a:accent5>
      <a:accent6>
        <a:srgbClr val="ECECED"/>
      </a:accent6>
      <a:hlink>
        <a:srgbClr val="189D98"/>
      </a:hlink>
      <a:folHlink>
        <a:srgbClr val="F2875A"/>
      </a:folHlink>
    </a:clrScheme>
    <a:fontScheme name="ECNL Fonts">
      <a:majorFont>
        <a:latin typeface="Barlow Condensed Medium"/>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8BFE6-4D83-4CCC-A3EF-CB328933C9B7}">
  <ds:schemaRefs>
    <ds:schemaRef ds:uri="1fbf4851-1fe8-4378-a6d9-5967d98f316b"/>
    <ds:schemaRef ds:uri="3de9d5bf-d418-443e-b410-1309a960dc90"/>
    <ds:schemaRef ds:uri="54c52d96-f4fd-49ae-979c-6b43e65d47ed"/>
    <ds:schemaRef ds:uri="5dcaf206-b009-4658-99e1-4d638e44d8f5"/>
    <ds:schemaRef ds:uri="9872df18-4186-448d-9aa0-50ef2486cb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3D340E-5D10-4EF8-A329-933730348BA4}">
  <ds:schemaRefs>
    <ds:schemaRef ds:uri="http://schemas.microsoft.com/sharepoint/v3/contenttype/forms"/>
  </ds:schemaRefs>
</ds:datastoreItem>
</file>

<file path=customXml/itemProps3.xml><?xml version="1.0" encoding="utf-8"?>
<ds:datastoreItem xmlns:ds="http://schemas.openxmlformats.org/officeDocument/2006/customXml" ds:itemID="{EF087AE4-641E-41A9-B799-C9E680F26188}">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17</Slides>
  <Notes>7</Notes>
  <HiddenSlides>3</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Master</vt:lpstr>
      <vt:lpstr>European Artificial Intelligence Act</vt:lpstr>
      <vt:lpstr>EU Artificial Intelligence Act</vt:lpstr>
      <vt:lpstr>The AI Act is adopted, what happens now?</vt:lpstr>
      <vt:lpstr>Risk-based approach</vt:lpstr>
      <vt:lpstr>AI Act fundamentals: AI providers vs AI deployers</vt:lpstr>
      <vt:lpstr>Prohibited AI systems (art. 5) (1)</vt:lpstr>
      <vt:lpstr>Prohibited AI systems (art. 5) (2)</vt:lpstr>
      <vt:lpstr>High-risk AI systems (1)</vt:lpstr>
      <vt:lpstr>High-risk AI systems (2)</vt:lpstr>
      <vt:lpstr>General Purpose AI Systems</vt:lpstr>
      <vt:lpstr>Public transparency: EU database</vt:lpstr>
      <vt:lpstr>Redress and individual transparency</vt:lpstr>
      <vt:lpstr>Enforcement</vt:lpstr>
      <vt:lpstr>Implementation</vt:lpstr>
      <vt:lpstr>Important effort to regulate AI but not a golden standard</vt:lpstr>
      <vt:lpstr>Part of a larger regulatory trend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Anna Páger</dc:creator>
  <cp:revision>1</cp:revision>
  <dcterms:created xsi:type="dcterms:W3CDTF">2020-05-27T09:13:43Z</dcterms:created>
  <dcterms:modified xsi:type="dcterms:W3CDTF">2024-12-11T13:43:47Z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_dlc_DocIdItemGuid">
    <vt:lpwstr>2186d654-73b4-405a-b1cc-1e447e0d463b</vt:lpwstr>
  </property>
  <property fmtid="{D5CDD505-2E9C-101B-9397-08002B2CF9AE}" pid="4" name="MediaServiceImageTags">
    <vt:lpwstr/>
  </property>
</Properties>
</file>