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CB9F97F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661" r:id="rId6"/>
    <p:sldId id="375" r:id="rId7"/>
    <p:sldId id="663" r:id="rId8"/>
    <p:sldId id="259" r:id="rId9"/>
    <p:sldId id="376" r:id="rId10"/>
    <p:sldId id="656" r:id="rId11"/>
    <p:sldId id="660" r:id="rId12"/>
    <p:sldId id="552" r:id="rId13"/>
    <p:sldId id="551" r:id="rId14"/>
    <p:sldId id="654" r:id="rId15"/>
    <p:sldId id="658" r:id="rId16"/>
    <p:sldId id="550" r:id="rId17"/>
    <p:sldId id="664" r:id="rId18"/>
    <p:sldId id="723" r:id="rId19"/>
    <p:sldId id="665" r:id="rId20"/>
    <p:sldId id="264" r:id="rId21"/>
  </p:sldIdLst>
  <p:sldSz cx="12192000" cy="6858000"/>
  <p:notesSz cx="6735763" cy="9866313"/>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45091F-FC9E-0477-518D-5616A8D87F20}" name="FRA" initials="FRA" userId="FRA" providerId="None"/>
  <p188:author id="{66D1CE1F-1D86-30EF-47F6-976C328973D8}" name="TANGIANU Alessandra (FRA)" initials="AT" userId="S::Alessandra.TANGIANU@fra.europa.eu::f51bae61-bf45-418d-968a-878b90ee7a02" providerId="AD"/>
  <p188:author id="{AC435C9E-3EBD-A902-DD9A-436503549CCA}" name="Lucia MOKRA (FRA)" initials="LM" userId="Lucia MOKRA (FRA)" providerId="None"/>
  <p188:author id="{9124ECA5-8000-5A3B-74B8-A545084028B6}" name="TILL-TENTSCHERT Ursula (FRA)" initials="UT" userId="S::Ursula.TILL-TENTSCHERT@fra.europa.eu::548d7183-3e9c-4ae0-934a-de176804ba99" providerId="AD"/>
  <p188:author id="{7B8601EC-8823-47E1-B9EE-F367FF4108E7}" name="PELAGATTI Denise (FRA)" initials="P(" userId="S::denise.pelagatti@fra.europa.eu::0e9495c8-80bf-4efb-9b6a-7dd02e0b4f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31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1FD75-7A0A-4BAD-AB89-7DFF8ABB50CC}" v="82" dt="2024-11-27T12:27:54.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9" autoAdjust="0"/>
    <p:restoredTop sz="86424" autoAdjust="0"/>
  </p:normalViewPr>
  <p:slideViewPr>
    <p:cSldViewPr snapToGrid="0">
      <p:cViewPr varScale="1">
        <p:scale>
          <a:sx n="52" d="100"/>
          <a:sy n="52" d="100"/>
        </p:scale>
        <p:origin x="90" y="252"/>
      </p:cViewPr>
      <p:guideLst/>
    </p:cSldViewPr>
  </p:slideViewPr>
  <p:outlineViewPr>
    <p:cViewPr>
      <p:scale>
        <a:sx n="33" d="100"/>
        <a:sy n="33" d="100"/>
      </p:scale>
      <p:origin x="0" y="-44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L-TENTSCHERT Ursula (FRA)" userId="548d7183-3e9c-4ae0-934a-de176804ba99" providerId="ADAL" clId="{787CE396-D9F7-4E83-A3EC-FE7F7AEE7253}"/>
    <pc:docChg chg="undo redo custSel addSld delSld modSld sldOrd">
      <pc:chgData name="TILL-TENTSCHERT Ursula (FRA)" userId="548d7183-3e9c-4ae0-934a-de176804ba99" providerId="ADAL" clId="{787CE396-D9F7-4E83-A3EC-FE7F7AEE7253}" dt="2024-11-20T06:45:28.411" v="3714" actId="1076"/>
      <pc:docMkLst>
        <pc:docMk/>
      </pc:docMkLst>
      <pc:sldChg chg="modSp mod modNotesTx">
        <pc:chgData name="TILL-TENTSCHERT Ursula (FRA)" userId="548d7183-3e9c-4ae0-934a-de176804ba99" providerId="ADAL" clId="{787CE396-D9F7-4E83-A3EC-FE7F7AEE7253}" dt="2024-11-19T21:29:31.889" v="3490" actId="20577"/>
        <pc:sldMkLst>
          <pc:docMk/>
          <pc:sldMk cId="3416233976" sldId="256"/>
        </pc:sldMkLst>
        <pc:spChg chg="mod">
          <ac:chgData name="TILL-TENTSCHERT Ursula (FRA)" userId="548d7183-3e9c-4ae0-934a-de176804ba99" providerId="ADAL" clId="{787CE396-D9F7-4E83-A3EC-FE7F7AEE7253}" dt="2024-11-19T09:28:02.234" v="221" actId="255"/>
          <ac:spMkLst>
            <pc:docMk/>
            <pc:sldMk cId="3416233976" sldId="256"/>
            <ac:spMk id="2" creationId="{D3A40D20-2AF0-A745-B62B-5E718D931D06}"/>
          </ac:spMkLst>
        </pc:spChg>
        <pc:spChg chg="mod">
          <ac:chgData name="TILL-TENTSCHERT Ursula (FRA)" userId="548d7183-3e9c-4ae0-934a-de176804ba99" providerId="ADAL" clId="{787CE396-D9F7-4E83-A3EC-FE7F7AEE7253}" dt="2024-11-19T09:27:55.965" v="220" actId="20577"/>
          <ac:spMkLst>
            <pc:docMk/>
            <pc:sldMk cId="3416233976" sldId="256"/>
            <ac:spMk id="4" creationId="{AB83A85F-CF33-DC0D-EF23-F1DD826B7433}"/>
          </ac:spMkLst>
        </pc:spChg>
      </pc:sldChg>
      <pc:sldChg chg="modSp add mod ord">
        <pc:chgData name="TILL-TENTSCHERT Ursula (FRA)" userId="548d7183-3e9c-4ae0-934a-de176804ba99" providerId="ADAL" clId="{787CE396-D9F7-4E83-A3EC-FE7F7AEE7253}" dt="2024-11-20T06:31:17.163" v="3614"/>
        <pc:sldMkLst>
          <pc:docMk/>
          <pc:sldMk cId="2916978201" sldId="259"/>
        </pc:sldMkLst>
        <pc:spChg chg="mod">
          <ac:chgData name="TILL-TENTSCHERT Ursula (FRA)" userId="548d7183-3e9c-4ae0-934a-de176804ba99" providerId="ADAL" clId="{787CE396-D9F7-4E83-A3EC-FE7F7AEE7253}" dt="2024-11-19T11:01:31.535" v="1002" actId="1076"/>
          <ac:spMkLst>
            <pc:docMk/>
            <pc:sldMk cId="2916978201" sldId="259"/>
            <ac:spMk id="2" creationId="{96C38D23-D3AD-35A2-1569-25C120D4E3B7}"/>
          </ac:spMkLst>
        </pc:spChg>
        <pc:spChg chg="mod">
          <ac:chgData name="TILL-TENTSCHERT Ursula (FRA)" userId="548d7183-3e9c-4ae0-934a-de176804ba99" providerId="ADAL" clId="{787CE396-D9F7-4E83-A3EC-FE7F7AEE7253}" dt="2024-11-19T11:01:38.327" v="1003" actId="1076"/>
          <ac:spMkLst>
            <pc:docMk/>
            <pc:sldMk cId="2916978201" sldId="259"/>
            <ac:spMk id="11" creationId="{F3FFDDAE-B331-43F1-0900-96CDEEE51AA8}"/>
          </ac:spMkLst>
        </pc:spChg>
      </pc:sldChg>
      <pc:sldChg chg="modSp mod">
        <pc:chgData name="TILL-TENTSCHERT Ursula (FRA)" userId="548d7183-3e9c-4ae0-934a-de176804ba99" providerId="ADAL" clId="{787CE396-D9F7-4E83-A3EC-FE7F7AEE7253}" dt="2024-11-19T09:41:02.671" v="283" actId="207"/>
        <pc:sldMkLst>
          <pc:docMk/>
          <pc:sldMk cId="4171599946" sldId="264"/>
        </pc:sldMkLst>
        <pc:spChg chg="mod">
          <ac:chgData name="TILL-TENTSCHERT Ursula (FRA)" userId="548d7183-3e9c-4ae0-934a-de176804ba99" providerId="ADAL" clId="{787CE396-D9F7-4E83-A3EC-FE7F7AEE7253}" dt="2024-11-19T09:41:02.671" v="283" actId="207"/>
          <ac:spMkLst>
            <pc:docMk/>
            <pc:sldMk cId="4171599946" sldId="264"/>
            <ac:spMk id="10" creationId="{A4A2F4F0-92C4-79BE-9029-9921E38BF3A2}"/>
          </ac:spMkLst>
        </pc:spChg>
      </pc:sldChg>
      <pc:sldChg chg="delSp modSp add mod ord modNotesTx">
        <pc:chgData name="TILL-TENTSCHERT Ursula (FRA)" userId="548d7183-3e9c-4ae0-934a-de176804ba99" providerId="ADAL" clId="{787CE396-D9F7-4E83-A3EC-FE7F7AEE7253}" dt="2024-11-20T06:31:55.016" v="3619" actId="20577"/>
        <pc:sldMkLst>
          <pc:docMk/>
          <pc:sldMk cId="1601563987" sldId="375"/>
        </pc:sldMkLst>
        <pc:spChg chg="mod">
          <ac:chgData name="TILL-TENTSCHERT Ursula (FRA)" userId="548d7183-3e9c-4ae0-934a-de176804ba99" providerId="ADAL" clId="{787CE396-D9F7-4E83-A3EC-FE7F7AEE7253}" dt="2024-11-20T06:31:55.016" v="3619" actId="20577"/>
          <ac:spMkLst>
            <pc:docMk/>
            <pc:sldMk cId="1601563987" sldId="375"/>
            <ac:spMk id="2" creationId="{5A596CBD-0DEF-0A94-D1B1-5A8FAD93AD85}"/>
          </ac:spMkLst>
        </pc:spChg>
        <pc:spChg chg="mod">
          <ac:chgData name="TILL-TENTSCHERT Ursula (FRA)" userId="548d7183-3e9c-4ae0-934a-de176804ba99" providerId="ADAL" clId="{787CE396-D9F7-4E83-A3EC-FE7F7AEE7253}" dt="2024-11-20T06:29:26.632" v="3601" actId="1076"/>
          <ac:spMkLst>
            <pc:docMk/>
            <pc:sldMk cId="1601563987" sldId="375"/>
            <ac:spMk id="3" creationId="{721BA574-B31B-6395-480B-B63615F5AA0B}"/>
          </ac:spMkLst>
        </pc:spChg>
        <pc:spChg chg="mod">
          <ac:chgData name="TILL-TENTSCHERT Ursula (FRA)" userId="548d7183-3e9c-4ae0-934a-de176804ba99" providerId="ADAL" clId="{787CE396-D9F7-4E83-A3EC-FE7F7AEE7253}" dt="2024-11-19T10:40:40.056" v="671" actId="6549"/>
          <ac:spMkLst>
            <pc:docMk/>
            <pc:sldMk cId="1601563987" sldId="375"/>
            <ac:spMk id="4" creationId="{4263DF66-8890-F1B8-EE4F-BEACAB9EF7DE}"/>
          </ac:spMkLst>
        </pc:spChg>
        <pc:spChg chg="del mod">
          <ac:chgData name="TILL-TENTSCHERT Ursula (FRA)" userId="548d7183-3e9c-4ae0-934a-de176804ba99" providerId="ADAL" clId="{787CE396-D9F7-4E83-A3EC-FE7F7AEE7253}" dt="2024-11-19T10:39:58.600" v="637" actId="478"/>
          <ac:spMkLst>
            <pc:docMk/>
            <pc:sldMk cId="1601563987" sldId="375"/>
            <ac:spMk id="6" creationId="{D0ADF505-9205-12F2-04D2-4AD5D8226734}"/>
          </ac:spMkLst>
        </pc:spChg>
      </pc:sldChg>
      <pc:sldChg chg="modSp add mod">
        <pc:chgData name="TILL-TENTSCHERT Ursula (FRA)" userId="548d7183-3e9c-4ae0-934a-de176804ba99" providerId="ADAL" clId="{787CE396-D9F7-4E83-A3EC-FE7F7AEE7253}" dt="2024-11-20T06:32:15.025" v="3623" actId="20577"/>
        <pc:sldMkLst>
          <pc:docMk/>
          <pc:sldMk cId="2417740361" sldId="376"/>
        </pc:sldMkLst>
        <pc:spChg chg="mod">
          <ac:chgData name="TILL-TENTSCHERT Ursula (FRA)" userId="548d7183-3e9c-4ae0-934a-de176804ba99" providerId="ADAL" clId="{787CE396-D9F7-4E83-A3EC-FE7F7AEE7253}" dt="2024-11-20T06:32:15.025" v="3623" actId="20577"/>
          <ac:spMkLst>
            <pc:docMk/>
            <pc:sldMk cId="2417740361" sldId="376"/>
            <ac:spMk id="2" creationId="{AB32C730-1AC5-9C6E-BEDC-9897314B919F}"/>
          </ac:spMkLst>
        </pc:spChg>
        <pc:spChg chg="mod">
          <ac:chgData name="TILL-TENTSCHERT Ursula (FRA)" userId="548d7183-3e9c-4ae0-934a-de176804ba99" providerId="ADAL" clId="{787CE396-D9F7-4E83-A3EC-FE7F7AEE7253}" dt="2024-11-19T11:41:33.358" v="1237" actId="14100"/>
          <ac:spMkLst>
            <pc:docMk/>
            <pc:sldMk cId="2417740361" sldId="376"/>
            <ac:spMk id="3" creationId="{CDB3D84A-998C-79C0-E816-71F8F9F6381F}"/>
          </ac:spMkLst>
        </pc:spChg>
        <pc:spChg chg="mod">
          <ac:chgData name="TILL-TENTSCHERT Ursula (FRA)" userId="548d7183-3e9c-4ae0-934a-de176804ba99" providerId="ADAL" clId="{787CE396-D9F7-4E83-A3EC-FE7F7AEE7253}" dt="2024-11-19T11:40:37.889" v="1234" actId="20577"/>
          <ac:spMkLst>
            <pc:docMk/>
            <pc:sldMk cId="2417740361" sldId="376"/>
            <ac:spMk id="4" creationId="{E7CD0282-401E-97DB-0F87-AEB70133DEAF}"/>
          </ac:spMkLst>
        </pc:spChg>
      </pc:sldChg>
      <pc:sldChg chg="del ord">
        <pc:chgData name="TILL-TENTSCHERT Ursula (FRA)" userId="548d7183-3e9c-4ae0-934a-de176804ba99" providerId="ADAL" clId="{787CE396-D9F7-4E83-A3EC-FE7F7AEE7253}" dt="2024-11-19T11:40:46.406" v="1235" actId="47"/>
        <pc:sldMkLst>
          <pc:docMk/>
          <pc:sldMk cId="2208458158" sldId="541"/>
        </pc:sldMkLst>
      </pc:sldChg>
      <pc:sldChg chg="del ord">
        <pc:chgData name="TILL-TENTSCHERT Ursula (FRA)" userId="548d7183-3e9c-4ae0-934a-de176804ba99" providerId="ADAL" clId="{787CE396-D9F7-4E83-A3EC-FE7F7AEE7253}" dt="2024-11-19T11:02:47.009" v="1009" actId="47"/>
        <pc:sldMkLst>
          <pc:docMk/>
          <pc:sldMk cId="3802026036" sldId="547"/>
        </pc:sldMkLst>
      </pc:sldChg>
      <pc:sldChg chg="modSp mod ord modNotesTx">
        <pc:chgData name="TILL-TENTSCHERT Ursula (FRA)" userId="548d7183-3e9c-4ae0-934a-de176804ba99" providerId="ADAL" clId="{787CE396-D9F7-4E83-A3EC-FE7F7AEE7253}" dt="2024-11-20T06:45:28.411" v="3714" actId="1076"/>
        <pc:sldMkLst>
          <pc:docMk/>
          <pc:sldMk cId="3697881391" sldId="550"/>
        </pc:sldMkLst>
        <pc:spChg chg="mod">
          <ac:chgData name="TILL-TENTSCHERT Ursula (FRA)" userId="548d7183-3e9c-4ae0-934a-de176804ba99" providerId="ADAL" clId="{787CE396-D9F7-4E83-A3EC-FE7F7AEE7253}" dt="2024-11-19T17:19:48.667" v="2353" actId="20577"/>
          <ac:spMkLst>
            <pc:docMk/>
            <pc:sldMk cId="3697881391" sldId="550"/>
            <ac:spMk id="2" creationId="{2AC5D7A4-4E82-3B59-5B93-7FF39C0CA841}"/>
          </ac:spMkLst>
        </pc:spChg>
        <pc:spChg chg="mod">
          <ac:chgData name="TILL-TENTSCHERT Ursula (FRA)" userId="548d7183-3e9c-4ae0-934a-de176804ba99" providerId="ADAL" clId="{787CE396-D9F7-4E83-A3EC-FE7F7AEE7253}" dt="2024-11-20T06:45:28.411" v="3714" actId="1076"/>
          <ac:spMkLst>
            <pc:docMk/>
            <pc:sldMk cId="3697881391" sldId="550"/>
            <ac:spMk id="3" creationId="{2E155875-5650-1C4B-B84C-CA18E4E8FC6B}"/>
          </ac:spMkLst>
        </pc:spChg>
      </pc:sldChg>
      <pc:sldChg chg="modSp mod">
        <pc:chgData name="TILL-TENTSCHERT Ursula (FRA)" userId="548d7183-3e9c-4ae0-934a-de176804ba99" providerId="ADAL" clId="{787CE396-D9F7-4E83-A3EC-FE7F7AEE7253}" dt="2024-11-20T06:34:48.802" v="3642" actId="255"/>
        <pc:sldMkLst>
          <pc:docMk/>
          <pc:sldMk cId="310075307" sldId="551"/>
        </pc:sldMkLst>
        <pc:spChg chg="mod">
          <ac:chgData name="TILL-TENTSCHERT Ursula (FRA)" userId="548d7183-3e9c-4ae0-934a-de176804ba99" providerId="ADAL" clId="{787CE396-D9F7-4E83-A3EC-FE7F7AEE7253}" dt="2024-11-20T06:34:48.802" v="3642" actId="255"/>
          <ac:spMkLst>
            <pc:docMk/>
            <pc:sldMk cId="310075307" sldId="551"/>
            <ac:spMk id="5" creationId="{2431B736-D51B-1247-933E-8A660BCCDE8B}"/>
          </ac:spMkLst>
        </pc:spChg>
        <pc:spChg chg="mod">
          <ac:chgData name="TILL-TENTSCHERT Ursula (FRA)" userId="548d7183-3e9c-4ae0-934a-de176804ba99" providerId="ADAL" clId="{787CE396-D9F7-4E83-A3EC-FE7F7AEE7253}" dt="2024-11-19T17:16:37.805" v="2185" actId="6549"/>
          <ac:spMkLst>
            <pc:docMk/>
            <pc:sldMk cId="310075307" sldId="551"/>
            <ac:spMk id="6" creationId="{1868EF57-C77E-0E69-F0DD-DDAE8E5E45FC}"/>
          </ac:spMkLst>
        </pc:spChg>
      </pc:sldChg>
      <pc:sldChg chg="delSp modSp mod ord">
        <pc:chgData name="TILL-TENTSCHERT Ursula (FRA)" userId="548d7183-3e9c-4ae0-934a-de176804ba99" providerId="ADAL" clId="{787CE396-D9F7-4E83-A3EC-FE7F7AEE7253}" dt="2024-11-20T06:42:41.395" v="3666"/>
        <pc:sldMkLst>
          <pc:docMk/>
          <pc:sldMk cId="3923942175" sldId="552"/>
        </pc:sldMkLst>
        <pc:spChg chg="mod">
          <ac:chgData name="TILL-TENTSCHERT Ursula (FRA)" userId="548d7183-3e9c-4ae0-934a-de176804ba99" providerId="ADAL" clId="{787CE396-D9F7-4E83-A3EC-FE7F7AEE7253}" dt="2024-11-20T06:32:38.622" v="3629" actId="20577"/>
          <ac:spMkLst>
            <pc:docMk/>
            <pc:sldMk cId="3923942175" sldId="552"/>
            <ac:spMk id="2" creationId="{934C98AF-B5CD-59A2-D862-EFD5C35C0C5C}"/>
          </ac:spMkLst>
        </pc:spChg>
        <pc:spChg chg="mod">
          <ac:chgData name="TILL-TENTSCHERT Ursula (FRA)" userId="548d7183-3e9c-4ae0-934a-de176804ba99" providerId="ADAL" clId="{787CE396-D9F7-4E83-A3EC-FE7F7AEE7253}" dt="2024-11-20T06:42:34.964" v="3664" actId="114"/>
          <ac:spMkLst>
            <pc:docMk/>
            <pc:sldMk cId="3923942175" sldId="552"/>
            <ac:spMk id="3" creationId="{4CEE1302-5FB6-E577-0A37-E86D94149368}"/>
          </ac:spMkLst>
        </pc:spChg>
        <pc:spChg chg="del">
          <ac:chgData name="TILL-TENTSCHERT Ursula (FRA)" userId="548d7183-3e9c-4ae0-934a-de176804ba99" providerId="ADAL" clId="{787CE396-D9F7-4E83-A3EC-FE7F7AEE7253}" dt="2024-11-20T06:42:12.873" v="3662" actId="478"/>
          <ac:spMkLst>
            <pc:docMk/>
            <pc:sldMk cId="3923942175" sldId="552"/>
            <ac:spMk id="4" creationId="{0A4D3F82-8E1D-D2F3-030B-63AD02CB97C2}"/>
          </ac:spMkLst>
        </pc:spChg>
      </pc:sldChg>
      <pc:sldChg chg="ord">
        <pc:chgData name="TILL-TENTSCHERT Ursula (FRA)" userId="548d7183-3e9c-4ae0-934a-de176804ba99" providerId="ADAL" clId="{787CE396-D9F7-4E83-A3EC-FE7F7AEE7253}" dt="2024-11-19T12:12:23.090" v="1788"/>
        <pc:sldMkLst>
          <pc:docMk/>
          <pc:sldMk cId="1428592287" sldId="654"/>
        </pc:sldMkLst>
      </pc:sldChg>
      <pc:sldChg chg="modSp del mod">
        <pc:chgData name="TILL-TENTSCHERT Ursula (FRA)" userId="548d7183-3e9c-4ae0-934a-de176804ba99" providerId="ADAL" clId="{787CE396-D9F7-4E83-A3EC-FE7F7AEE7253}" dt="2024-11-19T17:40:32.676" v="3063" actId="2696"/>
        <pc:sldMkLst>
          <pc:docMk/>
          <pc:sldMk cId="3206552893" sldId="656"/>
        </pc:sldMkLst>
        <pc:spChg chg="mod">
          <ac:chgData name="TILL-TENTSCHERT Ursula (FRA)" userId="548d7183-3e9c-4ae0-934a-de176804ba99" providerId="ADAL" clId="{787CE396-D9F7-4E83-A3EC-FE7F7AEE7253}" dt="2024-11-19T17:30:57.408" v="2446" actId="1076"/>
          <ac:spMkLst>
            <pc:docMk/>
            <pc:sldMk cId="3206552893" sldId="656"/>
            <ac:spMk id="4" creationId="{51E39A59-4B4D-3E42-270F-13DF56003D9A}"/>
          </ac:spMkLst>
        </pc:spChg>
        <pc:spChg chg="mod">
          <ac:chgData name="TILL-TENTSCHERT Ursula (FRA)" userId="548d7183-3e9c-4ae0-934a-de176804ba99" providerId="ADAL" clId="{787CE396-D9F7-4E83-A3EC-FE7F7AEE7253}" dt="2024-11-19T17:31:06.798" v="2461" actId="20577"/>
          <ac:spMkLst>
            <pc:docMk/>
            <pc:sldMk cId="3206552893" sldId="656"/>
            <ac:spMk id="6" creationId="{F1FFE8A4-4E5C-A221-21E1-C6DC5A0F39FD}"/>
          </ac:spMkLst>
        </pc:spChg>
      </pc:sldChg>
      <pc:sldChg chg="modSp add mod modNotesTx">
        <pc:chgData name="TILL-TENTSCHERT Ursula (FRA)" userId="548d7183-3e9c-4ae0-934a-de176804ba99" providerId="ADAL" clId="{787CE396-D9F7-4E83-A3EC-FE7F7AEE7253}" dt="2024-11-20T06:33:45.654" v="3641" actId="20577"/>
        <pc:sldMkLst>
          <pc:docMk/>
          <pc:sldMk cId="3751919452" sldId="656"/>
        </pc:sldMkLst>
        <pc:spChg chg="mod">
          <ac:chgData name="TILL-TENTSCHERT Ursula (FRA)" userId="548d7183-3e9c-4ae0-934a-de176804ba99" providerId="ADAL" clId="{787CE396-D9F7-4E83-A3EC-FE7F7AEE7253}" dt="2024-11-20T06:33:45.654" v="3641" actId="20577"/>
          <ac:spMkLst>
            <pc:docMk/>
            <pc:sldMk cId="3751919452" sldId="656"/>
            <ac:spMk id="4" creationId="{51E39A59-4B4D-3E42-270F-13DF56003D9A}"/>
          </ac:spMkLst>
        </pc:spChg>
      </pc:sldChg>
      <pc:sldChg chg="add del ord">
        <pc:chgData name="TILL-TENTSCHERT Ursula (FRA)" userId="548d7183-3e9c-4ae0-934a-de176804ba99" providerId="ADAL" clId="{787CE396-D9F7-4E83-A3EC-FE7F7AEE7253}" dt="2024-11-19T12:15:32.540" v="1821" actId="47"/>
        <pc:sldMkLst>
          <pc:docMk/>
          <pc:sldMk cId="2745891361" sldId="657"/>
        </pc:sldMkLst>
      </pc:sldChg>
      <pc:sldChg chg="modSp mod ord modNotesTx">
        <pc:chgData name="TILL-TENTSCHERT Ursula (FRA)" userId="548d7183-3e9c-4ae0-934a-de176804ba99" providerId="ADAL" clId="{787CE396-D9F7-4E83-A3EC-FE7F7AEE7253}" dt="2024-11-20T06:44:36.945" v="3693" actId="20577"/>
        <pc:sldMkLst>
          <pc:docMk/>
          <pc:sldMk cId="3914909367" sldId="658"/>
        </pc:sldMkLst>
        <pc:spChg chg="mod">
          <ac:chgData name="TILL-TENTSCHERT Ursula (FRA)" userId="548d7183-3e9c-4ae0-934a-de176804ba99" providerId="ADAL" clId="{787CE396-D9F7-4E83-A3EC-FE7F7AEE7253}" dt="2024-11-20T06:44:36.945" v="3693" actId="20577"/>
          <ac:spMkLst>
            <pc:docMk/>
            <pc:sldMk cId="3914909367" sldId="658"/>
            <ac:spMk id="2" creationId="{FCF96B1C-8310-CBB0-BDE8-D6D05B984009}"/>
          </ac:spMkLst>
        </pc:spChg>
        <pc:spChg chg="mod">
          <ac:chgData name="TILL-TENTSCHERT Ursula (FRA)" userId="548d7183-3e9c-4ae0-934a-de176804ba99" providerId="ADAL" clId="{787CE396-D9F7-4E83-A3EC-FE7F7AEE7253}" dt="2024-11-19T12:12:33.758" v="1790" actId="1076"/>
          <ac:spMkLst>
            <pc:docMk/>
            <pc:sldMk cId="3914909367" sldId="658"/>
            <ac:spMk id="3" creationId="{0DB64879-CBE6-D8D9-E9D7-DC225019E079}"/>
          </ac:spMkLst>
        </pc:spChg>
        <pc:spChg chg="mod">
          <ac:chgData name="TILL-TENTSCHERT Ursula (FRA)" userId="548d7183-3e9c-4ae0-934a-de176804ba99" providerId="ADAL" clId="{787CE396-D9F7-4E83-A3EC-FE7F7AEE7253}" dt="2024-11-19T12:12:45.718" v="1792" actId="1076"/>
          <ac:spMkLst>
            <pc:docMk/>
            <pc:sldMk cId="3914909367" sldId="658"/>
            <ac:spMk id="4" creationId="{2CE46DEE-29BD-F60D-CB7A-F506D44454D2}"/>
          </ac:spMkLst>
        </pc:spChg>
        <pc:spChg chg="mod">
          <ac:chgData name="TILL-TENTSCHERT Ursula (FRA)" userId="548d7183-3e9c-4ae0-934a-de176804ba99" providerId="ADAL" clId="{787CE396-D9F7-4E83-A3EC-FE7F7AEE7253}" dt="2024-11-19T12:12:41.974" v="1791" actId="1076"/>
          <ac:spMkLst>
            <pc:docMk/>
            <pc:sldMk cId="3914909367" sldId="658"/>
            <ac:spMk id="5" creationId="{81126186-9B7D-01C9-AEF8-99924AA19109}"/>
          </ac:spMkLst>
        </pc:spChg>
      </pc:sldChg>
      <pc:sldChg chg="addSp delSp modSp del mod">
        <pc:chgData name="TILL-TENTSCHERT Ursula (FRA)" userId="548d7183-3e9c-4ae0-934a-de176804ba99" providerId="ADAL" clId="{787CE396-D9F7-4E83-A3EC-FE7F7AEE7253}" dt="2024-11-19T17:40:32.676" v="3063" actId="2696"/>
        <pc:sldMkLst>
          <pc:docMk/>
          <pc:sldMk cId="296130159" sldId="660"/>
        </pc:sldMkLst>
        <pc:spChg chg="add del mod">
          <ac:chgData name="TILL-TENTSCHERT Ursula (FRA)" userId="548d7183-3e9c-4ae0-934a-de176804ba99" providerId="ADAL" clId="{787CE396-D9F7-4E83-A3EC-FE7F7AEE7253}" dt="2024-11-19T12:14:27.988" v="1810"/>
          <ac:spMkLst>
            <pc:docMk/>
            <pc:sldMk cId="296130159" sldId="660"/>
            <ac:spMk id="6" creationId="{589EA25E-6AE0-511F-77C9-D6E5C1A2ED39}"/>
          </ac:spMkLst>
        </pc:spChg>
        <pc:spChg chg="add del mod">
          <ac:chgData name="TILL-TENTSCHERT Ursula (FRA)" userId="548d7183-3e9c-4ae0-934a-de176804ba99" providerId="ADAL" clId="{787CE396-D9F7-4E83-A3EC-FE7F7AEE7253}" dt="2024-11-19T12:15:10.856" v="1820" actId="478"/>
          <ac:spMkLst>
            <pc:docMk/>
            <pc:sldMk cId="296130159" sldId="660"/>
            <ac:spMk id="10" creationId="{D0622AB9-89DF-85B8-E88C-CB1C0D68AD73}"/>
          </ac:spMkLst>
        </pc:spChg>
        <pc:spChg chg="del">
          <ac:chgData name="TILL-TENTSCHERT Ursula (FRA)" userId="548d7183-3e9c-4ae0-934a-de176804ba99" providerId="ADAL" clId="{787CE396-D9F7-4E83-A3EC-FE7F7AEE7253}" dt="2024-11-19T12:13:32.241" v="1795"/>
          <ac:spMkLst>
            <pc:docMk/>
            <pc:sldMk cId="296130159" sldId="660"/>
            <ac:spMk id="11" creationId="{309B3A4C-E4F3-9230-78BD-A0FB58568B56}"/>
          </ac:spMkLst>
        </pc:spChg>
        <pc:spChg chg="add mod">
          <ac:chgData name="TILL-TENTSCHERT Ursula (FRA)" userId="548d7183-3e9c-4ae0-934a-de176804ba99" providerId="ADAL" clId="{787CE396-D9F7-4E83-A3EC-FE7F7AEE7253}" dt="2024-11-19T12:16:05.817" v="1823" actId="1076"/>
          <ac:spMkLst>
            <pc:docMk/>
            <pc:sldMk cId="296130159" sldId="660"/>
            <ac:spMk id="15" creationId="{39A6B393-ECFB-AFE2-3406-C1B42ED77BE4}"/>
          </ac:spMkLst>
        </pc:spChg>
        <pc:picChg chg="add del mod ord">
          <ac:chgData name="TILL-TENTSCHERT Ursula (FRA)" userId="548d7183-3e9c-4ae0-934a-de176804ba99" providerId="ADAL" clId="{787CE396-D9F7-4E83-A3EC-FE7F7AEE7253}" dt="2024-11-19T12:14:17.266" v="1809" actId="478"/>
          <ac:picMkLst>
            <pc:docMk/>
            <pc:sldMk cId="296130159" sldId="660"/>
            <ac:picMk id="4" creationId="{9C2D6E72-E142-5535-25B6-2AC667B4F4D0}"/>
          </ac:picMkLst>
        </pc:picChg>
        <pc:picChg chg="add del mod">
          <ac:chgData name="TILL-TENTSCHERT Ursula (FRA)" userId="548d7183-3e9c-4ae0-934a-de176804ba99" providerId="ADAL" clId="{787CE396-D9F7-4E83-A3EC-FE7F7AEE7253}" dt="2024-11-19T12:14:35.106" v="1814" actId="478"/>
          <ac:picMkLst>
            <pc:docMk/>
            <pc:sldMk cId="296130159" sldId="660"/>
            <ac:picMk id="8" creationId="{10C31306-6F89-43D3-FDA6-10EC2857493E}"/>
          </ac:picMkLst>
        </pc:picChg>
        <pc:picChg chg="add mod">
          <ac:chgData name="TILL-TENTSCHERT Ursula (FRA)" userId="548d7183-3e9c-4ae0-934a-de176804ba99" providerId="ADAL" clId="{787CE396-D9F7-4E83-A3EC-FE7F7AEE7253}" dt="2024-11-19T12:15:03.319" v="1819" actId="1076"/>
          <ac:picMkLst>
            <pc:docMk/>
            <pc:sldMk cId="296130159" sldId="660"/>
            <ac:picMk id="12" creationId="{2FA71E0F-C830-D2AD-8230-17DB8D5D449A}"/>
          </ac:picMkLst>
        </pc:picChg>
        <pc:picChg chg="del">
          <ac:chgData name="TILL-TENTSCHERT Ursula (FRA)" userId="548d7183-3e9c-4ae0-934a-de176804ba99" providerId="ADAL" clId="{787CE396-D9F7-4E83-A3EC-FE7F7AEE7253}" dt="2024-11-19T11:42:00.426" v="1238" actId="478"/>
          <ac:picMkLst>
            <pc:docMk/>
            <pc:sldMk cId="296130159" sldId="660"/>
            <ac:picMk id="13" creationId="{97EFC42F-F403-F499-683F-E6E59E49D696}"/>
          </ac:picMkLst>
        </pc:picChg>
      </pc:sldChg>
      <pc:sldChg chg="add">
        <pc:chgData name="TILL-TENTSCHERT Ursula (FRA)" userId="548d7183-3e9c-4ae0-934a-de176804ba99" providerId="ADAL" clId="{787CE396-D9F7-4E83-A3EC-FE7F7AEE7253}" dt="2024-11-19T17:40:42.534" v="3064"/>
        <pc:sldMkLst>
          <pc:docMk/>
          <pc:sldMk cId="2078751378" sldId="660"/>
        </pc:sldMkLst>
      </pc:sldChg>
      <pc:sldChg chg="modSp new mod">
        <pc:chgData name="TILL-TENTSCHERT Ursula (FRA)" userId="548d7183-3e9c-4ae0-934a-de176804ba99" providerId="ADAL" clId="{787CE396-D9F7-4E83-A3EC-FE7F7AEE7253}" dt="2024-11-20T06:31:49.851" v="3617" actId="20578"/>
        <pc:sldMkLst>
          <pc:docMk/>
          <pc:sldMk cId="2641685635" sldId="661"/>
        </pc:sldMkLst>
        <pc:spChg chg="mod">
          <ac:chgData name="TILL-TENTSCHERT Ursula (FRA)" userId="548d7183-3e9c-4ae0-934a-de176804ba99" providerId="ADAL" clId="{787CE396-D9F7-4E83-A3EC-FE7F7AEE7253}" dt="2024-11-19T12:08:47.891" v="1649" actId="20577"/>
          <ac:spMkLst>
            <pc:docMk/>
            <pc:sldMk cId="2641685635" sldId="661"/>
            <ac:spMk id="2" creationId="{FDBB3D8C-D633-1487-7443-654EA239EB8B}"/>
          </ac:spMkLst>
        </pc:spChg>
        <pc:spChg chg="mod">
          <ac:chgData name="TILL-TENTSCHERT Ursula (FRA)" userId="548d7183-3e9c-4ae0-934a-de176804ba99" providerId="ADAL" clId="{787CE396-D9F7-4E83-A3EC-FE7F7AEE7253}" dt="2024-11-20T06:31:49.851" v="3617" actId="20578"/>
          <ac:spMkLst>
            <pc:docMk/>
            <pc:sldMk cId="2641685635" sldId="661"/>
            <ac:spMk id="3" creationId="{20A01A72-1A44-18A9-38D3-8D15338F9A34}"/>
          </ac:spMkLst>
        </pc:spChg>
      </pc:sldChg>
      <pc:sldChg chg="new del">
        <pc:chgData name="TILL-TENTSCHERT Ursula (FRA)" userId="548d7183-3e9c-4ae0-934a-de176804ba99" providerId="ADAL" clId="{787CE396-D9F7-4E83-A3EC-FE7F7AEE7253}" dt="2024-11-19T11:02:40.148" v="1008" actId="47"/>
        <pc:sldMkLst>
          <pc:docMk/>
          <pc:sldMk cId="3378860523" sldId="662"/>
        </pc:sldMkLst>
      </pc:sldChg>
      <pc:sldChg chg="addSp delSp modSp add mod ord">
        <pc:chgData name="TILL-TENTSCHERT Ursula (FRA)" userId="548d7183-3e9c-4ae0-934a-de176804ba99" providerId="ADAL" clId="{787CE396-D9F7-4E83-A3EC-FE7F7AEE7253}" dt="2024-11-20T06:32:04.579" v="3621" actId="20577"/>
        <pc:sldMkLst>
          <pc:docMk/>
          <pc:sldMk cId="3751820689" sldId="663"/>
        </pc:sldMkLst>
        <pc:spChg chg="mod">
          <ac:chgData name="TILL-TENTSCHERT Ursula (FRA)" userId="548d7183-3e9c-4ae0-934a-de176804ba99" providerId="ADAL" clId="{787CE396-D9F7-4E83-A3EC-FE7F7AEE7253}" dt="2024-11-20T06:32:04.579" v="3621" actId="20577"/>
          <ac:spMkLst>
            <pc:docMk/>
            <pc:sldMk cId="3751820689" sldId="663"/>
            <ac:spMk id="2" creationId="{5A596CBD-0DEF-0A94-D1B1-5A8FAD93AD85}"/>
          </ac:spMkLst>
        </pc:spChg>
        <pc:spChg chg="del mod">
          <ac:chgData name="TILL-TENTSCHERT Ursula (FRA)" userId="548d7183-3e9c-4ae0-934a-de176804ba99" providerId="ADAL" clId="{787CE396-D9F7-4E83-A3EC-FE7F7AEE7253}" dt="2024-11-19T10:50:42.337" v="889" actId="478"/>
          <ac:spMkLst>
            <pc:docMk/>
            <pc:sldMk cId="3751820689" sldId="663"/>
            <ac:spMk id="3" creationId="{721BA574-B31B-6395-480B-B63615F5AA0B}"/>
          </ac:spMkLst>
        </pc:spChg>
        <pc:spChg chg="mod">
          <ac:chgData name="TILL-TENTSCHERT Ursula (FRA)" userId="548d7183-3e9c-4ae0-934a-de176804ba99" providerId="ADAL" clId="{787CE396-D9F7-4E83-A3EC-FE7F7AEE7253}" dt="2024-11-19T11:00:30.521" v="998"/>
          <ac:spMkLst>
            <pc:docMk/>
            <pc:sldMk cId="3751820689" sldId="663"/>
            <ac:spMk id="5" creationId="{FAE82C32-7E7A-3762-5D86-E8AF6E2E029A}"/>
          </ac:spMkLst>
        </pc:spChg>
        <pc:spChg chg="del">
          <ac:chgData name="TILL-TENTSCHERT Ursula (FRA)" userId="548d7183-3e9c-4ae0-934a-de176804ba99" providerId="ADAL" clId="{787CE396-D9F7-4E83-A3EC-FE7F7AEE7253}" dt="2024-11-19T10:50:29.057" v="885" actId="478"/>
          <ac:spMkLst>
            <pc:docMk/>
            <pc:sldMk cId="3751820689" sldId="663"/>
            <ac:spMk id="6" creationId="{E3ABB25F-F0CE-6541-0938-46B31909AAF9}"/>
          </ac:spMkLst>
        </pc:spChg>
        <pc:spChg chg="add mod">
          <ac:chgData name="TILL-TENTSCHERT Ursula (FRA)" userId="548d7183-3e9c-4ae0-934a-de176804ba99" providerId="ADAL" clId="{787CE396-D9F7-4E83-A3EC-FE7F7AEE7253}" dt="2024-11-20T06:28:59.168" v="3600" actId="255"/>
          <ac:spMkLst>
            <pc:docMk/>
            <pc:sldMk cId="3751820689" sldId="663"/>
            <ac:spMk id="8" creationId="{917CB279-A60A-A567-DC25-47F512246032}"/>
          </ac:spMkLst>
        </pc:spChg>
        <pc:spChg chg="del mod">
          <ac:chgData name="TILL-TENTSCHERT Ursula (FRA)" userId="548d7183-3e9c-4ae0-934a-de176804ba99" providerId="ADAL" clId="{787CE396-D9F7-4E83-A3EC-FE7F7AEE7253}" dt="2024-11-19T10:54:09.183" v="957" actId="478"/>
          <ac:spMkLst>
            <pc:docMk/>
            <pc:sldMk cId="3751820689" sldId="663"/>
            <ac:spMk id="10" creationId="{1D480540-1AF2-4C37-4895-BB019AA3D631}"/>
          </ac:spMkLst>
        </pc:spChg>
      </pc:sldChg>
      <pc:sldChg chg="modSp new mod">
        <pc:chgData name="TILL-TENTSCHERT Ursula (FRA)" userId="548d7183-3e9c-4ae0-934a-de176804ba99" providerId="ADAL" clId="{787CE396-D9F7-4E83-A3EC-FE7F7AEE7253}" dt="2024-11-19T21:51:07.066" v="3592" actId="20577"/>
        <pc:sldMkLst>
          <pc:docMk/>
          <pc:sldMk cId="4270304965" sldId="664"/>
        </pc:sldMkLst>
        <pc:spChg chg="mod">
          <ac:chgData name="TILL-TENTSCHERT Ursula (FRA)" userId="548d7183-3e9c-4ae0-934a-de176804ba99" providerId="ADAL" clId="{787CE396-D9F7-4E83-A3EC-FE7F7AEE7253}" dt="2024-11-19T17:38:09.437" v="3040" actId="255"/>
          <ac:spMkLst>
            <pc:docMk/>
            <pc:sldMk cId="4270304965" sldId="664"/>
            <ac:spMk id="2" creationId="{3CCB8562-23F2-7443-34CC-55A84E491C88}"/>
          </ac:spMkLst>
        </pc:spChg>
        <pc:spChg chg="mod">
          <ac:chgData name="TILL-TENTSCHERT Ursula (FRA)" userId="548d7183-3e9c-4ae0-934a-de176804ba99" providerId="ADAL" clId="{787CE396-D9F7-4E83-A3EC-FE7F7AEE7253}" dt="2024-11-19T21:51:07.066" v="3592" actId="20577"/>
          <ac:spMkLst>
            <pc:docMk/>
            <pc:sldMk cId="4270304965" sldId="664"/>
            <ac:spMk id="3" creationId="{C9BF550C-4F16-C897-2AD2-6153DDF67262}"/>
          </ac:spMkLst>
        </pc:spChg>
      </pc:sldChg>
      <pc:sldChg chg="modSp new mod modNotesTx">
        <pc:chgData name="TILL-TENTSCHERT Ursula (FRA)" userId="548d7183-3e9c-4ae0-934a-de176804ba99" providerId="ADAL" clId="{787CE396-D9F7-4E83-A3EC-FE7F7AEE7253}" dt="2024-11-20T06:36:28.592" v="3660" actId="20577"/>
        <pc:sldMkLst>
          <pc:docMk/>
          <pc:sldMk cId="156167879" sldId="665"/>
        </pc:sldMkLst>
        <pc:spChg chg="mod">
          <ac:chgData name="TILL-TENTSCHERT Ursula (FRA)" userId="548d7183-3e9c-4ae0-934a-de176804ba99" providerId="ADAL" clId="{787CE396-D9F7-4E83-A3EC-FE7F7AEE7253}" dt="2024-11-19T17:45:52.053" v="3233" actId="1076"/>
          <ac:spMkLst>
            <pc:docMk/>
            <pc:sldMk cId="156167879" sldId="665"/>
            <ac:spMk id="2" creationId="{D7A8D5E7-9680-B81E-541E-546575A22810}"/>
          </ac:spMkLst>
        </pc:spChg>
        <pc:spChg chg="mod">
          <ac:chgData name="TILL-TENTSCHERT Ursula (FRA)" userId="548d7183-3e9c-4ae0-934a-de176804ba99" providerId="ADAL" clId="{787CE396-D9F7-4E83-A3EC-FE7F7AEE7253}" dt="2024-11-20T06:36:28.592" v="3660" actId="20577"/>
          <ac:spMkLst>
            <pc:docMk/>
            <pc:sldMk cId="156167879" sldId="665"/>
            <ac:spMk id="3" creationId="{BA92CDC6-1E98-41D6-B07F-6D20D5EC9BAD}"/>
          </ac:spMkLst>
        </pc:spChg>
      </pc:sldChg>
      <pc:sldChg chg="add">
        <pc:chgData name="TILL-TENTSCHERT Ursula (FRA)" userId="548d7183-3e9c-4ae0-934a-de176804ba99" providerId="ADAL" clId="{787CE396-D9F7-4E83-A3EC-FE7F7AEE7253}" dt="2024-11-19T17:39:39.026" v="3042"/>
        <pc:sldMkLst>
          <pc:docMk/>
          <pc:sldMk cId="3989267668" sldId="723"/>
        </pc:sldMkLst>
      </pc:sldChg>
    </pc:docChg>
  </pc:docChgLst>
  <pc:docChgLst>
    <pc:chgData name="Marta Pompili" userId="9510bfe0-5b54-409f-9688-79f3002a5c0f" providerId="ADAL" clId="{3C31FD75-7A0A-4BAD-AB89-7DFF8ABB50CC}"/>
    <pc:docChg chg="undo custSel modSld">
      <pc:chgData name="Marta Pompili" userId="9510bfe0-5b54-409f-9688-79f3002a5c0f" providerId="ADAL" clId="{3C31FD75-7A0A-4BAD-AB89-7DFF8ABB50CC}" dt="2024-11-27T12:27:54.047" v="101" actId="13244"/>
      <pc:docMkLst>
        <pc:docMk/>
      </pc:docMkLst>
      <pc:sldChg chg="modSp">
        <pc:chgData name="Marta Pompili" userId="9510bfe0-5b54-409f-9688-79f3002a5c0f" providerId="ADAL" clId="{3C31FD75-7A0A-4BAD-AB89-7DFF8ABB50CC}" dt="2024-11-27T12:27:04.292" v="78" actId="962"/>
        <pc:sldMkLst>
          <pc:docMk/>
          <pc:sldMk cId="2916978201" sldId="259"/>
        </pc:sldMkLst>
        <pc:spChg chg="mod">
          <ac:chgData name="Marta Pompili" userId="9510bfe0-5b54-409f-9688-79f3002a5c0f" providerId="ADAL" clId="{3C31FD75-7A0A-4BAD-AB89-7DFF8ABB50CC}" dt="2024-11-27T12:27:00.772" v="72" actId="962"/>
          <ac:spMkLst>
            <pc:docMk/>
            <pc:sldMk cId="2916978201" sldId="259"/>
            <ac:spMk id="2" creationId="{96C38D23-D3AD-35A2-1569-25C120D4E3B7}"/>
          </ac:spMkLst>
        </pc:spChg>
        <pc:spChg chg="mod">
          <ac:chgData name="Marta Pompili" userId="9510bfe0-5b54-409f-9688-79f3002a5c0f" providerId="ADAL" clId="{3C31FD75-7A0A-4BAD-AB89-7DFF8ABB50CC}" dt="2024-11-27T12:27:02.275" v="74" actId="962"/>
          <ac:spMkLst>
            <pc:docMk/>
            <pc:sldMk cId="2916978201" sldId="259"/>
            <ac:spMk id="11" creationId="{F3FFDDAE-B331-43F1-0900-96CDEEE51AA8}"/>
          </ac:spMkLst>
        </pc:spChg>
        <pc:spChg chg="mod">
          <ac:chgData name="Marta Pompili" userId="9510bfe0-5b54-409f-9688-79f3002a5c0f" providerId="ADAL" clId="{3C31FD75-7A0A-4BAD-AB89-7DFF8ABB50CC}" dt="2024-11-27T12:27:04.292" v="78" actId="962"/>
          <ac:spMkLst>
            <pc:docMk/>
            <pc:sldMk cId="2916978201" sldId="259"/>
            <ac:spMk id="81" creationId="{9C6FBC70-691A-2496-EE0C-1036C15261DF}"/>
          </ac:spMkLst>
        </pc:spChg>
        <pc:picChg chg="mod">
          <ac:chgData name="Marta Pompili" userId="9510bfe0-5b54-409f-9688-79f3002a5c0f" providerId="ADAL" clId="{3C31FD75-7A0A-4BAD-AB89-7DFF8ABB50CC}" dt="2024-11-27T12:27:02.655" v="76" actId="962"/>
          <ac:picMkLst>
            <pc:docMk/>
            <pc:sldMk cId="2916978201" sldId="259"/>
            <ac:picMk id="60" creationId="{3B4A50BD-CDEC-5B08-34C2-BAA0D6A90F23}"/>
          </ac:picMkLst>
        </pc:picChg>
      </pc:sldChg>
      <pc:sldChg chg="modSp mod">
        <pc:chgData name="Marta Pompili" userId="9510bfe0-5b54-409f-9688-79f3002a5c0f" providerId="ADAL" clId="{3C31FD75-7A0A-4BAD-AB89-7DFF8ABB50CC}" dt="2024-11-27T12:27:36.595" v="100" actId="962"/>
        <pc:sldMkLst>
          <pc:docMk/>
          <pc:sldMk cId="310075307" sldId="551"/>
        </pc:sldMkLst>
        <pc:spChg chg="mod">
          <ac:chgData name="Marta Pompili" userId="9510bfe0-5b54-409f-9688-79f3002a5c0f" providerId="ADAL" clId="{3C31FD75-7A0A-4BAD-AB89-7DFF8ABB50CC}" dt="2024-11-27T12:27:35.323" v="98" actId="962"/>
          <ac:spMkLst>
            <pc:docMk/>
            <pc:sldMk cId="310075307" sldId="551"/>
            <ac:spMk id="2" creationId="{B4213091-9839-F3B7-5F60-541D2BE2C7A0}"/>
          </ac:spMkLst>
        </pc:spChg>
        <pc:spChg chg="mod">
          <ac:chgData name="Marta Pompili" userId="9510bfe0-5b54-409f-9688-79f3002a5c0f" providerId="ADAL" clId="{3C31FD75-7A0A-4BAD-AB89-7DFF8ABB50CC}" dt="2024-11-27T12:27:36.595" v="100" actId="962"/>
          <ac:spMkLst>
            <pc:docMk/>
            <pc:sldMk cId="310075307" sldId="551"/>
            <ac:spMk id="4" creationId="{8E7892D1-1B69-0149-B96C-49766A904AA4}"/>
          </ac:spMkLst>
        </pc:spChg>
        <pc:spChg chg="mod">
          <ac:chgData name="Marta Pompili" userId="9510bfe0-5b54-409f-9688-79f3002a5c0f" providerId="ADAL" clId="{3C31FD75-7A0A-4BAD-AB89-7DFF8ABB50CC}" dt="2024-11-27T12:27:33.499" v="96" actId="962"/>
          <ac:spMkLst>
            <pc:docMk/>
            <pc:sldMk cId="310075307" sldId="551"/>
            <ac:spMk id="5" creationId="{2431B736-D51B-1247-933E-8A660BCCDE8B}"/>
          </ac:spMkLst>
        </pc:spChg>
        <pc:spChg chg="mod">
          <ac:chgData name="Marta Pompili" userId="9510bfe0-5b54-409f-9688-79f3002a5c0f" providerId="ADAL" clId="{3C31FD75-7A0A-4BAD-AB89-7DFF8ABB50CC}" dt="2024-11-27T12:27:30.997" v="94" actId="962"/>
          <ac:spMkLst>
            <pc:docMk/>
            <pc:sldMk cId="310075307" sldId="551"/>
            <ac:spMk id="6" creationId="{1868EF57-C77E-0E69-F0DD-DDAE8E5E45FC}"/>
          </ac:spMkLst>
        </pc:spChg>
      </pc:sldChg>
      <pc:sldChg chg="modSp mod">
        <pc:chgData name="Marta Pompili" userId="9510bfe0-5b54-409f-9688-79f3002a5c0f" providerId="ADAL" clId="{3C31FD75-7A0A-4BAD-AB89-7DFF8ABB50CC}" dt="2024-11-27T12:26:33.722" v="60" actId="1076"/>
        <pc:sldMkLst>
          <pc:docMk/>
          <pc:sldMk cId="1428592287" sldId="654"/>
        </pc:sldMkLst>
        <pc:spChg chg="mod">
          <ac:chgData name="Marta Pompili" userId="9510bfe0-5b54-409f-9688-79f3002a5c0f" providerId="ADAL" clId="{3C31FD75-7A0A-4BAD-AB89-7DFF8ABB50CC}" dt="2024-11-27T12:26:16.937" v="55" actId="1076"/>
          <ac:spMkLst>
            <pc:docMk/>
            <pc:sldMk cId="1428592287" sldId="654"/>
            <ac:spMk id="2" creationId="{0B46C22D-9708-5515-2F93-DF9DCD1BF36D}"/>
          </ac:spMkLst>
        </pc:spChg>
        <pc:spChg chg="mod">
          <ac:chgData name="Marta Pompili" userId="9510bfe0-5b54-409f-9688-79f3002a5c0f" providerId="ADAL" clId="{3C31FD75-7A0A-4BAD-AB89-7DFF8ABB50CC}" dt="2024-11-27T12:24:38.355" v="13" actId="962"/>
          <ac:spMkLst>
            <pc:docMk/>
            <pc:sldMk cId="1428592287" sldId="654"/>
            <ac:spMk id="4" creationId="{1DA85270-DF7E-D70E-F588-E6AC2BEF64FF}"/>
          </ac:spMkLst>
        </pc:spChg>
        <pc:spChg chg="mod">
          <ac:chgData name="Marta Pompili" userId="9510bfe0-5b54-409f-9688-79f3002a5c0f" providerId="ADAL" clId="{3C31FD75-7A0A-4BAD-AB89-7DFF8ABB50CC}" dt="2024-11-27T12:24:42.632" v="15" actId="962"/>
          <ac:spMkLst>
            <pc:docMk/>
            <pc:sldMk cId="1428592287" sldId="654"/>
            <ac:spMk id="5" creationId="{D1BDB948-2705-FE2E-7B17-9DE1A69C4215}"/>
          </ac:spMkLst>
        </pc:spChg>
        <pc:picChg chg="mod">
          <ac:chgData name="Marta Pompili" userId="9510bfe0-5b54-409f-9688-79f3002a5c0f" providerId="ADAL" clId="{3C31FD75-7A0A-4BAD-AB89-7DFF8ABB50CC}" dt="2024-11-27T12:26:33.722" v="60" actId="1076"/>
          <ac:picMkLst>
            <pc:docMk/>
            <pc:sldMk cId="1428592287" sldId="654"/>
            <ac:picMk id="1026" creationId="{6B18D4CB-C05E-B578-1ED1-309401DB4F83}"/>
          </ac:picMkLst>
        </pc:picChg>
      </pc:sldChg>
      <pc:sldChg chg="modSp">
        <pc:chgData name="Marta Pompili" userId="9510bfe0-5b54-409f-9688-79f3002a5c0f" providerId="ADAL" clId="{3C31FD75-7A0A-4BAD-AB89-7DFF8ABB50CC}" dt="2024-11-27T12:27:21.073" v="88" actId="14100"/>
        <pc:sldMkLst>
          <pc:docMk/>
          <pc:sldMk cId="3751919452" sldId="656"/>
        </pc:sldMkLst>
        <pc:spChg chg="mod">
          <ac:chgData name="Marta Pompili" userId="9510bfe0-5b54-409f-9688-79f3002a5c0f" providerId="ADAL" clId="{3C31FD75-7A0A-4BAD-AB89-7DFF8ABB50CC}" dt="2024-11-27T12:27:17.351" v="87" actId="962"/>
          <ac:spMkLst>
            <pc:docMk/>
            <pc:sldMk cId="3751919452" sldId="656"/>
            <ac:spMk id="4" creationId="{51E39A59-4B4D-3E42-270F-13DF56003D9A}"/>
          </ac:spMkLst>
        </pc:spChg>
        <pc:spChg chg="mod">
          <ac:chgData name="Marta Pompili" userId="9510bfe0-5b54-409f-9688-79f3002a5c0f" providerId="ADAL" clId="{3C31FD75-7A0A-4BAD-AB89-7DFF8ABB50CC}" dt="2024-11-27T12:27:21.073" v="88" actId="14100"/>
          <ac:spMkLst>
            <pc:docMk/>
            <pc:sldMk cId="3751919452" sldId="656"/>
            <ac:spMk id="5" creationId="{A063B4DB-3804-732A-1EEF-050BE337A99E}"/>
          </ac:spMkLst>
        </pc:spChg>
        <pc:spChg chg="mod">
          <ac:chgData name="Marta Pompili" userId="9510bfe0-5b54-409f-9688-79f3002a5c0f" providerId="ADAL" clId="{3C31FD75-7A0A-4BAD-AB89-7DFF8ABB50CC}" dt="2024-11-27T12:27:15.510" v="83" actId="962"/>
          <ac:spMkLst>
            <pc:docMk/>
            <pc:sldMk cId="3751919452" sldId="656"/>
            <ac:spMk id="6" creationId="{F1FFE8A4-4E5C-A221-21E1-C6DC5A0F39FD}"/>
          </ac:spMkLst>
        </pc:spChg>
      </pc:sldChg>
      <pc:sldChg chg="modSp mod">
        <pc:chgData name="Marta Pompili" userId="9510bfe0-5b54-409f-9688-79f3002a5c0f" providerId="ADAL" clId="{3C31FD75-7A0A-4BAD-AB89-7DFF8ABB50CC}" dt="2024-11-27T12:27:54.047" v="101" actId="13244"/>
        <pc:sldMkLst>
          <pc:docMk/>
          <pc:sldMk cId="3914909367" sldId="658"/>
        </pc:sldMkLst>
        <pc:spChg chg="mod">
          <ac:chgData name="Marta Pompili" userId="9510bfe0-5b54-409f-9688-79f3002a5c0f" providerId="ADAL" clId="{3C31FD75-7A0A-4BAD-AB89-7DFF8ABB50CC}" dt="2024-11-27T12:27:54.047" v="101" actId="13244"/>
          <ac:spMkLst>
            <pc:docMk/>
            <pc:sldMk cId="3914909367" sldId="658"/>
            <ac:spMk id="6" creationId="{B99B70BD-D486-D9ED-F4F1-8765422EEB0D}"/>
          </ac:spMkLst>
        </pc:spChg>
        <pc:spChg chg="mod">
          <ac:chgData name="Marta Pompili" userId="9510bfe0-5b54-409f-9688-79f3002a5c0f" providerId="ADAL" clId="{3C31FD75-7A0A-4BAD-AB89-7DFF8ABB50CC}" dt="2024-11-27T12:24:51.841" v="19" actId="962"/>
          <ac:spMkLst>
            <pc:docMk/>
            <pc:sldMk cId="3914909367" sldId="658"/>
            <ac:spMk id="7" creationId="{A9FAEAF3-C4D8-2321-00C8-735CF68FA3BB}"/>
          </ac:spMkLst>
        </pc:spChg>
      </pc:sldChg>
      <pc:sldChg chg="modSp">
        <pc:chgData name="Marta Pompili" userId="9510bfe0-5b54-409f-9688-79f3002a5c0f" providerId="ADAL" clId="{3C31FD75-7A0A-4BAD-AB89-7DFF8ABB50CC}" dt="2024-11-27T12:26:49.760" v="66" actId="962"/>
        <pc:sldMkLst>
          <pc:docMk/>
          <pc:sldMk cId="3751820689" sldId="663"/>
        </pc:sldMkLst>
        <pc:spChg chg="mod">
          <ac:chgData name="Marta Pompili" userId="9510bfe0-5b54-409f-9688-79f3002a5c0f" providerId="ADAL" clId="{3C31FD75-7A0A-4BAD-AB89-7DFF8ABB50CC}" dt="2024-11-27T12:26:49.760" v="66" actId="962"/>
          <ac:spMkLst>
            <pc:docMk/>
            <pc:sldMk cId="3751820689" sldId="663"/>
            <ac:spMk id="4" creationId="{1F0D3DFF-B269-F74B-E5A2-BE9DE3860485}"/>
          </ac:spMkLst>
        </pc:spChg>
        <pc:spChg chg="mod">
          <ac:chgData name="Marta Pompili" userId="9510bfe0-5b54-409f-9688-79f3002a5c0f" providerId="ADAL" clId="{3C31FD75-7A0A-4BAD-AB89-7DFF8ABB50CC}" dt="2024-11-27T12:26:49.091" v="64" actId="962"/>
          <ac:spMkLst>
            <pc:docMk/>
            <pc:sldMk cId="3751820689" sldId="663"/>
            <ac:spMk id="8" creationId="{917CB279-A60A-A567-DC25-47F512246032}"/>
          </ac:spMkLst>
        </pc:spChg>
      </pc:sldChg>
      <pc:sldChg chg="modSp mod">
        <pc:chgData name="Marta Pompili" userId="9510bfe0-5b54-409f-9688-79f3002a5c0f" providerId="ADAL" clId="{3C31FD75-7A0A-4BAD-AB89-7DFF8ABB50CC}" dt="2024-11-27T12:25:34.251" v="21" actId="962"/>
        <pc:sldMkLst>
          <pc:docMk/>
          <pc:sldMk cId="3989267668" sldId="723"/>
        </pc:sldMkLst>
        <pc:picChg chg="mod">
          <ac:chgData name="Marta Pompili" userId="9510bfe0-5b54-409f-9688-79f3002a5c0f" providerId="ADAL" clId="{3C31FD75-7A0A-4BAD-AB89-7DFF8ABB50CC}" dt="2024-11-27T12:25:34.251" v="21" actId="962"/>
          <ac:picMkLst>
            <pc:docMk/>
            <pc:sldMk cId="3989267668" sldId="723"/>
            <ac:picMk id="9" creationId="{9D795E46-80B5-1D10-52D0-F7D171E6BA9E}"/>
          </ac:picMkLst>
        </pc:picChg>
      </pc:sldChg>
    </pc:docChg>
  </pc:docChgLst>
</pc:chgInfo>
</file>

<file path=ppt/comments/modernComment_100_CB9F97F8.xml><?xml version="1.0" encoding="utf-8"?>
<p188:cmLst xmlns:a="http://schemas.openxmlformats.org/drawingml/2006/main" xmlns:r="http://schemas.openxmlformats.org/officeDocument/2006/relationships" xmlns:p188="http://schemas.microsoft.com/office/powerpoint/2018/8/main">
  <p188:cm id="{DE428679-A232-46AA-9DBC-E95BF4BFE236}" authorId="{9124ECA5-8000-5A3B-74B8-A545084028B6}" status="resolved" created="2023-09-26T07:34:23.165" complete="100000">
    <pc:sldMkLst xmlns:pc="http://schemas.microsoft.com/office/powerpoint/2013/main/command">
      <pc:docMk/>
      <pc:sldMk cId="3416233976" sldId="256"/>
    </pc:sldMkLst>
    <p188:txBody>
      <a:bodyPr/>
      <a:lstStyle/>
      <a:p>
        <a:r>
          <a:rPr lang="en-GB"/>
          <a:t>Add your names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BB585D7-1F54-6845-90E5-6AFE5F43BAF6}" type="datetimeFigureOut">
              <a:rPr lang="en-GB" smtClean="0"/>
              <a:t>27/11/2024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7DC33FC-B6CB-264D-9EE7-676F3C3401A8}" type="slidenum">
              <a:rPr lang="en-GB" smtClean="0"/>
              <a:t>‹N›</a:t>
            </a:fld>
            <a:endParaRPr lang="en-GB"/>
          </a:p>
        </p:txBody>
      </p:sp>
    </p:spTree>
    <p:extLst>
      <p:ext uri="{BB962C8B-B14F-4D97-AF65-F5344CB8AC3E}">
        <p14:creationId xmlns:p14="http://schemas.microsoft.com/office/powerpoint/2010/main" val="366147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a:t>FRA’s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2) Legal &amp; policy frame, with a focus on a just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3)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4 ) Ways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p>
          <a:p>
            <a:pPr marL="0" marR="0" lvl="0" indent="0" algn="l" defTabSz="914400" rtl="0" eaLnBrk="1" fontAlgn="auto" latinLnBrk="0" hangingPunct="1">
              <a:lnSpc>
                <a:spcPct val="100000"/>
              </a:lnSpc>
              <a:spcBef>
                <a:spcPts val="0"/>
              </a:spcBef>
              <a:spcAft>
                <a:spcPts val="0"/>
              </a:spcAft>
              <a:buClrTx/>
              <a:buSzTx/>
              <a:buFontTx/>
              <a:buNone/>
              <a:tabLst/>
              <a:defRPr/>
            </a:pPr>
            <a:r>
              <a:rPr lang="en-DE" sz="2400"/>
              <a:t>For the </a:t>
            </a:r>
            <a:r>
              <a:rPr lang="en-GB" sz="2400"/>
              <a:t>FRA strategic plan 2022-2028 </a:t>
            </a:r>
            <a:r>
              <a:rPr lang="en-DE" sz="2400"/>
              <a:t>7 key f</a:t>
            </a:r>
            <a:r>
              <a:rPr lang="en-GB" sz="2400" b="1" err="1"/>
              <a:t>uture</a:t>
            </a:r>
            <a:r>
              <a:rPr lang="en-GB" sz="2400" b="1"/>
              <a:t> challenges and implications for fundamental rights</a:t>
            </a:r>
            <a:r>
              <a:rPr lang="en-DE" sz="2400" b="1"/>
              <a:t> were identified, climate change was one of those</a:t>
            </a:r>
            <a:endParaRPr lang="en-GB" sz="2400" b="1"/>
          </a:p>
          <a:p>
            <a:endParaRPr lang="en-GB" sz="2400"/>
          </a:p>
          <a:p>
            <a:pPr lvl="1"/>
            <a:r>
              <a:rPr lang="en-GB" sz="2400"/>
              <a:t>Challenges to Justice and the rise of a Security-based Agenda</a:t>
            </a:r>
          </a:p>
          <a:p>
            <a:pPr lvl="1"/>
            <a:r>
              <a:rPr lang="en-GB" sz="2400"/>
              <a:t>Threats to Democratic Value</a:t>
            </a:r>
          </a:p>
          <a:p>
            <a:pPr lvl="1"/>
            <a:r>
              <a:rPr lang="en-GB" sz="2400"/>
              <a:t>Deepening Inequality and Increased Discrimination</a:t>
            </a:r>
          </a:p>
          <a:p>
            <a:pPr lvl="1"/>
            <a:r>
              <a:rPr lang="en-GB" sz="2400"/>
              <a:t>Changing Patterns of Migration</a:t>
            </a:r>
          </a:p>
          <a:p>
            <a:pPr lvl="1"/>
            <a:r>
              <a:rPr lang="en-GB" sz="2400"/>
              <a:t>Economic and Social Trends</a:t>
            </a:r>
          </a:p>
          <a:p>
            <a:pPr lvl="1"/>
            <a:r>
              <a:rPr lang="en-GB" sz="2400"/>
              <a:t>Digital Transformation and AI</a:t>
            </a:r>
          </a:p>
          <a:p>
            <a:pPr lvl="1"/>
            <a:r>
              <a:rPr lang="en-GB" sz="2400" b="1">
                <a:solidFill>
                  <a:srgbClr val="FF0000"/>
                </a:solidFill>
              </a:rPr>
              <a:t>Climate Change</a:t>
            </a:r>
          </a:p>
          <a:p>
            <a:endParaRPr lang="en-GB" sz="1000">
              <a:latin typeface="+mn-lt"/>
            </a:endParaRPr>
          </a:p>
        </p:txBody>
      </p:sp>
      <p:sp>
        <p:nvSpPr>
          <p:cNvPr id="4" name="Slide Number Placeholder 3"/>
          <p:cNvSpPr>
            <a:spLocks noGrp="1"/>
          </p:cNvSpPr>
          <p:nvPr>
            <p:ph type="sldNum" sz="quarter" idx="5"/>
          </p:nvPr>
        </p:nvSpPr>
        <p:spPr/>
        <p:txBody>
          <a:bodyPr/>
          <a:lstStyle/>
          <a:p>
            <a:fld id="{F7DC33FC-B6CB-264D-9EE7-676F3C3401A8}" type="slidenum">
              <a:rPr lang="en-GB" smtClean="0"/>
              <a:t>1</a:t>
            </a:fld>
            <a:endParaRPr lang="en-GB"/>
          </a:p>
        </p:txBody>
      </p:sp>
    </p:spTree>
    <p:extLst>
      <p:ext uri="{BB962C8B-B14F-4D97-AF65-F5344CB8AC3E}">
        <p14:creationId xmlns:p14="http://schemas.microsoft.com/office/powerpoint/2010/main" val="203257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‘Inability to keep home adequately warm’ is one of the key indicators used to measure energy poverty in the EU.</a:t>
            </a:r>
          </a:p>
          <a:p>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In 2023, 10.3% of the EU population were unable to keep their home adequately warm. </a:t>
            </a:r>
            <a:r>
              <a:rPr lang="en-GB">
                <a:latin typeface="+mn-lt"/>
              </a:rPr>
              <a:t>That is a sharp increase from 2021, when the percentage was 6.9 %, </a:t>
            </a:r>
            <a:r>
              <a:rPr lang="en-GB" sz="1200">
                <a:latin typeface="+mn-lt"/>
              </a:rPr>
              <a:t>showing also that the population faces increased levels of energy poverty. </a:t>
            </a:r>
            <a:r>
              <a:rPr lang="en-GB">
                <a:highlight>
                  <a:srgbClr val="FFFF00"/>
                </a:highlight>
                <a:latin typeface="+mn-lt"/>
              </a:rPr>
              <a:t>There is a lack of data for children and youth living in households with energy poverty. </a:t>
            </a:r>
            <a:r>
              <a:rPr lang="en-GB" sz="1200">
                <a:latin typeface="+mn-lt"/>
              </a:rPr>
              <a:t>Despite the well-established fact that poverty affects more the youngest populations, age disaggregated data on energy poverty and this indicator are not published either by Eurostat or by EPAH (the Energy Poverty Advisory Hub). </a:t>
            </a:r>
            <a:r>
              <a:rPr lang="en-GB" sz="1200">
                <a:effectLst/>
                <a:latin typeface="+mn-lt"/>
                <a:ea typeface="Aptos" panose="020B0004020202020204" pitchFamily="34" charset="0"/>
                <a:cs typeface="Aptos" panose="020B0004020202020204" pitchFamily="34" charset="0"/>
              </a:rPr>
              <a:t>Given the consequences of poverty and energy poverty that were presented above, it requires a thorough disaggregation of all relevant indicators 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333333"/>
              </a:solidFill>
              <a:effectLst/>
              <a:highlight>
                <a:srgbClr val="FFFFFF"/>
              </a:highligh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Data collected between 2019 and 2022 from different FRA surveys on hard-to-reach populations – while not directly comparable – show that immigrants, descendants of immigrants, and Roma and Travellers have a considerably higher risk of experiencing energy poverty than the average in the EU-27. The proportion in the EU-27 (first green column) was 9 % in 2022. Among immigrants and descendants of immigrants (4 subsequent orange columns), people of Syrian descent are at the highest risk of energy poverty, with nearly a third (31 %) not being able to keep their home adequately warm, followed by people of North African descent (19 %). The Roma surveys (two last columns) also indicate much higher percentages than the EU average. </a:t>
            </a:r>
          </a:p>
        </p:txBody>
      </p:sp>
      <p:sp>
        <p:nvSpPr>
          <p:cNvPr id="4" name="Slide Number Placeholder 3"/>
          <p:cNvSpPr>
            <a:spLocks noGrp="1"/>
          </p:cNvSpPr>
          <p:nvPr>
            <p:ph type="sldNum" sz="quarter" idx="5"/>
          </p:nvPr>
        </p:nvSpPr>
        <p:spPr/>
        <p:txBody>
          <a:bodyPr/>
          <a:lstStyle/>
          <a:p>
            <a:fld id="{F7DC33FC-B6CB-264D-9EE7-676F3C3401A8}" type="slidenum">
              <a:rPr lang="en-GB" smtClean="0"/>
              <a:t>15</a:t>
            </a:fld>
            <a:endParaRPr lang="en-GB"/>
          </a:p>
        </p:txBody>
      </p:sp>
    </p:spTree>
    <p:extLst>
      <p:ext uri="{BB962C8B-B14F-4D97-AF65-F5344CB8AC3E}">
        <p14:creationId xmlns:p14="http://schemas.microsoft.com/office/powerpoint/2010/main" val="277201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Times New Roman" panose="02020603050405020304" pitchFamily="18" charset="0"/>
                <a:cs typeface="Arial" panose="020B0604020202020204" pitchFamily="34" charset="0"/>
              </a:rPr>
              <a:t>HRBA:</a:t>
            </a:r>
          </a:p>
          <a:p>
            <a:endParaRPr lang="en-GB" sz="1800" b="1">
              <a:effectLst/>
              <a:latin typeface="Calibri" panose="020F050202020403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b="0">
                <a:effectLst/>
                <a:latin typeface="Calibri" panose="020F0502020204030204" pitchFamily="34" charset="0"/>
                <a:ea typeface="Times New Roman" panose="02020603050405020304" pitchFamily="18" charset="0"/>
                <a:cs typeface="Arial" panose="020B0604020202020204" pitchFamily="34" charset="0"/>
              </a:rPr>
              <a:t>Explicit grounding in human rights </a:t>
            </a:r>
          </a:p>
          <a:p>
            <a:pPr marL="285750" indent="-285750">
              <a:buFont typeface="Arial" panose="020B0604020202020204" pitchFamily="34" charset="0"/>
              <a:buChar char="•"/>
            </a:pPr>
            <a:r>
              <a:rPr lang="en-GB" sz="1800" b="0">
                <a:effectLst/>
                <a:latin typeface="Calibri" panose="020F0502020204030204" pitchFamily="34" charset="0"/>
                <a:ea typeface="Times New Roman" panose="02020603050405020304" pitchFamily="18" charset="0"/>
                <a:cs typeface="Arial" panose="020B0604020202020204" pitchFamily="34" charset="0"/>
              </a:rPr>
              <a:t>Attention to people in situations of vulnerability </a:t>
            </a:r>
          </a:p>
          <a:p>
            <a:pPr marL="285750" indent="-285750">
              <a:buFont typeface="Arial" panose="020B0604020202020204" pitchFamily="34" charset="0"/>
              <a:buChar char="•"/>
            </a:pPr>
            <a:r>
              <a:rPr lang="en-GB" sz="1800" b="0">
                <a:effectLst/>
                <a:latin typeface="Calibri" panose="020F0502020204030204" pitchFamily="34" charset="0"/>
                <a:ea typeface="Times New Roman" panose="02020603050405020304" pitchFamily="18" charset="0"/>
                <a:cs typeface="Times New Roman" panose="02020603050405020304" pitchFamily="18" charset="0"/>
              </a:rPr>
              <a:t>Non-discrimination</a:t>
            </a:r>
            <a:r>
              <a:rPr lang="en-GB" sz="1800" b="0">
                <a:solidFill>
                  <a:srgbClr val="202328"/>
                </a:solidFill>
                <a:effectLst/>
                <a:latin typeface="Calibri" panose="020F050202020403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GB" sz="1800" b="0">
                <a:effectLst/>
                <a:latin typeface="Calibri" panose="020F0502020204030204" pitchFamily="34" charset="0"/>
                <a:ea typeface="Times New Roman" panose="02020603050405020304" pitchFamily="18" charset="0"/>
                <a:cs typeface="Times New Roman" panose="02020603050405020304" pitchFamily="18" charset="0"/>
              </a:rPr>
              <a:t>Participation </a:t>
            </a:r>
          </a:p>
          <a:p>
            <a:pPr marL="285750" indent="-285750">
              <a:buFont typeface="Arial" panose="020B0604020202020204" pitchFamily="34" charset="0"/>
              <a:buChar char="•"/>
            </a:pPr>
            <a:r>
              <a:rPr lang="en-GB" sz="1800" b="0">
                <a:effectLst/>
                <a:latin typeface="Calibri" panose="020F0502020204030204" pitchFamily="34" charset="0"/>
                <a:ea typeface="Times New Roman" panose="02020603050405020304" pitchFamily="18" charset="0"/>
                <a:cs typeface="Times New Roman" panose="02020603050405020304" pitchFamily="18" charset="0"/>
              </a:rPr>
              <a:t>Accountability: </a:t>
            </a:r>
            <a:r>
              <a:rPr lang="en-GB" sz="1800">
                <a:effectLst/>
                <a:latin typeface="Calibri" panose="020F0502020204030204" pitchFamily="34" charset="0"/>
                <a:ea typeface="Times New Roman" panose="02020603050405020304" pitchFamily="18" charset="0"/>
                <a:cs typeface="Times New Roman" panose="02020603050405020304" pitchFamily="18" charset="0"/>
              </a:rPr>
              <a:t>Accountability relies on a robust legal and regulatory framework that protects rights and provides effective redress mechanisms. </a:t>
            </a:r>
          </a:p>
          <a:p>
            <a:pPr marL="285750" indent="-285750">
              <a:buFont typeface="Arial" panose="020B0604020202020204" pitchFamily="34" charset="0"/>
              <a:buChar char="•"/>
            </a:pPr>
            <a:r>
              <a:rPr lang="en-GB" sz="1800" b="0">
                <a:effectLst/>
                <a:latin typeface="Calibri" panose="020F0502020204030204" pitchFamily="34" charset="0"/>
                <a:cs typeface="Times New Roman" panose="02020603050405020304" pitchFamily="18" charset="0"/>
              </a:rPr>
              <a:t>Monitoring</a:t>
            </a:r>
          </a:p>
          <a:p>
            <a:pPr marL="285750" indent="-285750">
              <a:buFont typeface="Arial" panose="020B0604020202020204" pitchFamily="34" charset="0"/>
              <a:buChar char="•"/>
            </a:pPr>
            <a:r>
              <a:rPr lang="en-GB" sz="1800" b="0">
                <a:effectLst/>
                <a:latin typeface="Calibri" panose="020F0502020204030204" pitchFamily="34" charset="0"/>
                <a:cs typeface="Times New Roman" panose="02020603050405020304" pitchFamily="18" charset="0"/>
              </a:rPr>
              <a:t>Sustainable production and consumption</a:t>
            </a:r>
            <a:endParaRPr lang="en-GB" b="0"/>
          </a:p>
        </p:txBody>
      </p:sp>
      <p:sp>
        <p:nvSpPr>
          <p:cNvPr id="4" name="Slide Number Placeholder 3"/>
          <p:cNvSpPr>
            <a:spLocks noGrp="1"/>
          </p:cNvSpPr>
          <p:nvPr>
            <p:ph type="sldNum" sz="quarter" idx="5"/>
          </p:nvPr>
        </p:nvSpPr>
        <p:spPr/>
        <p:txBody>
          <a:bodyPr/>
          <a:lstStyle/>
          <a:p>
            <a:fld id="{F7DC33FC-B6CB-264D-9EE7-676F3C3401A8}" type="slidenum">
              <a:rPr lang="en-GB" smtClean="0"/>
              <a:t>16</a:t>
            </a:fld>
            <a:endParaRPr lang="en-GB"/>
          </a:p>
        </p:txBody>
      </p:sp>
    </p:spTree>
    <p:extLst>
      <p:ext uri="{BB962C8B-B14F-4D97-AF65-F5344CB8AC3E}">
        <p14:creationId xmlns:p14="http://schemas.microsoft.com/office/powerpoint/2010/main" val="195901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17</a:t>
            </a:fld>
            <a:endParaRPr lang="en-GB"/>
          </a:p>
        </p:txBody>
      </p:sp>
    </p:spTree>
    <p:extLst>
      <p:ext uri="{BB962C8B-B14F-4D97-AF65-F5344CB8AC3E}">
        <p14:creationId xmlns:p14="http://schemas.microsoft.com/office/powerpoint/2010/main" val="261948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It provides positive examples and examples of shortcomings or inconsistencies in the implementation of existing EU legislation, identifies areas in need of improvement and offers solutions for closing existing gaps.</a:t>
            </a:r>
          </a:p>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3</a:t>
            </a:fld>
            <a:endParaRPr lang="en-GB"/>
          </a:p>
        </p:txBody>
      </p:sp>
    </p:spTree>
    <p:extLst>
      <p:ext uri="{BB962C8B-B14F-4D97-AF65-F5344CB8AC3E}">
        <p14:creationId xmlns:p14="http://schemas.microsoft.com/office/powerpoint/2010/main" val="341428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5</a:t>
            </a:fld>
            <a:endParaRPr lang="en-GB"/>
          </a:p>
        </p:txBody>
      </p:sp>
    </p:spTree>
    <p:extLst>
      <p:ext uri="{BB962C8B-B14F-4D97-AF65-F5344CB8AC3E}">
        <p14:creationId xmlns:p14="http://schemas.microsoft.com/office/powerpoint/2010/main" val="20307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6</a:t>
            </a:fld>
            <a:endParaRPr lang="en-GB"/>
          </a:p>
        </p:txBody>
      </p:sp>
    </p:spTree>
    <p:extLst>
      <p:ext uri="{BB962C8B-B14F-4D97-AF65-F5344CB8AC3E}">
        <p14:creationId xmlns:p14="http://schemas.microsoft.com/office/powerpoint/2010/main" val="425300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Premept</a:t>
            </a:r>
            <a:r>
              <a:rPr lang="en-GB"/>
              <a:t> the results, I can already say that it </a:t>
            </a:r>
          </a:p>
        </p:txBody>
      </p:sp>
      <p:sp>
        <p:nvSpPr>
          <p:cNvPr id="4" name="Slide Number Placeholder 3"/>
          <p:cNvSpPr>
            <a:spLocks noGrp="1"/>
          </p:cNvSpPr>
          <p:nvPr>
            <p:ph type="sldNum" sz="quarter" idx="5"/>
          </p:nvPr>
        </p:nvSpPr>
        <p:spPr/>
        <p:txBody>
          <a:bodyPr/>
          <a:lstStyle/>
          <a:p>
            <a:fld id="{F7DC33FC-B6CB-264D-9EE7-676F3C3401A8}" type="slidenum">
              <a:rPr lang="en-GB" smtClean="0"/>
              <a:t>7</a:t>
            </a:fld>
            <a:endParaRPr lang="en-GB"/>
          </a:p>
        </p:txBody>
      </p:sp>
    </p:spTree>
    <p:extLst>
      <p:ext uri="{BB962C8B-B14F-4D97-AF65-F5344CB8AC3E}">
        <p14:creationId xmlns:p14="http://schemas.microsoft.com/office/powerpoint/2010/main" val="282061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
            </a:r>
            <a:r>
              <a:rPr lang="en-DE" err="1"/>
              <a:t>eedle</a:t>
            </a:r>
            <a:r>
              <a:rPr lang="en-DE"/>
              <a:t> in the haystack search</a:t>
            </a:r>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8</a:t>
            </a:fld>
            <a:endParaRPr lang="en-GB"/>
          </a:p>
        </p:txBody>
      </p:sp>
    </p:spTree>
    <p:extLst>
      <p:ext uri="{BB962C8B-B14F-4D97-AF65-F5344CB8AC3E}">
        <p14:creationId xmlns:p14="http://schemas.microsoft.com/office/powerpoint/2010/main" val="106905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9</a:t>
            </a:fld>
            <a:endParaRPr lang="en-GB"/>
          </a:p>
        </p:txBody>
      </p:sp>
    </p:spTree>
    <p:extLst>
      <p:ext uri="{BB962C8B-B14F-4D97-AF65-F5344CB8AC3E}">
        <p14:creationId xmlns:p14="http://schemas.microsoft.com/office/powerpoint/2010/main" val="299378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7000"/>
              </a:lnSpc>
              <a:spcBef>
                <a:spcPts val="600"/>
              </a:spcBef>
              <a:spcAft>
                <a:spcPts val="1200"/>
              </a:spcAft>
            </a:pPr>
            <a:r>
              <a:rPr lang="en-GB" sz="1800" b="1">
                <a:solidFill>
                  <a:srgbClr val="525E65"/>
                </a:solidFill>
                <a:effectLst/>
                <a:latin typeface="Calibri" panose="020F0502020204030204" pitchFamily="34" charset="0"/>
                <a:ea typeface="Times New Roman" panose="02020603050405020304" pitchFamily="18" charset="0"/>
                <a:cs typeface="Times New Roman" panose="02020603050405020304" pitchFamily="18" charset="0"/>
              </a:rPr>
              <a:t>Solidarity: Article 37: Environmental protection</a:t>
            </a:r>
          </a:p>
          <a:p>
            <a:r>
              <a:rPr lang="en-GB" sz="1800">
                <a:effectLst/>
                <a:latin typeface="Calibri" panose="020F0502020204030204" pitchFamily="34" charset="0"/>
                <a:ea typeface="Times New Roman" panose="02020603050405020304" pitchFamily="18" charset="0"/>
                <a:cs typeface="Times New Roman" panose="02020603050405020304" pitchFamily="18" charset="0"/>
              </a:rPr>
              <a:t>A high level of environmental protection and the improvement of the quality of the environment must be integrated into the policies of the Union and ensured in accordance with the principle of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A0A0A"/>
                </a:solidFill>
                <a:effectLst/>
                <a:latin typeface="Calibri" panose="020F0502020204030204" pitchFamily="34" charset="0"/>
                <a:ea typeface="Times New Roman" panose="02020603050405020304" pitchFamily="18" charset="0"/>
                <a:cs typeface="Arial" panose="020B0604020202020204" pitchFamily="34" charset="0"/>
              </a:rPr>
              <a:t>Although Article 37 of the Charter is a principle and not a right, it can be read in conjunction with other Charter rights to enhance the protection of the individual in the context of the environment.</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12</a:t>
            </a:fld>
            <a:endParaRPr lang="en-GB"/>
          </a:p>
        </p:txBody>
      </p:sp>
    </p:spTree>
    <p:extLst>
      <p:ext uri="{BB962C8B-B14F-4D97-AF65-F5344CB8AC3E}">
        <p14:creationId xmlns:p14="http://schemas.microsoft.com/office/powerpoint/2010/main" val="8840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The definition of energy poverty is included in the Directive EU 2023/1791 on energy efficiency and Regulation EU 2023/955 establishing a Social Climate Fund: Energy poverty refers to a household’s lack of access to essential energy services, namely services that provide basic levels and decent standards of living and health, including adequate heating, hot water, cooling, lighting and energy to power appliances.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The EU is committed to addressing energy poverty and ensuring a fair and just transition in Europe, as part of the European Green Deal. The Commission has adopted a specific recommendation on energy poverty in 2023. In this guidance, age is not expressly considered as an influential household characteristic, but households with higher energy needs are considered to include families with children and older persons. Households of young adults are not dealt with separately.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endParaRPr lang="en-GB"/>
          </a:p>
        </p:txBody>
      </p:sp>
      <p:sp>
        <p:nvSpPr>
          <p:cNvPr id="4" name="Slide Number Placeholder 3"/>
          <p:cNvSpPr>
            <a:spLocks noGrp="1"/>
          </p:cNvSpPr>
          <p:nvPr>
            <p:ph type="sldNum" sz="quarter" idx="5"/>
          </p:nvPr>
        </p:nvSpPr>
        <p:spPr/>
        <p:txBody>
          <a:bodyPr/>
          <a:lstStyle/>
          <a:p>
            <a:fld id="{F7DC33FC-B6CB-264D-9EE7-676F3C3401A8}" type="slidenum">
              <a:rPr lang="en-GB" smtClean="0"/>
              <a:t>13</a:t>
            </a:fld>
            <a:endParaRPr lang="en-GB"/>
          </a:p>
        </p:txBody>
      </p:sp>
    </p:spTree>
    <p:extLst>
      <p:ext uri="{BB962C8B-B14F-4D97-AF65-F5344CB8AC3E}">
        <p14:creationId xmlns:p14="http://schemas.microsoft.com/office/powerpoint/2010/main" val="3100874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alpha val="4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592BC3-D4F9-3144-BA76-5076680AC2F2}"/>
              </a:ext>
            </a:extLst>
          </p:cNvPr>
          <p:cNvSpPr/>
          <p:nvPr userDrawn="1"/>
        </p:nvSpPr>
        <p:spPr>
          <a:xfrm>
            <a:off x="6576647" y="1080216"/>
            <a:ext cx="5615353" cy="28191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4FB37D54-DF4C-0243-85DC-E25127CFE969}"/>
              </a:ext>
            </a:extLst>
          </p:cNvPr>
          <p:cNvSpPr/>
          <p:nvPr userDrawn="1"/>
        </p:nvSpPr>
        <p:spPr>
          <a:xfrm>
            <a:off x="-3309" y="503999"/>
            <a:ext cx="11357110" cy="5852351"/>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6" name="Rectangle 25">
            <a:extLst>
              <a:ext uri="{FF2B5EF4-FFF2-40B4-BE49-F238E27FC236}">
                <a16:creationId xmlns:a16="http://schemas.microsoft.com/office/drawing/2014/main" id="{D5D87E96-C4D5-854D-9225-EEAB9BE3F7C9}"/>
              </a:ext>
            </a:extLst>
          </p:cNvPr>
          <p:cNvSpPr/>
          <p:nvPr userDrawn="1"/>
        </p:nvSpPr>
        <p:spPr>
          <a:xfrm>
            <a:off x="5615353" y="2741946"/>
            <a:ext cx="6401257" cy="36120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Rectangle 23">
            <a:extLst>
              <a:ext uri="{FF2B5EF4-FFF2-40B4-BE49-F238E27FC236}">
                <a16:creationId xmlns:a16="http://schemas.microsoft.com/office/drawing/2014/main" id="{39DF5D56-AA15-9247-B01F-899DC2B94825}"/>
              </a:ext>
            </a:extLst>
          </p:cNvPr>
          <p:cNvSpPr/>
          <p:nvPr userDrawn="1"/>
        </p:nvSpPr>
        <p:spPr>
          <a:xfrm>
            <a:off x="6716568" y="2741945"/>
            <a:ext cx="5300042" cy="1991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5" name="Rectangle 24">
            <a:extLst>
              <a:ext uri="{FF2B5EF4-FFF2-40B4-BE49-F238E27FC236}">
                <a16:creationId xmlns:a16="http://schemas.microsoft.com/office/drawing/2014/main" id="{16A5EB9D-6A3B-3B45-82B4-5E679792601E}"/>
              </a:ext>
            </a:extLst>
          </p:cNvPr>
          <p:cNvSpPr/>
          <p:nvPr userDrawn="1"/>
        </p:nvSpPr>
        <p:spPr>
          <a:xfrm>
            <a:off x="7385540" y="2965937"/>
            <a:ext cx="4175839" cy="26739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9F128354-084D-D546-9468-6A75BAE9206F}"/>
              </a:ext>
            </a:extLst>
          </p:cNvPr>
          <p:cNvSpPr/>
          <p:nvPr userDrawn="1"/>
        </p:nvSpPr>
        <p:spPr>
          <a:xfrm>
            <a:off x="1" y="1"/>
            <a:ext cx="5615352" cy="5852352"/>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Rectangle 8">
            <a:extLst>
              <a:ext uri="{FF2B5EF4-FFF2-40B4-BE49-F238E27FC236}">
                <a16:creationId xmlns:a16="http://schemas.microsoft.com/office/drawing/2014/main" id="{A17E4B79-4A69-0549-BDE9-386559BA9CF2}"/>
              </a:ext>
            </a:extLst>
          </p:cNvPr>
          <p:cNvSpPr/>
          <p:nvPr userDrawn="1"/>
        </p:nvSpPr>
        <p:spPr>
          <a:xfrm>
            <a:off x="-3309" y="1082565"/>
            <a:ext cx="11357109" cy="4053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E197F6CB-A9AA-E749-9845-DD994DF53B4F}"/>
              </a:ext>
            </a:extLst>
          </p:cNvPr>
          <p:cNvSpPr>
            <a:spLocks noGrp="1"/>
          </p:cNvSpPr>
          <p:nvPr>
            <p:ph type="ctrTitle" hasCustomPrompt="1"/>
          </p:nvPr>
        </p:nvSpPr>
        <p:spPr>
          <a:xfrm>
            <a:off x="720000" y="2520000"/>
            <a:ext cx="9000000" cy="553998"/>
          </a:xfrm>
          <a:prstGeom prst="rect">
            <a:avLst/>
          </a:prstGeom>
        </p:spPr>
        <p:txBody>
          <a:bodyPr wrap="square" lIns="0" tIns="0" rIns="0" bIns="0" anchor="b">
            <a:spAutoFit/>
          </a:bodyPr>
          <a:lstStyle>
            <a:lvl1pPr algn="l">
              <a:defRPr sz="4000" b="1"/>
            </a:lvl1pPr>
          </a:lstStyle>
          <a:p>
            <a:r>
              <a:rPr lang="en-GB"/>
              <a:t>CLICK TO EDIT MASTER TITLE STYLE</a:t>
            </a:r>
            <a:endParaRPr lang="en-LU"/>
          </a:p>
        </p:txBody>
      </p:sp>
      <p:pic>
        <p:nvPicPr>
          <p:cNvPr id="20" name="Picture 19">
            <a:extLst>
              <a:ext uri="{FF2B5EF4-FFF2-40B4-BE49-F238E27FC236}">
                <a16:creationId xmlns:a16="http://schemas.microsoft.com/office/drawing/2014/main" id="{74DD0306-9E1A-5549-8981-B3186589867B}"/>
              </a:ext>
            </a:extLst>
          </p:cNvPr>
          <p:cNvPicPr>
            <a:picLocks noChangeAspect="1"/>
          </p:cNvPicPr>
          <p:nvPr userDrawn="1"/>
        </p:nvPicPr>
        <p:blipFill>
          <a:blip r:embed="rId2"/>
          <a:stretch>
            <a:fillRect/>
          </a:stretch>
        </p:blipFill>
        <p:spPr>
          <a:xfrm>
            <a:off x="625000" y="350650"/>
            <a:ext cx="5452257" cy="540000"/>
          </a:xfrm>
          <a:prstGeom prst="rect">
            <a:avLst/>
          </a:prstGeom>
        </p:spPr>
      </p:pic>
      <p:sp>
        <p:nvSpPr>
          <p:cNvPr id="23" name="Text Placeholder 22">
            <a:extLst>
              <a:ext uri="{FF2B5EF4-FFF2-40B4-BE49-F238E27FC236}">
                <a16:creationId xmlns:a16="http://schemas.microsoft.com/office/drawing/2014/main" id="{ACE03C19-2C99-D345-B64A-03B659426C45}"/>
              </a:ext>
            </a:extLst>
          </p:cNvPr>
          <p:cNvSpPr>
            <a:spLocks noGrp="1"/>
          </p:cNvSpPr>
          <p:nvPr>
            <p:ph type="body" sz="quarter" idx="13" hasCustomPrompt="1"/>
          </p:nvPr>
        </p:nvSpPr>
        <p:spPr>
          <a:xfrm>
            <a:off x="720000" y="3420000"/>
            <a:ext cx="9000000" cy="533400"/>
          </a:xfrm>
          <a:prstGeom prst="rect">
            <a:avLst/>
          </a:prstGeom>
        </p:spPr>
        <p:txBody>
          <a:bodyPr lIns="0" tIns="0" rIns="0" bIns="0"/>
          <a:lstStyle>
            <a:lvl1pPr marL="0" indent="0">
              <a:buNone/>
              <a:defRPr sz="2000" b="0" i="0">
                <a:solidFill>
                  <a:schemeClr val="bg1">
                    <a:lumMod val="40000"/>
                    <a:lumOff val="60000"/>
                  </a:schemeClr>
                </a:solidFill>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a:t>
            </a:r>
          </a:p>
        </p:txBody>
      </p:sp>
    </p:spTree>
    <p:extLst>
      <p:ext uri="{BB962C8B-B14F-4D97-AF65-F5344CB8AC3E}">
        <p14:creationId xmlns:p14="http://schemas.microsoft.com/office/powerpoint/2010/main" val="2845658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7227" y="4149101"/>
            <a:ext cx="11137547" cy="1440200"/>
          </a:xfrm>
        </p:spPr>
        <p:txBody>
          <a:bodyPr anchor="t">
            <a:normAutofit/>
          </a:bodyPr>
          <a:lstStyle>
            <a:lvl1pPr algn="l">
              <a:defRPr sz="3200" b="1" cap="none" baseline="0">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527228" y="1268701"/>
            <a:ext cx="11137547" cy="2808390"/>
          </a:xfrm>
        </p:spPr>
        <p:txBody>
          <a:bodyPr anchor="b">
            <a:normAutofit/>
          </a:bodyPr>
          <a:lstStyle>
            <a:lvl1pPr marL="0" indent="0">
              <a:buNone/>
              <a:defRPr sz="2400">
                <a:solidFill>
                  <a:schemeClr val="tx1">
                    <a:lumMod val="75000"/>
                    <a:lumOff val="2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F1BF8-F3E1-496C-8DA7-42A6F4A76737}"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9341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4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30FCED-BABE-D14E-824A-9633135AD9F2}"/>
              </a:ext>
            </a:extLst>
          </p:cNvPr>
          <p:cNvSpPr/>
          <p:nvPr userDrawn="1"/>
        </p:nvSpPr>
        <p:spPr>
          <a:xfrm>
            <a:off x="0" y="-66815"/>
            <a:ext cx="12192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6DA73919-C874-F943-AC68-BB3D123AF183}"/>
              </a:ext>
            </a:extLst>
          </p:cNvPr>
          <p:cNvSpPr>
            <a:spLocks noGrp="1"/>
          </p:cNvSpPr>
          <p:nvPr>
            <p:ph type="title"/>
          </p:nvPr>
        </p:nvSpPr>
        <p:spPr>
          <a:xfrm>
            <a:off x="720000" y="900000"/>
            <a:ext cx="9000000" cy="387798"/>
          </a:xfrm>
          <a:prstGeom prst="rect">
            <a:avLst/>
          </a:prstGeom>
        </p:spPr>
        <p:txBody>
          <a:bodyPr wrap="square" lIns="0" tIns="0" rIns="0" bIns="0" anchor="b" anchorCtr="0">
            <a:spAutoFit/>
          </a:bodyPr>
          <a:lstStyle>
            <a:lvl1pPr>
              <a:defRPr sz="28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10" name="Rectangle 9">
            <a:extLst>
              <a:ext uri="{FF2B5EF4-FFF2-40B4-BE49-F238E27FC236}">
                <a16:creationId xmlns:a16="http://schemas.microsoft.com/office/drawing/2014/main" id="{E9F62F8F-7A6A-B241-A8AD-14F80B8502E2}"/>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9" name="Rectangle 18">
            <a:extLst>
              <a:ext uri="{FF2B5EF4-FFF2-40B4-BE49-F238E27FC236}">
                <a16:creationId xmlns:a16="http://schemas.microsoft.com/office/drawing/2014/main" id="{505068D1-6CE3-134E-B761-F05D67569DC0}"/>
              </a:ext>
            </a:extLst>
          </p:cNvPr>
          <p:cNvSpPr/>
          <p:nvPr userDrawn="1"/>
        </p:nvSpPr>
        <p:spPr>
          <a:xfrm>
            <a:off x="12003910" y="0"/>
            <a:ext cx="180000" cy="6356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Rectangle 15">
            <a:extLst>
              <a:ext uri="{FF2B5EF4-FFF2-40B4-BE49-F238E27FC236}">
                <a16:creationId xmlns:a16="http://schemas.microsoft.com/office/drawing/2014/main" id="{8C675409-822C-FA48-980D-EEBC95BBDC01}"/>
              </a:ext>
            </a:extLst>
          </p:cNvPr>
          <p:cNvSpPr/>
          <p:nvPr userDrawn="1"/>
        </p:nvSpPr>
        <p:spPr>
          <a:xfrm>
            <a:off x="11702690"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5" name="Rectangle 14">
            <a:extLst>
              <a:ext uri="{FF2B5EF4-FFF2-40B4-BE49-F238E27FC236}">
                <a16:creationId xmlns:a16="http://schemas.microsoft.com/office/drawing/2014/main" id="{3164875D-1BCC-D343-F0C9-794FB43E7C73}"/>
              </a:ext>
            </a:extLst>
          </p:cNvPr>
          <p:cNvSpPr/>
          <p:nvPr userDrawn="1"/>
        </p:nvSpPr>
        <p:spPr>
          <a:xfrm>
            <a:off x="1318161" y="-69256"/>
            <a:ext cx="429719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1" name="Text Placeholder 10">
            <a:extLst>
              <a:ext uri="{FF2B5EF4-FFF2-40B4-BE49-F238E27FC236}">
                <a16:creationId xmlns:a16="http://schemas.microsoft.com/office/drawing/2014/main" id="{0AC6E7C4-C3DF-C6D6-594E-028DD6EBBF2A}"/>
              </a:ext>
            </a:extLst>
          </p:cNvPr>
          <p:cNvSpPr>
            <a:spLocks noGrp="1"/>
          </p:cNvSpPr>
          <p:nvPr>
            <p:ph type="body" sz="quarter" idx="10"/>
          </p:nvPr>
        </p:nvSpPr>
        <p:spPr>
          <a:xfrm>
            <a:off x="720725" y="1802774"/>
            <a:ext cx="9023350" cy="959237"/>
          </a:xfrm>
          <a:prstGeom prst="rect">
            <a:avLst/>
          </a:prstGeom>
        </p:spPr>
        <p:txBody>
          <a:bodyPr lIns="0" tIns="0" rIns="0" bIns="0">
            <a:spAutoFit/>
          </a:bodyPr>
          <a:lstStyle>
            <a:lvl1pPr>
              <a:defRPr sz="2000">
                <a:solidFill>
                  <a:schemeClr val="accent1"/>
                </a:solidFill>
              </a:defRPr>
            </a:lvl1pPr>
            <a:lvl2pPr marL="685800" indent="-228600">
              <a:buClr>
                <a:schemeClr val="bg1"/>
              </a:buClr>
              <a:buSzPct val="100000"/>
              <a:buFont typeface="System Font Regular"/>
              <a:buChar char="-"/>
              <a:defRPr sz="2000">
                <a:solidFill>
                  <a:schemeClr val="accent1"/>
                </a:solidFill>
              </a:defRPr>
            </a:lvl2pPr>
            <a:lvl3pPr marL="1257300" indent="-342900">
              <a:buFont typeface="System Font Regular"/>
              <a:buChar char="-"/>
              <a:defRPr sz="2000">
                <a:solidFill>
                  <a:schemeClr val="accent1"/>
                </a:solidFill>
              </a:defRPr>
            </a:lvl3pPr>
            <a:lvl4pPr>
              <a:defRPr sz="2000">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6" name="Slide Number Placeholder 5">
            <a:extLst>
              <a:ext uri="{FF2B5EF4-FFF2-40B4-BE49-F238E27FC236}">
                <a16:creationId xmlns:a16="http://schemas.microsoft.com/office/drawing/2014/main" id="{866A5818-1B16-79D4-E04D-C875C0E4DB80}"/>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27" name="Picture 26">
            <a:extLst>
              <a:ext uri="{FF2B5EF4-FFF2-40B4-BE49-F238E27FC236}">
                <a16:creationId xmlns:a16="http://schemas.microsoft.com/office/drawing/2014/main" id="{939897AB-DF61-CD7D-AE28-E69E56B00D32}"/>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7968344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chapt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66F26A3-2FDA-0A8D-649D-C2B0ABD5B3C0}"/>
              </a:ext>
            </a:extLst>
          </p:cNvPr>
          <p:cNvSpPr/>
          <p:nvPr userDrawn="1"/>
        </p:nvSpPr>
        <p:spPr>
          <a:xfrm>
            <a:off x="-3410" y="0"/>
            <a:ext cx="12195410" cy="6515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0FAE0562-A2CB-E4AA-A0B6-67959F312DDC}"/>
              </a:ext>
            </a:extLst>
          </p:cNvPr>
          <p:cNvSpPr/>
          <p:nvPr userDrawn="1"/>
        </p:nvSpPr>
        <p:spPr>
          <a:xfrm>
            <a:off x="0" y="-66815"/>
            <a:ext cx="1219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A3CF2D83-9A79-DB65-0D79-7A17E851AFB2}"/>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3" name="Rectangle 22">
            <a:extLst>
              <a:ext uri="{FF2B5EF4-FFF2-40B4-BE49-F238E27FC236}">
                <a16:creationId xmlns:a16="http://schemas.microsoft.com/office/drawing/2014/main" id="{B1D6887F-02BA-FE73-1AED-A43DC5793318}"/>
              </a:ext>
            </a:extLst>
          </p:cNvPr>
          <p:cNvSpPr/>
          <p:nvPr userDrawn="1"/>
        </p:nvSpPr>
        <p:spPr>
          <a:xfrm>
            <a:off x="11823443" y="501650"/>
            <a:ext cx="376052" cy="31506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Rectangle 23">
            <a:extLst>
              <a:ext uri="{FF2B5EF4-FFF2-40B4-BE49-F238E27FC236}">
                <a16:creationId xmlns:a16="http://schemas.microsoft.com/office/drawing/2014/main" id="{D4E352E0-114E-D913-447F-0A299760455A}"/>
              </a:ext>
            </a:extLst>
          </p:cNvPr>
          <p:cNvSpPr/>
          <p:nvPr userDrawn="1"/>
        </p:nvSpPr>
        <p:spPr>
          <a:xfrm>
            <a:off x="6715836" y="1082564"/>
            <a:ext cx="5298192" cy="28167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5" name="Rectangle 24">
            <a:extLst>
              <a:ext uri="{FF2B5EF4-FFF2-40B4-BE49-F238E27FC236}">
                <a16:creationId xmlns:a16="http://schemas.microsoft.com/office/drawing/2014/main" id="{59BEE28E-E9F2-132C-0EDF-2ED500902CA9}"/>
              </a:ext>
            </a:extLst>
          </p:cNvPr>
          <p:cNvSpPr/>
          <p:nvPr userDrawn="1"/>
        </p:nvSpPr>
        <p:spPr>
          <a:xfrm>
            <a:off x="5298193" y="2741947"/>
            <a:ext cx="6715835"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6" name="Rectangle 25">
            <a:extLst>
              <a:ext uri="{FF2B5EF4-FFF2-40B4-BE49-F238E27FC236}">
                <a16:creationId xmlns:a16="http://schemas.microsoft.com/office/drawing/2014/main" id="{639D31AA-6877-3D18-5C8F-B011875DC08D}"/>
              </a:ext>
            </a:extLst>
          </p:cNvPr>
          <p:cNvSpPr/>
          <p:nvPr userDrawn="1"/>
        </p:nvSpPr>
        <p:spPr>
          <a:xfrm>
            <a:off x="4013049" y="2353482"/>
            <a:ext cx="8000979" cy="2189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7" name="Rectangle 26">
            <a:extLst>
              <a:ext uri="{FF2B5EF4-FFF2-40B4-BE49-F238E27FC236}">
                <a16:creationId xmlns:a16="http://schemas.microsoft.com/office/drawing/2014/main" id="{C65FE2C7-AC39-18CC-921A-62AD73D5AD30}"/>
              </a:ext>
            </a:extLst>
          </p:cNvPr>
          <p:cNvSpPr/>
          <p:nvPr userDrawn="1"/>
        </p:nvSpPr>
        <p:spPr>
          <a:xfrm>
            <a:off x="8774308" y="4543238"/>
            <a:ext cx="3239720" cy="627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Rectangle 27">
            <a:extLst>
              <a:ext uri="{FF2B5EF4-FFF2-40B4-BE49-F238E27FC236}">
                <a16:creationId xmlns:a16="http://schemas.microsoft.com/office/drawing/2014/main" id="{A663FE24-C41B-2BAE-3D9C-A3EE88991133}"/>
              </a:ext>
            </a:extLst>
          </p:cNvPr>
          <p:cNvSpPr/>
          <p:nvPr userDrawn="1"/>
        </p:nvSpPr>
        <p:spPr>
          <a:xfrm>
            <a:off x="-8020" y="1082564"/>
            <a:ext cx="11823968" cy="3251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0" name="Text Placeholder 18">
            <a:extLst>
              <a:ext uri="{FF2B5EF4-FFF2-40B4-BE49-F238E27FC236}">
                <a16:creationId xmlns:a16="http://schemas.microsoft.com/office/drawing/2014/main" id="{C3507D87-441B-FFE0-5790-4FE308975FCA}"/>
              </a:ext>
            </a:extLst>
          </p:cNvPr>
          <p:cNvSpPr>
            <a:spLocks noGrp="1"/>
          </p:cNvSpPr>
          <p:nvPr>
            <p:ph type="body" sz="quarter" idx="14"/>
          </p:nvPr>
        </p:nvSpPr>
        <p:spPr>
          <a:xfrm>
            <a:off x="2154928" y="1195876"/>
            <a:ext cx="2678942" cy="1770062"/>
          </a:xfrm>
          <a:prstGeom prst="rect">
            <a:avLst/>
          </a:prstGeom>
        </p:spPr>
        <p:txBody>
          <a:bodyPr lIns="0" tIns="0" rIns="0" bIns="0" anchor="b" anchorCtr="0">
            <a:noAutofit/>
          </a:bodyPr>
          <a:lstStyle>
            <a:lvl1pPr marL="0" indent="0" algn="l">
              <a:buFontTx/>
              <a:buNone/>
              <a:defRPr sz="12000" b="0" i="0">
                <a:solidFill>
                  <a:schemeClr val="bg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19" name="Title 1">
            <a:extLst>
              <a:ext uri="{FF2B5EF4-FFF2-40B4-BE49-F238E27FC236}">
                <a16:creationId xmlns:a16="http://schemas.microsoft.com/office/drawing/2014/main" id="{3624706E-DDAA-8301-5584-DB739BC91A18}"/>
              </a:ext>
            </a:extLst>
          </p:cNvPr>
          <p:cNvSpPr>
            <a:spLocks noGrp="1"/>
          </p:cNvSpPr>
          <p:nvPr>
            <p:ph type="title" hasCustomPrompt="1"/>
          </p:nvPr>
        </p:nvSpPr>
        <p:spPr>
          <a:xfrm>
            <a:off x="2159538" y="3136603"/>
            <a:ext cx="7370556" cy="553998"/>
          </a:xfrm>
          <a:prstGeom prst="rect">
            <a:avLst/>
          </a:prstGeom>
        </p:spPr>
        <p:txBody>
          <a:bodyPr wrap="square" lIns="0" tIns="0" rIns="0" bIns="0" anchor="t" anchorCtr="0">
            <a:spAutoFit/>
          </a:bodyPr>
          <a:lstStyle>
            <a:lvl1pPr>
              <a:defRPr sz="4000" b="0" i="0">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11" name="Rectangle 10">
            <a:extLst>
              <a:ext uri="{FF2B5EF4-FFF2-40B4-BE49-F238E27FC236}">
                <a16:creationId xmlns:a16="http://schemas.microsoft.com/office/drawing/2014/main" id="{7FC83AC1-AF49-4964-D3AA-2991E41F6FB2}"/>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8" name="Slide Number Placeholder 5">
            <a:extLst>
              <a:ext uri="{FF2B5EF4-FFF2-40B4-BE49-F238E27FC236}">
                <a16:creationId xmlns:a16="http://schemas.microsoft.com/office/drawing/2014/main" id="{609E7127-5D4B-B96B-D785-94A579B4C900}"/>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49" name="Picture 48">
            <a:extLst>
              <a:ext uri="{FF2B5EF4-FFF2-40B4-BE49-F238E27FC236}">
                <a16:creationId xmlns:a16="http://schemas.microsoft.com/office/drawing/2014/main" id="{0B931BE9-A151-C9D1-DA32-54062276C809}"/>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37084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hoto">
    <p:bg>
      <p:bgPr>
        <a:solidFill>
          <a:schemeClr val="tx2">
            <a:alpha val="4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EAD6D01-158E-4091-8B2B-452897FA43D5}"/>
              </a:ext>
            </a:extLst>
          </p:cNvPr>
          <p:cNvSpPr/>
          <p:nvPr userDrawn="1"/>
        </p:nvSpPr>
        <p:spPr>
          <a:xfrm>
            <a:off x="9139565" y="6219825"/>
            <a:ext cx="2871885" cy="148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0" name="Rectangle 29">
            <a:extLst>
              <a:ext uri="{FF2B5EF4-FFF2-40B4-BE49-F238E27FC236}">
                <a16:creationId xmlns:a16="http://schemas.microsoft.com/office/drawing/2014/main" id="{62BDB1E9-0535-A020-F606-0E9B14FE6CA7}"/>
              </a:ext>
            </a:extLst>
          </p:cNvPr>
          <p:cNvSpPr/>
          <p:nvPr userDrawn="1"/>
        </p:nvSpPr>
        <p:spPr>
          <a:xfrm>
            <a:off x="6570241" y="6219824"/>
            <a:ext cx="2580670" cy="1484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4" name="Picture Placeholder 33">
            <a:extLst>
              <a:ext uri="{FF2B5EF4-FFF2-40B4-BE49-F238E27FC236}">
                <a16:creationId xmlns:a16="http://schemas.microsoft.com/office/drawing/2014/main" id="{EA547B13-A098-1CFC-A188-D401EDA4EDFE}"/>
              </a:ext>
            </a:extLst>
          </p:cNvPr>
          <p:cNvSpPr>
            <a:spLocks noGrp="1"/>
          </p:cNvSpPr>
          <p:nvPr>
            <p:ph type="pic" sz="quarter" idx="14"/>
          </p:nvPr>
        </p:nvSpPr>
        <p:spPr>
          <a:xfrm>
            <a:off x="6570240" y="179121"/>
            <a:ext cx="5441531" cy="6040704"/>
          </a:xfrm>
          <a:custGeom>
            <a:avLst/>
            <a:gdLst>
              <a:gd name="connsiteX0" fmla="*/ 0 w 5441208"/>
              <a:gd name="connsiteY0" fmla="*/ 0 h 6040437"/>
              <a:gd name="connsiteX1" fmla="*/ 5441208 w 5441208"/>
              <a:gd name="connsiteY1" fmla="*/ 0 h 6040437"/>
              <a:gd name="connsiteX2" fmla="*/ 5441208 w 5441208"/>
              <a:gd name="connsiteY2" fmla="*/ 6040437 h 6040437"/>
              <a:gd name="connsiteX3" fmla="*/ 0 w 5441208"/>
              <a:gd name="connsiteY3" fmla="*/ 6040437 h 6040437"/>
              <a:gd name="connsiteX4" fmla="*/ 0 w 5441208"/>
              <a:gd name="connsiteY4" fmla="*/ 0 h 6040437"/>
              <a:gd name="connsiteX0" fmla="*/ 0 w 5441208"/>
              <a:gd name="connsiteY0" fmla="*/ 0 h 6040437"/>
              <a:gd name="connsiteX1" fmla="*/ 5441208 w 5441208"/>
              <a:gd name="connsiteY1" fmla="*/ 0 h 6040437"/>
              <a:gd name="connsiteX2" fmla="*/ 5423837 w 5441208"/>
              <a:gd name="connsiteY2" fmla="*/ 568757 h 6040437"/>
              <a:gd name="connsiteX3" fmla="*/ 5441208 w 5441208"/>
              <a:gd name="connsiteY3" fmla="*/ 6040437 h 6040437"/>
              <a:gd name="connsiteX4" fmla="*/ 0 w 5441208"/>
              <a:gd name="connsiteY4" fmla="*/ 6040437 h 6040437"/>
              <a:gd name="connsiteX5" fmla="*/ 0 w 5441208"/>
              <a:gd name="connsiteY5" fmla="*/ 0 h 6040437"/>
              <a:gd name="connsiteX0" fmla="*/ 0 w 5441208"/>
              <a:gd name="connsiteY0" fmla="*/ 0 h 6040437"/>
              <a:gd name="connsiteX1" fmla="*/ 5441208 w 5441208"/>
              <a:gd name="connsiteY1" fmla="*/ 0 h 6040437"/>
              <a:gd name="connsiteX2" fmla="*/ 5423837 w 5441208"/>
              <a:gd name="connsiteY2" fmla="*/ 283750 h 6040437"/>
              <a:gd name="connsiteX3" fmla="*/ 5423837 w 5441208"/>
              <a:gd name="connsiteY3" fmla="*/ 568757 h 6040437"/>
              <a:gd name="connsiteX4" fmla="*/ 5441208 w 5441208"/>
              <a:gd name="connsiteY4" fmla="*/ 6040437 h 6040437"/>
              <a:gd name="connsiteX5" fmla="*/ 0 w 5441208"/>
              <a:gd name="connsiteY5" fmla="*/ 6040437 h 6040437"/>
              <a:gd name="connsiteX6" fmla="*/ 0 w 5441208"/>
              <a:gd name="connsiteY6" fmla="*/ 0 h 6040437"/>
              <a:gd name="connsiteX0" fmla="*/ 0 w 5839151"/>
              <a:gd name="connsiteY0" fmla="*/ 0 h 6040437"/>
              <a:gd name="connsiteX1" fmla="*/ 5441208 w 5839151"/>
              <a:gd name="connsiteY1" fmla="*/ 0 h 6040437"/>
              <a:gd name="connsiteX2" fmla="*/ 5423837 w 5839151"/>
              <a:gd name="connsiteY2" fmla="*/ 283750 h 6040437"/>
              <a:gd name="connsiteX3" fmla="*/ 5423837 w 5839151"/>
              <a:gd name="connsiteY3" fmla="*/ 568757 h 6040437"/>
              <a:gd name="connsiteX4" fmla="*/ 5423837 w 5839151"/>
              <a:gd name="connsiteY4" fmla="*/ 3466337 h 6040437"/>
              <a:gd name="connsiteX5" fmla="*/ 5441208 w 5839151"/>
              <a:gd name="connsiteY5" fmla="*/ 6040437 h 6040437"/>
              <a:gd name="connsiteX6" fmla="*/ 0 w 5839151"/>
              <a:gd name="connsiteY6" fmla="*/ 6040437 h 6040437"/>
              <a:gd name="connsiteX7" fmla="*/ 0 w 5839151"/>
              <a:gd name="connsiteY7" fmla="*/ 0 h 6040437"/>
              <a:gd name="connsiteX0" fmla="*/ 0 w 5843073"/>
              <a:gd name="connsiteY0" fmla="*/ 0 h 6040437"/>
              <a:gd name="connsiteX1" fmla="*/ 5441208 w 5843073"/>
              <a:gd name="connsiteY1" fmla="*/ 0 h 6040437"/>
              <a:gd name="connsiteX2" fmla="*/ 5423837 w 5843073"/>
              <a:gd name="connsiteY2" fmla="*/ 283750 h 6040437"/>
              <a:gd name="connsiteX3" fmla="*/ 5423837 w 5843073"/>
              <a:gd name="connsiteY3" fmla="*/ 568757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23837 w 5843073"/>
              <a:gd name="connsiteY2" fmla="*/ 283750 h 6040437"/>
              <a:gd name="connsiteX3" fmla="*/ 5106122 w 5843073"/>
              <a:gd name="connsiteY3" fmla="*/ 607503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31587 w 5843073"/>
              <a:gd name="connsiteY2" fmla="*/ 601465 h 6040437"/>
              <a:gd name="connsiteX3" fmla="*/ 5106122 w 5843073"/>
              <a:gd name="connsiteY3" fmla="*/ 607503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31587 w 5843073"/>
              <a:gd name="connsiteY2" fmla="*/ 601465 h 6040437"/>
              <a:gd name="connsiteX3" fmla="*/ 5106122 w 5843073"/>
              <a:gd name="connsiteY3" fmla="*/ 607503 h 6040437"/>
              <a:gd name="connsiteX4" fmla="*/ 5108526 w 5843073"/>
              <a:gd name="connsiteY4" fmla="*/ 3450571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57629"/>
              <a:gd name="connsiteY0" fmla="*/ 0 h 6040437"/>
              <a:gd name="connsiteX1" fmla="*/ 5441208 w 5857629"/>
              <a:gd name="connsiteY1" fmla="*/ 0 h 6040437"/>
              <a:gd name="connsiteX2" fmla="*/ 5431587 w 5857629"/>
              <a:gd name="connsiteY2" fmla="*/ 601465 h 6040437"/>
              <a:gd name="connsiteX3" fmla="*/ 5106122 w 5857629"/>
              <a:gd name="connsiteY3" fmla="*/ 607503 h 6040437"/>
              <a:gd name="connsiteX4" fmla="*/ 5113782 w 5857629"/>
              <a:gd name="connsiteY4" fmla="*/ 3487357 h 6040437"/>
              <a:gd name="connsiteX5" fmla="*/ 5446222 w 5857629"/>
              <a:gd name="connsiteY5" fmla="*/ 3458420 h 6040437"/>
              <a:gd name="connsiteX6" fmla="*/ 5441208 w 5857629"/>
              <a:gd name="connsiteY6" fmla="*/ 6040437 h 6040437"/>
              <a:gd name="connsiteX7" fmla="*/ 0 w 5857629"/>
              <a:gd name="connsiteY7" fmla="*/ 6040437 h 6040437"/>
              <a:gd name="connsiteX8" fmla="*/ 0 w 5857629"/>
              <a:gd name="connsiteY8" fmla="*/ 0 h 6040437"/>
              <a:gd name="connsiteX0" fmla="*/ 0 w 5846787"/>
              <a:gd name="connsiteY0" fmla="*/ 0 h 6040437"/>
              <a:gd name="connsiteX1" fmla="*/ 5441208 w 5846787"/>
              <a:gd name="connsiteY1" fmla="*/ 0 h 6040437"/>
              <a:gd name="connsiteX2" fmla="*/ 5431587 w 5846787"/>
              <a:gd name="connsiteY2" fmla="*/ 601465 h 6040437"/>
              <a:gd name="connsiteX3" fmla="*/ 5106122 w 5846787"/>
              <a:gd name="connsiteY3" fmla="*/ 607503 h 6040437"/>
              <a:gd name="connsiteX4" fmla="*/ 5113782 w 5846787"/>
              <a:gd name="connsiteY4" fmla="*/ 3487357 h 6040437"/>
              <a:gd name="connsiteX5" fmla="*/ 5446222 w 5846787"/>
              <a:gd name="connsiteY5" fmla="*/ 3458420 h 6040437"/>
              <a:gd name="connsiteX6" fmla="*/ 5441208 w 5846787"/>
              <a:gd name="connsiteY6" fmla="*/ 6040437 h 6040437"/>
              <a:gd name="connsiteX7" fmla="*/ 0 w 5846787"/>
              <a:gd name="connsiteY7" fmla="*/ 6040437 h 6040437"/>
              <a:gd name="connsiteX8" fmla="*/ 0 w 5846787"/>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58420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9403 w 5448189"/>
              <a:gd name="connsiteY2" fmla="*/ 609280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8739 w 5448189"/>
              <a:gd name="connsiteY2" fmla="*/ 609946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820478"/>
              <a:gd name="connsiteY0" fmla="*/ 0 h 6040437"/>
              <a:gd name="connsiteX1" fmla="*/ 5441208 w 5820478"/>
              <a:gd name="connsiteY1" fmla="*/ 0 h 6040437"/>
              <a:gd name="connsiteX2" fmla="*/ 5438739 w 5820478"/>
              <a:gd name="connsiteY2" fmla="*/ 609946 h 6040437"/>
              <a:gd name="connsiteX3" fmla="*/ 5110030 w 5820478"/>
              <a:gd name="connsiteY3" fmla="*/ 611411 h 6040437"/>
              <a:gd name="connsiteX4" fmla="*/ 5113782 w 5820478"/>
              <a:gd name="connsiteY4" fmla="*/ 3487357 h 6040437"/>
              <a:gd name="connsiteX5" fmla="*/ 5446222 w 5820478"/>
              <a:gd name="connsiteY5" fmla="*/ 3487647 h 6040437"/>
              <a:gd name="connsiteX6" fmla="*/ 5441208 w 5820478"/>
              <a:gd name="connsiteY6" fmla="*/ 6040437 h 6040437"/>
              <a:gd name="connsiteX7" fmla="*/ 0 w 5820478"/>
              <a:gd name="connsiteY7" fmla="*/ 6040437 h 6040437"/>
              <a:gd name="connsiteX8" fmla="*/ 0 w 5820478"/>
              <a:gd name="connsiteY8" fmla="*/ 0 h 6040437"/>
              <a:gd name="connsiteX0" fmla="*/ 0 w 5843712"/>
              <a:gd name="connsiteY0" fmla="*/ 0 h 6040437"/>
              <a:gd name="connsiteX1" fmla="*/ 5441208 w 5843712"/>
              <a:gd name="connsiteY1" fmla="*/ 0 h 6040437"/>
              <a:gd name="connsiteX2" fmla="*/ 5438739 w 5843712"/>
              <a:gd name="connsiteY2" fmla="*/ 609946 h 6040437"/>
              <a:gd name="connsiteX3" fmla="*/ 5110030 w 5843712"/>
              <a:gd name="connsiteY3" fmla="*/ 611411 h 6040437"/>
              <a:gd name="connsiteX4" fmla="*/ 5113782 w 5843712"/>
              <a:gd name="connsiteY4" fmla="*/ 3487357 h 6040437"/>
              <a:gd name="connsiteX5" fmla="*/ 5446222 w 5843712"/>
              <a:gd name="connsiteY5" fmla="*/ 3487647 h 6040437"/>
              <a:gd name="connsiteX6" fmla="*/ 5441208 w 5843712"/>
              <a:gd name="connsiteY6" fmla="*/ 6040437 h 6040437"/>
              <a:gd name="connsiteX7" fmla="*/ 0 w 5843712"/>
              <a:gd name="connsiteY7" fmla="*/ 6040437 h 6040437"/>
              <a:gd name="connsiteX8" fmla="*/ 0 w 5843712"/>
              <a:gd name="connsiteY8" fmla="*/ 0 h 6040437"/>
              <a:gd name="connsiteX0" fmla="*/ 0 w 5842993"/>
              <a:gd name="connsiteY0" fmla="*/ 0 h 6040437"/>
              <a:gd name="connsiteX1" fmla="*/ 5441208 w 5842993"/>
              <a:gd name="connsiteY1" fmla="*/ 0 h 6040437"/>
              <a:gd name="connsiteX2" fmla="*/ 5438739 w 5842993"/>
              <a:gd name="connsiteY2" fmla="*/ 609946 h 6040437"/>
              <a:gd name="connsiteX3" fmla="*/ 5110030 w 5842993"/>
              <a:gd name="connsiteY3" fmla="*/ 611411 h 6040437"/>
              <a:gd name="connsiteX4" fmla="*/ 5113782 w 5842993"/>
              <a:gd name="connsiteY4" fmla="*/ 3487357 h 6040437"/>
              <a:gd name="connsiteX5" fmla="*/ 5446222 w 5842993"/>
              <a:gd name="connsiteY5" fmla="*/ 3487647 h 6040437"/>
              <a:gd name="connsiteX6" fmla="*/ 5441208 w 5842993"/>
              <a:gd name="connsiteY6" fmla="*/ 6040437 h 6040437"/>
              <a:gd name="connsiteX7" fmla="*/ 0 w 5842993"/>
              <a:gd name="connsiteY7" fmla="*/ 6040437 h 6040437"/>
              <a:gd name="connsiteX8" fmla="*/ 0 w 5842993"/>
              <a:gd name="connsiteY8" fmla="*/ 0 h 6040437"/>
              <a:gd name="connsiteX0" fmla="*/ 0 w 5448189"/>
              <a:gd name="connsiteY0" fmla="*/ 267 h 6040704"/>
              <a:gd name="connsiteX1" fmla="*/ 5441208 w 5448189"/>
              <a:gd name="connsiteY1" fmla="*/ 267 h 6040704"/>
              <a:gd name="connsiteX2" fmla="*/ 5438739 w 5448189"/>
              <a:gd name="connsiteY2" fmla="*/ 610213 h 6040704"/>
              <a:gd name="connsiteX3" fmla="*/ 5110030 w 5448189"/>
              <a:gd name="connsiteY3" fmla="*/ 611678 h 6040704"/>
              <a:gd name="connsiteX4" fmla="*/ 5113782 w 5448189"/>
              <a:gd name="connsiteY4" fmla="*/ 3487624 h 6040704"/>
              <a:gd name="connsiteX5" fmla="*/ 5446222 w 5448189"/>
              <a:gd name="connsiteY5" fmla="*/ 3487914 h 6040704"/>
              <a:gd name="connsiteX6" fmla="*/ 5441208 w 5448189"/>
              <a:gd name="connsiteY6" fmla="*/ 6040704 h 6040704"/>
              <a:gd name="connsiteX7" fmla="*/ 0 w 5448189"/>
              <a:gd name="connsiteY7" fmla="*/ 6040704 h 6040704"/>
              <a:gd name="connsiteX8" fmla="*/ 0 w 5448189"/>
              <a:gd name="connsiteY8" fmla="*/ 267 h 6040704"/>
              <a:gd name="connsiteX0" fmla="*/ 0 w 5448189"/>
              <a:gd name="connsiteY0" fmla="*/ 267 h 6040704"/>
              <a:gd name="connsiteX1" fmla="*/ 5441208 w 5448189"/>
              <a:gd name="connsiteY1" fmla="*/ 267 h 6040704"/>
              <a:gd name="connsiteX2" fmla="*/ 5438739 w 5448189"/>
              <a:gd name="connsiteY2" fmla="*/ 610213 h 6040704"/>
              <a:gd name="connsiteX3" fmla="*/ 5110030 w 5448189"/>
              <a:gd name="connsiteY3" fmla="*/ 611678 h 6040704"/>
              <a:gd name="connsiteX4" fmla="*/ 5113782 w 5448189"/>
              <a:gd name="connsiteY4" fmla="*/ 3487624 h 6040704"/>
              <a:gd name="connsiteX5" fmla="*/ 5446222 w 5448189"/>
              <a:gd name="connsiteY5" fmla="*/ 3487914 h 6040704"/>
              <a:gd name="connsiteX6" fmla="*/ 5441208 w 5448189"/>
              <a:gd name="connsiteY6" fmla="*/ 6040704 h 6040704"/>
              <a:gd name="connsiteX7" fmla="*/ 0 w 5448189"/>
              <a:gd name="connsiteY7" fmla="*/ 6040704 h 6040704"/>
              <a:gd name="connsiteX8" fmla="*/ 0 w 5448189"/>
              <a:gd name="connsiteY8" fmla="*/ 267 h 6040704"/>
              <a:gd name="connsiteX0" fmla="*/ 0 w 5468367"/>
              <a:gd name="connsiteY0" fmla="*/ 267 h 6040704"/>
              <a:gd name="connsiteX1" fmla="*/ 5441208 w 5468367"/>
              <a:gd name="connsiteY1" fmla="*/ 267 h 6040704"/>
              <a:gd name="connsiteX2" fmla="*/ 5438739 w 5468367"/>
              <a:gd name="connsiteY2" fmla="*/ 610213 h 6040704"/>
              <a:gd name="connsiteX3" fmla="*/ 5110030 w 5468367"/>
              <a:gd name="connsiteY3" fmla="*/ 611678 h 6040704"/>
              <a:gd name="connsiteX4" fmla="*/ 5117025 w 5468367"/>
              <a:gd name="connsiteY4" fmla="*/ 3471411 h 6040704"/>
              <a:gd name="connsiteX5" fmla="*/ 5446222 w 5468367"/>
              <a:gd name="connsiteY5" fmla="*/ 3487914 h 6040704"/>
              <a:gd name="connsiteX6" fmla="*/ 5441208 w 5468367"/>
              <a:gd name="connsiteY6" fmla="*/ 6040704 h 6040704"/>
              <a:gd name="connsiteX7" fmla="*/ 0 w 5468367"/>
              <a:gd name="connsiteY7" fmla="*/ 6040704 h 6040704"/>
              <a:gd name="connsiteX8" fmla="*/ 0 w 5468367"/>
              <a:gd name="connsiteY8" fmla="*/ 267 h 6040704"/>
              <a:gd name="connsiteX0" fmla="*/ 0 w 5446518"/>
              <a:gd name="connsiteY0" fmla="*/ 267 h 6040704"/>
              <a:gd name="connsiteX1" fmla="*/ 5441208 w 5446518"/>
              <a:gd name="connsiteY1" fmla="*/ 267 h 6040704"/>
              <a:gd name="connsiteX2" fmla="*/ 5438739 w 5446518"/>
              <a:gd name="connsiteY2" fmla="*/ 610213 h 6040704"/>
              <a:gd name="connsiteX3" fmla="*/ 5110030 w 5446518"/>
              <a:gd name="connsiteY3" fmla="*/ 611678 h 6040704"/>
              <a:gd name="connsiteX4" fmla="*/ 5117025 w 5446518"/>
              <a:gd name="connsiteY4" fmla="*/ 3471411 h 6040704"/>
              <a:gd name="connsiteX5" fmla="*/ 5446222 w 5446518"/>
              <a:gd name="connsiteY5" fmla="*/ 3487914 h 6040704"/>
              <a:gd name="connsiteX6" fmla="*/ 5441208 w 5446518"/>
              <a:gd name="connsiteY6" fmla="*/ 6040704 h 6040704"/>
              <a:gd name="connsiteX7" fmla="*/ 0 w 5446518"/>
              <a:gd name="connsiteY7" fmla="*/ 6040704 h 6040704"/>
              <a:gd name="connsiteX8" fmla="*/ 0 w 5446518"/>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7141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7141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 name="connsiteX0" fmla="*/ 0 w 5460554"/>
              <a:gd name="connsiteY0" fmla="*/ 267 h 6040704"/>
              <a:gd name="connsiteX1" fmla="*/ 5441208 w 5460554"/>
              <a:gd name="connsiteY1" fmla="*/ 267 h 6040704"/>
              <a:gd name="connsiteX2" fmla="*/ 5438739 w 5460554"/>
              <a:gd name="connsiteY2" fmla="*/ 610213 h 6040704"/>
              <a:gd name="connsiteX3" fmla="*/ 5110030 w 5460554"/>
              <a:gd name="connsiteY3" fmla="*/ 611678 h 6040704"/>
              <a:gd name="connsiteX4" fmla="*/ 5123510 w 5460554"/>
              <a:gd name="connsiteY4" fmla="*/ 3481139 h 6040704"/>
              <a:gd name="connsiteX5" fmla="*/ 5436493 w 5460554"/>
              <a:gd name="connsiteY5" fmla="*/ 3481428 h 6040704"/>
              <a:gd name="connsiteX6" fmla="*/ 5441208 w 5460554"/>
              <a:gd name="connsiteY6" fmla="*/ 6040704 h 6040704"/>
              <a:gd name="connsiteX7" fmla="*/ 0 w 5460554"/>
              <a:gd name="connsiteY7" fmla="*/ 6040704 h 6040704"/>
              <a:gd name="connsiteX8" fmla="*/ 0 w 5460554"/>
              <a:gd name="connsiteY8" fmla="*/ 267 h 6040704"/>
              <a:gd name="connsiteX0" fmla="*/ 0 w 5461034"/>
              <a:gd name="connsiteY0" fmla="*/ 267 h 6040704"/>
              <a:gd name="connsiteX1" fmla="*/ 5441208 w 5461034"/>
              <a:gd name="connsiteY1" fmla="*/ 267 h 6040704"/>
              <a:gd name="connsiteX2" fmla="*/ 5438739 w 5461034"/>
              <a:gd name="connsiteY2" fmla="*/ 610213 h 6040704"/>
              <a:gd name="connsiteX3" fmla="*/ 5110030 w 5461034"/>
              <a:gd name="connsiteY3" fmla="*/ 611678 h 6040704"/>
              <a:gd name="connsiteX4" fmla="*/ 5117025 w 5461034"/>
              <a:gd name="connsiteY4" fmla="*/ 3484381 h 6040704"/>
              <a:gd name="connsiteX5" fmla="*/ 5436493 w 5461034"/>
              <a:gd name="connsiteY5" fmla="*/ 3481428 h 6040704"/>
              <a:gd name="connsiteX6" fmla="*/ 5441208 w 5461034"/>
              <a:gd name="connsiteY6" fmla="*/ 6040704 h 6040704"/>
              <a:gd name="connsiteX7" fmla="*/ 0 w 5461034"/>
              <a:gd name="connsiteY7" fmla="*/ 6040704 h 6040704"/>
              <a:gd name="connsiteX8" fmla="*/ 0 w 5461034"/>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8438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1531" h="6040704">
                <a:moveTo>
                  <a:pt x="0" y="267"/>
                </a:moveTo>
                <a:lnTo>
                  <a:pt x="5441208" y="267"/>
                </a:lnTo>
                <a:cubicBezTo>
                  <a:pt x="5442992" y="-14807"/>
                  <a:pt x="5436730" y="613282"/>
                  <a:pt x="5438739" y="610213"/>
                </a:cubicBezTo>
                <a:cubicBezTo>
                  <a:pt x="5440748" y="607144"/>
                  <a:pt x="5218519" y="612270"/>
                  <a:pt x="5110030" y="611678"/>
                </a:cubicBezTo>
                <a:cubicBezTo>
                  <a:pt x="5110030" y="1142109"/>
                  <a:pt x="5116658" y="3494634"/>
                  <a:pt x="5117025" y="3484381"/>
                </a:cubicBezTo>
                <a:cubicBezTo>
                  <a:pt x="5114151" y="3487098"/>
                  <a:pt x="5440828" y="3483391"/>
                  <a:pt x="5436493" y="3481428"/>
                </a:cubicBezTo>
                <a:cubicBezTo>
                  <a:pt x="5432158" y="3479465"/>
                  <a:pt x="5438015" y="6039541"/>
                  <a:pt x="5441208" y="6040704"/>
                </a:cubicBezTo>
                <a:lnTo>
                  <a:pt x="0" y="6040704"/>
                </a:lnTo>
                <a:lnTo>
                  <a:pt x="0" y="267"/>
                </a:lnTo>
                <a:close/>
              </a:path>
            </a:pathLst>
          </a:custGeom>
        </p:spPr>
        <p:txBody>
          <a:bodyPr/>
          <a:lstStyle>
            <a:lvl1pPr marL="0" indent="0">
              <a:buNone/>
              <a:defRPr/>
            </a:lvl1pPr>
          </a:lstStyle>
          <a:p>
            <a:r>
              <a:rPr lang="en-US"/>
              <a:t>Click icon to add picture</a:t>
            </a:r>
            <a:endParaRPr lang="en-GB"/>
          </a:p>
        </p:txBody>
      </p:sp>
      <p:sp>
        <p:nvSpPr>
          <p:cNvPr id="7" name="Rectangle 6">
            <a:extLst>
              <a:ext uri="{FF2B5EF4-FFF2-40B4-BE49-F238E27FC236}">
                <a16:creationId xmlns:a16="http://schemas.microsoft.com/office/drawing/2014/main" id="{EB8C1FDE-F9EA-8B46-95E8-EF9393F0BA9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D4BAB138-56B3-0BB3-69F2-8A204DBA287F}"/>
              </a:ext>
            </a:extLst>
          </p:cNvPr>
          <p:cNvSpPr/>
          <p:nvPr userDrawn="1"/>
        </p:nvSpPr>
        <p:spPr>
          <a:xfrm>
            <a:off x="12012000" y="0"/>
            <a:ext cx="179450" cy="6669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Title 1">
            <a:extLst>
              <a:ext uri="{FF2B5EF4-FFF2-40B4-BE49-F238E27FC236}">
                <a16:creationId xmlns:a16="http://schemas.microsoft.com/office/drawing/2014/main" id="{9CDD9E05-B216-6980-A39E-91D774C685B3}"/>
              </a:ext>
            </a:extLst>
          </p:cNvPr>
          <p:cNvSpPr>
            <a:spLocks noGrp="1"/>
          </p:cNvSpPr>
          <p:nvPr>
            <p:ph type="title"/>
          </p:nvPr>
        </p:nvSpPr>
        <p:spPr>
          <a:xfrm>
            <a:off x="720000" y="894464"/>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25" name="Content Placeholder 2">
            <a:extLst>
              <a:ext uri="{FF2B5EF4-FFF2-40B4-BE49-F238E27FC236}">
                <a16:creationId xmlns:a16="http://schemas.microsoft.com/office/drawing/2014/main" id="{0DDCCE99-FEBE-223D-3365-4A7DDD9F63B2}"/>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8B008BE7-94B1-4097-9E85-15ED0D986AEA}"/>
              </a:ext>
            </a:extLst>
          </p:cNvPr>
          <p:cNvSpPr/>
          <p:nvPr userDrawn="1"/>
        </p:nvSpPr>
        <p:spPr>
          <a:xfrm>
            <a:off x="-551" y="6366902"/>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8" name="Rectangle 37">
            <a:extLst>
              <a:ext uri="{FF2B5EF4-FFF2-40B4-BE49-F238E27FC236}">
                <a16:creationId xmlns:a16="http://schemas.microsoft.com/office/drawing/2014/main" id="{8CD7C520-B149-D86C-E39E-482660FBE082}"/>
              </a:ext>
            </a:extLst>
          </p:cNvPr>
          <p:cNvSpPr/>
          <p:nvPr userDrawn="1"/>
        </p:nvSpPr>
        <p:spPr>
          <a:xfrm>
            <a:off x="11687449" y="790704"/>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6" name="Slide Number Placeholder 5">
            <a:extLst>
              <a:ext uri="{FF2B5EF4-FFF2-40B4-BE49-F238E27FC236}">
                <a16:creationId xmlns:a16="http://schemas.microsoft.com/office/drawing/2014/main" id="{184F48BE-E90E-3416-6315-4ADCE3652A41}"/>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47" name="Picture 46">
            <a:extLst>
              <a:ext uri="{FF2B5EF4-FFF2-40B4-BE49-F238E27FC236}">
                <a16:creationId xmlns:a16="http://schemas.microsoft.com/office/drawing/2014/main" id="{325CDCD9-DFBB-6706-BBDA-0B37E97A9BC0}"/>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348211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9B1901-7BBF-24F2-97F0-D28A47F9FC64}"/>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2" name="Rectangle 11">
            <a:extLst>
              <a:ext uri="{FF2B5EF4-FFF2-40B4-BE49-F238E27FC236}">
                <a16:creationId xmlns:a16="http://schemas.microsoft.com/office/drawing/2014/main" id="{003C9EA1-A66C-E3DC-617B-4FD4D1596997}"/>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Title 1">
            <a:extLst>
              <a:ext uri="{FF2B5EF4-FFF2-40B4-BE49-F238E27FC236}">
                <a16:creationId xmlns:a16="http://schemas.microsoft.com/office/drawing/2014/main" id="{1CE485F0-0602-AE24-C6B7-51E541018218}"/>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25" name="Content Placeholder 2">
            <a:extLst>
              <a:ext uri="{FF2B5EF4-FFF2-40B4-BE49-F238E27FC236}">
                <a16:creationId xmlns:a16="http://schemas.microsoft.com/office/drawing/2014/main" id="{2982C9A6-8532-1FD0-CC78-4F9C15F6A33C}"/>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Rectangle 32">
            <a:extLst>
              <a:ext uri="{FF2B5EF4-FFF2-40B4-BE49-F238E27FC236}">
                <a16:creationId xmlns:a16="http://schemas.microsoft.com/office/drawing/2014/main" id="{C8A47606-329C-2D67-8FDD-E73E8431F350}"/>
              </a:ext>
            </a:extLst>
          </p:cNvPr>
          <p:cNvSpPr/>
          <p:nvPr userDrawn="1"/>
        </p:nvSpPr>
        <p:spPr>
          <a:xfrm>
            <a:off x="6696000" y="2741947"/>
            <a:ext cx="846327"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4" name="Rectangle 33">
            <a:extLst>
              <a:ext uri="{FF2B5EF4-FFF2-40B4-BE49-F238E27FC236}">
                <a16:creationId xmlns:a16="http://schemas.microsoft.com/office/drawing/2014/main" id="{AD1E98D9-A842-C5D8-4759-726D5BA99281}"/>
              </a:ext>
            </a:extLst>
          </p:cNvPr>
          <p:cNvSpPr/>
          <p:nvPr userDrawn="1"/>
        </p:nvSpPr>
        <p:spPr>
          <a:xfrm>
            <a:off x="6696000" y="2741946"/>
            <a:ext cx="7023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5" name="Rectangle 34">
            <a:extLst>
              <a:ext uri="{FF2B5EF4-FFF2-40B4-BE49-F238E27FC236}">
                <a16:creationId xmlns:a16="http://schemas.microsoft.com/office/drawing/2014/main" id="{7104B6F2-C1A0-9FE2-F603-DD3E62F188E8}"/>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2" name="Content Placeholder 2">
            <a:extLst>
              <a:ext uri="{FF2B5EF4-FFF2-40B4-BE49-F238E27FC236}">
                <a16:creationId xmlns:a16="http://schemas.microsoft.com/office/drawing/2014/main" id="{818283FF-734A-9053-DEA1-F7DBDC6BBDCF}"/>
              </a:ext>
            </a:extLst>
          </p:cNvPr>
          <p:cNvSpPr>
            <a:spLocks noGrp="1"/>
          </p:cNvSpPr>
          <p:nvPr>
            <p:ph idx="14"/>
          </p:nvPr>
        </p:nvSpPr>
        <p:spPr>
          <a:xfrm>
            <a:off x="7398327" y="900000"/>
            <a:ext cx="3421431" cy="886397"/>
          </a:xfrm>
          <a:prstGeom prst="rect">
            <a:avLst/>
          </a:prstGeom>
        </p:spPr>
        <p:txBody>
          <a:bodyPr wrap="square" lIns="0" tIns="0" rIns="0" bIns="0">
            <a:spAutoFit/>
          </a:bodyPr>
          <a:lstStyle>
            <a:lvl1pPr marL="0" indent="0">
              <a:buNone/>
              <a:defRPr sz="32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Rectangle 28">
            <a:extLst>
              <a:ext uri="{FF2B5EF4-FFF2-40B4-BE49-F238E27FC236}">
                <a16:creationId xmlns:a16="http://schemas.microsoft.com/office/drawing/2014/main" id="{292D182E-272C-DE3F-7F27-27688A23515C}"/>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1B645011-0660-7A19-0A2F-0FA6583C0BCE}"/>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2" name="Slide Number Placeholder 5">
            <a:extLst>
              <a:ext uri="{FF2B5EF4-FFF2-40B4-BE49-F238E27FC236}">
                <a16:creationId xmlns:a16="http://schemas.microsoft.com/office/drawing/2014/main" id="{712E10D4-14CA-9994-3262-F334CA979072}"/>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43" name="Picture 42">
            <a:extLst>
              <a:ext uri="{FF2B5EF4-FFF2-40B4-BE49-F238E27FC236}">
                <a16:creationId xmlns:a16="http://schemas.microsoft.com/office/drawing/2014/main" id="{4D93E69C-8A42-73E8-DAF5-046708E96155}"/>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166308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a tabl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B74E8-066B-53B4-18A9-423F36627B4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4C41C020-4829-3A02-4857-7C3DED65ED9D}"/>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3" name="Rectangle 12">
            <a:extLst>
              <a:ext uri="{FF2B5EF4-FFF2-40B4-BE49-F238E27FC236}">
                <a16:creationId xmlns:a16="http://schemas.microsoft.com/office/drawing/2014/main" id="{80410CB9-1427-6721-0CEA-223E5AEEDA61}"/>
              </a:ext>
            </a:extLst>
          </p:cNvPr>
          <p:cNvSpPr/>
          <p:nvPr userDrawn="1"/>
        </p:nvSpPr>
        <p:spPr>
          <a:xfrm>
            <a:off x="6696000" y="2741947"/>
            <a:ext cx="445928"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CC9A0CA5-23B4-2023-8615-3C2F5BF5F3CE}"/>
              </a:ext>
            </a:extLst>
          </p:cNvPr>
          <p:cNvSpPr/>
          <p:nvPr userDrawn="1"/>
        </p:nvSpPr>
        <p:spPr>
          <a:xfrm>
            <a:off x="6696000" y="2741946"/>
            <a:ext cx="5519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Title 1">
            <a:extLst>
              <a:ext uri="{FF2B5EF4-FFF2-40B4-BE49-F238E27FC236}">
                <a16:creationId xmlns:a16="http://schemas.microsoft.com/office/drawing/2014/main" id="{8F654747-0A76-2724-00F2-761914404224}"/>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17" name="Content Placeholder 2">
            <a:extLst>
              <a:ext uri="{FF2B5EF4-FFF2-40B4-BE49-F238E27FC236}">
                <a16:creationId xmlns:a16="http://schemas.microsoft.com/office/drawing/2014/main" id="{9FE78B8D-956A-F86F-A562-5D8BC3307D81}"/>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9EEF04E3-CB8F-AD3A-655E-FEB6475BAFAC}"/>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9" name="Rectangle 18">
            <a:extLst>
              <a:ext uri="{FF2B5EF4-FFF2-40B4-BE49-F238E27FC236}">
                <a16:creationId xmlns:a16="http://schemas.microsoft.com/office/drawing/2014/main" id="{1EB365D8-96B6-4AC2-54A6-A2D10B1ABA96}"/>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2" name="Table Placeholder 21">
            <a:extLst>
              <a:ext uri="{FF2B5EF4-FFF2-40B4-BE49-F238E27FC236}">
                <a16:creationId xmlns:a16="http://schemas.microsoft.com/office/drawing/2014/main" id="{1943F991-711A-778B-C989-F16056EDE6CF}"/>
              </a:ext>
            </a:extLst>
          </p:cNvPr>
          <p:cNvSpPr>
            <a:spLocks noGrp="1"/>
          </p:cNvSpPr>
          <p:nvPr>
            <p:ph type="tbl" sz="quarter" idx="14"/>
          </p:nvPr>
        </p:nvSpPr>
        <p:spPr>
          <a:xfrm>
            <a:off x="7200000" y="900113"/>
            <a:ext cx="4105275" cy="4668837"/>
          </a:xfrm>
          <a:prstGeom prst="rect">
            <a:avLst/>
          </a:prstGeom>
        </p:spPr>
        <p:txBody>
          <a:bodyPr/>
          <a:lstStyle>
            <a:lvl1pPr marL="0" indent="0">
              <a:buNone/>
              <a:defRPr>
                <a:solidFill>
                  <a:schemeClr val="bg1"/>
                </a:solidFill>
              </a:defRPr>
            </a:lvl1pPr>
          </a:lstStyle>
          <a:p>
            <a:r>
              <a:rPr lang="en-US"/>
              <a:t>Click icon to add table</a:t>
            </a:r>
            <a:endParaRPr lang="en-GB"/>
          </a:p>
        </p:txBody>
      </p:sp>
      <p:sp>
        <p:nvSpPr>
          <p:cNvPr id="8" name="Rectangle 7">
            <a:extLst>
              <a:ext uri="{FF2B5EF4-FFF2-40B4-BE49-F238E27FC236}">
                <a16:creationId xmlns:a16="http://schemas.microsoft.com/office/drawing/2014/main" id="{B4CDBD7F-DC6A-E1E8-3F67-83F77B996BC0}"/>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Slide Number Placeholder 5">
            <a:extLst>
              <a:ext uri="{FF2B5EF4-FFF2-40B4-BE49-F238E27FC236}">
                <a16:creationId xmlns:a16="http://schemas.microsoft.com/office/drawing/2014/main" id="{E5C78258-E234-E594-8E9D-55D5F8A2D66B}"/>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29" name="Picture 28">
            <a:extLst>
              <a:ext uri="{FF2B5EF4-FFF2-40B4-BE49-F238E27FC236}">
                <a16:creationId xmlns:a16="http://schemas.microsoft.com/office/drawing/2014/main" id="{C6BE8B08-7F61-4E0E-F8FB-8FB9CA1C55CA}"/>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255573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a char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B74E8-066B-53B4-18A9-423F36627B4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4C41C020-4829-3A02-4857-7C3DED65ED9D}"/>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3" name="Rectangle 12">
            <a:extLst>
              <a:ext uri="{FF2B5EF4-FFF2-40B4-BE49-F238E27FC236}">
                <a16:creationId xmlns:a16="http://schemas.microsoft.com/office/drawing/2014/main" id="{80410CB9-1427-6721-0CEA-223E5AEEDA61}"/>
              </a:ext>
            </a:extLst>
          </p:cNvPr>
          <p:cNvSpPr/>
          <p:nvPr userDrawn="1"/>
        </p:nvSpPr>
        <p:spPr>
          <a:xfrm>
            <a:off x="6696000" y="2741947"/>
            <a:ext cx="445928"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CC9A0CA5-23B4-2023-8615-3C2F5BF5F3CE}"/>
              </a:ext>
            </a:extLst>
          </p:cNvPr>
          <p:cNvSpPr/>
          <p:nvPr userDrawn="1"/>
        </p:nvSpPr>
        <p:spPr>
          <a:xfrm>
            <a:off x="6696000" y="2741946"/>
            <a:ext cx="5519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Title 1">
            <a:extLst>
              <a:ext uri="{FF2B5EF4-FFF2-40B4-BE49-F238E27FC236}">
                <a16:creationId xmlns:a16="http://schemas.microsoft.com/office/drawing/2014/main" id="{8F654747-0A76-2724-00F2-761914404224}"/>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17" name="Content Placeholder 2">
            <a:extLst>
              <a:ext uri="{FF2B5EF4-FFF2-40B4-BE49-F238E27FC236}">
                <a16:creationId xmlns:a16="http://schemas.microsoft.com/office/drawing/2014/main" id="{9FE78B8D-956A-F86F-A562-5D8BC3307D81}"/>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9EEF04E3-CB8F-AD3A-655E-FEB6475BAFAC}"/>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9" name="Rectangle 18">
            <a:extLst>
              <a:ext uri="{FF2B5EF4-FFF2-40B4-BE49-F238E27FC236}">
                <a16:creationId xmlns:a16="http://schemas.microsoft.com/office/drawing/2014/main" id="{1EB365D8-96B6-4AC2-54A6-A2D10B1ABA96}"/>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B4CDBD7F-DC6A-E1E8-3F67-83F77B996BC0}"/>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Slide Number Placeholder 5">
            <a:extLst>
              <a:ext uri="{FF2B5EF4-FFF2-40B4-BE49-F238E27FC236}">
                <a16:creationId xmlns:a16="http://schemas.microsoft.com/office/drawing/2014/main" id="{E5C78258-E234-E594-8E9D-55D5F8A2D66B}"/>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29" name="Picture 28">
            <a:extLst>
              <a:ext uri="{FF2B5EF4-FFF2-40B4-BE49-F238E27FC236}">
                <a16:creationId xmlns:a16="http://schemas.microsoft.com/office/drawing/2014/main" id="{C6BE8B08-7F61-4E0E-F8FB-8FB9CA1C55CA}"/>
              </a:ext>
            </a:extLst>
          </p:cNvPr>
          <p:cNvPicPr>
            <a:picLocks noChangeAspect="1"/>
          </p:cNvPicPr>
          <p:nvPr userDrawn="1"/>
        </p:nvPicPr>
        <p:blipFill>
          <a:blip r:embed="rId2"/>
          <a:stretch>
            <a:fillRect/>
          </a:stretch>
        </p:blipFill>
        <p:spPr>
          <a:xfrm>
            <a:off x="188090" y="6478636"/>
            <a:ext cx="2273300" cy="203200"/>
          </a:xfrm>
          <a:prstGeom prst="rect">
            <a:avLst/>
          </a:prstGeom>
        </p:spPr>
      </p:pic>
      <p:sp>
        <p:nvSpPr>
          <p:cNvPr id="3" name="Chart Placeholder 2">
            <a:extLst>
              <a:ext uri="{FF2B5EF4-FFF2-40B4-BE49-F238E27FC236}">
                <a16:creationId xmlns:a16="http://schemas.microsoft.com/office/drawing/2014/main" id="{C0CCA740-BC60-3B78-FA94-62F0C487A833}"/>
              </a:ext>
            </a:extLst>
          </p:cNvPr>
          <p:cNvSpPr>
            <a:spLocks noGrp="1"/>
          </p:cNvSpPr>
          <p:nvPr>
            <p:ph type="chart" sz="quarter" idx="10"/>
          </p:nvPr>
        </p:nvSpPr>
        <p:spPr>
          <a:xfrm>
            <a:off x="7375421" y="785813"/>
            <a:ext cx="3732212" cy="4552950"/>
          </a:xfrm>
          <a:prstGeom prst="rect">
            <a:avLst/>
          </a:prstGeom>
        </p:spPr>
        <p:txBody>
          <a:bodyPr/>
          <a:lstStyle>
            <a:lvl1pPr marL="0" indent="0">
              <a:buNone/>
              <a:defRPr>
                <a:solidFill>
                  <a:schemeClr val="accent1">
                    <a:lumMod val="40000"/>
                    <a:lumOff val="60000"/>
                  </a:schemeClr>
                </a:solidFill>
              </a:defRPr>
            </a:lvl1pPr>
          </a:lstStyle>
          <a:p>
            <a:r>
              <a:rPr lang="en-US"/>
              <a:t>Click icon to add chart</a:t>
            </a:r>
            <a:endParaRPr lang="en-GB"/>
          </a:p>
        </p:txBody>
      </p:sp>
    </p:spTree>
    <p:extLst>
      <p:ext uri="{BB962C8B-B14F-4D97-AF65-F5344CB8AC3E}">
        <p14:creationId xmlns:p14="http://schemas.microsoft.com/office/powerpoint/2010/main" val="345155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ark background">
    <p:bg>
      <p:bgPr>
        <a:solidFill>
          <a:srgbClr val="002E5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3D596-3C17-6CD0-6C91-AB73F980743D}"/>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6" name="Rectangle 5">
            <a:extLst>
              <a:ext uri="{FF2B5EF4-FFF2-40B4-BE49-F238E27FC236}">
                <a16:creationId xmlns:a16="http://schemas.microsoft.com/office/drawing/2014/main" id="{EBB012F5-71BF-A7E4-D830-8B2F6274ECDF}"/>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00AB3D1C-D937-CD8D-A2AD-D97A759C7A0A}"/>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2" name="Title 1">
            <a:extLst>
              <a:ext uri="{FF2B5EF4-FFF2-40B4-BE49-F238E27FC236}">
                <a16:creationId xmlns:a16="http://schemas.microsoft.com/office/drawing/2014/main" id="{9634469C-839C-0698-8A16-ED3BE7365166}"/>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lumMod val="40000"/>
                    <a:lumOff val="60000"/>
                  </a:schemeClr>
                </a:solidFill>
                <a:latin typeface="Calibri" panose="020F0502020204030204" pitchFamily="34" charset="0"/>
                <a:cs typeface="Calibri" panose="020F0502020204030204" pitchFamily="34" charset="0"/>
              </a:defRPr>
            </a:lvl1pPr>
          </a:lstStyle>
          <a:p>
            <a:r>
              <a:rPr lang="en-US"/>
              <a:t>Click to edit Master title style</a:t>
            </a:r>
            <a:endParaRPr lang="en-LU"/>
          </a:p>
        </p:txBody>
      </p:sp>
      <p:sp>
        <p:nvSpPr>
          <p:cNvPr id="15" name="Rectangle 14">
            <a:extLst>
              <a:ext uri="{FF2B5EF4-FFF2-40B4-BE49-F238E27FC236}">
                <a16:creationId xmlns:a16="http://schemas.microsoft.com/office/drawing/2014/main" id="{98D46BEB-3075-6C1A-63EB-5927B1BA3A7D}"/>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2" name="Text Placeholder 10">
            <a:extLst>
              <a:ext uri="{FF2B5EF4-FFF2-40B4-BE49-F238E27FC236}">
                <a16:creationId xmlns:a16="http://schemas.microsoft.com/office/drawing/2014/main" id="{81CB0323-F989-C2D0-B51B-693D469B0D48}"/>
              </a:ext>
            </a:extLst>
          </p:cNvPr>
          <p:cNvSpPr>
            <a:spLocks noGrp="1"/>
          </p:cNvSpPr>
          <p:nvPr>
            <p:ph type="body" sz="quarter" idx="10"/>
          </p:nvPr>
        </p:nvSpPr>
        <p:spPr>
          <a:xfrm>
            <a:off x="720725" y="1802774"/>
            <a:ext cx="9023350" cy="959237"/>
          </a:xfrm>
          <a:prstGeom prst="rect">
            <a:avLst/>
          </a:prstGeom>
        </p:spPr>
        <p:txBody>
          <a:bodyPr lIns="0" tIns="0" rIns="0" bIns="0">
            <a:spAutoFit/>
          </a:bodyPr>
          <a:lstStyle>
            <a:lvl1pPr>
              <a:defRPr sz="2000">
                <a:solidFill>
                  <a:schemeClr val="bg1"/>
                </a:solidFill>
              </a:defRPr>
            </a:lvl1pPr>
            <a:lvl2pPr marL="685800" indent="-228600">
              <a:buClr>
                <a:schemeClr val="tx1">
                  <a:lumMod val="40000"/>
                  <a:lumOff val="60000"/>
                </a:schemeClr>
              </a:buClr>
              <a:buSzPct val="100000"/>
              <a:buFont typeface="System Font Regular"/>
              <a:buChar char="-"/>
              <a:defRPr sz="2000">
                <a:solidFill>
                  <a:schemeClr val="bg1"/>
                </a:solidFill>
              </a:defRPr>
            </a:lvl2pPr>
            <a:lvl3pPr marL="1257300" indent="-342900">
              <a:buClr>
                <a:schemeClr val="accent2">
                  <a:lumMod val="40000"/>
                  <a:lumOff val="60000"/>
                </a:schemeClr>
              </a:buClr>
              <a:buFont typeface="System Font Regular"/>
              <a:buChar char="-"/>
              <a:defRPr sz="2000">
                <a:solidFill>
                  <a:schemeClr val="bg1"/>
                </a:solidFill>
              </a:defRPr>
            </a:lvl3pPr>
            <a:lvl4pPr>
              <a:defRPr sz="2000">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3" name="Slide Number Placeholder 5">
            <a:extLst>
              <a:ext uri="{FF2B5EF4-FFF2-40B4-BE49-F238E27FC236}">
                <a16:creationId xmlns:a16="http://schemas.microsoft.com/office/drawing/2014/main" id="{BEAED15C-F40B-E9C8-6426-449B8E119E45}"/>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‹N›</a:t>
            </a:fld>
            <a:endParaRPr lang="en-LU"/>
          </a:p>
        </p:txBody>
      </p:sp>
      <p:pic>
        <p:nvPicPr>
          <p:cNvPr id="24" name="Picture 23">
            <a:extLst>
              <a:ext uri="{FF2B5EF4-FFF2-40B4-BE49-F238E27FC236}">
                <a16:creationId xmlns:a16="http://schemas.microsoft.com/office/drawing/2014/main" id="{A7793742-E877-E96F-0759-12CDED454F0B}"/>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204400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E7DAF-3DFF-986C-8C2C-29FC173B16EA}"/>
              </a:ext>
            </a:extLst>
          </p:cNvPr>
          <p:cNvSpPr/>
          <p:nvPr userDrawn="1"/>
        </p:nvSpPr>
        <p:spPr>
          <a:xfrm>
            <a:off x="-3309" y="504000"/>
            <a:ext cx="11357110" cy="5852351"/>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09B8E90C-6F7F-CA61-185D-FB23C8759D57}"/>
              </a:ext>
            </a:extLst>
          </p:cNvPr>
          <p:cNvSpPr/>
          <p:nvPr userDrawn="1"/>
        </p:nvSpPr>
        <p:spPr>
          <a:xfrm>
            <a:off x="1" y="1"/>
            <a:ext cx="5615352" cy="5852352"/>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Rectangle 8">
            <a:extLst>
              <a:ext uri="{FF2B5EF4-FFF2-40B4-BE49-F238E27FC236}">
                <a16:creationId xmlns:a16="http://schemas.microsoft.com/office/drawing/2014/main" id="{048192BC-60FA-385F-984F-EFAB73DCA463}"/>
              </a:ext>
            </a:extLst>
          </p:cNvPr>
          <p:cNvSpPr/>
          <p:nvPr userDrawn="1"/>
        </p:nvSpPr>
        <p:spPr>
          <a:xfrm>
            <a:off x="-3309" y="1082565"/>
            <a:ext cx="11357109" cy="4053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Title 1">
            <a:extLst>
              <a:ext uri="{FF2B5EF4-FFF2-40B4-BE49-F238E27FC236}">
                <a16:creationId xmlns:a16="http://schemas.microsoft.com/office/drawing/2014/main" id="{8FE8821B-4B5A-D3B5-3136-1F569211EC8C}"/>
              </a:ext>
            </a:extLst>
          </p:cNvPr>
          <p:cNvSpPr txBox="1">
            <a:spLocks/>
          </p:cNvSpPr>
          <p:nvPr userDrawn="1"/>
        </p:nvSpPr>
        <p:spPr>
          <a:xfrm>
            <a:off x="720000" y="2520000"/>
            <a:ext cx="9000000" cy="553998"/>
          </a:xfrm>
          <a:prstGeom prst="rect">
            <a:avLst/>
          </a:prstGeom>
        </p:spPr>
        <p:txBody>
          <a:bodyPr wrap="square" lIns="0" tIns="0" rIns="0" bIns="0" anchor="b">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a:t>CLICK TO EDIT MASTER TITLE STYLE</a:t>
            </a:r>
            <a:endParaRPr lang="en-LU"/>
          </a:p>
        </p:txBody>
      </p:sp>
      <p:pic>
        <p:nvPicPr>
          <p:cNvPr id="11" name="Picture 10">
            <a:extLst>
              <a:ext uri="{FF2B5EF4-FFF2-40B4-BE49-F238E27FC236}">
                <a16:creationId xmlns:a16="http://schemas.microsoft.com/office/drawing/2014/main" id="{FCF9D7C3-6545-AD38-F0A7-FADEC34D6671}"/>
              </a:ext>
            </a:extLst>
          </p:cNvPr>
          <p:cNvPicPr>
            <a:picLocks noChangeAspect="1"/>
          </p:cNvPicPr>
          <p:nvPr userDrawn="1"/>
        </p:nvPicPr>
        <p:blipFill>
          <a:blip r:embed="rId2"/>
          <a:stretch>
            <a:fillRect/>
          </a:stretch>
        </p:blipFill>
        <p:spPr>
          <a:xfrm>
            <a:off x="625000" y="350650"/>
            <a:ext cx="5452257" cy="540000"/>
          </a:xfrm>
          <a:prstGeom prst="rect">
            <a:avLst/>
          </a:prstGeom>
        </p:spPr>
      </p:pic>
      <p:sp>
        <p:nvSpPr>
          <p:cNvPr id="13" name="Title 1">
            <a:extLst>
              <a:ext uri="{FF2B5EF4-FFF2-40B4-BE49-F238E27FC236}">
                <a16:creationId xmlns:a16="http://schemas.microsoft.com/office/drawing/2014/main" id="{F358B1CF-DC6F-67AD-CA9D-23B9F6895035}"/>
              </a:ext>
            </a:extLst>
          </p:cNvPr>
          <p:cNvSpPr>
            <a:spLocks noGrp="1"/>
          </p:cNvSpPr>
          <p:nvPr>
            <p:ph type="ctrTitle" hasCustomPrompt="1"/>
          </p:nvPr>
        </p:nvSpPr>
        <p:spPr>
          <a:xfrm>
            <a:off x="720000" y="2520000"/>
            <a:ext cx="9000000" cy="553998"/>
          </a:xfrm>
          <a:prstGeom prst="rect">
            <a:avLst/>
          </a:prstGeom>
        </p:spPr>
        <p:txBody>
          <a:bodyPr wrap="square" lIns="0" tIns="0" rIns="0" bIns="0" anchor="b">
            <a:spAutoFit/>
          </a:bodyPr>
          <a:lstStyle>
            <a:lvl1pPr algn="l">
              <a:defRPr sz="4000" b="1">
                <a:solidFill>
                  <a:schemeClr val="bg1"/>
                </a:solidFill>
              </a:defRPr>
            </a:lvl1pPr>
          </a:lstStyle>
          <a:p>
            <a:r>
              <a:rPr lang="en-GB"/>
              <a:t>CLICK TO EDIT MASTER TITLE STYLE</a:t>
            </a:r>
            <a:endParaRPr lang="en-LU"/>
          </a:p>
        </p:txBody>
      </p:sp>
      <p:sp>
        <p:nvSpPr>
          <p:cNvPr id="14" name="Text Placeholder 22">
            <a:extLst>
              <a:ext uri="{FF2B5EF4-FFF2-40B4-BE49-F238E27FC236}">
                <a16:creationId xmlns:a16="http://schemas.microsoft.com/office/drawing/2014/main" id="{7EF742BB-BBA3-0A71-7A79-1C09D271FA00}"/>
              </a:ext>
            </a:extLst>
          </p:cNvPr>
          <p:cNvSpPr>
            <a:spLocks noGrp="1"/>
          </p:cNvSpPr>
          <p:nvPr>
            <p:ph type="body" sz="quarter" idx="13" hasCustomPrompt="1"/>
          </p:nvPr>
        </p:nvSpPr>
        <p:spPr>
          <a:xfrm>
            <a:off x="720000" y="3470800"/>
            <a:ext cx="5615348" cy="1365232"/>
          </a:xfrm>
          <a:prstGeom prst="rect">
            <a:avLst/>
          </a:prstGeom>
        </p:spPr>
        <p:txBody>
          <a:bodyPr lIns="0" tIns="0" rIns="0" bIns="0"/>
          <a:lstStyle>
            <a:lvl1pPr marL="0" indent="0">
              <a:lnSpc>
                <a:spcPct val="100000"/>
              </a:lnSpc>
              <a:spcBef>
                <a:spcPts val="0"/>
              </a:spcBef>
              <a:buNone/>
              <a:defRPr lang="en-GB" sz="1600" b="0" i="0" smtClean="0">
                <a:solidFill>
                  <a:schemeClr val="accent1">
                    <a:lumMod val="40000"/>
                    <a:lumOff val="60000"/>
                  </a:schemeClr>
                </a:solidFill>
                <a:effectLst/>
                <a:latin typeface="+mn-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a:effectLst/>
                <a:latin typeface="Calibri" panose="020F0502020204030204" pitchFamily="34" charset="0"/>
              </a:rPr>
              <a:t>FRA – EUROPEAN UNION AGENCY FOR FUNDAMENTAL RIGHTS</a:t>
            </a:r>
          </a:p>
          <a:p>
            <a:r>
              <a:rPr lang="en-GB" err="1">
                <a:effectLst/>
                <a:latin typeface="Calibri" panose="020F0502020204030204" pitchFamily="34" charset="0"/>
              </a:rPr>
              <a:t>Schwarzenbergplatz</a:t>
            </a:r>
            <a:r>
              <a:rPr lang="en-GB">
                <a:effectLst/>
                <a:latin typeface="Calibri" panose="020F0502020204030204" pitchFamily="34" charset="0"/>
              </a:rPr>
              <a:t> 11 – 1040 Vienna – Austria</a:t>
            </a:r>
          </a:p>
          <a:p>
            <a:r>
              <a:rPr lang="en-GB">
                <a:effectLst/>
                <a:latin typeface="Calibri" panose="020F0502020204030204" pitchFamily="34" charset="0"/>
              </a:rPr>
              <a:t>T +43 158030-0 – F +43 158030-699 </a:t>
            </a:r>
          </a:p>
        </p:txBody>
      </p:sp>
      <p:sp>
        <p:nvSpPr>
          <p:cNvPr id="15" name="TextBox 14">
            <a:extLst>
              <a:ext uri="{FF2B5EF4-FFF2-40B4-BE49-F238E27FC236}">
                <a16:creationId xmlns:a16="http://schemas.microsoft.com/office/drawing/2014/main" id="{A0DA4B59-84DB-55D6-A58A-54A8DF50D211}"/>
              </a:ext>
            </a:extLst>
          </p:cNvPr>
          <p:cNvSpPr txBox="1"/>
          <p:nvPr userDrawn="1"/>
        </p:nvSpPr>
        <p:spPr>
          <a:xfrm>
            <a:off x="6799501" y="3403600"/>
            <a:ext cx="5016500" cy="936025"/>
          </a:xfrm>
          <a:prstGeom prst="rect">
            <a:avLst/>
          </a:prstGeom>
          <a:noFill/>
        </p:spPr>
        <p:txBody>
          <a:bodyPr wrap="square" lIns="0" tIns="0" rIns="0" bIns="0" rtlCol="0">
            <a:spAutoFit/>
          </a:bodyPr>
          <a:lstStyle/>
          <a:p>
            <a:pPr>
              <a:lnSpc>
                <a:spcPct val="150000"/>
              </a:lnSpc>
            </a:pPr>
            <a:r>
              <a:rPr lang="en-GB" sz="1400" err="1">
                <a:solidFill>
                  <a:schemeClr val="accent1">
                    <a:lumMod val="40000"/>
                    <a:lumOff val="60000"/>
                  </a:schemeClr>
                </a:solidFill>
                <a:effectLst/>
                <a:latin typeface="Calibri" panose="020F0502020204030204" pitchFamily="34" charset="0"/>
              </a:rPr>
              <a:t>facebook.com</a:t>
            </a:r>
            <a:r>
              <a:rPr lang="en-GB" sz="1400">
                <a:solidFill>
                  <a:schemeClr val="accent1">
                    <a:lumMod val="40000"/>
                    <a:lumOff val="60000"/>
                  </a:schemeClr>
                </a:solidFill>
                <a:effectLst/>
                <a:latin typeface="Calibri" panose="020F0502020204030204" pitchFamily="34" charset="0"/>
              </a:rPr>
              <a:t>/</a:t>
            </a:r>
            <a:r>
              <a:rPr lang="en-GB" sz="1400" err="1">
                <a:solidFill>
                  <a:schemeClr val="accent1">
                    <a:lumMod val="40000"/>
                    <a:lumOff val="60000"/>
                  </a:schemeClr>
                </a:solidFill>
                <a:effectLst/>
                <a:latin typeface="Calibri" panose="020F0502020204030204" pitchFamily="34" charset="0"/>
              </a:rPr>
              <a:t>fundamentalrights</a:t>
            </a:r>
            <a:endParaRPr lang="en-GB" sz="1400">
              <a:solidFill>
                <a:schemeClr val="accent1">
                  <a:lumMod val="40000"/>
                  <a:lumOff val="60000"/>
                </a:schemeClr>
              </a:solidFill>
              <a:effectLst/>
              <a:latin typeface="Calibri" panose="020F0502020204030204" pitchFamily="34" charset="0"/>
            </a:endParaRPr>
          </a:p>
          <a:p>
            <a:pPr>
              <a:lnSpc>
                <a:spcPct val="150000"/>
              </a:lnSpc>
            </a:pPr>
            <a:r>
              <a:rPr lang="en-GB" sz="1400" err="1">
                <a:solidFill>
                  <a:schemeClr val="accent1">
                    <a:lumMod val="40000"/>
                    <a:lumOff val="60000"/>
                  </a:schemeClr>
                </a:solidFill>
                <a:effectLst/>
                <a:latin typeface="Calibri" panose="020F0502020204030204" pitchFamily="34" charset="0"/>
              </a:rPr>
              <a:t>twitter.com</a:t>
            </a:r>
            <a:r>
              <a:rPr lang="en-GB" sz="1400">
                <a:solidFill>
                  <a:schemeClr val="accent1">
                    <a:lumMod val="40000"/>
                    <a:lumOff val="60000"/>
                  </a:schemeClr>
                </a:solidFill>
                <a:effectLst/>
                <a:latin typeface="Calibri" panose="020F0502020204030204" pitchFamily="34" charset="0"/>
              </a:rPr>
              <a:t>/</a:t>
            </a:r>
            <a:r>
              <a:rPr lang="en-GB" sz="1400" err="1">
                <a:solidFill>
                  <a:schemeClr val="accent1">
                    <a:lumMod val="40000"/>
                    <a:lumOff val="60000"/>
                  </a:schemeClr>
                </a:solidFill>
                <a:effectLst/>
                <a:latin typeface="Calibri" panose="020F0502020204030204" pitchFamily="34" charset="0"/>
              </a:rPr>
              <a:t>EURightsAgency</a:t>
            </a:r>
            <a:endParaRPr lang="en-GB" sz="1400">
              <a:solidFill>
                <a:schemeClr val="accent1">
                  <a:lumMod val="40000"/>
                  <a:lumOff val="60000"/>
                </a:schemeClr>
              </a:solidFill>
              <a:effectLst/>
              <a:latin typeface="Calibri" panose="020F0502020204030204" pitchFamily="34" charset="0"/>
            </a:endParaRPr>
          </a:p>
          <a:p>
            <a:pPr>
              <a:lnSpc>
                <a:spcPct val="150000"/>
              </a:lnSpc>
            </a:pPr>
            <a:r>
              <a:rPr lang="en-GB" sz="1400" err="1">
                <a:solidFill>
                  <a:schemeClr val="accent1">
                    <a:lumMod val="40000"/>
                    <a:lumOff val="60000"/>
                  </a:schemeClr>
                </a:solidFill>
                <a:effectLst/>
                <a:latin typeface="Calibri" panose="020F0502020204030204" pitchFamily="34" charset="0"/>
              </a:rPr>
              <a:t>linkedin.com</a:t>
            </a:r>
            <a:r>
              <a:rPr lang="en-GB" sz="1400">
                <a:solidFill>
                  <a:schemeClr val="accent1">
                    <a:lumMod val="40000"/>
                    <a:lumOff val="60000"/>
                  </a:schemeClr>
                </a:solidFill>
                <a:effectLst/>
                <a:latin typeface="Calibri" panose="020F0502020204030204" pitchFamily="34" charset="0"/>
              </a:rPr>
              <a:t>/company/</a:t>
            </a:r>
            <a:r>
              <a:rPr lang="en-GB" sz="1400" err="1">
                <a:solidFill>
                  <a:schemeClr val="accent1">
                    <a:lumMod val="40000"/>
                    <a:lumOff val="60000"/>
                  </a:schemeClr>
                </a:solidFill>
                <a:effectLst/>
                <a:latin typeface="Calibri" panose="020F0502020204030204" pitchFamily="34" charset="0"/>
              </a:rPr>
              <a:t>eu</a:t>
            </a:r>
            <a:r>
              <a:rPr lang="en-GB" sz="1400">
                <a:solidFill>
                  <a:schemeClr val="accent1">
                    <a:lumMod val="40000"/>
                    <a:lumOff val="60000"/>
                  </a:schemeClr>
                </a:solidFill>
                <a:effectLst/>
                <a:latin typeface="Calibri" panose="020F0502020204030204" pitchFamily="34" charset="0"/>
              </a:rPr>
              <a:t>-fundamental-rights-agency</a:t>
            </a:r>
          </a:p>
        </p:txBody>
      </p:sp>
      <p:sp>
        <p:nvSpPr>
          <p:cNvPr id="16" name="TextBox 15">
            <a:extLst>
              <a:ext uri="{FF2B5EF4-FFF2-40B4-BE49-F238E27FC236}">
                <a16:creationId xmlns:a16="http://schemas.microsoft.com/office/drawing/2014/main" id="{3F5B9686-87E8-E158-CDB5-550C0C3837E8}"/>
              </a:ext>
            </a:extLst>
          </p:cNvPr>
          <p:cNvSpPr txBox="1"/>
          <p:nvPr userDrawn="1"/>
        </p:nvSpPr>
        <p:spPr>
          <a:xfrm>
            <a:off x="720000" y="5289229"/>
            <a:ext cx="489535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err="1">
                <a:solidFill>
                  <a:schemeClr val="accent1">
                    <a:lumMod val="40000"/>
                    <a:lumOff val="60000"/>
                  </a:schemeClr>
                </a:solidFill>
                <a:effectLst/>
                <a:latin typeface="Calibri" panose="020F0502020204030204" pitchFamily="34" charset="0"/>
              </a:rPr>
              <a:t>fra.europa.eu</a:t>
            </a:r>
            <a:r>
              <a:rPr lang="en-GB" sz="2000" b="1">
                <a:solidFill>
                  <a:schemeClr val="accent1">
                    <a:lumMod val="40000"/>
                    <a:lumOff val="60000"/>
                  </a:schemeClr>
                </a:solidFill>
                <a:effectLst/>
                <a:latin typeface="Calibri" panose="020F0502020204030204" pitchFamily="34" charset="0"/>
              </a:rPr>
              <a:t> </a:t>
            </a:r>
          </a:p>
          <a:p>
            <a:endParaRPr lang="en-GB"/>
          </a:p>
        </p:txBody>
      </p:sp>
      <p:cxnSp>
        <p:nvCxnSpPr>
          <p:cNvPr id="18" name="Straight Connector 17">
            <a:extLst>
              <a:ext uri="{FF2B5EF4-FFF2-40B4-BE49-F238E27FC236}">
                <a16:creationId xmlns:a16="http://schemas.microsoft.com/office/drawing/2014/main" id="{B71E5FAE-5BFA-1288-AD0B-2A7130EF9634}"/>
              </a:ext>
            </a:extLst>
          </p:cNvPr>
          <p:cNvCxnSpPr>
            <a:cxnSpLocks/>
          </p:cNvCxnSpPr>
          <p:nvPr userDrawn="1"/>
        </p:nvCxnSpPr>
        <p:spPr>
          <a:xfrm>
            <a:off x="6474982" y="3481251"/>
            <a:ext cx="0" cy="82783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Icon2">
            <a:extLst>
              <a:ext uri="{FF2B5EF4-FFF2-40B4-BE49-F238E27FC236}">
                <a16:creationId xmlns:a16="http://schemas.microsoft.com/office/drawing/2014/main" id="{3A574061-917B-E4DF-BFAD-B5DBC32E575D}"/>
              </a:ext>
            </a:extLst>
          </p:cNvPr>
          <p:cNvPicPr>
            <a:picLocks noChangeAspect="1"/>
          </p:cNvPicPr>
          <p:nvPr userDrawn="1"/>
        </p:nvPicPr>
        <p:blipFill>
          <a:blip r:embed="rId3"/>
          <a:srcRect/>
          <a:stretch/>
        </p:blipFill>
        <p:spPr>
          <a:xfrm>
            <a:off x="6609321" y="3876147"/>
            <a:ext cx="125984" cy="103632"/>
          </a:xfrm>
          <a:prstGeom prst="rect">
            <a:avLst/>
          </a:prstGeom>
        </p:spPr>
      </p:pic>
      <p:pic>
        <p:nvPicPr>
          <p:cNvPr id="20" name="Icon3">
            <a:extLst>
              <a:ext uri="{FF2B5EF4-FFF2-40B4-BE49-F238E27FC236}">
                <a16:creationId xmlns:a16="http://schemas.microsoft.com/office/drawing/2014/main" id="{F432A16D-C6D3-F04C-1E59-713A04600723}"/>
              </a:ext>
            </a:extLst>
          </p:cNvPr>
          <p:cNvPicPr>
            <a:picLocks noChangeAspect="1"/>
          </p:cNvPicPr>
          <p:nvPr userDrawn="1"/>
        </p:nvPicPr>
        <p:blipFill>
          <a:blip r:embed="rId4"/>
          <a:srcRect/>
          <a:stretch/>
        </p:blipFill>
        <p:spPr>
          <a:xfrm>
            <a:off x="6609993" y="4187494"/>
            <a:ext cx="116459" cy="114681"/>
          </a:xfrm>
          <a:prstGeom prst="rect">
            <a:avLst/>
          </a:prstGeom>
        </p:spPr>
      </p:pic>
      <p:pic>
        <p:nvPicPr>
          <p:cNvPr id="21" name="Icon1">
            <a:extLst>
              <a:ext uri="{FF2B5EF4-FFF2-40B4-BE49-F238E27FC236}">
                <a16:creationId xmlns:a16="http://schemas.microsoft.com/office/drawing/2014/main" id="{136909DB-FAFF-FDDC-D4DC-93D9F64872F6}"/>
              </a:ext>
            </a:extLst>
          </p:cNvPr>
          <p:cNvPicPr>
            <a:picLocks noChangeAspect="1"/>
          </p:cNvPicPr>
          <p:nvPr userDrawn="1"/>
        </p:nvPicPr>
        <p:blipFill>
          <a:blip r:embed="rId5"/>
          <a:stretch>
            <a:fillRect/>
          </a:stretch>
        </p:blipFill>
        <p:spPr>
          <a:xfrm>
            <a:off x="6606273" y="3536469"/>
            <a:ext cx="129032" cy="129032"/>
          </a:xfrm>
          <a:prstGeom prst="rect">
            <a:avLst/>
          </a:prstGeom>
        </p:spPr>
      </p:pic>
    </p:spTree>
    <p:extLst>
      <p:ext uri="{BB962C8B-B14F-4D97-AF65-F5344CB8AC3E}">
        <p14:creationId xmlns:p14="http://schemas.microsoft.com/office/powerpoint/2010/main" val="51651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50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7" r:id="rId7"/>
    <p:sldLayoutId id="2147483655" r:id="rId8"/>
    <p:sldLayoutId id="2147483656" r:id="rId9"/>
    <p:sldLayoutId id="2147483658"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CB9F97F8.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ursula.till-tentschert@fra.europa.eu"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fra.europa.eu/en/publication/2023/eu-fun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0D20-2AF0-A745-B62B-5E718D931D06}"/>
              </a:ext>
            </a:extLst>
          </p:cNvPr>
          <p:cNvSpPr>
            <a:spLocks noGrp="1"/>
          </p:cNvSpPr>
          <p:nvPr>
            <p:ph type="ctrTitle"/>
          </p:nvPr>
        </p:nvSpPr>
        <p:spPr>
          <a:xfrm>
            <a:off x="351692" y="1868476"/>
            <a:ext cx="10438228" cy="1205523"/>
          </a:xfrm>
        </p:spPr>
        <p:txBody>
          <a:bodyPr/>
          <a:lstStyle/>
          <a:p>
            <a:pPr>
              <a:lnSpc>
                <a:spcPct val="150000"/>
              </a:lnSpc>
            </a:pPr>
            <a:r>
              <a:rPr lang="en-GB" sz="2800">
                <a:effectLst/>
                <a:latin typeface="Calibri" panose="020F0502020204030204" pitchFamily="34" charset="0"/>
                <a:ea typeface="Times New Roman" panose="02020603050405020304" pitchFamily="18" charset="0"/>
                <a:cs typeface="Times New Roman" panose="02020603050405020304" pitchFamily="18" charset="0"/>
              </a:rPr>
              <a:t>Fundamental rights </a:t>
            </a:r>
            <a:r>
              <a:rPr lang="en-GB" sz="2800">
                <a:latin typeface="Calibri" panose="020F0502020204030204" pitchFamily="34" charset="0"/>
                <a:ea typeface="Times New Roman" panose="02020603050405020304" pitchFamily="18" charset="0"/>
                <a:cs typeface="Times New Roman" panose="02020603050405020304" pitchFamily="18" charset="0"/>
              </a:rPr>
              <a:t>in a just and green transition</a:t>
            </a:r>
            <a:r>
              <a:rPr lang="en-GB" sz="2800">
                <a:effectLst/>
                <a:latin typeface="Calibri" panose="020F0502020204030204" pitchFamily="34" charset="0"/>
                <a:ea typeface="Times New Roman" panose="02020603050405020304" pitchFamily="18" charset="0"/>
                <a:cs typeface="Times New Roman" panose="02020603050405020304" pitchFamily="18" charset="0"/>
              </a:rPr>
              <a:t> </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latin typeface="Verdana"/>
              <a:ea typeface="Calibri"/>
              <a:cs typeface="Arial"/>
            </a:endParaRPr>
          </a:p>
        </p:txBody>
      </p:sp>
      <p:sp>
        <p:nvSpPr>
          <p:cNvPr id="4" name="Text Placeholder 3">
            <a:extLst>
              <a:ext uri="{FF2B5EF4-FFF2-40B4-BE49-F238E27FC236}">
                <a16:creationId xmlns:a16="http://schemas.microsoft.com/office/drawing/2014/main" id="{AB83A85F-CF33-DC0D-EF23-F1DD826B7433}"/>
              </a:ext>
            </a:extLst>
          </p:cNvPr>
          <p:cNvSpPr>
            <a:spLocks noGrp="1"/>
          </p:cNvSpPr>
          <p:nvPr>
            <p:ph type="body" sz="quarter" idx="13"/>
          </p:nvPr>
        </p:nvSpPr>
        <p:spPr>
          <a:xfrm>
            <a:off x="351691" y="3428999"/>
            <a:ext cx="10340553" cy="883227"/>
          </a:xfrm>
        </p:spPr>
        <p:txBody>
          <a:bodyPr lIns="0" tIns="0" rIns="0" bIns="0" anchor="t"/>
          <a:lstStyle/>
          <a:p>
            <a:r>
              <a:rPr lang="en-GB" b="1">
                <a:latin typeface="Calibri Light"/>
                <a:ea typeface="Calibri Light"/>
                <a:cs typeface="Calibri Light"/>
              </a:rPr>
              <a:t>Ursula Till-Tentschert, Equality, Social Rights and Roma Unit</a:t>
            </a:r>
          </a:p>
          <a:p>
            <a:r>
              <a:rPr lang="en-GB" b="1">
                <a:latin typeface="Calibri Light"/>
                <a:ea typeface="Calibri Light"/>
                <a:cs typeface="Calibri Light"/>
              </a:rPr>
              <a:t>Equinet Seminar: Climate Change and its Equality Implications in Focus: Tools for Equality Bodies</a:t>
            </a:r>
          </a:p>
          <a:p>
            <a:r>
              <a:rPr lang="en-GB" b="1">
                <a:latin typeface="Calibri Light"/>
                <a:ea typeface="Calibri Light"/>
                <a:cs typeface="Calibri Light"/>
              </a:rPr>
              <a:t>20 November 2024, Brussels</a:t>
            </a:r>
          </a:p>
          <a:p>
            <a:endParaRPr lang="en-DE" b="1">
              <a:latin typeface="Calibri Light"/>
              <a:ea typeface="Calibri Light"/>
              <a:cs typeface="Calibri Light"/>
            </a:endParaRPr>
          </a:p>
        </p:txBody>
      </p:sp>
    </p:spTree>
    <p:extLst>
      <p:ext uri="{BB962C8B-B14F-4D97-AF65-F5344CB8AC3E}">
        <p14:creationId xmlns:p14="http://schemas.microsoft.com/office/powerpoint/2010/main" val="3416233976"/>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7892D1-1B69-0149-B96C-49766A904AA4}"/>
              </a:ext>
              <a:ext uri="{C183D7F6-B498-43B3-948B-1728B52AA6E4}">
                <adec:decorative xmlns:adec="http://schemas.microsoft.com/office/drawing/2017/decorative" val="0"/>
              </a:ext>
            </a:extLst>
          </p:cNvPr>
          <p:cNvSpPr>
            <a:spLocks noGrp="1"/>
          </p:cNvSpPr>
          <p:nvPr>
            <p:ph idx="14"/>
          </p:nvPr>
        </p:nvSpPr>
        <p:spPr>
          <a:xfrm>
            <a:off x="7315200" y="1410718"/>
            <a:ext cx="4355869" cy="2326791"/>
          </a:xfrm>
        </p:spPr>
        <p:txBody>
          <a:bodyPr/>
          <a:lstStyle/>
          <a:p>
            <a:r>
              <a:rPr lang="en-GB" sz="2800"/>
              <a:t>One third of the €1.8 trillion investments from the </a:t>
            </a:r>
            <a:r>
              <a:rPr lang="en-GB" sz="2800" err="1"/>
              <a:t>NextGenerationEU</a:t>
            </a:r>
            <a:r>
              <a:rPr lang="en-GB" sz="2800"/>
              <a:t> Recovery Plan, and the EU’s seven-year budget will finance the European Green Deal.</a:t>
            </a:r>
          </a:p>
        </p:txBody>
      </p:sp>
      <p:sp>
        <p:nvSpPr>
          <p:cNvPr id="5" name="Content Placeholder 2">
            <a:extLst>
              <a:ext uri="{FF2B5EF4-FFF2-40B4-BE49-F238E27FC236}">
                <a16:creationId xmlns:a16="http://schemas.microsoft.com/office/drawing/2014/main" id="{2431B736-D51B-1247-933E-8A660BCCDE8B}"/>
              </a:ext>
              <a:ext uri="{C183D7F6-B498-43B3-948B-1728B52AA6E4}">
                <adec:decorative xmlns:adec="http://schemas.microsoft.com/office/drawing/2017/decorative" val="0"/>
              </a:ext>
            </a:extLst>
          </p:cNvPr>
          <p:cNvSpPr txBox="1">
            <a:spLocks/>
          </p:cNvSpPr>
          <p:nvPr/>
        </p:nvSpPr>
        <p:spPr>
          <a:xfrm>
            <a:off x="344704" y="1313002"/>
            <a:ext cx="6068291" cy="52742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DE" sz="2400" dirty="0">
                <a:solidFill>
                  <a:schemeClr val="accent1"/>
                </a:solidFill>
              </a:rPr>
              <a:t>To </a:t>
            </a:r>
            <a:r>
              <a:rPr lang="en-GB" sz="2400" dirty="0">
                <a:solidFill>
                  <a:schemeClr val="accent1"/>
                </a:solidFill>
              </a:rPr>
              <a:t>transform the EU into a modern, resource-efficient and competitive economy, ensuring:</a:t>
            </a:r>
            <a:endParaRPr lang="en-DE" sz="2400" dirty="0">
              <a:solidFill>
                <a:schemeClr val="accent1"/>
              </a:solidFill>
            </a:endParaRPr>
          </a:p>
          <a:p>
            <a:pPr marL="514350" indent="-514350" algn="l">
              <a:buFont typeface="+mj-lt"/>
              <a:buAutoNum type="arabicParenR"/>
            </a:pPr>
            <a:r>
              <a:rPr lang="en-GB" sz="2400" dirty="0">
                <a:solidFill>
                  <a:schemeClr val="accent1"/>
                </a:solidFill>
              </a:rPr>
              <a:t>no net emissions of greenhouse gases by 2050</a:t>
            </a:r>
          </a:p>
          <a:p>
            <a:pPr marL="514350" indent="-514350">
              <a:buFont typeface="+mj-lt"/>
              <a:buAutoNum type="arabicParenR"/>
            </a:pPr>
            <a:r>
              <a:rPr lang="en-GB" sz="2400" dirty="0">
                <a:solidFill>
                  <a:schemeClr val="accent1"/>
                </a:solidFill>
              </a:rPr>
              <a:t>economic growth decoupled from resource use</a:t>
            </a:r>
            <a:endParaRPr lang="en-DE" sz="2400" dirty="0">
              <a:solidFill>
                <a:schemeClr val="accent1"/>
              </a:solidFill>
            </a:endParaRPr>
          </a:p>
          <a:p>
            <a:pPr marL="514350" indent="-514350">
              <a:buFont typeface="+mj-lt"/>
              <a:buAutoNum type="arabicParenR"/>
            </a:pPr>
            <a:r>
              <a:rPr lang="en-DE" sz="2400" dirty="0">
                <a:solidFill>
                  <a:schemeClr val="accent1"/>
                </a:solidFill>
              </a:rPr>
              <a:t>Fit for 55: </a:t>
            </a:r>
            <a:r>
              <a:rPr lang="en-GB" sz="2400" dirty="0">
                <a:solidFill>
                  <a:schemeClr val="accent1"/>
                </a:solidFill>
              </a:rPr>
              <a:t>reducing net greenhouse gas emissions by at least 55% by 2030</a:t>
            </a:r>
            <a:r>
              <a:rPr lang="en-DE" sz="2400" dirty="0">
                <a:solidFill>
                  <a:schemeClr val="accent1"/>
                </a:solidFill>
              </a:rPr>
              <a:t> </a:t>
            </a:r>
            <a:r>
              <a:rPr lang="en-GB" sz="2400" dirty="0">
                <a:solidFill>
                  <a:schemeClr val="accent1"/>
                </a:solidFill>
              </a:rPr>
              <a:t>compared to 1990</a:t>
            </a:r>
            <a:r>
              <a:rPr lang="en-DE" sz="2400" dirty="0">
                <a:solidFill>
                  <a:schemeClr val="accent1"/>
                </a:solidFill>
              </a:rPr>
              <a:t> levels</a:t>
            </a:r>
            <a:r>
              <a:rPr lang="en-GB" sz="2400" dirty="0">
                <a:solidFill>
                  <a:schemeClr val="accent1"/>
                </a:solidFill>
              </a:rPr>
              <a:t> </a:t>
            </a:r>
            <a:endParaRPr lang="en-DE" sz="2400" dirty="0">
              <a:solidFill>
                <a:schemeClr val="accent1"/>
              </a:solidFill>
            </a:endParaRPr>
          </a:p>
          <a:p>
            <a:pPr marL="514350" indent="-514350">
              <a:buFont typeface="+mj-lt"/>
              <a:buAutoNum type="arabicParenR"/>
            </a:pPr>
            <a:r>
              <a:rPr lang="en-GB" sz="2400" b="1" dirty="0">
                <a:solidFill>
                  <a:schemeClr val="accent1"/>
                </a:solidFill>
              </a:rPr>
              <a:t>no person and no place left behind</a:t>
            </a:r>
            <a:endParaRPr lang="en-DE" sz="2400" b="1" dirty="0">
              <a:solidFill>
                <a:schemeClr val="accent1"/>
              </a:solidFill>
            </a:endParaRPr>
          </a:p>
          <a:p>
            <a:pPr marL="514350" indent="-514350">
              <a:buFont typeface="+mj-lt"/>
              <a:buAutoNum type="arabicParenR"/>
            </a:pPr>
            <a:endParaRPr lang="en-DE" sz="2400" b="1" dirty="0">
              <a:solidFill>
                <a:schemeClr val="accent1"/>
              </a:solidFill>
            </a:endParaRPr>
          </a:p>
          <a:p>
            <a:pPr marL="0" indent="0">
              <a:buNone/>
            </a:pPr>
            <a:r>
              <a:rPr lang="en-DE" dirty="0">
                <a:solidFill>
                  <a:schemeClr val="accent1"/>
                </a:solidFill>
              </a:rPr>
              <a:t>	</a:t>
            </a:r>
            <a:r>
              <a:rPr lang="en-DE" sz="2400" dirty="0">
                <a:solidFill>
                  <a:schemeClr val="accent1"/>
                </a:solidFill>
              </a:rPr>
              <a:t>new Commission to set the 2040 target</a:t>
            </a:r>
          </a:p>
          <a:p>
            <a:pPr marL="0" indent="0">
              <a:buNone/>
            </a:pPr>
            <a:endParaRPr lang="en-GB" sz="2800" dirty="0"/>
          </a:p>
        </p:txBody>
      </p:sp>
      <p:sp>
        <p:nvSpPr>
          <p:cNvPr id="6" name="Title 1">
            <a:extLst>
              <a:ext uri="{FF2B5EF4-FFF2-40B4-BE49-F238E27FC236}">
                <a16:creationId xmlns:a16="http://schemas.microsoft.com/office/drawing/2014/main" id="{1868EF57-C77E-0E69-F0DD-DDAE8E5E45FC}"/>
              </a:ext>
              <a:ext uri="{C183D7F6-B498-43B3-948B-1728B52AA6E4}">
                <adec:decorative xmlns:adec="http://schemas.microsoft.com/office/drawing/2017/decorative" val="0"/>
              </a:ext>
            </a:extLst>
          </p:cNvPr>
          <p:cNvSpPr>
            <a:spLocks noGrp="1"/>
          </p:cNvSpPr>
          <p:nvPr>
            <p:ph type="title"/>
          </p:nvPr>
        </p:nvSpPr>
        <p:spPr>
          <a:xfrm>
            <a:off x="377559" y="359704"/>
            <a:ext cx="4932363" cy="664797"/>
          </a:xfrm>
        </p:spPr>
        <p:txBody>
          <a:bodyPr/>
          <a:lstStyle/>
          <a:p>
            <a:r>
              <a:rPr lang="de-AT" dirty="0"/>
              <a:t>European</a:t>
            </a:r>
            <a:r>
              <a:rPr lang="en-DE" dirty="0"/>
              <a:t>Green Deal</a:t>
            </a:r>
            <a:br>
              <a:rPr lang="de-AT" dirty="0"/>
            </a:br>
            <a:r>
              <a:rPr lang="de-AT" sz="2000" b="0" dirty="0"/>
              <a:t>(Climate </a:t>
            </a:r>
            <a:r>
              <a:rPr lang="de-AT" sz="2000" b="0" dirty="0" err="1"/>
              <a:t>law</a:t>
            </a:r>
            <a:r>
              <a:rPr lang="de-AT" sz="2000" b="0" dirty="0"/>
              <a:t>  (EU) 2018/1999)</a:t>
            </a:r>
            <a:endParaRPr lang="en-GB" dirty="0"/>
          </a:p>
        </p:txBody>
      </p:sp>
      <p:sp>
        <p:nvSpPr>
          <p:cNvPr id="2" name="Arrow: Right 1" descr="Arrow.">
            <a:extLst>
              <a:ext uri="{FF2B5EF4-FFF2-40B4-BE49-F238E27FC236}">
                <a16:creationId xmlns:a16="http://schemas.microsoft.com/office/drawing/2014/main" id="{B4213091-9839-F3B7-5F60-541D2BE2C7A0}"/>
              </a:ext>
              <a:ext uri="{C183D7F6-B498-43B3-948B-1728B52AA6E4}">
                <adec:decorative xmlns:adec="http://schemas.microsoft.com/office/drawing/2017/decorative" val="0"/>
              </a:ext>
            </a:extLst>
          </p:cNvPr>
          <p:cNvSpPr/>
          <p:nvPr/>
        </p:nvSpPr>
        <p:spPr>
          <a:xfrm>
            <a:off x="377559" y="5751476"/>
            <a:ext cx="653774" cy="1943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07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C22D-9708-5515-2F93-DF9DCD1BF36D}"/>
              </a:ext>
            </a:extLst>
          </p:cNvPr>
          <p:cNvSpPr>
            <a:spLocks noGrp="1"/>
          </p:cNvSpPr>
          <p:nvPr>
            <p:ph type="title"/>
          </p:nvPr>
        </p:nvSpPr>
        <p:spPr>
          <a:xfrm>
            <a:off x="221470" y="248490"/>
            <a:ext cx="9000000" cy="387798"/>
          </a:xfrm>
        </p:spPr>
        <p:txBody>
          <a:bodyPr/>
          <a:lstStyle/>
          <a:p>
            <a:r>
              <a:rPr lang="en-GB" dirty="0"/>
              <a:t>The EU Green Deal</a:t>
            </a:r>
          </a:p>
        </p:txBody>
      </p:sp>
      <p:sp>
        <p:nvSpPr>
          <p:cNvPr id="3" name="Text Placeholder 2">
            <a:extLst>
              <a:ext uri="{FF2B5EF4-FFF2-40B4-BE49-F238E27FC236}">
                <a16:creationId xmlns:a16="http://schemas.microsoft.com/office/drawing/2014/main" id="{2CE5A6E2-3060-7208-2AD2-7241E805E6D4}"/>
              </a:ext>
            </a:extLst>
          </p:cNvPr>
          <p:cNvSpPr>
            <a:spLocks noGrp="1"/>
          </p:cNvSpPr>
          <p:nvPr>
            <p:ph type="body" sz="quarter" idx="10"/>
          </p:nvPr>
        </p:nvSpPr>
        <p:spPr/>
        <p:txBody>
          <a:bodyPr/>
          <a:lstStyle/>
          <a:p>
            <a:endParaRPr lang="en-GB"/>
          </a:p>
        </p:txBody>
      </p:sp>
      <p:pic>
        <p:nvPicPr>
          <p:cNvPr id="1026" name="Picture 2" descr="Description on the EU green deal, with both a financial and just transition component.">
            <a:extLst>
              <a:ext uri="{FF2B5EF4-FFF2-40B4-BE49-F238E27FC236}">
                <a16:creationId xmlns:a16="http://schemas.microsoft.com/office/drawing/2014/main" id="{6B18D4CB-C05E-B578-1ED1-309401DB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00" y="670764"/>
            <a:ext cx="9000000" cy="551647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descr="Leave no one behind.">
            <a:extLst>
              <a:ext uri="{FF2B5EF4-FFF2-40B4-BE49-F238E27FC236}">
                <a16:creationId xmlns:a16="http://schemas.microsoft.com/office/drawing/2014/main" id="{1DA85270-DF7E-D70E-F588-E6AC2BEF64FF}"/>
              </a:ext>
            </a:extLst>
          </p:cNvPr>
          <p:cNvSpPr/>
          <p:nvPr/>
        </p:nvSpPr>
        <p:spPr>
          <a:xfrm>
            <a:off x="5344160" y="4917440"/>
            <a:ext cx="3596640" cy="1112520"/>
          </a:xfrm>
          <a:prstGeom prst="ellipse">
            <a:avLst/>
          </a:prstGeom>
          <a:no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solidFill>
              </a:ln>
              <a:noFill/>
            </a:endParaRPr>
          </a:p>
        </p:txBody>
      </p:sp>
      <p:sp>
        <p:nvSpPr>
          <p:cNvPr id="5" name="Arrow: Right 4" descr="Arrow.">
            <a:extLst>
              <a:ext uri="{FF2B5EF4-FFF2-40B4-BE49-F238E27FC236}">
                <a16:creationId xmlns:a16="http://schemas.microsoft.com/office/drawing/2014/main" id="{D1BDB948-2705-FE2E-7B17-9DE1A69C4215}"/>
              </a:ext>
            </a:extLst>
          </p:cNvPr>
          <p:cNvSpPr/>
          <p:nvPr/>
        </p:nvSpPr>
        <p:spPr>
          <a:xfrm rot="10800000">
            <a:off x="8981440" y="5328921"/>
            <a:ext cx="1356360" cy="335280"/>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5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6B1C-8310-CBB0-BDE8-D6D05B984009}"/>
              </a:ext>
            </a:extLst>
          </p:cNvPr>
          <p:cNvSpPr>
            <a:spLocks noGrp="1"/>
          </p:cNvSpPr>
          <p:nvPr>
            <p:ph type="title"/>
          </p:nvPr>
        </p:nvSpPr>
        <p:spPr>
          <a:xfrm>
            <a:off x="431324" y="401301"/>
            <a:ext cx="4932655" cy="387798"/>
          </a:xfrm>
        </p:spPr>
        <p:txBody>
          <a:bodyPr/>
          <a:lstStyle/>
          <a:p>
            <a:r>
              <a:rPr lang="en-GB" dirty="0"/>
              <a:t>Human rights</a:t>
            </a:r>
            <a:r>
              <a:rPr lang="en-DE" dirty="0"/>
              <a:t> frame</a:t>
            </a:r>
            <a:endParaRPr lang="en-GB" dirty="0"/>
          </a:p>
        </p:txBody>
      </p:sp>
      <p:sp>
        <p:nvSpPr>
          <p:cNvPr id="3" name="Content Placeholder 2">
            <a:extLst>
              <a:ext uri="{FF2B5EF4-FFF2-40B4-BE49-F238E27FC236}">
                <a16:creationId xmlns:a16="http://schemas.microsoft.com/office/drawing/2014/main" id="{0DB64879-CBE6-D8D9-E9D7-DC225019E079}"/>
              </a:ext>
            </a:extLst>
          </p:cNvPr>
          <p:cNvSpPr>
            <a:spLocks noGrp="1"/>
          </p:cNvSpPr>
          <p:nvPr>
            <p:ph idx="1"/>
          </p:nvPr>
        </p:nvSpPr>
        <p:spPr>
          <a:xfrm>
            <a:off x="246832" y="1120716"/>
            <a:ext cx="6223000" cy="5670783"/>
          </a:xfrm>
        </p:spPr>
        <p:txBody>
          <a:bodyPr/>
          <a:lstStyle/>
          <a:p>
            <a:pPr>
              <a:buFont typeface="Wingdings" panose="05000000000000000000" pitchFamily="2" charset="2"/>
              <a:buChar char="Ø"/>
            </a:pPr>
            <a:r>
              <a:rPr lang="en-GB" b="1"/>
              <a:t>2015 Paris Agreement</a:t>
            </a:r>
            <a:r>
              <a:rPr lang="en-DE" b="1"/>
              <a:t>: </a:t>
            </a:r>
            <a:r>
              <a:rPr lang="en-GB" sz="2000"/>
              <a:t>enshrines </a:t>
            </a:r>
            <a:r>
              <a:rPr lang="en-DE" sz="2000"/>
              <a:t>the </a:t>
            </a:r>
            <a:r>
              <a:rPr lang="en-GB" sz="2000"/>
              <a:t>global obligations for United Nations Member States as a response to the urgent threat of climate change aiming to cut greenhouse gas emissions and “</a:t>
            </a:r>
            <a:r>
              <a:rPr lang="en-GB" sz="2000" i="1"/>
              <a:t>to limit the temperature increase to 1.5° C above pre-industrial levels.” </a:t>
            </a:r>
            <a:endParaRPr lang="en-DE" sz="2000" i="1"/>
          </a:p>
          <a:p>
            <a:pPr>
              <a:buFont typeface="Wingdings" panose="05000000000000000000" pitchFamily="2" charset="2"/>
              <a:buChar char="Ø"/>
            </a:pPr>
            <a:endParaRPr lang="en-DE" sz="2000" i="1"/>
          </a:p>
          <a:p>
            <a:pPr>
              <a:buFont typeface="Wingdings" panose="05000000000000000000" pitchFamily="2" charset="2"/>
              <a:buChar char="Ø"/>
            </a:pPr>
            <a:r>
              <a:rPr lang="en-GB" sz="2000" b="1"/>
              <a:t>EU Charter for Fundamental Rights:</a:t>
            </a:r>
          </a:p>
          <a:p>
            <a:pPr marL="800100" lvl="1" indent="-342900">
              <a:buFont typeface="Calibri" panose="020F0502020204030204" pitchFamily="34" charset="0"/>
              <a:buChar char="₋"/>
            </a:pPr>
            <a:r>
              <a:rPr lang="en-GB" sz="2000">
                <a:solidFill>
                  <a:schemeClr val="tx1"/>
                </a:solidFill>
              </a:rPr>
              <a:t>Article 37 – Environmental protection</a:t>
            </a:r>
            <a:endParaRPr lang="en-DE" sz="2000">
              <a:solidFill>
                <a:schemeClr val="tx1"/>
              </a:solidFill>
            </a:endParaRPr>
          </a:p>
          <a:p>
            <a:pPr marL="800100" lvl="1" indent="-342900">
              <a:buFont typeface="Calibri" panose="020F0502020204030204" pitchFamily="34" charset="0"/>
              <a:buChar char="₋"/>
            </a:pPr>
            <a:r>
              <a:rPr lang="en-GB" sz="2000">
                <a:solidFill>
                  <a:schemeClr val="tx1"/>
                </a:solidFill>
              </a:rPr>
              <a:t>Article 21 - Non-discrimination</a:t>
            </a:r>
          </a:p>
          <a:p>
            <a:pPr marL="800100" lvl="1" indent="-342900">
              <a:buFont typeface="Calibri" panose="020F0502020204030204" pitchFamily="34" charset="0"/>
              <a:buChar char="₋"/>
            </a:pPr>
            <a:r>
              <a:rPr lang="en-GB" sz="2000">
                <a:solidFill>
                  <a:schemeClr val="tx1"/>
                </a:solidFill>
              </a:rPr>
              <a:t>Article 23 - Equality between women and men</a:t>
            </a:r>
          </a:p>
          <a:p>
            <a:pPr marL="800100" lvl="1" indent="-342900">
              <a:buFont typeface="Calibri" panose="020F0502020204030204" pitchFamily="34" charset="0"/>
              <a:buChar char="₋"/>
            </a:pPr>
            <a:r>
              <a:rPr lang="en-GB" sz="2000">
                <a:solidFill>
                  <a:schemeClr val="tx1"/>
                </a:solidFill>
              </a:rPr>
              <a:t>Article 24</a:t>
            </a:r>
            <a:r>
              <a:rPr lang="en-DE" sz="2000">
                <a:solidFill>
                  <a:schemeClr val="tx1"/>
                </a:solidFill>
              </a:rPr>
              <a:t>/25</a:t>
            </a:r>
            <a:r>
              <a:rPr lang="en-GB" sz="2000">
                <a:solidFill>
                  <a:schemeClr val="tx1"/>
                </a:solidFill>
              </a:rPr>
              <a:t> </a:t>
            </a:r>
            <a:r>
              <a:rPr lang="en-DE" sz="2000">
                <a:solidFill>
                  <a:schemeClr val="tx1"/>
                </a:solidFill>
              </a:rPr>
              <a:t>- R</a:t>
            </a:r>
            <a:r>
              <a:rPr lang="en-GB" sz="2000" err="1">
                <a:solidFill>
                  <a:schemeClr val="tx1"/>
                </a:solidFill>
              </a:rPr>
              <a:t>ights</a:t>
            </a:r>
            <a:r>
              <a:rPr lang="en-GB" sz="2000">
                <a:solidFill>
                  <a:schemeClr val="tx1"/>
                </a:solidFill>
              </a:rPr>
              <a:t> of </a:t>
            </a:r>
            <a:r>
              <a:rPr lang="en-DE" sz="2000">
                <a:solidFill>
                  <a:schemeClr val="tx1"/>
                </a:solidFill>
              </a:rPr>
              <a:t>the </a:t>
            </a:r>
            <a:r>
              <a:rPr lang="en-GB" sz="2000">
                <a:solidFill>
                  <a:schemeClr val="tx1"/>
                </a:solidFill>
              </a:rPr>
              <a:t>chi</a:t>
            </a:r>
            <a:r>
              <a:rPr lang="en-DE" sz="2000">
                <a:solidFill>
                  <a:schemeClr val="tx1"/>
                </a:solidFill>
              </a:rPr>
              <a:t>l</a:t>
            </a:r>
            <a:r>
              <a:rPr lang="en-GB" sz="2000">
                <a:solidFill>
                  <a:schemeClr val="tx1"/>
                </a:solidFill>
              </a:rPr>
              <a:t>d</a:t>
            </a:r>
            <a:r>
              <a:rPr lang="en-DE" sz="2000">
                <a:solidFill>
                  <a:schemeClr val="tx1"/>
                </a:solidFill>
              </a:rPr>
              <a:t>/elderly</a:t>
            </a:r>
            <a:r>
              <a:rPr lang="en-GB" sz="2000">
                <a:solidFill>
                  <a:schemeClr val="tx1"/>
                </a:solidFill>
              </a:rPr>
              <a:t> </a:t>
            </a:r>
            <a:endParaRPr lang="en-DE" sz="2000">
              <a:solidFill>
                <a:schemeClr val="tx1"/>
              </a:solidFill>
            </a:endParaRPr>
          </a:p>
          <a:p>
            <a:pPr marL="800100" lvl="1" indent="-342900">
              <a:buFont typeface="Calibri" panose="020F0502020204030204" pitchFamily="34" charset="0"/>
              <a:buChar char="₋"/>
            </a:pPr>
            <a:r>
              <a:rPr lang="en-DE" sz="2000">
                <a:solidFill>
                  <a:schemeClr val="tx1"/>
                </a:solidFill>
              </a:rPr>
              <a:t>Article 26 – Integration of persons with disabilities</a:t>
            </a:r>
            <a:endParaRPr lang="en-GB" sz="2000">
              <a:solidFill>
                <a:schemeClr val="tx1"/>
              </a:solidFill>
            </a:endParaRPr>
          </a:p>
          <a:p>
            <a:pPr marL="800100" lvl="1" indent="-342900">
              <a:buFont typeface="Calibri" panose="020F0502020204030204" pitchFamily="34" charset="0"/>
              <a:buChar char="₋"/>
            </a:pPr>
            <a:r>
              <a:rPr lang="en-GB" sz="2000">
                <a:solidFill>
                  <a:schemeClr val="tx1"/>
                </a:solidFill>
              </a:rPr>
              <a:t>Article 34 </a:t>
            </a:r>
            <a:r>
              <a:rPr lang="en-DE" sz="2000">
                <a:solidFill>
                  <a:schemeClr val="tx1"/>
                </a:solidFill>
              </a:rPr>
              <a:t>- S</a:t>
            </a:r>
            <a:r>
              <a:rPr lang="en-GB" sz="2000" err="1">
                <a:solidFill>
                  <a:schemeClr val="tx1"/>
                </a:solidFill>
              </a:rPr>
              <a:t>ocial</a:t>
            </a:r>
            <a:r>
              <a:rPr lang="en-GB" sz="2000">
                <a:solidFill>
                  <a:schemeClr val="tx1"/>
                </a:solidFill>
              </a:rPr>
              <a:t> security and social assistance </a:t>
            </a:r>
          </a:p>
          <a:p>
            <a:pPr marL="800100" lvl="1" indent="-342900">
              <a:buFont typeface="Calibri" panose="020F0502020204030204" pitchFamily="34" charset="0"/>
              <a:buChar char="₋"/>
            </a:pPr>
            <a:r>
              <a:rPr lang="en-GB" sz="2000">
                <a:solidFill>
                  <a:schemeClr val="tx1"/>
                </a:solidFill>
              </a:rPr>
              <a:t>Article 36 </a:t>
            </a:r>
            <a:r>
              <a:rPr lang="en-DE" sz="2000">
                <a:solidFill>
                  <a:schemeClr val="tx1"/>
                </a:solidFill>
              </a:rPr>
              <a:t>- </a:t>
            </a:r>
            <a:r>
              <a:rPr lang="en-GB" sz="2000">
                <a:solidFill>
                  <a:schemeClr val="tx1"/>
                </a:solidFill>
              </a:rPr>
              <a:t>Access to services of general economic interest) </a:t>
            </a:r>
          </a:p>
          <a:p>
            <a:pPr>
              <a:buFont typeface="Calibri" panose="020F0502020204030204" pitchFamily="34" charset="0"/>
              <a:buChar char="₋"/>
            </a:pPr>
            <a:endParaRPr lang="en-DE"/>
          </a:p>
          <a:p>
            <a:pPr>
              <a:buFont typeface="Wingdings" panose="05000000000000000000" pitchFamily="2" charset="2"/>
              <a:buChar char="Ø"/>
            </a:pPr>
            <a:endParaRPr lang="en-GB"/>
          </a:p>
        </p:txBody>
      </p:sp>
      <p:sp>
        <p:nvSpPr>
          <p:cNvPr id="4" name="Content Placeholder 3">
            <a:extLst>
              <a:ext uri="{FF2B5EF4-FFF2-40B4-BE49-F238E27FC236}">
                <a16:creationId xmlns:a16="http://schemas.microsoft.com/office/drawing/2014/main" id="{2CE46DEE-29BD-F60D-CB7A-F506D44454D2}"/>
              </a:ext>
            </a:extLst>
          </p:cNvPr>
          <p:cNvSpPr>
            <a:spLocks noGrp="1"/>
          </p:cNvSpPr>
          <p:nvPr>
            <p:ph idx="14"/>
          </p:nvPr>
        </p:nvSpPr>
        <p:spPr>
          <a:xfrm>
            <a:off x="7567734" y="401301"/>
            <a:ext cx="3421431" cy="387798"/>
          </a:xfrm>
        </p:spPr>
        <p:txBody>
          <a:bodyPr/>
          <a:lstStyle/>
          <a:p>
            <a:r>
              <a:rPr lang="en-DE" sz="2800" b="1"/>
              <a:t>Policy frame</a:t>
            </a:r>
            <a:endParaRPr lang="en-GB" sz="2800" b="1"/>
          </a:p>
        </p:txBody>
      </p:sp>
      <p:sp>
        <p:nvSpPr>
          <p:cNvPr id="6" name="Arrow: Right 5" descr="Arrow.">
            <a:extLst>
              <a:ext uri="{FF2B5EF4-FFF2-40B4-BE49-F238E27FC236}">
                <a16:creationId xmlns:a16="http://schemas.microsoft.com/office/drawing/2014/main" id="{B99B70BD-D486-D9ED-F4F1-8765422EEB0D}"/>
              </a:ext>
            </a:extLst>
          </p:cNvPr>
          <p:cNvSpPr/>
          <p:nvPr/>
        </p:nvSpPr>
        <p:spPr>
          <a:xfrm flipV="1">
            <a:off x="6917482" y="1677821"/>
            <a:ext cx="396240" cy="34858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a:extLst>
              <a:ext uri="{FF2B5EF4-FFF2-40B4-BE49-F238E27FC236}">
                <a16:creationId xmlns:a16="http://schemas.microsoft.com/office/drawing/2014/main" id="{81126186-9B7D-01C9-AEF8-99924AA19109}"/>
              </a:ext>
            </a:extLst>
          </p:cNvPr>
          <p:cNvSpPr txBox="1"/>
          <p:nvPr/>
        </p:nvSpPr>
        <p:spPr>
          <a:xfrm>
            <a:off x="7517227" y="1038499"/>
            <a:ext cx="4025415" cy="2246769"/>
          </a:xfrm>
          <a:prstGeom prst="rect">
            <a:avLst/>
          </a:prstGeom>
          <a:noFill/>
        </p:spPr>
        <p:txBody>
          <a:bodyPr wrap="square" rtlCol="0">
            <a:spAutoFit/>
          </a:bodyPr>
          <a:lstStyle/>
          <a:p>
            <a:r>
              <a:rPr lang="en-DE" sz="2000" b="1">
                <a:solidFill>
                  <a:schemeClr val="bg1"/>
                </a:solidFill>
              </a:rPr>
              <a:t>European Green Deal  &amp; Fit for 55</a:t>
            </a:r>
            <a:endParaRPr lang="de-AT" sz="2000" b="1">
              <a:solidFill>
                <a:schemeClr val="bg1"/>
              </a:solidFill>
            </a:endParaRPr>
          </a:p>
          <a:p>
            <a:endParaRPr lang="de-AT" sz="2000" b="1">
              <a:solidFill>
                <a:schemeClr val="bg1"/>
              </a:solidFill>
            </a:endParaRPr>
          </a:p>
          <a:p>
            <a:r>
              <a:rPr lang="en-DE" sz="2000" b="1">
                <a:solidFill>
                  <a:schemeClr val="bg1"/>
                </a:solidFill>
              </a:rPr>
              <a:t>8th Environment Action</a:t>
            </a:r>
            <a:r>
              <a:rPr lang="de-AT" sz="2000" b="1">
                <a:solidFill>
                  <a:schemeClr val="bg1"/>
                </a:solidFill>
              </a:rPr>
              <a:t> </a:t>
            </a:r>
            <a:r>
              <a:rPr lang="en-DE" sz="2000" b="1">
                <a:solidFill>
                  <a:schemeClr val="bg1"/>
                </a:solidFill>
              </a:rPr>
              <a:t>Programme </a:t>
            </a:r>
          </a:p>
          <a:p>
            <a:endParaRPr lang="en-DE" sz="2000" b="1">
              <a:solidFill>
                <a:schemeClr val="bg1"/>
              </a:solidFill>
            </a:endParaRPr>
          </a:p>
          <a:p>
            <a:r>
              <a:rPr lang="en-DE" sz="2000" b="1">
                <a:solidFill>
                  <a:schemeClr val="bg1"/>
                </a:solidFill>
              </a:rPr>
              <a:t>UN Sustainable Development Goals and the principle to “leave no one behind”</a:t>
            </a:r>
          </a:p>
        </p:txBody>
      </p:sp>
      <p:sp>
        <p:nvSpPr>
          <p:cNvPr id="7" name="Arrow: Right 6" descr="Arrow.">
            <a:extLst>
              <a:ext uri="{FF2B5EF4-FFF2-40B4-BE49-F238E27FC236}">
                <a16:creationId xmlns:a16="http://schemas.microsoft.com/office/drawing/2014/main" id="{A9FAEAF3-C4D8-2321-00C8-735CF68FA3BB}"/>
              </a:ext>
            </a:extLst>
          </p:cNvPr>
          <p:cNvSpPr/>
          <p:nvPr/>
        </p:nvSpPr>
        <p:spPr>
          <a:xfrm flipV="1">
            <a:off x="6926164" y="4233569"/>
            <a:ext cx="396240" cy="34858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TextBox 7">
            <a:extLst>
              <a:ext uri="{FF2B5EF4-FFF2-40B4-BE49-F238E27FC236}">
                <a16:creationId xmlns:a16="http://schemas.microsoft.com/office/drawing/2014/main" id="{0676A522-18CA-A15E-C398-231D4163ECEF}"/>
              </a:ext>
            </a:extLst>
          </p:cNvPr>
          <p:cNvSpPr txBox="1"/>
          <p:nvPr/>
        </p:nvSpPr>
        <p:spPr>
          <a:xfrm>
            <a:off x="7700854" y="4074327"/>
            <a:ext cx="3799840" cy="1015663"/>
          </a:xfrm>
          <a:prstGeom prst="rect">
            <a:avLst/>
          </a:prstGeom>
          <a:noFill/>
        </p:spPr>
        <p:txBody>
          <a:bodyPr wrap="square" rtlCol="0">
            <a:spAutoFit/>
          </a:bodyPr>
          <a:lstStyle/>
          <a:p>
            <a:r>
              <a:rPr lang="en-DE" sz="2000" b="1">
                <a:solidFill>
                  <a:schemeClr val="bg1"/>
                </a:solidFill>
              </a:rPr>
              <a:t>European Pillar of Social Rights</a:t>
            </a:r>
          </a:p>
          <a:p>
            <a:pPr marL="342900" indent="-342900">
              <a:buFont typeface="Calibri" panose="020F0502020204030204" pitchFamily="34" charset="0"/>
              <a:buChar char="⁻"/>
            </a:pPr>
            <a:r>
              <a:rPr lang="en-DE" sz="2000" b="1">
                <a:solidFill>
                  <a:schemeClr val="bg1"/>
                </a:solidFill>
              </a:rPr>
              <a:t>action plan </a:t>
            </a:r>
          </a:p>
          <a:p>
            <a:pPr marL="342900" indent="-342900">
              <a:buFont typeface="Calibri" panose="020F0502020204030204" pitchFamily="34" charset="0"/>
              <a:buChar char="⁻"/>
            </a:pPr>
            <a:r>
              <a:rPr lang="en-DE" sz="2000" b="1">
                <a:solidFill>
                  <a:schemeClr val="bg1"/>
                </a:solidFill>
              </a:rPr>
              <a:t>20 principles </a:t>
            </a:r>
          </a:p>
        </p:txBody>
      </p:sp>
    </p:spTree>
    <p:extLst>
      <p:ext uri="{BB962C8B-B14F-4D97-AF65-F5344CB8AC3E}">
        <p14:creationId xmlns:p14="http://schemas.microsoft.com/office/powerpoint/2010/main" val="391490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D7A4-4E82-3B59-5B93-7FF39C0CA841}"/>
              </a:ext>
            </a:extLst>
          </p:cNvPr>
          <p:cNvSpPr>
            <a:spLocks noGrp="1"/>
          </p:cNvSpPr>
          <p:nvPr>
            <p:ph type="title"/>
          </p:nvPr>
        </p:nvSpPr>
        <p:spPr>
          <a:xfrm>
            <a:off x="650045" y="300677"/>
            <a:ext cx="9000000" cy="387798"/>
          </a:xfrm>
        </p:spPr>
        <p:txBody>
          <a:bodyPr/>
          <a:lstStyle/>
          <a:p>
            <a:r>
              <a:rPr lang="en-DE"/>
              <a:t>Key legislation</a:t>
            </a:r>
            <a:r>
              <a:rPr lang="en-GB"/>
              <a:t> &amp; instruments</a:t>
            </a:r>
            <a:r>
              <a:rPr lang="en-DE"/>
              <a:t> </a:t>
            </a:r>
            <a:endParaRPr lang="en-GB"/>
          </a:p>
        </p:txBody>
      </p:sp>
      <p:sp>
        <p:nvSpPr>
          <p:cNvPr id="3" name="Text Placeholder 2">
            <a:extLst>
              <a:ext uri="{FF2B5EF4-FFF2-40B4-BE49-F238E27FC236}">
                <a16:creationId xmlns:a16="http://schemas.microsoft.com/office/drawing/2014/main" id="{2E155875-5650-1C4B-B84C-CA18E4E8FC6B}"/>
              </a:ext>
            </a:extLst>
          </p:cNvPr>
          <p:cNvSpPr>
            <a:spLocks noGrp="1"/>
          </p:cNvSpPr>
          <p:nvPr>
            <p:ph type="body" sz="quarter" idx="10"/>
          </p:nvPr>
        </p:nvSpPr>
        <p:spPr>
          <a:xfrm>
            <a:off x="650045" y="768015"/>
            <a:ext cx="10163727" cy="5321970"/>
          </a:xfrm>
        </p:spPr>
        <p:txBody>
          <a:bodyPr/>
          <a:lstStyle/>
          <a:p>
            <a:pPr>
              <a:lnSpc>
                <a:spcPct val="100000"/>
              </a:lnSpc>
              <a:buFont typeface="Wingdings" panose="05000000000000000000" pitchFamily="2" charset="2"/>
              <a:buChar char="Ø"/>
            </a:pPr>
            <a:r>
              <a:rPr lang="en-GB" b="1">
                <a:ea typeface="Verdana" panose="020B0604030504040204" pitchFamily="34" charset="0"/>
              </a:rPr>
              <a:t>Just Transition Mechanism</a:t>
            </a:r>
          </a:p>
          <a:p>
            <a:pPr>
              <a:lnSpc>
                <a:spcPct val="100000"/>
              </a:lnSpc>
              <a:buFont typeface="Wingdings" panose="05000000000000000000" pitchFamily="2" charset="2"/>
              <a:buChar char="Ø"/>
            </a:pPr>
            <a:r>
              <a:rPr lang="en-GB" b="1">
                <a:ea typeface="Verdana" panose="020B0604030504040204" pitchFamily="34" charset="0"/>
              </a:rPr>
              <a:t>Social Climate Fund</a:t>
            </a:r>
            <a:endParaRPr lang="en-DE" b="1">
              <a:ea typeface="Verdana" panose="020B0604030504040204" pitchFamily="34" charset="0"/>
            </a:endParaRPr>
          </a:p>
          <a:p>
            <a:pPr>
              <a:lnSpc>
                <a:spcPct val="100000"/>
              </a:lnSpc>
              <a:buFont typeface="Wingdings" panose="05000000000000000000" pitchFamily="2" charset="2"/>
              <a:buChar char="Ø"/>
            </a:pPr>
            <a:r>
              <a:rPr lang="en-GB" b="1">
                <a:ea typeface="Verdana" panose="020B0604030504040204" pitchFamily="34" charset="0"/>
              </a:rPr>
              <a:t>Energy Efficiency Directive </a:t>
            </a:r>
            <a:r>
              <a:rPr lang="en-GB">
                <a:ea typeface="Verdana" panose="020B0604030504040204" pitchFamily="34" charset="0"/>
              </a:rPr>
              <a:t>(</a:t>
            </a:r>
            <a:r>
              <a:rPr lang="en-DE">
                <a:ea typeface="Verdana" panose="020B0604030504040204" pitchFamily="34" charset="0"/>
              </a:rPr>
              <a:t>revised</a:t>
            </a:r>
            <a:r>
              <a:rPr lang="en-DE" b="1">
                <a:ea typeface="Verdana" panose="020B0604030504040204" pitchFamily="34" charset="0"/>
              </a:rPr>
              <a:t> </a:t>
            </a:r>
            <a:r>
              <a:rPr lang="en-GB">
                <a:ea typeface="Verdana" panose="020B0604030504040204" pitchFamily="34" charset="0"/>
              </a:rPr>
              <a:t>EU/2023/1791)</a:t>
            </a:r>
            <a:r>
              <a:rPr lang="en-DE">
                <a:ea typeface="Verdana" panose="020B0604030504040204" pitchFamily="34" charset="0"/>
              </a:rPr>
              <a:t>: asks MS</a:t>
            </a:r>
            <a:r>
              <a:rPr lang="en-GB">
                <a:ea typeface="Verdana" panose="020B0604030504040204" pitchFamily="34" charset="0"/>
              </a:rPr>
              <a:t> </a:t>
            </a:r>
            <a:r>
              <a:rPr lang="en-DE">
                <a:ea typeface="Verdana" panose="020B0604030504040204" pitchFamily="34" charset="0"/>
              </a:rPr>
              <a:t>to </a:t>
            </a:r>
            <a:r>
              <a:rPr lang="en-GB">
                <a:ea typeface="Verdana" panose="020B0604030504040204" pitchFamily="34" charset="0"/>
              </a:rPr>
              <a:t>ensure that the competent authorities take actions to </a:t>
            </a:r>
            <a:r>
              <a:rPr lang="en-GB" b="1">
                <a:ea typeface="Verdana" panose="020B0604030504040204" pitchFamily="34" charset="0"/>
              </a:rPr>
              <a:t>mitigate significant negative direct or indirect impacts of energy efficiency measures </a:t>
            </a:r>
            <a:r>
              <a:rPr lang="en-GB">
                <a:ea typeface="Verdana" panose="020B0604030504040204" pitchFamily="34" charset="0"/>
              </a:rPr>
              <a:t>on energy poor, low-income households or vulnerable groups when designing and implementing energy efficiency measures.</a:t>
            </a:r>
            <a:endParaRPr lang="en-DE">
              <a:ea typeface="Verdana" panose="020B0604030504040204" pitchFamily="34" charset="0"/>
            </a:endParaRPr>
          </a:p>
          <a:p>
            <a:pPr>
              <a:lnSpc>
                <a:spcPct val="100000"/>
              </a:lnSpc>
              <a:buFont typeface="Wingdings" panose="05000000000000000000" pitchFamily="2" charset="2"/>
              <a:buChar char="Ø"/>
            </a:pPr>
            <a:r>
              <a:rPr lang="en-DE" b="1">
                <a:ea typeface="Verdana" panose="020B0604030504040204" pitchFamily="34" charset="0"/>
              </a:rPr>
              <a:t>C</a:t>
            </a:r>
            <a:r>
              <a:rPr lang="en-GB" b="1" err="1">
                <a:ea typeface="Verdana" panose="020B0604030504040204" pitchFamily="34" charset="0"/>
              </a:rPr>
              <a:t>ommon</a:t>
            </a:r>
            <a:r>
              <a:rPr lang="en-GB" b="1">
                <a:ea typeface="Verdana" panose="020B0604030504040204" pitchFamily="34" charset="0"/>
              </a:rPr>
              <a:t> Provisions</a:t>
            </a:r>
            <a:r>
              <a:rPr lang="en-DE" b="1">
                <a:ea typeface="Verdana" panose="020B0604030504040204" pitchFamily="34" charset="0"/>
              </a:rPr>
              <a:t> </a:t>
            </a:r>
            <a:r>
              <a:rPr lang="en-GB" b="1">
                <a:ea typeface="Verdana" panose="020B0604030504040204" pitchFamily="34" charset="0"/>
              </a:rPr>
              <a:t>Regulation</a:t>
            </a:r>
            <a:r>
              <a:rPr lang="en-GB">
                <a:ea typeface="Verdana" panose="020B0604030504040204" pitchFamily="34" charset="0"/>
              </a:rPr>
              <a:t> (EU) 2021/1060 of the European Parliament and of the Council of 24 June 2021 laying down to govern 8 EU funds and </a:t>
            </a:r>
            <a:r>
              <a:rPr lang="en-DE">
                <a:ea typeface="Verdana" panose="020B0604030504040204" pitchFamily="34" charset="0"/>
              </a:rPr>
              <a:t>enabling </a:t>
            </a:r>
            <a:r>
              <a:rPr lang="en-GB">
                <a:ea typeface="Verdana" panose="020B0604030504040204" pitchFamily="34" charset="0"/>
              </a:rPr>
              <a:t>conditionality </a:t>
            </a:r>
            <a:r>
              <a:rPr lang="en-DE">
                <a:ea typeface="Verdana" panose="020B0604030504040204" pitchFamily="34" charset="0"/>
              </a:rPr>
              <a:t> </a:t>
            </a:r>
          </a:p>
          <a:p>
            <a:pPr lvl="1">
              <a:lnSpc>
                <a:spcPct val="100000"/>
              </a:lnSpc>
              <a:buFont typeface="Calibri" panose="020F0502020204030204" pitchFamily="34" charset="0"/>
              <a:buChar char="⁻"/>
            </a:pPr>
            <a:r>
              <a:rPr lang="en-DE" b="1">
                <a:ea typeface="Times New Roman" panose="02020603050405020304" pitchFamily="18" charset="0"/>
                <a:cs typeface="Arial" panose="020B0604020202020204" pitchFamily="34" charset="0"/>
              </a:rPr>
              <a:t>H</a:t>
            </a:r>
            <a:r>
              <a:rPr lang="en-GB" b="1" err="1">
                <a:ea typeface="Times New Roman" panose="02020603050405020304" pitchFamily="18" charset="0"/>
                <a:cs typeface="Arial" panose="020B0604020202020204" pitchFamily="34" charset="0"/>
              </a:rPr>
              <a:t>orizontal</a:t>
            </a:r>
            <a:r>
              <a:rPr lang="en-GB" b="1">
                <a:ea typeface="Times New Roman" panose="02020603050405020304" pitchFamily="18" charset="0"/>
                <a:cs typeface="Arial" panose="020B0604020202020204" pitchFamily="34" charset="0"/>
              </a:rPr>
              <a:t> principle</a:t>
            </a:r>
            <a:r>
              <a:rPr lang="en-GB">
                <a:ea typeface="Times New Roman" panose="02020603050405020304" pitchFamily="18" charset="0"/>
                <a:cs typeface="Arial" panose="020B0604020202020204" pitchFamily="34" charset="0"/>
              </a:rPr>
              <a:t> </a:t>
            </a:r>
            <a:r>
              <a:rPr lang="en-DE">
                <a:ea typeface="Times New Roman" panose="02020603050405020304" pitchFamily="18" charset="0"/>
                <a:cs typeface="Arial" panose="020B0604020202020204" pitchFamily="34" charset="0"/>
              </a:rPr>
              <a:t>to </a:t>
            </a:r>
            <a:r>
              <a:rPr lang="en-GB">
                <a:ea typeface="Times New Roman" panose="02020603050405020304" pitchFamily="18" charset="0"/>
                <a:cs typeface="Arial" panose="020B0604020202020204" pitchFamily="34" charset="0"/>
              </a:rPr>
              <a:t>ensure respect for fundamental rights and compliance with the Charter of Fundamental Rights of the European Union and the Convention on the Rights of Persons with Disabilities in the implementation of the </a:t>
            </a:r>
            <a:r>
              <a:rPr lang="en-DE">
                <a:ea typeface="Times New Roman" panose="02020603050405020304" pitchFamily="18" charset="0"/>
                <a:cs typeface="Arial" panose="020B0604020202020204" pitchFamily="34" charset="0"/>
              </a:rPr>
              <a:t>f</a:t>
            </a:r>
            <a:r>
              <a:rPr lang="en-GB" err="1">
                <a:ea typeface="Times New Roman" panose="02020603050405020304" pitchFamily="18" charset="0"/>
                <a:cs typeface="Arial" panose="020B0604020202020204" pitchFamily="34" charset="0"/>
              </a:rPr>
              <a:t>unds</a:t>
            </a:r>
            <a:r>
              <a:rPr lang="en-GB">
                <a:ea typeface="Times New Roman" panose="02020603050405020304" pitchFamily="18" charset="0"/>
                <a:cs typeface="Arial" panose="020B0604020202020204" pitchFamily="34" charset="0"/>
              </a:rPr>
              <a:t>.</a:t>
            </a:r>
            <a:endParaRPr lang="en-GB">
              <a:ea typeface="Times New Roman" panose="02020603050405020304" pitchFamily="18" charset="0"/>
              <a:cs typeface="Times New Roman" panose="02020603050405020304" pitchFamily="18" charset="0"/>
            </a:endParaRPr>
          </a:p>
          <a:p>
            <a:pPr lvl="1">
              <a:lnSpc>
                <a:spcPct val="100000"/>
              </a:lnSpc>
              <a:buFont typeface="Calibri" panose="020F0502020204030204" pitchFamily="34" charset="0"/>
              <a:buChar char="⁻"/>
            </a:pPr>
            <a:r>
              <a:rPr lang="en-DE">
                <a:ea typeface="Verdana" panose="020B0604030504040204" pitchFamily="34" charset="0"/>
              </a:rPr>
              <a:t>includes the just transition f</a:t>
            </a:r>
            <a:r>
              <a:rPr lang="en-GB">
                <a:ea typeface="Verdana" panose="020B0604030504040204" pitchFamily="34" charset="0"/>
              </a:rPr>
              <a:t>und, ESF+, ERDF, cohesion fund,…</a:t>
            </a:r>
            <a:endParaRPr lang="en-DE">
              <a:ea typeface="Verdana" panose="020B0604030504040204" pitchFamily="34" charset="0"/>
            </a:endParaRPr>
          </a:p>
          <a:p>
            <a:pPr lvl="1">
              <a:lnSpc>
                <a:spcPct val="100000"/>
              </a:lnSpc>
              <a:buFont typeface="Calibri" panose="020F0502020204030204" pitchFamily="34" charset="0"/>
              <a:buChar char="⁻"/>
            </a:pPr>
            <a:r>
              <a:rPr lang="en-DE" b="1">
                <a:ea typeface="Verdana" panose="020B0604030504040204" pitchFamily="34" charset="0"/>
              </a:rPr>
              <a:t>does not </a:t>
            </a:r>
            <a:r>
              <a:rPr lang="en-DE">
                <a:ea typeface="Verdana" panose="020B0604030504040204" pitchFamily="34" charset="0"/>
              </a:rPr>
              <a:t>include the upcoming social climate fund 2026 and the next generation fund (2021-2026)</a:t>
            </a:r>
            <a:endParaRPr lang="en-GB">
              <a:ea typeface="Verdana" panose="020B0604030504040204" pitchFamily="34" charset="0"/>
            </a:endParaRPr>
          </a:p>
          <a:p>
            <a:pPr>
              <a:lnSpc>
                <a:spcPct val="100000"/>
              </a:lnSpc>
              <a:buFont typeface="Wingdings" panose="05000000000000000000" pitchFamily="2" charset="2"/>
              <a:buChar char="Ø"/>
            </a:pPr>
            <a:r>
              <a:rPr lang="en-GB">
                <a:ea typeface="Verdana" panose="020B0604030504040204" pitchFamily="34" charset="0"/>
              </a:rPr>
              <a:t>European Pillar of Social Rights &amp; Union of Equality</a:t>
            </a:r>
            <a:endParaRPr lang="en-GB"/>
          </a:p>
        </p:txBody>
      </p:sp>
    </p:spTree>
    <p:extLst>
      <p:ext uri="{BB962C8B-B14F-4D97-AF65-F5344CB8AC3E}">
        <p14:creationId xmlns:p14="http://schemas.microsoft.com/office/powerpoint/2010/main" val="369788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8562-23F2-7443-34CC-55A84E491C88}"/>
              </a:ext>
            </a:extLst>
          </p:cNvPr>
          <p:cNvSpPr>
            <a:spLocks noGrp="1"/>
          </p:cNvSpPr>
          <p:nvPr>
            <p:ph type="title"/>
          </p:nvPr>
        </p:nvSpPr>
        <p:spPr>
          <a:xfrm>
            <a:off x="719999" y="401401"/>
            <a:ext cx="10614307" cy="886397"/>
          </a:xfrm>
        </p:spPr>
        <p:txBody>
          <a:bodyPr/>
          <a:lstStyle/>
          <a:p>
            <a:r>
              <a:rPr lang="en-GB" sz="3200"/>
              <a:t>Challenges in the green transition from existing legislation and policies</a:t>
            </a:r>
          </a:p>
        </p:txBody>
      </p:sp>
      <p:sp>
        <p:nvSpPr>
          <p:cNvPr id="3" name="Text Placeholder 2">
            <a:extLst>
              <a:ext uri="{FF2B5EF4-FFF2-40B4-BE49-F238E27FC236}">
                <a16:creationId xmlns:a16="http://schemas.microsoft.com/office/drawing/2014/main" id="{C9BF550C-4F16-C897-2AD2-6153DDF67262}"/>
              </a:ext>
            </a:extLst>
          </p:cNvPr>
          <p:cNvSpPr>
            <a:spLocks noGrp="1"/>
          </p:cNvSpPr>
          <p:nvPr>
            <p:ph type="body" sz="quarter" idx="10"/>
          </p:nvPr>
        </p:nvSpPr>
        <p:spPr>
          <a:xfrm>
            <a:off x="720725" y="1802774"/>
            <a:ext cx="11102680" cy="3484031"/>
          </a:xfrm>
        </p:spPr>
        <p:txBody>
          <a:bodyPr/>
          <a:lstStyle/>
          <a:p>
            <a:pPr>
              <a:buFont typeface="Wingdings" panose="05000000000000000000" pitchFamily="2" charset="2"/>
              <a:buChar char="Ø"/>
            </a:pPr>
            <a:r>
              <a:rPr lang="en-GB" sz="2800"/>
              <a:t>Reinforcing existing inequalities</a:t>
            </a:r>
          </a:p>
          <a:p>
            <a:pPr>
              <a:buFont typeface="Wingdings" panose="05000000000000000000" pitchFamily="2" charset="2"/>
              <a:buChar char="Ø"/>
            </a:pPr>
            <a:r>
              <a:rPr lang="en-GB" sz="2800"/>
              <a:t>CC impact on health on all, but disproportionally on vulnerable groups</a:t>
            </a:r>
          </a:p>
          <a:p>
            <a:pPr>
              <a:buFont typeface="Wingdings" panose="05000000000000000000" pitchFamily="2" charset="2"/>
              <a:buChar char="Ø"/>
            </a:pPr>
            <a:r>
              <a:rPr lang="en-GB" sz="2800"/>
              <a:t>Energy poverty hits those already at the margins</a:t>
            </a:r>
          </a:p>
          <a:p>
            <a:pPr>
              <a:buFont typeface="Wingdings" panose="05000000000000000000" pitchFamily="2" charset="2"/>
              <a:buChar char="Ø"/>
            </a:pPr>
            <a:r>
              <a:rPr lang="en-GB" sz="2800"/>
              <a:t>Employment and new jobs in the green transition</a:t>
            </a:r>
          </a:p>
          <a:p>
            <a:pPr>
              <a:buFont typeface="Wingdings" panose="05000000000000000000" pitchFamily="2" charset="2"/>
              <a:buChar char="Ø"/>
            </a:pPr>
            <a:r>
              <a:rPr lang="en-GB" sz="2800"/>
              <a:t>Equal access to essential services</a:t>
            </a:r>
          </a:p>
          <a:p>
            <a:pPr>
              <a:buFont typeface="Wingdings" panose="05000000000000000000" pitchFamily="2" charset="2"/>
              <a:buChar char="Ø"/>
            </a:pPr>
            <a:r>
              <a:rPr lang="en-GB" sz="2800"/>
              <a:t>Lack of data and systematic monitoring</a:t>
            </a:r>
          </a:p>
          <a:p>
            <a:endParaRPr lang="en-GB" sz="2800"/>
          </a:p>
        </p:txBody>
      </p:sp>
    </p:spTree>
    <p:extLst>
      <p:ext uri="{BB962C8B-B14F-4D97-AF65-F5344CB8AC3E}">
        <p14:creationId xmlns:p14="http://schemas.microsoft.com/office/powerpoint/2010/main" val="427030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D57C-D41C-9D96-47B4-C9B29ECDE47D}"/>
              </a:ext>
            </a:extLst>
          </p:cNvPr>
          <p:cNvSpPr>
            <a:spLocks noGrp="1"/>
          </p:cNvSpPr>
          <p:nvPr>
            <p:ph type="title"/>
          </p:nvPr>
        </p:nvSpPr>
        <p:spPr>
          <a:xfrm>
            <a:off x="170578" y="595301"/>
            <a:ext cx="6031497" cy="609398"/>
          </a:xfrm>
        </p:spPr>
        <p:txBody>
          <a:bodyPr/>
          <a:lstStyle/>
          <a:p>
            <a:r>
              <a:rPr lang="en-GB" sz="2200" dirty="0"/>
              <a:t>Energy poverty in the EU-27 and among people of different ethnic or immigrant backgrounds (%)</a:t>
            </a:r>
          </a:p>
        </p:txBody>
      </p:sp>
      <p:sp>
        <p:nvSpPr>
          <p:cNvPr id="3" name="Content Placeholder 2">
            <a:extLst>
              <a:ext uri="{FF2B5EF4-FFF2-40B4-BE49-F238E27FC236}">
                <a16:creationId xmlns:a16="http://schemas.microsoft.com/office/drawing/2014/main" id="{A4499002-DE66-6B77-833E-2BD2F853EFA7}"/>
              </a:ext>
            </a:extLst>
          </p:cNvPr>
          <p:cNvSpPr>
            <a:spLocks noGrp="1"/>
          </p:cNvSpPr>
          <p:nvPr>
            <p:ph idx="1"/>
          </p:nvPr>
        </p:nvSpPr>
        <p:spPr/>
        <p:txBody>
          <a:bodyPr/>
          <a:lstStyle/>
          <a:p>
            <a:endParaRPr lang="en-GB"/>
          </a:p>
        </p:txBody>
      </p:sp>
      <p:sp>
        <p:nvSpPr>
          <p:cNvPr id="4" name="Content Placeholder 3">
            <a:extLst>
              <a:ext uri="{FF2B5EF4-FFF2-40B4-BE49-F238E27FC236}">
                <a16:creationId xmlns:a16="http://schemas.microsoft.com/office/drawing/2014/main" id="{5D19F7D0-A5E7-5756-D7EB-CC8669EF9E8B}"/>
              </a:ext>
            </a:extLst>
          </p:cNvPr>
          <p:cNvSpPr>
            <a:spLocks noGrp="1"/>
          </p:cNvSpPr>
          <p:nvPr>
            <p:ph idx="14"/>
          </p:nvPr>
        </p:nvSpPr>
        <p:spPr>
          <a:xfrm>
            <a:off x="7002049" y="2076999"/>
            <a:ext cx="4469951" cy="3116751"/>
          </a:xfrm>
        </p:spPr>
        <p:txBody>
          <a:bodyPr/>
          <a:lstStyle/>
          <a:p>
            <a:pPr marL="342900" indent="-342900">
              <a:buFont typeface="Wingdings" panose="05000000000000000000" pitchFamily="2" charset="2"/>
              <a:buChar char="Ø"/>
            </a:pPr>
            <a:r>
              <a:rPr lang="de-AT" sz="2400"/>
              <a:t>M</a:t>
            </a:r>
            <a:r>
              <a:rPr lang="en-DE" sz="2400" err="1"/>
              <a:t>inority</a:t>
            </a:r>
            <a:r>
              <a:rPr lang="en-DE" sz="2400"/>
              <a:t> groups disproportionally affected</a:t>
            </a:r>
            <a:endParaRPr lang="de-AT" sz="2400"/>
          </a:p>
          <a:p>
            <a:endParaRPr lang="de-AT" sz="2400"/>
          </a:p>
          <a:p>
            <a:pPr marL="342900" indent="-342900">
              <a:buFont typeface="Wingdings" panose="05000000000000000000" pitchFamily="2" charset="2"/>
              <a:buChar char="Ø"/>
            </a:pPr>
            <a:r>
              <a:rPr lang="en-DE" sz="2400"/>
              <a:t>Lack of systematic disaggregation of data for people in vulnerable situations</a:t>
            </a:r>
            <a:r>
              <a:rPr lang="en-GB" sz="2400"/>
              <a:t> </a:t>
            </a:r>
            <a:endParaRPr lang="en-DE" sz="2400"/>
          </a:p>
          <a:p>
            <a:pPr marL="342900" indent="-342900">
              <a:buFont typeface="Arial" panose="020B0604020202020204" pitchFamily="34" charset="0"/>
              <a:buChar char="•"/>
            </a:pPr>
            <a:endParaRPr lang="en-DE" sz="2200"/>
          </a:p>
          <a:p>
            <a:r>
              <a:rPr lang="en-DE" sz="2200"/>
              <a:t> </a:t>
            </a:r>
            <a:endParaRPr lang="en-GB" sz="2200"/>
          </a:p>
        </p:txBody>
      </p:sp>
      <p:sp>
        <p:nvSpPr>
          <p:cNvPr id="5" name="Slide Number Placeholder 4">
            <a:extLst>
              <a:ext uri="{FF2B5EF4-FFF2-40B4-BE49-F238E27FC236}">
                <a16:creationId xmlns:a16="http://schemas.microsoft.com/office/drawing/2014/main" id="{2453C126-7761-F995-91D2-B207B86C8BC6}"/>
              </a:ext>
            </a:extLst>
          </p:cNvPr>
          <p:cNvSpPr>
            <a:spLocks noGrp="1"/>
          </p:cNvSpPr>
          <p:nvPr>
            <p:ph type="sldNum" sz="quarter" idx="4"/>
          </p:nvPr>
        </p:nvSpPr>
        <p:spPr/>
        <p:txBody>
          <a:bodyPr/>
          <a:lstStyle/>
          <a:p>
            <a:fld id="{E9B5C0C4-19B5-1042-8662-FD2AF6A90FC7}" type="slidenum">
              <a:rPr lang="en-LU" smtClean="0"/>
              <a:pPr/>
              <a:t>15</a:t>
            </a:fld>
            <a:endParaRPr lang="en-LU"/>
          </a:p>
        </p:txBody>
      </p:sp>
      <p:sp>
        <p:nvSpPr>
          <p:cNvPr id="7" name="TextBox 6">
            <a:extLst>
              <a:ext uri="{FF2B5EF4-FFF2-40B4-BE49-F238E27FC236}">
                <a16:creationId xmlns:a16="http://schemas.microsoft.com/office/drawing/2014/main" id="{D57C7202-F528-576C-3B50-144976368F24}"/>
              </a:ext>
            </a:extLst>
          </p:cNvPr>
          <p:cNvSpPr txBox="1"/>
          <p:nvPr/>
        </p:nvSpPr>
        <p:spPr>
          <a:xfrm>
            <a:off x="29468" y="5773334"/>
            <a:ext cx="6313715" cy="369332"/>
          </a:xfrm>
          <a:prstGeom prst="rect">
            <a:avLst/>
          </a:prstGeom>
          <a:noFill/>
        </p:spPr>
        <p:txBody>
          <a:bodyPr wrap="square" rtlCol="0">
            <a:spAutoFit/>
          </a:bodyPr>
          <a:lstStyle/>
          <a:p>
            <a:r>
              <a:rPr lang="de-AT"/>
              <a:t>Source: FRA (2024): Fundamental Rights Report (Fig 1.3.,31 p.) </a:t>
            </a:r>
            <a:endParaRPr lang="en-GB"/>
          </a:p>
        </p:txBody>
      </p:sp>
      <p:pic>
        <p:nvPicPr>
          <p:cNvPr id="9" name="Picture 8" descr="Inability to keep the house warm: data disaggregated on the ground of race (mostly affecting Syrian migrants).">
            <a:extLst>
              <a:ext uri="{FF2B5EF4-FFF2-40B4-BE49-F238E27FC236}">
                <a16:creationId xmlns:a16="http://schemas.microsoft.com/office/drawing/2014/main" id="{9D795E46-80B5-1D10-52D0-F7D171E6BA9E}"/>
              </a:ext>
            </a:extLst>
          </p:cNvPr>
          <p:cNvPicPr>
            <a:picLocks noChangeAspect="1"/>
          </p:cNvPicPr>
          <p:nvPr/>
        </p:nvPicPr>
        <p:blipFill>
          <a:blip r:embed="rId3"/>
          <a:stretch>
            <a:fillRect/>
          </a:stretch>
        </p:blipFill>
        <p:spPr>
          <a:xfrm>
            <a:off x="1" y="1450696"/>
            <a:ext cx="6847114" cy="4322638"/>
          </a:xfrm>
          <a:prstGeom prst="rect">
            <a:avLst/>
          </a:prstGeom>
        </p:spPr>
      </p:pic>
    </p:spTree>
    <p:extLst>
      <p:ext uri="{BB962C8B-B14F-4D97-AF65-F5344CB8AC3E}">
        <p14:creationId xmlns:p14="http://schemas.microsoft.com/office/powerpoint/2010/main" val="398926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D5E7-9680-B81E-541E-546575A22810}"/>
              </a:ext>
            </a:extLst>
          </p:cNvPr>
          <p:cNvSpPr>
            <a:spLocks noGrp="1"/>
          </p:cNvSpPr>
          <p:nvPr>
            <p:ph type="title"/>
          </p:nvPr>
        </p:nvSpPr>
        <p:spPr>
          <a:xfrm>
            <a:off x="581776" y="549125"/>
            <a:ext cx="10072047" cy="387798"/>
          </a:xfrm>
        </p:spPr>
        <p:txBody>
          <a:bodyPr/>
          <a:lstStyle/>
          <a:p>
            <a:r>
              <a:rPr lang="en-GB"/>
              <a:t>Ways forward for fundamental rights in the Green Deal</a:t>
            </a:r>
          </a:p>
        </p:txBody>
      </p:sp>
      <p:sp>
        <p:nvSpPr>
          <p:cNvPr id="3" name="Text Placeholder 2">
            <a:extLst>
              <a:ext uri="{FF2B5EF4-FFF2-40B4-BE49-F238E27FC236}">
                <a16:creationId xmlns:a16="http://schemas.microsoft.com/office/drawing/2014/main" id="{BA92CDC6-1E98-41D6-B07F-6D20D5EC9BAD}"/>
              </a:ext>
            </a:extLst>
          </p:cNvPr>
          <p:cNvSpPr>
            <a:spLocks noGrp="1"/>
          </p:cNvSpPr>
          <p:nvPr>
            <p:ph type="body" sz="quarter" idx="10"/>
          </p:nvPr>
        </p:nvSpPr>
        <p:spPr>
          <a:xfrm>
            <a:off x="678194" y="1313676"/>
            <a:ext cx="9023350" cy="5070106"/>
          </a:xfrm>
        </p:spPr>
        <p:txBody>
          <a:bodyPr/>
          <a:lstStyle/>
          <a:p>
            <a:pPr>
              <a:buFont typeface="Wingdings" panose="05000000000000000000" pitchFamily="2" charset="2"/>
              <a:buChar char="Ø"/>
            </a:pPr>
            <a:r>
              <a:rPr lang="en-GB" sz="2800"/>
              <a:t>A human rights based approach to the Green Deal</a:t>
            </a:r>
          </a:p>
          <a:p>
            <a:pPr>
              <a:buFont typeface="Wingdings" panose="05000000000000000000" pitchFamily="2" charset="2"/>
              <a:buChar char="Ø"/>
            </a:pPr>
            <a:r>
              <a:rPr lang="en-GB" sz="2800"/>
              <a:t>Systematic integration of fundamental rights in the EU’s green transition to leave no one behind </a:t>
            </a:r>
          </a:p>
          <a:p>
            <a:pPr>
              <a:buFont typeface="Wingdings" panose="05000000000000000000" pitchFamily="2" charset="2"/>
              <a:buChar char="Ø"/>
            </a:pPr>
            <a:r>
              <a:rPr lang="en-GB" sz="2800"/>
              <a:t>Explicit grounding in human rights </a:t>
            </a:r>
          </a:p>
          <a:p>
            <a:pPr>
              <a:buFont typeface="Wingdings" panose="05000000000000000000" pitchFamily="2" charset="2"/>
              <a:buChar char="Ø"/>
            </a:pPr>
            <a:r>
              <a:rPr lang="en-GB" sz="2800"/>
              <a:t>Effective application of fundamental rights as enabling conditions of EU Funds</a:t>
            </a:r>
          </a:p>
          <a:p>
            <a:pPr>
              <a:buFont typeface="Wingdings" panose="05000000000000000000" pitchFamily="2" charset="2"/>
              <a:buChar char="Ø"/>
            </a:pPr>
            <a:r>
              <a:rPr lang="en-GB" sz="2800"/>
              <a:t>A monitoring framework for a just transition</a:t>
            </a:r>
          </a:p>
          <a:p>
            <a:pPr>
              <a:buFont typeface="Wingdings" panose="05000000000000000000" pitchFamily="2" charset="2"/>
              <a:buChar char="Ø"/>
            </a:pPr>
            <a:r>
              <a:rPr lang="en-GB" sz="2800"/>
              <a:t>Effective participation</a:t>
            </a:r>
          </a:p>
          <a:p>
            <a:pPr>
              <a:buFont typeface="Wingdings" panose="05000000000000000000" pitchFamily="2" charset="2"/>
              <a:buChar char="Ø"/>
            </a:pPr>
            <a:r>
              <a:rPr lang="en-GB" sz="2800"/>
              <a:t>Access to justice and adequate enforcement</a:t>
            </a:r>
          </a:p>
          <a:p>
            <a:endParaRPr lang="en-GB"/>
          </a:p>
          <a:p>
            <a:endParaRPr lang="en-GB"/>
          </a:p>
        </p:txBody>
      </p:sp>
    </p:spTree>
    <p:extLst>
      <p:ext uri="{BB962C8B-B14F-4D97-AF65-F5344CB8AC3E}">
        <p14:creationId xmlns:p14="http://schemas.microsoft.com/office/powerpoint/2010/main" val="15616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CC8C-E727-EA59-CD77-733DF9D4C79B}"/>
              </a:ext>
            </a:extLst>
          </p:cNvPr>
          <p:cNvSpPr>
            <a:spLocks noGrp="1"/>
          </p:cNvSpPr>
          <p:nvPr>
            <p:ph type="ctrTitle"/>
          </p:nvPr>
        </p:nvSpPr>
        <p:spPr>
          <a:xfrm>
            <a:off x="720000" y="1532810"/>
            <a:ext cx="9000000" cy="1661993"/>
          </a:xfrm>
        </p:spPr>
        <p:txBody>
          <a:bodyPr/>
          <a:lstStyle/>
          <a:p>
            <a:pPr algn="ctr"/>
            <a:r>
              <a:rPr lang="en-GB"/>
              <a:t>Any questions?</a:t>
            </a:r>
            <a:br>
              <a:rPr lang="en-GB">
                <a:ea typeface="Calibri Light"/>
                <a:cs typeface="Calibri Light"/>
              </a:rPr>
            </a:br>
            <a:br>
              <a:rPr lang="en-GB"/>
            </a:br>
            <a:r>
              <a:rPr lang="en-GB"/>
              <a:t>Thank you!</a:t>
            </a:r>
            <a:endParaRPr lang="en-US"/>
          </a:p>
        </p:txBody>
      </p:sp>
      <p:sp>
        <p:nvSpPr>
          <p:cNvPr id="10" name="Text Placeholder 22">
            <a:extLst>
              <a:ext uri="{FF2B5EF4-FFF2-40B4-BE49-F238E27FC236}">
                <a16:creationId xmlns:a16="http://schemas.microsoft.com/office/drawing/2014/main" id="{A4A2F4F0-92C4-79BE-9029-9921E38BF3A2}"/>
              </a:ext>
            </a:extLst>
          </p:cNvPr>
          <p:cNvSpPr>
            <a:spLocks noGrp="1"/>
          </p:cNvSpPr>
          <p:nvPr>
            <p:ph type="body" sz="quarter" idx="13" hasCustomPrompt="1"/>
          </p:nvPr>
        </p:nvSpPr>
        <p:spPr/>
        <p:txBody>
          <a:bodyPr/>
          <a:lstStyle>
            <a:lvl1pPr marL="0" indent="0">
              <a:lnSpc>
                <a:spcPct val="150000"/>
              </a:lnSpc>
              <a:spcBef>
                <a:spcPts val="0"/>
              </a:spcBef>
              <a:buNone/>
              <a:defRPr lang="en-GB" sz="1400" b="0" i="0" smtClean="0">
                <a:solidFill>
                  <a:schemeClr val="accent1">
                    <a:lumMod val="40000"/>
                    <a:lumOff val="60000"/>
                  </a:schemeClr>
                </a:solidFill>
                <a:effectLst/>
                <a:latin typeface="+mn-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a:lnSpc>
                <a:spcPct val="100000"/>
              </a:lnSpc>
            </a:pPr>
            <a:r>
              <a:rPr lang="en-GB">
                <a:hlinkClick r:id="rId3">
                  <a:extLst>
                    <a:ext uri="{A12FA001-AC4F-418D-AE19-62706E023703}">
                      <ahyp:hlinkClr xmlns:ahyp="http://schemas.microsoft.com/office/drawing/2018/hyperlinkcolor" val="tx"/>
                    </a:ext>
                  </a:extLst>
                </a:hlinkClick>
              </a:rPr>
              <a:t>ursula.till-tentschert@fra.europa.eu</a:t>
            </a:r>
            <a:br>
              <a:rPr lang="en-GB"/>
            </a:br>
            <a:endParaRPr lang="en-GB"/>
          </a:p>
          <a:p>
            <a:pPr>
              <a:lnSpc>
                <a:spcPct val="100000"/>
              </a:lnSpc>
            </a:pPr>
            <a:r>
              <a:rPr lang="en-GB"/>
              <a:t>FRA – EUROPEAN UNION AGENCY FOR FUNDAMENTAL RIGHTS</a:t>
            </a:r>
          </a:p>
          <a:p>
            <a:r>
              <a:rPr lang="en-GB" err="1"/>
              <a:t>Schwarzenbergplatz</a:t>
            </a:r>
            <a:r>
              <a:rPr lang="en-GB"/>
              <a:t> 11 – 1040 Vienna – Austria</a:t>
            </a:r>
          </a:p>
          <a:p>
            <a:r>
              <a:rPr lang="en-GB"/>
              <a:t>T +43 158030-0 – F +43 158030-699 </a:t>
            </a:r>
          </a:p>
        </p:txBody>
      </p:sp>
    </p:spTree>
    <p:extLst>
      <p:ext uri="{BB962C8B-B14F-4D97-AF65-F5344CB8AC3E}">
        <p14:creationId xmlns:p14="http://schemas.microsoft.com/office/powerpoint/2010/main" val="417159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3D8C-D633-1487-7443-654EA239EB8B}"/>
              </a:ext>
            </a:extLst>
          </p:cNvPr>
          <p:cNvSpPr>
            <a:spLocks noGrp="1"/>
          </p:cNvSpPr>
          <p:nvPr>
            <p:ph type="title"/>
          </p:nvPr>
        </p:nvSpPr>
        <p:spPr/>
        <p:txBody>
          <a:bodyPr/>
          <a:lstStyle/>
          <a:p>
            <a:r>
              <a:rPr lang="de-AT" err="1"/>
              <a:t>FRA‘s</a:t>
            </a:r>
            <a:r>
              <a:rPr lang="de-AT"/>
              <a:t> </a:t>
            </a:r>
            <a:r>
              <a:rPr lang="de-AT" err="1"/>
              <a:t>projects</a:t>
            </a:r>
            <a:r>
              <a:rPr lang="de-AT"/>
              <a:t>/</a:t>
            </a:r>
            <a:r>
              <a:rPr lang="de-AT" err="1"/>
              <a:t>work</a:t>
            </a:r>
            <a:r>
              <a:rPr lang="de-AT"/>
              <a:t> on </a:t>
            </a:r>
            <a:r>
              <a:rPr lang="de-AT" err="1"/>
              <a:t>environment</a:t>
            </a:r>
            <a:r>
              <a:rPr lang="de-AT"/>
              <a:t>  &amp; </a:t>
            </a:r>
            <a:r>
              <a:rPr lang="de-AT" err="1"/>
              <a:t>climate</a:t>
            </a:r>
            <a:r>
              <a:rPr lang="de-AT"/>
              <a:t> </a:t>
            </a:r>
            <a:r>
              <a:rPr lang="de-AT" err="1"/>
              <a:t>change</a:t>
            </a:r>
            <a:endParaRPr lang="en-GB"/>
          </a:p>
        </p:txBody>
      </p:sp>
      <p:sp>
        <p:nvSpPr>
          <p:cNvPr id="3" name="Text Placeholder 2">
            <a:extLst>
              <a:ext uri="{FF2B5EF4-FFF2-40B4-BE49-F238E27FC236}">
                <a16:creationId xmlns:a16="http://schemas.microsoft.com/office/drawing/2014/main" id="{20A01A72-1A44-18A9-38D3-8D15338F9A34}"/>
              </a:ext>
            </a:extLst>
          </p:cNvPr>
          <p:cNvSpPr>
            <a:spLocks noGrp="1"/>
          </p:cNvSpPr>
          <p:nvPr>
            <p:ph type="body" sz="quarter" idx="10"/>
          </p:nvPr>
        </p:nvSpPr>
        <p:spPr>
          <a:xfrm>
            <a:off x="720725" y="1802774"/>
            <a:ext cx="9390684" cy="4093428"/>
          </a:xfrm>
        </p:spPr>
        <p:txBody>
          <a:bodyPr/>
          <a:lstStyle/>
          <a:p>
            <a:pPr marL="457200" indent="-457200">
              <a:buFont typeface="+mj-lt"/>
              <a:buAutoNum type="arabicPeriod"/>
            </a:pPr>
            <a:r>
              <a:rPr lang="en-GB" sz="2400" kern="1200"/>
              <a:t>2022-2024: Business and Human Rights: Consumer Protection and the Environment</a:t>
            </a:r>
            <a:endParaRPr lang="en-GB" sz="2400">
              <a:solidFill>
                <a:srgbClr val="0070C0"/>
              </a:solidFill>
            </a:endParaRPr>
          </a:p>
          <a:p>
            <a:pPr marL="457200" indent="-457200">
              <a:buFont typeface="+mj-lt"/>
              <a:buAutoNum type="arabicPeriod"/>
            </a:pPr>
            <a:r>
              <a:rPr lang="en-GB" sz="2400"/>
              <a:t>Since 2024: Fundamental rights in corporate sustainability and due diligence</a:t>
            </a:r>
          </a:p>
          <a:p>
            <a:pPr marL="457200" indent="-457200">
              <a:buFont typeface="+mj-lt"/>
              <a:buAutoNum type="arabicPeriod"/>
            </a:pPr>
            <a:r>
              <a:rPr lang="en-GB" sz="2400"/>
              <a:t>Since 2023: The right to environmental protection/Fundamental Rights in a Just and Green Transition</a:t>
            </a:r>
          </a:p>
          <a:p>
            <a:pPr marL="457200" indent="-457200">
              <a:buFont typeface="+mj-lt"/>
              <a:buAutoNum type="arabicPeriod"/>
            </a:pPr>
            <a:r>
              <a:rPr lang="en-GB" sz="2400"/>
              <a:t>2023 Foresight exercise on climate change and the green transition</a:t>
            </a:r>
          </a:p>
          <a:p>
            <a:pPr marL="457200" indent="-457200">
              <a:buFont typeface="+mj-lt"/>
              <a:buAutoNum type="arabicPeriod"/>
            </a:pPr>
            <a:r>
              <a:rPr lang="en-GB" sz="2400">
                <a:solidFill>
                  <a:schemeClr val="bg1"/>
                </a:solidFill>
              </a:rPr>
              <a:t>2023 report: </a:t>
            </a:r>
            <a:r>
              <a:rPr lang="en-GB" sz="2400">
                <a:solidFill>
                  <a:schemeClr val="bg1"/>
                </a:solidFill>
                <a:hlinkClick r:id="rId2">
                  <a:extLst>
                    <a:ext uri="{A12FA001-AC4F-418D-AE19-62706E023703}">
                      <ahyp:hlinkClr xmlns:ahyp="http://schemas.microsoft.com/office/drawing/2018/hyperlinkcolor" val="tx"/>
                    </a:ext>
                  </a:extLst>
                </a:hlinkClick>
              </a:rPr>
              <a:t>EU funds: Ensuring compliance with fundamental rights</a:t>
            </a:r>
            <a:endParaRPr lang="en-GB" sz="2400">
              <a:solidFill>
                <a:schemeClr val="bg1"/>
              </a:solidFill>
            </a:endParaRPr>
          </a:p>
          <a:p>
            <a:pPr marL="457200" indent="-457200">
              <a:buFont typeface="+mj-lt"/>
              <a:buAutoNum type="arabicPeriod"/>
            </a:pPr>
            <a:r>
              <a:rPr lang="en-GB" sz="2400"/>
              <a:t>Survey data on environment and energy poverty</a:t>
            </a:r>
          </a:p>
          <a:p>
            <a:pPr marL="457200" indent="-457200">
              <a:buFont typeface="+mj-lt"/>
              <a:buAutoNum type="arabicPeriod"/>
            </a:pPr>
            <a:endParaRPr lang="en-GB" sz="2400"/>
          </a:p>
        </p:txBody>
      </p:sp>
    </p:spTree>
    <p:extLst>
      <p:ext uri="{BB962C8B-B14F-4D97-AF65-F5344CB8AC3E}">
        <p14:creationId xmlns:p14="http://schemas.microsoft.com/office/powerpoint/2010/main" val="264168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6CBD-0DEF-0A94-D1B1-5A8FAD93AD85}"/>
              </a:ext>
            </a:extLst>
          </p:cNvPr>
          <p:cNvSpPr>
            <a:spLocks noGrp="1"/>
          </p:cNvSpPr>
          <p:nvPr>
            <p:ph type="title"/>
          </p:nvPr>
        </p:nvSpPr>
        <p:spPr>
          <a:xfrm>
            <a:off x="400780" y="644951"/>
            <a:ext cx="5695220" cy="664797"/>
          </a:xfrm>
        </p:spPr>
        <p:txBody>
          <a:bodyPr/>
          <a:lstStyle/>
          <a:p>
            <a:r>
              <a:rPr lang="en-GB" sz="2400"/>
              <a:t>1)</a:t>
            </a:r>
            <a:r>
              <a:rPr lang="en-GB" sz="2400" kern="1200"/>
              <a:t> Business and Human Rights: Consumer Protection and the Environment</a:t>
            </a:r>
            <a:endParaRPr lang="en-GB" sz="2400"/>
          </a:p>
        </p:txBody>
      </p:sp>
      <p:sp>
        <p:nvSpPr>
          <p:cNvPr id="3" name="Content Placeholder 2">
            <a:extLst>
              <a:ext uri="{FF2B5EF4-FFF2-40B4-BE49-F238E27FC236}">
                <a16:creationId xmlns:a16="http://schemas.microsoft.com/office/drawing/2014/main" id="{721BA574-B31B-6395-480B-B63615F5AA0B}"/>
              </a:ext>
            </a:extLst>
          </p:cNvPr>
          <p:cNvSpPr>
            <a:spLocks noGrp="1"/>
          </p:cNvSpPr>
          <p:nvPr>
            <p:ph idx="1"/>
          </p:nvPr>
        </p:nvSpPr>
        <p:spPr>
          <a:xfrm>
            <a:off x="259423" y="1713344"/>
            <a:ext cx="6007123" cy="3965188"/>
          </a:xfrm>
        </p:spPr>
        <p:txBody>
          <a:bodyPr/>
          <a:lstStyle/>
          <a:p>
            <a:pPr>
              <a:buFont typeface="Wingdings" panose="05000000000000000000" pitchFamily="2" charset="2"/>
              <a:buChar char="Ø"/>
            </a:pPr>
            <a:r>
              <a:rPr lang="en-GB">
                <a:effectLst/>
                <a:latin typeface="Calibri" panose="020F0502020204030204" pitchFamily="34" charset="0"/>
                <a:ea typeface="Calibri" panose="020F0502020204030204" pitchFamily="34" charset="0"/>
              </a:rPr>
              <a:t>Objective: How businesses can be held accountable for their environmental statements (green claims) and how consumers can have access to adequate information to be able to make informed choices to consume in a more sustainable and environmentally friendly way.</a:t>
            </a:r>
          </a:p>
          <a:p>
            <a:pPr>
              <a:buFont typeface="Wingdings" panose="05000000000000000000" pitchFamily="2" charset="2"/>
              <a:buChar char="Ø"/>
            </a:pPr>
            <a:r>
              <a:rPr lang="en-GB"/>
              <a:t>Article 38 CFR </a:t>
            </a:r>
            <a:r>
              <a:rPr lang="pl-PL"/>
              <a:t>: </a:t>
            </a:r>
            <a:r>
              <a:rPr lang="en-GB"/>
              <a:t> ‘Union policies shall ensure a high level of consumer protection.’ </a:t>
            </a:r>
            <a:endParaRPr lang="pl-PL"/>
          </a:p>
          <a:p>
            <a:pPr>
              <a:buFont typeface="Wingdings" panose="05000000000000000000" pitchFamily="2" charset="2"/>
              <a:buChar char="Ø"/>
            </a:pPr>
            <a:r>
              <a:rPr lang="en-GB"/>
              <a:t>The research report </a:t>
            </a:r>
            <a:r>
              <a:rPr lang="en-GB" u="sng">
                <a:solidFill>
                  <a:srgbClr val="0070C0"/>
                </a:solidFill>
              </a:rPr>
              <a:t>Enforcing consumer rights to combat greenwashing </a:t>
            </a:r>
            <a:r>
              <a:rPr lang="en-GB"/>
              <a:t>was published in March 2024:</a:t>
            </a:r>
          </a:p>
          <a:p>
            <a:pPr marL="0" indent="0">
              <a:buNone/>
            </a:pPr>
            <a:endParaRPr lang="en-GB"/>
          </a:p>
          <a:p>
            <a:pPr>
              <a:buFont typeface="Wingdings" panose="05000000000000000000" pitchFamily="2" charset="2"/>
              <a:buChar char="Ø"/>
            </a:pPr>
            <a:endParaRPr lang="en-GB" i="1">
              <a:effectLst/>
              <a:latin typeface="Calibri" panose="020F0502020204030204" pitchFamily="34" charset="0"/>
              <a:ea typeface="Calibri" panose="020F0502020204030204" pitchFamily="34" charset="0"/>
            </a:endParaRPr>
          </a:p>
          <a:p>
            <a:pPr>
              <a:buFont typeface="Wingdings" panose="05000000000000000000" pitchFamily="2" charset="2"/>
              <a:buChar char="Ø"/>
            </a:pPr>
            <a:endParaRPr lang="en-GB">
              <a:effectLst/>
              <a:latin typeface="Calibri" panose="020F050202020403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4263DF66-8890-F1B8-EE4F-BEACAB9EF7DE}"/>
              </a:ext>
            </a:extLst>
          </p:cNvPr>
          <p:cNvSpPr>
            <a:spLocks noGrp="1"/>
          </p:cNvSpPr>
          <p:nvPr>
            <p:ph idx="14"/>
          </p:nvPr>
        </p:nvSpPr>
        <p:spPr>
          <a:xfrm>
            <a:off x="7060881" y="385881"/>
            <a:ext cx="4643919" cy="4311950"/>
          </a:xfrm>
        </p:spPr>
        <p:txBody>
          <a:bodyPr/>
          <a:lstStyle/>
          <a:p>
            <a:r>
              <a:rPr lang="en-GB" sz="1800" b="1"/>
              <a:t>Methods</a:t>
            </a:r>
            <a:r>
              <a:rPr lang="en-GB" sz="1800"/>
              <a:t> </a:t>
            </a:r>
          </a:p>
          <a:p>
            <a:endParaRPr lang="en-GB" sz="1600" i="1">
              <a:latin typeface="Calibri" panose="020F0502020204030204" pitchFamily="34" charset="0"/>
            </a:endParaRPr>
          </a:p>
          <a:p>
            <a:r>
              <a:rPr lang="en-GB" sz="1600" i="1">
                <a:effectLst/>
                <a:latin typeface="Calibri" panose="020F0502020204030204" pitchFamily="34" charset="0"/>
                <a:ea typeface="Calibri" panose="020F0502020204030204" pitchFamily="34" charset="0"/>
              </a:rPr>
              <a:t>FRANET desk research in 10 Member States</a:t>
            </a:r>
          </a:p>
          <a:p>
            <a:r>
              <a:rPr lang="en-GB" sz="1600" i="1">
                <a:latin typeface="Calibri" panose="020F0502020204030204" pitchFamily="34" charset="0"/>
                <a:ea typeface="Calibri" panose="020F0502020204030204" pitchFamily="34" charset="0"/>
              </a:rPr>
              <a:t>Stakeholder and expert consultation</a:t>
            </a:r>
            <a:endParaRPr lang="en-GB" sz="1600" i="1">
              <a:effectLst/>
              <a:latin typeface="Calibri" panose="020F0502020204030204" pitchFamily="34" charset="0"/>
              <a:ea typeface="Calibri" panose="020F0502020204030204" pitchFamily="34" charset="0"/>
            </a:endParaRPr>
          </a:p>
          <a:p>
            <a:endParaRPr lang="en-GB" sz="1600" i="1">
              <a:latin typeface="Calibri" panose="020F0502020204030204" pitchFamily="34" charset="0"/>
            </a:endParaRPr>
          </a:p>
          <a:p>
            <a:r>
              <a:rPr lang="en-GB" sz="1600" i="1">
                <a:latin typeface="Calibri" panose="020F0502020204030204" pitchFamily="34" charset="0"/>
              </a:rPr>
              <a:t>Research identified and analysed relevant national law, policy and practice, to identifying </a:t>
            </a:r>
          </a:p>
          <a:p>
            <a:pPr marL="342900" indent="-342900">
              <a:buAutoNum type="alphaLcParenBoth"/>
            </a:pPr>
            <a:r>
              <a:rPr lang="en-GB" sz="1600" i="1">
                <a:latin typeface="Calibri" panose="020F0502020204030204" pitchFamily="34" charset="0"/>
              </a:rPr>
              <a:t>scope of available legal instruments; </a:t>
            </a:r>
          </a:p>
          <a:p>
            <a:pPr marL="342900" indent="-342900">
              <a:buAutoNum type="alphaLcParenBoth"/>
            </a:pPr>
            <a:r>
              <a:rPr lang="en-GB" sz="1600" i="1">
                <a:latin typeface="Calibri" panose="020F0502020204030204" pitchFamily="34" charset="0"/>
              </a:rPr>
              <a:t>gaps or obstacles in the implementation of the law and possible ways to overcome them </a:t>
            </a:r>
          </a:p>
          <a:p>
            <a:pPr marL="342900" indent="-342900">
              <a:buAutoNum type="alphaLcParenBoth"/>
            </a:pPr>
            <a:r>
              <a:rPr lang="en-GB" sz="1600" i="1">
                <a:latin typeface="Calibri" panose="020F0502020204030204" pitchFamily="34" charset="0"/>
              </a:rPr>
              <a:t> examples of promising practices as regards empowering consumers to influence businesses to adopt more environmentally sustainable behaviour. </a:t>
            </a:r>
          </a:p>
          <a:p>
            <a:r>
              <a:rPr lang="en-GB" sz="1800"/>
              <a:t> </a:t>
            </a:r>
          </a:p>
        </p:txBody>
      </p:sp>
    </p:spTree>
    <p:extLst>
      <p:ext uri="{BB962C8B-B14F-4D97-AF65-F5344CB8AC3E}">
        <p14:creationId xmlns:p14="http://schemas.microsoft.com/office/powerpoint/2010/main" val="160156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6CBD-0DEF-0A94-D1B1-5A8FAD93AD85}"/>
              </a:ext>
            </a:extLst>
          </p:cNvPr>
          <p:cNvSpPr>
            <a:spLocks noGrp="1"/>
          </p:cNvSpPr>
          <p:nvPr>
            <p:ph type="title"/>
          </p:nvPr>
        </p:nvSpPr>
        <p:spPr>
          <a:xfrm>
            <a:off x="250545" y="444876"/>
            <a:ext cx="5845455" cy="664797"/>
          </a:xfrm>
        </p:spPr>
        <p:txBody>
          <a:bodyPr/>
          <a:lstStyle/>
          <a:p>
            <a:r>
              <a:rPr lang="en-GB" sz="2400" kern="1200" dirty="0"/>
              <a:t>2) Fundamental Rights in corporate sustainability and due diligence</a:t>
            </a:r>
            <a:endParaRPr lang="en-GB" sz="2400" dirty="0"/>
          </a:p>
        </p:txBody>
      </p:sp>
      <p:sp>
        <p:nvSpPr>
          <p:cNvPr id="5" name="Content Placeholder 3">
            <a:extLst>
              <a:ext uri="{FF2B5EF4-FFF2-40B4-BE49-F238E27FC236}">
                <a16:creationId xmlns:a16="http://schemas.microsoft.com/office/drawing/2014/main" id="{FAE82C32-7E7A-3762-5D86-E8AF6E2E029A}"/>
              </a:ext>
            </a:extLst>
          </p:cNvPr>
          <p:cNvSpPr txBox="1">
            <a:spLocks/>
          </p:cNvSpPr>
          <p:nvPr/>
        </p:nvSpPr>
        <p:spPr>
          <a:xfrm>
            <a:off x="7079036" y="1495675"/>
            <a:ext cx="4291329" cy="2846933"/>
          </a:xfrm>
          <a:prstGeom prst="rect">
            <a:avLst/>
          </a:prstGeom>
        </p:spPr>
        <p:txBody>
          <a:bodyPr wrap="square" lIns="0" tIns="0" rIns="0" bIns="0" anchor="t">
            <a:sp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cs-CZ" sz="1800" i="1">
              <a:solidFill>
                <a:schemeClr val="bg1">
                  <a:lumMod val="95000"/>
                </a:schemeClr>
              </a:solidFill>
              <a:ea typeface="Calibri"/>
              <a:cs typeface="Calibri"/>
            </a:endParaRPr>
          </a:p>
          <a:p>
            <a:pPr fontAlgn="base">
              <a:spcBef>
                <a:spcPts val="0"/>
              </a:spcBef>
            </a:pPr>
            <a:r>
              <a:rPr lang="en-GB" sz="1800" b="1" i="1">
                <a:solidFill>
                  <a:schemeClr val="bg1">
                    <a:lumMod val="95000"/>
                  </a:schemeClr>
                </a:solidFill>
                <a:latin typeface="Calibri"/>
                <a:cs typeface="Calibri"/>
              </a:rPr>
              <a:t>Methods</a:t>
            </a:r>
          </a:p>
          <a:p>
            <a:pPr fontAlgn="base">
              <a:spcBef>
                <a:spcPts val="0"/>
              </a:spcBef>
            </a:pPr>
            <a:endParaRPr lang="en-GB" sz="1800" b="1" i="1">
              <a:solidFill>
                <a:schemeClr val="bg1">
                  <a:lumMod val="95000"/>
                </a:schemeClr>
              </a:solidFill>
              <a:latin typeface="Calibri"/>
              <a:ea typeface="Calibri"/>
              <a:cs typeface="Calibri"/>
            </a:endParaRPr>
          </a:p>
          <a:p>
            <a:pPr marL="285750" indent="-285750" fontAlgn="base">
              <a:spcBef>
                <a:spcPts val="0"/>
              </a:spcBef>
              <a:buFont typeface="Wingdings" panose="05000000000000000000" pitchFamily="2" charset="2"/>
              <a:buChar char="Ø"/>
            </a:pPr>
            <a:r>
              <a:rPr lang="en-GB" sz="1800" i="1">
                <a:solidFill>
                  <a:schemeClr val="bg1">
                    <a:lumMod val="95000"/>
                  </a:schemeClr>
                </a:solidFill>
                <a:latin typeface="Calibri"/>
                <a:cs typeface="Calibri"/>
              </a:rPr>
              <a:t>Legal analysis</a:t>
            </a:r>
          </a:p>
          <a:p>
            <a:pPr marL="285750" indent="-285750" fontAlgn="base">
              <a:spcBef>
                <a:spcPts val="0"/>
              </a:spcBef>
              <a:buFont typeface="Wingdings" panose="05000000000000000000" pitchFamily="2" charset="2"/>
              <a:buChar char="Ø"/>
            </a:pPr>
            <a:r>
              <a:rPr lang="en-GB" sz="1800" i="1">
                <a:solidFill>
                  <a:schemeClr val="bg1">
                    <a:lumMod val="95000"/>
                  </a:schemeClr>
                </a:solidFill>
                <a:latin typeface="Calibri"/>
                <a:cs typeface="Calibri"/>
              </a:rPr>
              <a:t>FRANET Desk research </a:t>
            </a:r>
          </a:p>
          <a:p>
            <a:pPr marL="285750" indent="-285750" fontAlgn="base">
              <a:spcBef>
                <a:spcPts val="0"/>
              </a:spcBef>
              <a:buFont typeface="Wingdings" panose="05000000000000000000" pitchFamily="2" charset="2"/>
              <a:buChar char="Ø"/>
            </a:pPr>
            <a:r>
              <a:rPr lang="en-GB" sz="1800" i="1">
                <a:solidFill>
                  <a:schemeClr val="bg1">
                    <a:lumMod val="95000"/>
                  </a:schemeClr>
                </a:solidFill>
                <a:latin typeface="Calibri"/>
                <a:cs typeface="Calibri"/>
              </a:rPr>
              <a:t>FRANET In-depth interview-based research with relevant practitioners 8 MS </a:t>
            </a:r>
          </a:p>
          <a:p>
            <a:pPr marL="285750" indent="-285750" fontAlgn="base">
              <a:spcBef>
                <a:spcPts val="0"/>
              </a:spcBef>
              <a:buFont typeface="Wingdings" panose="05000000000000000000" pitchFamily="2" charset="2"/>
              <a:buChar char="Ø"/>
            </a:pPr>
            <a:r>
              <a:rPr lang="en-GB" sz="1800" i="1">
                <a:solidFill>
                  <a:schemeClr val="bg1">
                    <a:lumMod val="95000"/>
                  </a:schemeClr>
                </a:solidFill>
                <a:latin typeface="Calibri"/>
                <a:cs typeface="Calibri"/>
              </a:rPr>
              <a:t>Stakeholder consultations and outreach  </a:t>
            </a:r>
          </a:p>
          <a:p>
            <a:pPr marL="285750" indent="-285750" fontAlgn="base">
              <a:spcBef>
                <a:spcPts val="0"/>
              </a:spcBef>
              <a:buFont typeface="Wingdings" panose="05000000000000000000" pitchFamily="2" charset="2"/>
              <a:buChar char="Ø"/>
            </a:pPr>
            <a:r>
              <a:rPr lang="en-GB" sz="1800" i="1">
                <a:solidFill>
                  <a:schemeClr val="bg1">
                    <a:lumMod val="95000"/>
                  </a:schemeClr>
                </a:solidFill>
                <a:latin typeface="Calibri"/>
                <a:cs typeface="Calibri"/>
              </a:rPr>
              <a:t>Advice on transposition of CSDDD </a:t>
            </a:r>
          </a:p>
          <a:p>
            <a:pPr marL="0" lvl="1">
              <a:spcBef>
                <a:spcPts val="600"/>
              </a:spcBef>
            </a:pPr>
            <a:endParaRPr lang="en-GB" sz="1800" i="1">
              <a:solidFill>
                <a:schemeClr val="bg1">
                  <a:lumMod val="95000"/>
                </a:schemeClr>
              </a:solidFill>
              <a:latin typeface="Calibri"/>
              <a:cs typeface="Calibri"/>
            </a:endParaRPr>
          </a:p>
          <a:p>
            <a:pPr>
              <a:lnSpc>
                <a:spcPct val="100000"/>
              </a:lnSpc>
              <a:spcBef>
                <a:spcPts val="0"/>
              </a:spcBef>
            </a:pPr>
            <a:endParaRPr lang="en-US" sz="1800" i="1">
              <a:solidFill>
                <a:schemeClr val="bg1">
                  <a:lumMod val="95000"/>
                </a:schemeClr>
              </a:solidFill>
              <a:cs typeface="Calibri"/>
            </a:endParaRPr>
          </a:p>
        </p:txBody>
      </p:sp>
      <p:sp>
        <p:nvSpPr>
          <p:cNvPr id="4" name="Slide Number Placeholder 3">
            <a:extLst>
              <a:ext uri="{FF2B5EF4-FFF2-40B4-BE49-F238E27FC236}">
                <a16:creationId xmlns:a16="http://schemas.microsoft.com/office/drawing/2014/main" id="{1F0D3DFF-B269-F74B-E5A2-BE9DE3860485}"/>
              </a:ext>
              <a:ext uri="{C183D7F6-B498-43B3-948B-1728B52AA6E4}">
                <adec:decorative xmlns:adec="http://schemas.microsoft.com/office/drawing/2017/decorative" val="0"/>
              </a:ext>
            </a:extLst>
          </p:cNvPr>
          <p:cNvSpPr>
            <a:spLocks noGrp="1"/>
          </p:cNvSpPr>
          <p:nvPr>
            <p:ph type="sldNum" sz="quarter" idx="4"/>
          </p:nvPr>
        </p:nvSpPr>
        <p:spPr/>
        <p:txBody>
          <a:bodyPr/>
          <a:lstStyle/>
          <a:p>
            <a:fld id="{E9B5C0C4-19B5-1042-8662-FD2AF6A90FC7}" type="slidenum">
              <a:rPr lang="en-LU" smtClean="0"/>
              <a:pPr/>
              <a:t>4</a:t>
            </a:fld>
            <a:endParaRPr lang="en-LU"/>
          </a:p>
        </p:txBody>
      </p:sp>
      <p:sp>
        <p:nvSpPr>
          <p:cNvPr id="8" name="Content Placeholder 7">
            <a:extLst>
              <a:ext uri="{FF2B5EF4-FFF2-40B4-BE49-F238E27FC236}">
                <a16:creationId xmlns:a16="http://schemas.microsoft.com/office/drawing/2014/main" id="{917CB279-A60A-A567-DC25-47F512246032}"/>
              </a:ext>
              <a:ext uri="{C183D7F6-B498-43B3-948B-1728B52AA6E4}">
                <adec:decorative xmlns:adec="http://schemas.microsoft.com/office/drawing/2017/decorative" val="0"/>
              </a:ext>
            </a:extLst>
          </p:cNvPr>
          <p:cNvSpPr>
            <a:spLocks noGrp="1"/>
          </p:cNvSpPr>
          <p:nvPr>
            <p:ph idx="1"/>
          </p:nvPr>
        </p:nvSpPr>
        <p:spPr>
          <a:xfrm>
            <a:off x="176695" y="1465662"/>
            <a:ext cx="6316870" cy="4732065"/>
          </a:xfrm>
        </p:spPr>
        <p:txBody>
          <a:bodyPr/>
          <a:lstStyle/>
          <a:p>
            <a:pPr>
              <a:buFont typeface="Wingdings" panose="05000000000000000000" pitchFamily="2" charset="2"/>
              <a:buChar char="Ø"/>
            </a:pPr>
            <a:r>
              <a:rPr lang="en-GB">
                <a:ea typeface="Calibri"/>
                <a:cs typeface="Calibri"/>
              </a:rPr>
              <a:t>Objective: to provide guidance on corporate due diligence and addressing actual and potential adverse impacts of companies’ activities on fundamental rights and the environment.</a:t>
            </a:r>
          </a:p>
          <a:p>
            <a:pPr>
              <a:buFont typeface="Wingdings" panose="05000000000000000000" pitchFamily="2" charset="2"/>
              <a:buChar char="Ø"/>
            </a:pPr>
            <a:r>
              <a:rPr lang="en-GB">
                <a:ea typeface="Calibri"/>
                <a:cs typeface="Calibri"/>
              </a:rPr>
              <a:t>Main outputs:</a:t>
            </a:r>
          </a:p>
          <a:p>
            <a:pPr marL="800100" lvl="1" indent="-342900">
              <a:buFont typeface="Courier New" panose="02070309020205020404" pitchFamily="49" charset="0"/>
              <a:buChar char="o"/>
            </a:pPr>
            <a:r>
              <a:rPr lang="en-GB" sz="2000">
                <a:solidFill>
                  <a:schemeClr val="tx1"/>
                </a:solidFill>
                <a:ea typeface="Calibri"/>
                <a:cs typeface="Calibri"/>
              </a:rPr>
              <a:t>Thematic chapter of the FRR 2025</a:t>
            </a:r>
          </a:p>
          <a:p>
            <a:pPr marL="800100" lvl="1" indent="-342900">
              <a:buFont typeface="Courier New" panose="02070309020205020404" pitchFamily="49" charset="0"/>
              <a:buChar char="o"/>
            </a:pPr>
            <a:r>
              <a:rPr lang="en-GB" sz="2000">
                <a:solidFill>
                  <a:schemeClr val="tx1"/>
                </a:solidFill>
                <a:ea typeface="Calibri"/>
                <a:cs typeface="Calibri"/>
              </a:rPr>
              <a:t>Legal opinion(s) on corporate sustainability reporting standards when requested by the EC and / or ESMA</a:t>
            </a:r>
          </a:p>
          <a:p>
            <a:pPr marL="800100" lvl="1" indent="-342900">
              <a:buFont typeface="Courier New" panose="02070309020205020404" pitchFamily="49" charset="0"/>
              <a:buChar char="o"/>
            </a:pPr>
            <a:r>
              <a:rPr lang="en-GB" sz="2000">
                <a:solidFill>
                  <a:schemeClr val="tx1"/>
                </a:solidFill>
                <a:ea typeface="Calibri"/>
                <a:cs typeface="Calibri"/>
              </a:rPr>
              <a:t>Report (legal study and findings from the fieldwork research, 2026)</a:t>
            </a:r>
          </a:p>
          <a:p>
            <a:pPr marL="800100" lvl="1" indent="-342900">
              <a:buFont typeface="Courier New" panose="02070309020205020404" pitchFamily="49" charset="0"/>
              <a:buChar char="o"/>
            </a:pPr>
            <a:r>
              <a:rPr lang="en-GB" sz="2000">
                <a:solidFill>
                  <a:schemeClr val="tx1"/>
                </a:solidFill>
                <a:ea typeface="Calibri"/>
                <a:cs typeface="Calibri"/>
              </a:rPr>
              <a:t>Webinars on human rights due diligence in corporate sustainability framework </a:t>
            </a:r>
          </a:p>
          <a:p>
            <a:pPr marL="800100" lvl="1" indent="-342900">
              <a:buFont typeface="Courier New" panose="02070309020205020404" pitchFamily="49" charset="0"/>
              <a:buChar char="o"/>
            </a:pPr>
            <a:r>
              <a:rPr lang="en-GB" sz="2000">
                <a:solidFill>
                  <a:schemeClr val="tx1"/>
                </a:solidFill>
                <a:ea typeface="Calibri"/>
                <a:cs typeface="Calibri"/>
              </a:rPr>
              <a:t>Symposium on access to justice in the CSDDD (Q1 2025)</a:t>
            </a:r>
          </a:p>
          <a:p>
            <a:pPr>
              <a:buFont typeface="Wingdings" panose="05000000000000000000" pitchFamily="2" charset="2"/>
              <a:buChar char="Ø"/>
            </a:pPr>
            <a:endParaRPr lang="en-GB"/>
          </a:p>
        </p:txBody>
      </p:sp>
    </p:spTree>
    <p:extLst>
      <p:ext uri="{BB962C8B-B14F-4D97-AF65-F5344CB8AC3E}">
        <p14:creationId xmlns:p14="http://schemas.microsoft.com/office/powerpoint/2010/main" val="375182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Placeholder 59" descr="A picture containing text, refrigerator, white goods&#10;&#10;Description automatically generated">
            <a:extLst>
              <a:ext uri="{FF2B5EF4-FFF2-40B4-BE49-F238E27FC236}">
                <a16:creationId xmlns:a16="http://schemas.microsoft.com/office/drawing/2014/main" id="{3B4A50BD-CDEC-5B08-34C2-BAA0D6A90F23}"/>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srcRect l="20022" r="20022"/>
          <a:stretch/>
        </p:blipFill>
        <p:spPr/>
      </p:pic>
      <p:sp>
        <p:nvSpPr>
          <p:cNvPr id="2" name="Title 1">
            <a:extLst>
              <a:ext uri="{FF2B5EF4-FFF2-40B4-BE49-F238E27FC236}">
                <a16:creationId xmlns:a16="http://schemas.microsoft.com/office/drawing/2014/main" id="{96C38D23-D3AD-35A2-1569-25C120D4E3B7}"/>
              </a:ext>
              <a:ext uri="{C183D7F6-B498-43B3-948B-1728B52AA6E4}">
                <adec:decorative xmlns:adec="http://schemas.microsoft.com/office/drawing/2017/decorative" val="0"/>
              </a:ext>
            </a:extLst>
          </p:cNvPr>
          <p:cNvSpPr>
            <a:spLocks noGrp="1"/>
          </p:cNvSpPr>
          <p:nvPr>
            <p:ph type="title"/>
          </p:nvPr>
        </p:nvSpPr>
        <p:spPr>
          <a:xfrm>
            <a:off x="720001" y="541073"/>
            <a:ext cx="4932655" cy="387798"/>
          </a:xfrm>
        </p:spPr>
        <p:txBody>
          <a:bodyPr/>
          <a:lstStyle/>
          <a:p>
            <a:r>
              <a:rPr lang="en-GB" dirty="0"/>
              <a:t>EU law – FRA reference</a:t>
            </a:r>
          </a:p>
        </p:txBody>
      </p:sp>
      <p:sp>
        <p:nvSpPr>
          <p:cNvPr id="11" name="Text Placeholder 10">
            <a:extLst>
              <a:ext uri="{FF2B5EF4-FFF2-40B4-BE49-F238E27FC236}">
                <a16:creationId xmlns:a16="http://schemas.microsoft.com/office/drawing/2014/main" id="{F3FFDDAE-B331-43F1-0900-96CDEEE51AA8}"/>
              </a:ext>
              <a:ext uri="{C183D7F6-B498-43B3-948B-1728B52AA6E4}">
                <adec:decorative xmlns:adec="http://schemas.microsoft.com/office/drawing/2017/decorative" val="0"/>
              </a:ext>
            </a:extLst>
          </p:cNvPr>
          <p:cNvSpPr>
            <a:spLocks noGrp="1"/>
          </p:cNvSpPr>
          <p:nvPr>
            <p:ph type="body" sz="quarter" idx="1"/>
          </p:nvPr>
        </p:nvSpPr>
        <p:spPr>
          <a:xfrm>
            <a:off x="613984" y="1095071"/>
            <a:ext cx="5563354" cy="5331203"/>
          </a:xfrm>
        </p:spPr>
        <p:txBody>
          <a:bodyPr wrap="square" lIns="0" tIns="0" rIns="0" bIns="0" anchor="t">
            <a:spAutoFit/>
          </a:bodyPr>
          <a:lstStyle/>
          <a:p>
            <a:r>
              <a:rPr lang="en-GB" sz="1800"/>
              <a:t>Directive on Corporate Sustainability Due Diligence (CSDDD)</a:t>
            </a:r>
          </a:p>
          <a:p>
            <a:pPr lvl="2"/>
            <a:r>
              <a:rPr lang="en-GB" sz="1800">
                <a:solidFill>
                  <a:schemeClr val="tx1"/>
                </a:solidFill>
              </a:rPr>
              <a:t>Advice on guidelines - sector agnostic, specific sectors or specific adverse impacts</a:t>
            </a:r>
            <a:endParaRPr lang="en-GB" sz="1800">
              <a:solidFill>
                <a:schemeClr val="tx1"/>
              </a:solidFill>
              <a:ea typeface="Calibri"/>
              <a:cs typeface="Calibri"/>
            </a:endParaRPr>
          </a:p>
          <a:p>
            <a:pPr lvl="2"/>
            <a:r>
              <a:rPr lang="en-GB" sz="1800">
                <a:solidFill>
                  <a:schemeClr val="tx1"/>
                </a:solidFill>
              </a:rPr>
              <a:t>Observer at the European Network of Supervisory Authorities (tbc)</a:t>
            </a:r>
            <a:endParaRPr lang="en-GB" sz="1800"/>
          </a:p>
          <a:p>
            <a:r>
              <a:rPr lang="en-GB" sz="1800"/>
              <a:t>EU-Taxonomy Regulation 2020/853/EU </a:t>
            </a:r>
          </a:p>
          <a:p>
            <a:pPr lvl="2"/>
            <a:r>
              <a:rPr lang="en-GB" sz="1800">
                <a:solidFill>
                  <a:schemeClr val="tx1"/>
                </a:solidFill>
              </a:rPr>
              <a:t>Platform on Sustainable Finance: minimum social safeguards </a:t>
            </a:r>
          </a:p>
          <a:p>
            <a:r>
              <a:rPr lang="en-GB" sz="1800"/>
              <a:t>Corporate Sustainability Reporting Directive  2022/2464 (CSRD)</a:t>
            </a:r>
            <a:endParaRPr lang="en-GB">
              <a:solidFill>
                <a:schemeClr val="bg1"/>
              </a:solidFill>
            </a:endParaRPr>
          </a:p>
          <a:p>
            <a:pPr lvl="2"/>
            <a:r>
              <a:rPr lang="en-GB" sz="1800">
                <a:solidFill>
                  <a:schemeClr val="tx1"/>
                </a:solidFill>
              </a:rPr>
              <a:t>European Financial Reporting Advisory Group e.g. development of the sustainability reporting standards</a:t>
            </a:r>
          </a:p>
          <a:p>
            <a:pPr lvl="2"/>
            <a:r>
              <a:rPr lang="en-GB" sz="1800">
                <a:solidFill>
                  <a:schemeClr val="tx1"/>
                </a:solidFill>
              </a:rPr>
              <a:t>Legal opinions (European Commission, European Securities and Markets Authority (ESMA)) </a:t>
            </a:r>
          </a:p>
          <a:p>
            <a:endParaRPr lang="en-GB"/>
          </a:p>
        </p:txBody>
      </p:sp>
      <p:sp>
        <p:nvSpPr>
          <p:cNvPr id="81" name="Slide Number Placeholder 5">
            <a:extLst>
              <a:ext uri="{FF2B5EF4-FFF2-40B4-BE49-F238E27FC236}">
                <a16:creationId xmlns:a16="http://schemas.microsoft.com/office/drawing/2014/main" id="{9C6FBC70-691A-2496-EE0C-1036C15261DF}"/>
              </a:ext>
              <a:ext uri="{C183D7F6-B498-43B3-948B-1728B52AA6E4}">
                <adec:decorative xmlns:adec="http://schemas.microsoft.com/office/drawing/2017/decorative" val="0"/>
              </a:ext>
            </a:extLst>
          </p:cNvPr>
          <p:cNvSpPr txBox="1">
            <a:spLocks/>
          </p:cNvSpPr>
          <p:nvPr/>
        </p:nvSpPr>
        <p:spPr>
          <a:xfrm>
            <a:off x="6562378" y="6499859"/>
            <a:ext cx="5441532" cy="169277"/>
          </a:xfrm>
          <a:prstGeom prst="rect">
            <a:avLst/>
          </a:prstGeom>
        </p:spPr>
        <p:txBody>
          <a:bodyPr wrap="square" lIns="0" tIns="0" rIns="0" bIns="0">
            <a:spAutoFit/>
          </a:bodyPr>
          <a:lstStyle>
            <a:defPPr>
              <a:defRPr lang="en-LU"/>
            </a:defPPr>
            <a:lvl1pPr marL="0" algn="ctr" defTabSz="914400" rtl="0" eaLnBrk="1" latinLnBrk="0" hangingPunct="1">
              <a:defRPr sz="11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9B5C0C4-19B5-1042-8662-FD2AF6A90FC7}" type="slidenum">
              <a:rPr lang="en-LU" smtClean="0"/>
              <a:pPr algn="r"/>
              <a:t>5</a:t>
            </a:fld>
            <a:endParaRPr lang="en-LU"/>
          </a:p>
        </p:txBody>
      </p:sp>
    </p:spTree>
    <p:extLst>
      <p:ext uri="{BB962C8B-B14F-4D97-AF65-F5344CB8AC3E}">
        <p14:creationId xmlns:p14="http://schemas.microsoft.com/office/powerpoint/2010/main" val="291697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C730-1AC5-9C6E-BEDC-9897314B919F}"/>
              </a:ext>
            </a:extLst>
          </p:cNvPr>
          <p:cNvSpPr>
            <a:spLocks noGrp="1"/>
          </p:cNvSpPr>
          <p:nvPr>
            <p:ph type="title"/>
          </p:nvPr>
        </p:nvSpPr>
        <p:spPr>
          <a:xfrm>
            <a:off x="323215" y="367792"/>
            <a:ext cx="6718852" cy="664797"/>
          </a:xfrm>
        </p:spPr>
        <p:txBody>
          <a:bodyPr/>
          <a:lstStyle/>
          <a:p>
            <a:r>
              <a:rPr lang="de-AT" sz="2400"/>
              <a:t>3</a:t>
            </a:r>
            <a:r>
              <a:rPr lang="en-GB" sz="2400"/>
              <a:t>) Fundamental rights in the </a:t>
            </a:r>
            <a:br>
              <a:rPr lang="en-GB" sz="2400"/>
            </a:br>
            <a:r>
              <a:rPr lang="en-GB" sz="2400"/>
              <a:t>     just and green transition</a:t>
            </a:r>
          </a:p>
        </p:txBody>
      </p:sp>
      <p:sp>
        <p:nvSpPr>
          <p:cNvPr id="3" name="Content Placeholder 2">
            <a:extLst>
              <a:ext uri="{FF2B5EF4-FFF2-40B4-BE49-F238E27FC236}">
                <a16:creationId xmlns:a16="http://schemas.microsoft.com/office/drawing/2014/main" id="{CDB3D84A-998C-79C0-E816-71F8F9F6381F}"/>
              </a:ext>
            </a:extLst>
          </p:cNvPr>
          <p:cNvSpPr>
            <a:spLocks noGrp="1"/>
          </p:cNvSpPr>
          <p:nvPr>
            <p:ph idx="1"/>
          </p:nvPr>
        </p:nvSpPr>
        <p:spPr>
          <a:xfrm>
            <a:off x="114853" y="1224494"/>
            <a:ext cx="6043740" cy="3802497"/>
          </a:xfrm>
        </p:spPr>
        <p:txBody>
          <a:bodyPr/>
          <a:lstStyle/>
          <a:p>
            <a:pPr algn="just">
              <a:spcBef>
                <a:spcPts val="0"/>
              </a:spcBef>
            </a:pPr>
            <a:r>
              <a:rPr lang="en-GB" sz="1800"/>
              <a:t>to identify the most urgent </a:t>
            </a:r>
            <a:r>
              <a:rPr lang="en-GB" sz="1800" b="1"/>
              <a:t>social and fundamental rights dimensions </a:t>
            </a:r>
            <a:r>
              <a:rPr lang="en-GB" sz="1800"/>
              <a:t>of the </a:t>
            </a:r>
            <a:r>
              <a:rPr lang="en-GB" sz="1800" b="1"/>
              <a:t>EU’s green transition </a:t>
            </a:r>
            <a:r>
              <a:rPr lang="en-GB" sz="1800"/>
              <a:t>and relevant implementing legislation against the background of climate change and in light of the overarching principle of the </a:t>
            </a:r>
            <a:r>
              <a:rPr lang="en-DE" sz="1800"/>
              <a:t>Agenda 2030 </a:t>
            </a:r>
            <a:r>
              <a:rPr lang="en-GB" sz="1800" b="1"/>
              <a:t>to leave no one behind. </a:t>
            </a:r>
            <a:endParaRPr lang="en-DE" sz="1800" b="1"/>
          </a:p>
          <a:p>
            <a:pPr algn="just">
              <a:spcBef>
                <a:spcPts val="0"/>
              </a:spcBef>
            </a:pPr>
            <a:endParaRPr lang="en-DE" sz="1800"/>
          </a:p>
          <a:p>
            <a:pPr algn="just">
              <a:spcBef>
                <a:spcPts val="0"/>
              </a:spcBef>
            </a:pPr>
            <a:r>
              <a:rPr lang="en-DE" sz="1800"/>
              <a:t>To </a:t>
            </a:r>
            <a:r>
              <a:rPr lang="en-DE" sz="1800" b="1"/>
              <a:t>raise awareness </a:t>
            </a:r>
            <a:r>
              <a:rPr lang="en-DE" sz="1800"/>
              <a:t>on the relevance to take a fundamental rights perspective to the green transition</a:t>
            </a:r>
          </a:p>
          <a:p>
            <a:pPr algn="just">
              <a:spcBef>
                <a:spcPts val="0"/>
              </a:spcBef>
            </a:pPr>
            <a:endParaRPr lang="en-DE" sz="1800"/>
          </a:p>
          <a:p>
            <a:pPr algn="just">
              <a:spcBef>
                <a:spcPts val="0"/>
              </a:spcBef>
            </a:pPr>
            <a:r>
              <a:rPr lang="en-DE" sz="1800"/>
              <a:t>To provide evidence on </a:t>
            </a:r>
            <a:r>
              <a:rPr lang="en-DE" sz="1800" b="1"/>
              <a:t>gaps and challenges </a:t>
            </a:r>
            <a:r>
              <a:rPr lang="en-DE" sz="1800"/>
              <a:t>and identify </a:t>
            </a:r>
            <a:r>
              <a:rPr lang="en-DE" sz="1800" b="1"/>
              <a:t>promising practices </a:t>
            </a:r>
            <a:r>
              <a:rPr lang="en-DE" sz="1800"/>
              <a:t>and principles for the just transition with a focus on persons in vulnerable situations</a:t>
            </a:r>
          </a:p>
          <a:p>
            <a:pPr algn="just">
              <a:spcBef>
                <a:spcPts val="0"/>
              </a:spcBef>
            </a:pPr>
            <a:endParaRPr lang="en-DE" sz="1800"/>
          </a:p>
          <a:p>
            <a:pPr algn="just">
              <a:spcBef>
                <a:spcPts val="0"/>
              </a:spcBef>
            </a:pPr>
            <a:r>
              <a:rPr lang="en-DE" sz="1800"/>
              <a:t>To </a:t>
            </a:r>
            <a:r>
              <a:rPr lang="en-DE" sz="1800" b="1"/>
              <a:t>complement existing research and data </a:t>
            </a:r>
            <a:r>
              <a:rPr lang="en-DE" sz="1800"/>
              <a:t>on the green transition (</a:t>
            </a:r>
            <a:r>
              <a:rPr lang="en-DE" sz="1800" err="1"/>
              <a:t>eg</a:t>
            </a:r>
            <a:r>
              <a:rPr lang="en-DE" sz="1800"/>
              <a:t> from EEA &amp; EC) taking a new focus on fundamental rights </a:t>
            </a:r>
            <a:endParaRPr lang="en-GB" sz="1800"/>
          </a:p>
          <a:p>
            <a:pPr algn="just">
              <a:spcBef>
                <a:spcPts val="0"/>
              </a:spcBef>
            </a:pPr>
            <a:endParaRPr lang="en-DE" sz="1800"/>
          </a:p>
          <a:p>
            <a:pPr algn="just">
              <a:spcBef>
                <a:spcPts val="0"/>
              </a:spcBef>
            </a:pPr>
            <a:r>
              <a:rPr lang="en-DE" sz="1800"/>
              <a:t>To inform, advise and </a:t>
            </a:r>
            <a:r>
              <a:rPr lang="en-DE" sz="1800" b="1"/>
              <a:t>provide guidance </a:t>
            </a:r>
            <a:r>
              <a:rPr lang="en-DE" sz="1800"/>
              <a:t>to EU institutions and Member States</a:t>
            </a:r>
          </a:p>
        </p:txBody>
      </p:sp>
      <p:sp>
        <p:nvSpPr>
          <p:cNvPr id="4" name="Content Placeholder 3">
            <a:extLst>
              <a:ext uri="{FF2B5EF4-FFF2-40B4-BE49-F238E27FC236}">
                <a16:creationId xmlns:a16="http://schemas.microsoft.com/office/drawing/2014/main" id="{E7CD0282-401E-97DB-0F87-AEB70133DEAF}"/>
              </a:ext>
            </a:extLst>
          </p:cNvPr>
          <p:cNvSpPr>
            <a:spLocks noGrp="1"/>
          </p:cNvSpPr>
          <p:nvPr>
            <p:ph idx="14"/>
          </p:nvPr>
        </p:nvSpPr>
        <p:spPr>
          <a:xfrm>
            <a:off x="7042067" y="700190"/>
            <a:ext cx="4637516" cy="4504823"/>
          </a:xfrm>
        </p:spPr>
        <p:txBody>
          <a:bodyPr/>
          <a:lstStyle/>
          <a:p>
            <a:pPr>
              <a:spcBef>
                <a:spcPts val="0"/>
              </a:spcBef>
            </a:pPr>
            <a:r>
              <a:rPr lang="en-GB" sz="1800" b="1"/>
              <a:t>METHODS</a:t>
            </a:r>
          </a:p>
          <a:p>
            <a:pPr>
              <a:spcBef>
                <a:spcPts val="0"/>
              </a:spcBef>
            </a:pPr>
            <a:endParaRPr lang="en-GB" sz="1800" b="1"/>
          </a:p>
          <a:p>
            <a:pPr marL="285750" indent="-285750">
              <a:spcBef>
                <a:spcPts val="0"/>
              </a:spcBef>
              <a:buFont typeface="Wingdings" panose="05000000000000000000" pitchFamily="2" charset="2"/>
              <a:buChar char="Ø"/>
            </a:pPr>
            <a:r>
              <a:rPr lang="en-GB" sz="1800"/>
              <a:t>Stakeholder &amp; expert consultation</a:t>
            </a:r>
          </a:p>
          <a:p>
            <a:pPr marL="285750" indent="-285750">
              <a:spcBef>
                <a:spcPts val="0"/>
              </a:spcBef>
              <a:buFont typeface="Wingdings" panose="05000000000000000000" pitchFamily="2" charset="2"/>
              <a:buChar char="Ø"/>
            </a:pPr>
            <a:r>
              <a:rPr lang="en-GB" sz="1800"/>
              <a:t>Desk research in 30 countries (all EUMSs </a:t>
            </a:r>
            <a:r>
              <a:rPr lang="en-DE" sz="1800"/>
              <a:t>&amp; AL, RS, MK</a:t>
            </a:r>
            <a:r>
              <a:rPr lang="en-GB" sz="1800"/>
              <a:t>)</a:t>
            </a:r>
          </a:p>
          <a:p>
            <a:pPr marL="285750" indent="-285750">
              <a:spcBef>
                <a:spcPts val="0"/>
              </a:spcBef>
              <a:buFont typeface="Wingdings" panose="05000000000000000000" pitchFamily="2" charset="2"/>
              <a:buChar char="Ø"/>
            </a:pPr>
            <a:endParaRPr lang="en-GB" sz="1800"/>
          </a:p>
          <a:p>
            <a:pPr marL="742950" lvl="1" indent="-285750">
              <a:spcBef>
                <a:spcPts val="0"/>
              </a:spcBef>
              <a:buFont typeface="Wingdings" panose="05000000000000000000" pitchFamily="2" charset="2"/>
              <a:buChar char="Ø"/>
            </a:pPr>
            <a:r>
              <a:rPr lang="en-GB" sz="1600"/>
              <a:t>National Energy and Climate Plans (due in June 2024)</a:t>
            </a:r>
          </a:p>
          <a:p>
            <a:pPr marL="742950" lvl="1" indent="-285750">
              <a:spcBef>
                <a:spcPts val="0"/>
              </a:spcBef>
              <a:buFont typeface="Wingdings" panose="05000000000000000000" pitchFamily="2" charset="2"/>
              <a:buChar char="Ø"/>
            </a:pPr>
            <a:r>
              <a:rPr lang="en-GB" sz="1600"/>
              <a:t>Just Transition Mechanism (JTM) and its key priorities</a:t>
            </a:r>
          </a:p>
          <a:p>
            <a:pPr>
              <a:spcBef>
                <a:spcPts val="0"/>
              </a:spcBef>
            </a:pPr>
            <a:endParaRPr lang="en-GB" sz="1800"/>
          </a:p>
          <a:p>
            <a:pPr marL="285750" indent="-285750">
              <a:spcBef>
                <a:spcPts val="0"/>
              </a:spcBef>
              <a:buFont typeface="Wingdings" panose="05000000000000000000" pitchFamily="2" charset="2"/>
              <a:buChar char="Ø"/>
            </a:pPr>
            <a:r>
              <a:rPr lang="en-GB" sz="1800"/>
              <a:t>FRANET research in 10 Member States (BE, CZ, DE, EE, EL, ES, FR, PL, RO, SE): </a:t>
            </a:r>
          </a:p>
          <a:p>
            <a:pPr marL="285750" indent="-285750">
              <a:spcBef>
                <a:spcPts val="0"/>
              </a:spcBef>
              <a:buFont typeface="Wingdings" panose="05000000000000000000" pitchFamily="2" charset="2"/>
              <a:buChar char="Ø"/>
            </a:pPr>
            <a:r>
              <a:rPr lang="en-DE" sz="1800"/>
              <a:t>Selected projects to reach the climate targets with a focus on </a:t>
            </a:r>
          </a:p>
          <a:p>
            <a:pPr lvl="3">
              <a:buFont typeface="Calibri" panose="020F0502020204030204" pitchFamily="34" charset="0"/>
              <a:buChar char="⁻"/>
            </a:pPr>
            <a:r>
              <a:rPr lang="en-DE"/>
              <a:t>Energy efficiency </a:t>
            </a:r>
            <a:endParaRPr lang="de-AT"/>
          </a:p>
          <a:p>
            <a:pPr lvl="3">
              <a:buFont typeface="Calibri" panose="020F0502020204030204" pitchFamily="34" charset="0"/>
              <a:buChar char="⁻"/>
            </a:pPr>
            <a:r>
              <a:rPr lang="en-DE"/>
              <a:t>Energy </a:t>
            </a:r>
            <a:r>
              <a:rPr lang="en-DE" sz="1800"/>
              <a:t>poverty	</a:t>
            </a:r>
            <a:endParaRPr lang="en-GB" sz="1800"/>
          </a:p>
          <a:p>
            <a:pPr>
              <a:spcBef>
                <a:spcPts val="0"/>
              </a:spcBef>
            </a:pPr>
            <a:endParaRPr lang="en-GB" sz="1800"/>
          </a:p>
        </p:txBody>
      </p:sp>
    </p:spTree>
    <p:extLst>
      <p:ext uri="{BB962C8B-B14F-4D97-AF65-F5344CB8AC3E}">
        <p14:creationId xmlns:p14="http://schemas.microsoft.com/office/powerpoint/2010/main" val="24177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E39A59-4B4D-3E42-270F-13DF56003D9A}"/>
              </a:ext>
              <a:ext uri="{C183D7F6-B498-43B3-948B-1728B52AA6E4}">
                <adec:decorative xmlns:adec="http://schemas.microsoft.com/office/drawing/2017/decorative" val="0"/>
              </a:ext>
            </a:extLst>
          </p:cNvPr>
          <p:cNvSpPr>
            <a:spLocks noGrp="1"/>
          </p:cNvSpPr>
          <p:nvPr>
            <p:ph idx="14"/>
          </p:nvPr>
        </p:nvSpPr>
        <p:spPr>
          <a:xfrm>
            <a:off x="7349462" y="1287463"/>
            <a:ext cx="4036753" cy="3982629"/>
          </a:xfrm>
        </p:spPr>
        <p:txBody>
          <a:bodyPr/>
          <a:lstStyle/>
          <a:p>
            <a:r>
              <a:rPr lang="en-GB" sz="2400"/>
              <a:t>Selected projects:</a:t>
            </a:r>
          </a:p>
          <a:p>
            <a:pPr marL="800100" lvl="1" indent="-342900">
              <a:buFont typeface="Calibri" panose="020F0502020204030204" pitchFamily="34" charset="0"/>
              <a:buChar char="−"/>
            </a:pPr>
            <a:r>
              <a:rPr lang="en-GB" sz="2200"/>
              <a:t>Energy efficiency</a:t>
            </a:r>
          </a:p>
          <a:p>
            <a:pPr marL="800100" lvl="1" indent="-342900">
              <a:buFont typeface="Calibri" panose="020F0502020204030204" pitchFamily="34" charset="0"/>
              <a:buChar char="−"/>
            </a:pPr>
            <a:r>
              <a:rPr lang="en-GB" sz="2200"/>
              <a:t>Energy poverty</a:t>
            </a:r>
          </a:p>
          <a:p>
            <a:endParaRPr lang="en-GB" sz="2400"/>
          </a:p>
          <a:p>
            <a:r>
              <a:rPr lang="en-DE" sz="2400"/>
              <a:t>Expert</a:t>
            </a:r>
            <a:r>
              <a:rPr lang="en-GB" sz="2400"/>
              <a:t> interviews</a:t>
            </a:r>
            <a:r>
              <a:rPr lang="en-DE" sz="2400"/>
              <a:t> from: </a:t>
            </a:r>
          </a:p>
          <a:p>
            <a:pPr marL="800100" lvl="1" indent="-342900">
              <a:buFont typeface="Calibri" panose="020F0502020204030204" pitchFamily="34" charset="0"/>
              <a:buChar char="⁻"/>
            </a:pPr>
            <a:r>
              <a:rPr lang="en-DE" sz="2200"/>
              <a:t>Coordination</a:t>
            </a:r>
          </a:p>
          <a:p>
            <a:pPr marL="800100" lvl="1" indent="-342900">
              <a:buFont typeface="Calibri" panose="020F0502020204030204" pitchFamily="34" charset="0"/>
              <a:buChar char="⁻"/>
            </a:pPr>
            <a:r>
              <a:rPr lang="en-DE" sz="2200"/>
              <a:t>Implementation</a:t>
            </a:r>
          </a:p>
          <a:p>
            <a:pPr marL="800100" lvl="1" indent="-342900">
              <a:buFont typeface="Calibri" panose="020F0502020204030204" pitchFamily="34" charset="0"/>
              <a:buChar char="⁻"/>
            </a:pPr>
            <a:r>
              <a:rPr lang="en-DE" sz="2200"/>
              <a:t>Civil Society </a:t>
            </a:r>
          </a:p>
          <a:p>
            <a:pPr marL="800100" lvl="1" indent="-342900">
              <a:buFont typeface="Calibri" panose="020F0502020204030204" pitchFamily="34" charset="0"/>
              <a:buChar char="⁻"/>
            </a:pPr>
            <a:r>
              <a:rPr lang="en-DE" sz="2200"/>
              <a:t>Other (academia, media,...</a:t>
            </a:r>
            <a:endParaRPr lang="en-GB" sz="2200"/>
          </a:p>
          <a:p>
            <a:endParaRPr lang="en-GB" sz="2400"/>
          </a:p>
        </p:txBody>
      </p:sp>
      <p:sp>
        <p:nvSpPr>
          <p:cNvPr id="5" name="Text Placeholder 2">
            <a:extLst>
              <a:ext uri="{FF2B5EF4-FFF2-40B4-BE49-F238E27FC236}">
                <a16:creationId xmlns:a16="http://schemas.microsoft.com/office/drawing/2014/main" id="{A063B4DB-3804-732A-1EEF-050BE337A99E}"/>
              </a:ext>
              <a:ext uri="{C183D7F6-B498-43B3-948B-1728B52AA6E4}">
                <adec:decorative xmlns:adec="http://schemas.microsoft.com/office/drawing/2017/decorative" val="0"/>
              </a:ext>
            </a:extLst>
          </p:cNvPr>
          <p:cNvSpPr>
            <a:spLocks noGrp="1"/>
          </p:cNvSpPr>
          <p:nvPr>
            <p:ph idx="1"/>
          </p:nvPr>
        </p:nvSpPr>
        <p:spPr>
          <a:xfrm>
            <a:off x="720725" y="1800225"/>
            <a:ext cx="4932363" cy="3469867"/>
          </a:xfrm>
        </p:spPr>
        <p:txBody>
          <a:bodyPr/>
          <a:lstStyle/>
          <a:p>
            <a:pPr>
              <a:buFont typeface="Wingdings" panose="05000000000000000000" pitchFamily="2" charset="2"/>
              <a:buChar char="ü"/>
            </a:pPr>
            <a:r>
              <a:rPr lang="en-DE"/>
              <a:t>Target groups: eligibility, impact, safeguards, gaps</a:t>
            </a:r>
          </a:p>
          <a:p>
            <a:pPr>
              <a:buFont typeface="Wingdings" panose="05000000000000000000" pitchFamily="2" charset="2"/>
              <a:buChar char="ü"/>
            </a:pPr>
            <a:r>
              <a:rPr lang="en-DE"/>
              <a:t>Accessibility: equality and non-discrimination, barriers, gaps</a:t>
            </a:r>
          </a:p>
          <a:p>
            <a:pPr>
              <a:buFont typeface="Wingdings" panose="05000000000000000000" pitchFamily="2" charset="2"/>
              <a:buChar char="ü"/>
            </a:pPr>
            <a:r>
              <a:rPr lang="en-DE"/>
              <a:t>Information &amp; Communication: public perception, social acceptability</a:t>
            </a:r>
          </a:p>
          <a:p>
            <a:pPr>
              <a:buFont typeface="Wingdings" panose="05000000000000000000" pitchFamily="2" charset="2"/>
              <a:buChar char="ü"/>
            </a:pPr>
            <a:r>
              <a:rPr lang="en-DE"/>
              <a:t>Stakeholder engagement &amp; Participation</a:t>
            </a:r>
          </a:p>
          <a:p>
            <a:pPr>
              <a:buFont typeface="Wingdings" panose="05000000000000000000" pitchFamily="2" charset="2"/>
              <a:buChar char="ü"/>
            </a:pPr>
            <a:r>
              <a:rPr lang="en-DE"/>
              <a:t>Monitoring, Data &amp; Accountability</a:t>
            </a:r>
          </a:p>
          <a:p>
            <a:pPr>
              <a:buFont typeface="Wingdings" panose="05000000000000000000" pitchFamily="2" charset="2"/>
              <a:buChar char="ü"/>
            </a:pPr>
            <a:r>
              <a:rPr lang="en-DE"/>
              <a:t>Overall assessment and ways forwards</a:t>
            </a:r>
          </a:p>
        </p:txBody>
      </p:sp>
      <p:sp>
        <p:nvSpPr>
          <p:cNvPr id="6" name="Title 1">
            <a:extLst>
              <a:ext uri="{FF2B5EF4-FFF2-40B4-BE49-F238E27FC236}">
                <a16:creationId xmlns:a16="http://schemas.microsoft.com/office/drawing/2014/main" id="{F1FFE8A4-4E5C-A221-21E1-C6DC5A0F39FD}"/>
              </a:ext>
              <a:ext uri="{C183D7F6-B498-43B3-948B-1728B52AA6E4}">
                <adec:decorative xmlns:adec="http://schemas.microsoft.com/office/drawing/2017/decorative" val="0"/>
              </a:ext>
            </a:extLst>
          </p:cNvPr>
          <p:cNvSpPr>
            <a:spLocks noGrp="1"/>
          </p:cNvSpPr>
          <p:nvPr>
            <p:ph type="title"/>
          </p:nvPr>
        </p:nvSpPr>
        <p:spPr>
          <a:xfrm>
            <a:off x="720725" y="900113"/>
            <a:ext cx="4932363" cy="387350"/>
          </a:xfrm>
        </p:spPr>
        <p:txBody>
          <a:bodyPr/>
          <a:lstStyle/>
          <a:p>
            <a:r>
              <a:rPr lang="en-GB" dirty="0"/>
              <a:t>Research 2024: W</a:t>
            </a:r>
            <a:r>
              <a:rPr lang="en-DE" dirty="0"/>
              <a:t>hat do we ask? </a:t>
            </a:r>
            <a:endParaRPr lang="en-GB" dirty="0"/>
          </a:p>
        </p:txBody>
      </p:sp>
    </p:spTree>
    <p:extLst>
      <p:ext uri="{BB962C8B-B14F-4D97-AF65-F5344CB8AC3E}">
        <p14:creationId xmlns:p14="http://schemas.microsoft.com/office/powerpoint/2010/main" val="375191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7B4C5-79F5-13C6-BE06-F805C520AB2F}"/>
              </a:ext>
            </a:extLst>
          </p:cNvPr>
          <p:cNvSpPr>
            <a:spLocks noGrp="1"/>
          </p:cNvSpPr>
          <p:nvPr>
            <p:ph type="title"/>
          </p:nvPr>
        </p:nvSpPr>
        <p:spPr>
          <a:xfrm>
            <a:off x="521880" y="2467839"/>
            <a:ext cx="4932655" cy="775597"/>
          </a:xfrm>
        </p:spPr>
        <p:txBody>
          <a:bodyPr/>
          <a:lstStyle/>
          <a:p>
            <a:r>
              <a:rPr lang="en-DE"/>
              <a:t>Where are fundamental rights </a:t>
            </a:r>
            <a:br>
              <a:rPr lang="en-DE"/>
            </a:br>
            <a:r>
              <a:rPr lang="en-DE"/>
              <a:t>in the green transition? </a:t>
            </a:r>
            <a:endParaRPr lang="en-GB"/>
          </a:p>
        </p:txBody>
      </p:sp>
      <p:pic>
        <p:nvPicPr>
          <p:cNvPr id="12" name="Picture 11" descr="A cartoon of a person holding a magnifying glass&#10;&#10;Description automatically generated">
            <a:extLst>
              <a:ext uri="{FF2B5EF4-FFF2-40B4-BE49-F238E27FC236}">
                <a16:creationId xmlns:a16="http://schemas.microsoft.com/office/drawing/2014/main" id="{2FA71E0F-C830-D2AD-8230-17DB8D5D44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6907" y="496183"/>
            <a:ext cx="5789606" cy="5336079"/>
          </a:xfrm>
          <a:prstGeom prst="rect">
            <a:avLst/>
          </a:prstGeom>
          <a:noFill/>
          <a:ln>
            <a:noFill/>
          </a:ln>
        </p:spPr>
      </p:pic>
      <p:sp>
        <p:nvSpPr>
          <p:cNvPr id="15" name="TextBox 14">
            <a:extLst>
              <a:ext uri="{FF2B5EF4-FFF2-40B4-BE49-F238E27FC236}">
                <a16:creationId xmlns:a16="http://schemas.microsoft.com/office/drawing/2014/main" id="{39A6B393-ECFB-AFE2-3406-C1B42ED77BE4}"/>
              </a:ext>
            </a:extLst>
          </p:cNvPr>
          <p:cNvSpPr txBox="1"/>
          <p:nvPr/>
        </p:nvSpPr>
        <p:spPr>
          <a:xfrm>
            <a:off x="5622944" y="5560552"/>
            <a:ext cx="6095210" cy="369332"/>
          </a:xfrm>
          <a:prstGeom prst="rect">
            <a:avLst/>
          </a:prstGeom>
          <a:noFill/>
        </p:spPr>
        <p:txBody>
          <a:bodyPr wrap="square">
            <a:spAutoFit/>
          </a:bodyPr>
          <a:lstStyle/>
          <a:p>
            <a:r>
              <a:rPr lang="de-DE" sz="1800">
                <a:effectLst/>
                <a:latin typeface="Aptos" panose="020B0004020202020204" pitchFamily="34" charset="0"/>
                <a:ea typeface="Calibri" panose="020F0502020204030204" pitchFamily="34" charset="0"/>
                <a:cs typeface="Calibri" panose="020F0502020204030204" pitchFamily="34" charset="0"/>
              </a:rPr>
              <a:t>“© </a:t>
            </a:r>
            <a:r>
              <a:rPr lang="de-DE" sz="1800" err="1">
                <a:effectLst/>
                <a:latin typeface="Aptos" panose="020B0004020202020204" pitchFamily="34" charset="0"/>
                <a:ea typeface="Calibri" panose="020F0502020204030204" pitchFamily="34" charset="0"/>
                <a:cs typeface="Calibri" panose="020F0502020204030204" pitchFamily="34" charset="0"/>
              </a:rPr>
              <a:t>Ssstocker</a:t>
            </a:r>
            <a:r>
              <a:rPr lang="de-DE" sz="1800">
                <a:effectLst/>
                <a:latin typeface="Aptos" panose="020B0004020202020204" pitchFamily="34" charset="0"/>
                <a:ea typeface="Calibri" panose="020F0502020204030204" pitchFamily="34" charset="0"/>
                <a:cs typeface="Calibri" panose="020F0502020204030204" pitchFamily="34" charset="0"/>
              </a:rPr>
              <a:t>/</a:t>
            </a:r>
            <a:r>
              <a:rPr lang="de-DE" sz="1800" err="1">
                <a:effectLst/>
                <a:latin typeface="Aptos" panose="020B0004020202020204" pitchFamily="34" charset="0"/>
                <a:ea typeface="Calibri" panose="020F0502020204030204" pitchFamily="34" charset="0"/>
                <a:cs typeface="Calibri" panose="020F0502020204030204" pitchFamily="34" charset="0"/>
              </a:rPr>
              <a:t>AdobeStock</a:t>
            </a:r>
            <a:endParaRPr lang="en-GB"/>
          </a:p>
        </p:txBody>
      </p:sp>
    </p:spTree>
    <p:extLst>
      <p:ext uri="{BB962C8B-B14F-4D97-AF65-F5344CB8AC3E}">
        <p14:creationId xmlns:p14="http://schemas.microsoft.com/office/powerpoint/2010/main" val="207875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98AF-B5CD-59A2-D862-EFD5C35C0C5C}"/>
              </a:ext>
            </a:extLst>
          </p:cNvPr>
          <p:cNvSpPr>
            <a:spLocks noGrp="1"/>
          </p:cNvSpPr>
          <p:nvPr>
            <p:ph type="title"/>
          </p:nvPr>
        </p:nvSpPr>
        <p:spPr>
          <a:xfrm>
            <a:off x="788090" y="615520"/>
            <a:ext cx="9000000" cy="387798"/>
          </a:xfrm>
        </p:spPr>
        <p:txBody>
          <a:bodyPr/>
          <a:lstStyle/>
          <a:p>
            <a:r>
              <a:rPr lang="en-GB"/>
              <a:t>Main Outputs</a:t>
            </a:r>
          </a:p>
        </p:txBody>
      </p:sp>
      <p:sp>
        <p:nvSpPr>
          <p:cNvPr id="3" name="Text Placeholder 2">
            <a:extLst>
              <a:ext uri="{FF2B5EF4-FFF2-40B4-BE49-F238E27FC236}">
                <a16:creationId xmlns:a16="http://schemas.microsoft.com/office/drawing/2014/main" id="{4CEE1302-5FB6-E577-0A37-E86D94149368}"/>
              </a:ext>
            </a:extLst>
          </p:cNvPr>
          <p:cNvSpPr>
            <a:spLocks noGrp="1"/>
          </p:cNvSpPr>
          <p:nvPr>
            <p:ph type="body" sz="quarter" idx="10"/>
          </p:nvPr>
        </p:nvSpPr>
        <p:spPr>
          <a:xfrm>
            <a:off x="482945" y="1521356"/>
            <a:ext cx="11226110" cy="6453562"/>
          </a:xfrm>
        </p:spPr>
        <p:txBody>
          <a:bodyPr/>
          <a:lstStyle/>
          <a:p>
            <a:pPr>
              <a:buFont typeface="Wingdings" panose="05000000000000000000" pitchFamily="2" charset="2"/>
              <a:buChar char="Ø"/>
            </a:pPr>
            <a:r>
              <a:rPr lang="de-AT" sz="2400"/>
              <a:t>Stakeholder/expert </a:t>
            </a:r>
            <a:r>
              <a:rPr lang="de-AT" sz="2400" err="1"/>
              <a:t>meeting</a:t>
            </a:r>
            <a:r>
              <a:rPr lang="de-AT" sz="2400"/>
              <a:t> November 2023</a:t>
            </a:r>
          </a:p>
          <a:p>
            <a:pPr>
              <a:buFont typeface="Wingdings" panose="05000000000000000000" pitchFamily="2" charset="2"/>
              <a:buChar char="Ø"/>
            </a:pPr>
            <a:r>
              <a:rPr lang="en-DE" sz="2400"/>
              <a:t>Main results report in Q3 2025</a:t>
            </a:r>
            <a:endParaRPr lang="en-GB" sz="2400"/>
          </a:p>
          <a:p>
            <a:pPr>
              <a:buFont typeface="Wingdings" panose="05000000000000000000" pitchFamily="2" charset="2"/>
              <a:buChar char="Ø"/>
            </a:pPr>
            <a:r>
              <a:rPr lang="de-AT" sz="2400"/>
              <a:t>Stakeholder </a:t>
            </a:r>
            <a:r>
              <a:rPr lang="de-AT" sz="2400" err="1"/>
              <a:t>consultation</a:t>
            </a:r>
            <a:r>
              <a:rPr lang="de-AT" sz="2400"/>
              <a:t> on follow </a:t>
            </a:r>
            <a:r>
              <a:rPr lang="de-AT" sz="2400" err="1"/>
              <a:t>up</a:t>
            </a:r>
            <a:r>
              <a:rPr lang="de-AT" sz="2400"/>
              <a:t> </a:t>
            </a:r>
            <a:r>
              <a:rPr lang="de-AT" sz="2400" err="1"/>
              <a:t>research</a:t>
            </a:r>
            <a:endParaRPr lang="de-AT" sz="2400"/>
          </a:p>
          <a:p>
            <a:pPr>
              <a:buFont typeface="Wingdings" panose="05000000000000000000" pitchFamily="2" charset="2"/>
              <a:buChar char="Ø"/>
            </a:pPr>
            <a:r>
              <a:rPr lang="de-AT" sz="2400"/>
              <a:t>Follow </a:t>
            </a:r>
            <a:r>
              <a:rPr lang="de-AT" sz="2400" err="1"/>
              <a:t>up</a:t>
            </a:r>
            <a:r>
              <a:rPr lang="de-AT" sz="2400"/>
              <a:t> </a:t>
            </a:r>
            <a:r>
              <a:rPr lang="de-AT" sz="2400" err="1"/>
              <a:t>research</a:t>
            </a:r>
            <a:r>
              <a:rPr lang="de-AT" sz="2400"/>
              <a:t> end of 2025: </a:t>
            </a:r>
            <a:r>
              <a:rPr lang="de-AT" sz="2400" err="1"/>
              <a:t>climate</a:t>
            </a:r>
            <a:r>
              <a:rPr lang="de-AT" sz="2400"/>
              <a:t> </a:t>
            </a:r>
            <a:r>
              <a:rPr lang="de-AT" sz="2400" err="1"/>
              <a:t>change</a:t>
            </a:r>
            <a:r>
              <a:rPr lang="de-AT" sz="2400"/>
              <a:t> </a:t>
            </a:r>
            <a:r>
              <a:rPr lang="de-AT" sz="2400" err="1"/>
              <a:t>resilience</a:t>
            </a:r>
            <a:r>
              <a:rPr lang="de-AT" sz="2400"/>
              <a:t>, </a:t>
            </a:r>
            <a:r>
              <a:rPr lang="de-AT" sz="2400" err="1"/>
              <a:t>mitigation</a:t>
            </a:r>
            <a:r>
              <a:rPr lang="de-AT" sz="2400"/>
              <a:t> </a:t>
            </a:r>
            <a:r>
              <a:rPr lang="de-AT" sz="2400" err="1"/>
              <a:t>measures</a:t>
            </a:r>
            <a:r>
              <a:rPr lang="de-AT" sz="2400"/>
              <a:t>, </a:t>
            </a:r>
            <a:r>
              <a:rPr lang="de-AT" sz="2400" err="1"/>
              <a:t>groups</a:t>
            </a:r>
            <a:r>
              <a:rPr lang="de-AT" sz="2400"/>
              <a:t> and </a:t>
            </a:r>
            <a:r>
              <a:rPr lang="de-AT" sz="2400" err="1"/>
              <a:t>localities</a:t>
            </a:r>
            <a:r>
              <a:rPr lang="de-AT" sz="2400"/>
              <a:t> at </a:t>
            </a:r>
            <a:r>
              <a:rPr lang="de-AT" sz="2400" err="1"/>
              <a:t>risk</a:t>
            </a:r>
            <a:r>
              <a:rPr lang="en-DE" sz="2400"/>
              <a:t>	</a:t>
            </a:r>
            <a:r>
              <a:rPr lang="en-GB" sz="2400"/>
              <a:t>to be left behind</a:t>
            </a:r>
            <a:r>
              <a:rPr lang="en-DE" sz="2400"/>
              <a:t>	</a:t>
            </a:r>
          </a:p>
          <a:p>
            <a:pPr>
              <a:buFont typeface="Wingdings" panose="05000000000000000000" pitchFamily="2" charset="2"/>
              <a:buChar char="Ø"/>
            </a:pPr>
            <a:r>
              <a:rPr lang="de-AT" sz="2400" err="1"/>
              <a:t>Forthcoming</a:t>
            </a:r>
            <a:r>
              <a:rPr lang="de-AT" sz="2400"/>
              <a:t>: </a:t>
            </a:r>
            <a:r>
              <a:rPr lang="en-DE" sz="2400" i="1"/>
              <a:t>Focus paper on fundamental rights in the Green Deal</a:t>
            </a:r>
            <a:r>
              <a:rPr lang="en-DE" sz="2400"/>
              <a:t> </a:t>
            </a:r>
            <a:r>
              <a:rPr lang="en-GB" sz="2400"/>
              <a:t>to be published in January 2025</a:t>
            </a:r>
          </a:p>
          <a:p>
            <a:pPr lvl="2">
              <a:buFont typeface="Wingdings" panose="05000000000000000000" pitchFamily="2" charset="2"/>
              <a:buChar char="Ø"/>
            </a:pPr>
            <a:r>
              <a:rPr lang="en-GB" sz="2400"/>
              <a:t>Provide a conceptual frame</a:t>
            </a:r>
          </a:p>
          <a:p>
            <a:pPr lvl="2">
              <a:buFont typeface="Wingdings" panose="05000000000000000000" pitchFamily="2" charset="2"/>
              <a:buChar char="Ø"/>
            </a:pPr>
            <a:r>
              <a:rPr lang="en-GB" sz="2400"/>
              <a:t>To raise awareness</a:t>
            </a:r>
          </a:p>
          <a:p>
            <a:pPr lvl="2">
              <a:buFont typeface="Wingdings" panose="05000000000000000000" pitchFamily="2" charset="2"/>
              <a:buChar char="Ø"/>
            </a:pPr>
            <a:r>
              <a:rPr lang="en-GB" sz="2400"/>
              <a:t>To build capacity</a:t>
            </a:r>
            <a:endParaRPr lang="en-DE" sz="2400"/>
          </a:p>
          <a:p>
            <a:pPr lvl="3">
              <a:buFont typeface="Wingdings" panose="05000000000000000000" pitchFamily="2" charset="2"/>
              <a:buChar char="Ø"/>
            </a:pPr>
            <a:endParaRPr lang="en-DE" sz="2400"/>
          </a:p>
          <a:p>
            <a:pPr lvl="3">
              <a:buFont typeface="Calibri" panose="020F0502020204030204" pitchFamily="34" charset="0"/>
              <a:buChar char="⁻"/>
            </a:pPr>
            <a:endParaRPr lang="en-DE" sz="1800"/>
          </a:p>
          <a:p>
            <a:pPr marL="457200" lvl="1" indent="0">
              <a:buNone/>
            </a:pPr>
            <a:endParaRPr lang="en-DE" sz="2400"/>
          </a:p>
          <a:p>
            <a:pPr marL="457200" lvl="1" indent="0">
              <a:buNone/>
            </a:pPr>
            <a:endParaRPr lang="en-DE" sz="2400"/>
          </a:p>
          <a:p>
            <a:pPr marL="0" indent="0">
              <a:buNone/>
            </a:pPr>
            <a:endParaRPr lang="en-DE" sz="2400"/>
          </a:p>
          <a:p>
            <a:endParaRPr lang="en-DE" sz="2400"/>
          </a:p>
        </p:txBody>
      </p:sp>
    </p:spTree>
    <p:extLst>
      <p:ext uri="{BB962C8B-B14F-4D97-AF65-F5344CB8AC3E}">
        <p14:creationId xmlns:p14="http://schemas.microsoft.com/office/powerpoint/2010/main" val="3923942175"/>
      </p:ext>
    </p:extLst>
  </p:cSld>
  <p:clrMapOvr>
    <a:masterClrMapping/>
  </p:clrMapOvr>
</p:sld>
</file>

<file path=ppt/theme/theme1.xml><?xml version="1.0" encoding="utf-8"?>
<a:theme xmlns:a="http://schemas.openxmlformats.org/drawingml/2006/main" name="Office Theme">
  <a:themeElements>
    <a:clrScheme name="FRA">
      <a:dk1>
        <a:srgbClr val="3F5193"/>
      </a:dk1>
      <a:lt1>
        <a:srgbClr val="FFFFFF"/>
      </a:lt1>
      <a:dk2>
        <a:srgbClr val="9AA3B8"/>
      </a:dk2>
      <a:lt2>
        <a:srgbClr val="E7E6E6"/>
      </a:lt2>
      <a:accent1>
        <a:srgbClr val="3F5193"/>
      </a:accent1>
      <a:accent2>
        <a:srgbClr val="FFE300"/>
      </a:accent2>
      <a:accent3>
        <a:srgbClr val="DD0628"/>
      </a:accent3>
      <a:accent4>
        <a:srgbClr val="F28D53"/>
      </a:accent4>
      <a:accent5>
        <a:srgbClr val="3F2682"/>
      </a:accent5>
      <a:accent6>
        <a:srgbClr val="3890B7"/>
      </a:accent6>
      <a:hlink>
        <a:srgbClr val="FFE4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PP_16x9_CALIBRI" id="{A76A5F78-5177-42DF-8C47-EC455817D047}" vid="{F84726C5-7266-4712-99E6-E3756B57BA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SharedWithUsers xmlns="1fbf4851-1fe8-4378-a6d9-5967d98f316b">
      <UserInfo>
        <DisplayName>THEINERT Naomi (FRA)</DisplayName>
        <AccountId>54</AccountId>
        <AccountType/>
      </UserInfo>
      <UserInfo>
        <DisplayName>RAMADANI Sevdjulje (FRA)</DisplayName>
        <AccountId>62</AccountId>
        <AccountType/>
      </UserInfo>
      <UserInfo>
        <DisplayName>TANGIANU Alessandra (FRA)</DisplayName>
        <AccountId>61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BA051-0A67-4DB3-98E1-DF074E355BBF}">
  <ds:schemaRefs>
    <ds:schemaRef ds:uri="http://schemas.microsoft.com/sharepoint/v3/contenttype/forms"/>
  </ds:schemaRefs>
</ds:datastoreItem>
</file>

<file path=customXml/itemProps2.xml><?xml version="1.0" encoding="utf-8"?>
<ds:datastoreItem xmlns:ds="http://schemas.openxmlformats.org/officeDocument/2006/customXml" ds:itemID="{C5BF9C92-DED4-438F-A575-F8DD085F81A1}">
  <ds:schemaRefs>
    <ds:schemaRef ds:uri="http://purl.org/dc/elements/1.1/"/>
    <ds:schemaRef ds:uri="http://purl.org/dc/dcmitype/"/>
    <ds:schemaRef ds:uri="5dcaf206-b009-4658-99e1-4d638e44d8f5"/>
    <ds:schemaRef ds:uri="http://schemas.microsoft.com/office/2006/documentManagement/types"/>
    <ds:schemaRef ds:uri="1fbf4851-1fe8-4378-a6d9-5967d98f316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E7E4F66-DDF8-4D21-BD10-043F63E8DEF8}"/>
</file>

<file path=docProps/app.xml><?xml version="1.0" encoding="utf-8"?>
<Properties xmlns="http://schemas.openxmlformats.org/officeDocument/2006/extended-properties" xmlns:vt="http://schemas.openxmlformats.org/officeDocument/2006/docPropsVTypes">
  <Template>2022_PP_16x9_CALIBRI</Template>
  <TotalTime>5</TotalTime>
  <Words>2179</Words>
  <Application>Microsoft Office PowerPoint</Application>
  <PresentationFormat>Widescreen</PresentationFormat>
  <Paragraphs>224</Paragraphs>
  <Slides>17</Slides>
  <Notes>12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Aptos</vt:lpstr>
      <vt:lpstr>Arial</vt:lpstr>
      <vt:lpstr>Calibri</vt:lpstr>
      <vt:lpstr>Calibri Light</vt:lpstr>
      <vt:lpstr>Courier New</vt:lpstr>
      <vt:lpstr>System Font Regular</vt:lpstr>
      <vt:lpstr>Times New Roman</vt:lpstr>
      <vt:lpstr>Verdana</vt:lpstr>
      <vt:lpstr>Wingdings</vt:lpstr>
      <vt:lpstr>Office Theme</vt:lpstr>
      <vt:lpstr>Fundamental rights in a just and green transition  </vt:lpstr>
      <vt:lpstr>FRA‘s projects/work on environment  &amp; climate change</vt:lpstr>
      <vt:lpstr>1) Business and Human Rights: Consumer Protection and the Environment</vt:lpstr>
      <vt:lpstr>2) Fundamental Rights in corporate sustainability and due diligence</vt:lpstr>
      <vt:lpstr>EU law – FRA reference</vt:lpstr>
      <vt:lpstr>3) Fundamental rights in the       just and green transition</vt:lpstr>
      <vt:lpstr>Research 2024: What do we ask? </vt:lpstr>
      <vt:lpstr>Where are fundamental rights  in the green transition? </vt:lpstr>
      <vt:lpstr>Main Outputs</vt:lpstr>
      <vt:lpstr>EuropeanGreen Deal (Climate law  (EU) 2018/1999)</vt:lpstr>
      <vt:lpstr>The EU Green Deal</vt:lpstr>
      <vt:lpstr>Human rights frame</vt:lpstr>
      <vt:lpstr>Key legislation &amp; instruments </vt:lpstr>
      <vt:lpstr>Challenges in the green transition from existing legislation and policies</vt:lpstr>
      <vt:lpstr>Energy poverty in the EU-27 and among people of different ethnic or immigrant backgrounds (%)</vt:lpstr>
      <vt:lpstr>Ways forward for fundamental rights in the Green Deal</vt:lpstr>
      <vt:lpstr>Any 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FRA POWERPOINT PRESENTATION</dc:title>
  <dc:creator>FRA</dc:creator>
  <cp:lastModifiedBy>Marta Pompili</cp:lastModifiedBy>
  <cp:revision>1</cp:revision>
  <cp:lastPrinted>2023-09-26T10:31:25Z</cp:lastPrinted>
  <dcterms:created xsi:type="dcterms:W3CDTF">2022-09-20T15:03:50Z</dcterms:created>
  <dcterms:modified xsi:type="dcterms:W3CDTF">2024-11-27T12:28:02Z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oup 2nd">
    <vt:lpwstr/>
  </property>
  <property fmtid="{D5CDD505-2E9C-101B-9397-08002B2CF9AE}" pid="3" name="Content Language">
    <vt:lpwstr>3;#English|2d2b19a9-1f9f-48bb-ac48-c1a45d7d0217</vt:lpwstr>
  </property>
  <property fmtid="{D5CDD505-2E9C-101B-9397-08002B2CF9AE}" pid="4" name="Order">
    <vt:r8>39600</vt:r8>
  </property>
  <property fmtid="{D5CDD505-2E9C-101B-9397-08002B2CF9AE}" pid="5" name="Year">
    <vt:lpwstr>79;#2024|9de0a543-6896-45d0-83b7-5754f5de2bd6</vt:lpwstr>
  </property>
  <property fmtid="{D5CDD505-2E9C-101B-9397-08002B2CF9AE}" pid="6" name="ContentTypeId">
    <vt:lpwstr>0x01010008820D3E3E695243A18602BCD7DE657A</vt:lpwstr>
  </property>
  <property fmtid="{D5CDD505-2E9C-101B-9397-08002B2CF9AE}" pid="7" name="Group By">
    <vt:lpwstr>28;#Presentations|84482582-3aab-442f-a33f-43fc3d3777e0</vt:lpwstr>
  </property>
  <property fmtid="{D5CDD505-2E9C-101B-9397-08002B2CF9AE}" pid="8" name="_dlc_policyId">
    <vt:lpwstr/>
  </property>
  <property fmtid="{D5CDD505-2E9C-101B-9397-08002B2CF9AE}" pid="9" name="ItemRetentionFormula">
    <vt:lpwstr/>
  </property>
  <property fmtid="{D5CDD505-2E9C-101B-9397-08002B2CF9AE}" pid="10" name="Meeting Type">
    <vt:lpwstr>44;#Presentations|ba6a38ad-0810-4963-a17e-8b7832650b6e</vt:lpwstr>
  </property>
  <property fmtid="{D5CDD505-2E9C-101B-9397-08002B2CF9AE}" pid="11" name="SharedWithUsers">
    <vt:lpwstr>54;#THEINERT Naomi (FRA);#62;#RAMADANI Sevdjulje (FRA);#61;#TANGIANU Alessandra (FRA)</vt:lpwstr>
  </property>
  <property fmtid="{D5CDD505-2E9C-101B-9397-08002B2CF9AE}" pid="12" name="kffe59bc794343eeb53a825ea71f2147">
    <vt:lpwstr>Presentations|ba6a38ad-0810-4963-a17e-8b7832650b6e</vt:lpwstr>
  </property>
  <property fmtid="{D5CDD505-2E9C-101B-9397-08002B2CF9AE}" pid="13" name="MediaServiceImageTags">
    <vt:lpwstr/>
  </property>
  <property fmtid="{D5CDD505-2E9C-101B-9397-08002B2CF9AE}" pid="14" name="lcf76f155ced4ddcb4097134ff3c332f">
    <vt:lpwstr/>
  </property>
</Properties>
</file>