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sldIdLst>
    <p:sldId id="317" r:id="rId5"/>
    <p:sldId id="412" r:id="rId6"/>
    <p:sldId id="406" r:id="rId7"/>
    <p:sldId id="423" r:id="rId8"/>
    <p:sldId id="430" r:id="rId9"/>
    <p:sldId id="425" r:id="rId10"/>
    <p:sldId id="431" r:id="rId11"/>
    <p:sldId id="433" r:id="rId12"/>
    <p:sldId id="426" r:id="rId13"/>
    <p:sldId id="428" r:id="rId14"/>
    <p:sldId id="416" r:id="rId15"/>
    <p:sldId id="427" r:id="rId16"/>
    <p:sldId id="421" r:id="rId17"/>
    <p:sldId id="380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C4D03"/>
    <a:srgbClr val="CC99FF"/>
    <a:srgbClr val="CC00FF"/>
    <a:srgbClr val="CC00CC"/>
    <a:srgbClr val="BD0FC1"/>
    <a:srgbClr val="FF99FF"/>
    <a:srgbClr val="CC0099"/>
    <a:srgbClr val="CC3399"/>
    <a:srgbClr val="CCF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DA3E4-CC97-B17F-87FD-36940DC89FC7}" v="1" dt="2023-11-13T14:28:02.417"/>
    <p1510:client id="{A4D18F76-285F-45AB-9999-CE13FA7B922E}" v="31" dt="2023-11-13T15:46:34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2" autoAdjust="0"/>
    <p:restoredTop sz="86430" autoAdjust="0"/>
  </p:normalViewPr>
  <p:slideViewPr>
    <p:cSldViewPr>
      <p:cViewPr varScale="1">
        <p:scale>
          <a:sx n="61" d="100"/>
          <a:sy n="61" d="100"/>
        </p:scale>
        <p:origin x="54" y="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 Elizondo Urrestarazu" userId="55f69862-87eb-458f-9708-9f9beb3bbcb1" providerId="ADAL" clId="{A4D18F76-285F-45AB-9999-CE13FA7B922E}"/>
    <pc:docChg chg="custSel modSld">
      <pc:chgData name="Jone Elizondo Urrestarazu" userId="55f69862-87eb-458f-9708-9f9beb3bbcb1" providerId="ADAL" clId="{A4D18F76-285F-45AB-9999-CE13FA7B922E}" dt="2023-11-13T15:46:34.191" v="149" actId="962"/>
      <pc:docMkLst>
        <pc:docMk/>
      </pc:docMkLst>
      <pc:sldChg chg="addSp delSp modSp mod">
        <pc:chgData name="Jone Elizondo Urrestarazu" userId="55f69862-87eb-458f-9708-9f9beb3bbcb1" providerId="ADAL" clId="{A4D18F76-285F-45AB-9999-CE13FA7B922E}" dt="2023-11-13T15:44:25.319" v="133" actId="962"/>
        <pc:sldMkLst>
          <pc:docMk/>
          <pc:sldMk cId="0" sldId="317"/>
        </pc:sldMkLst>
        <pc:spChg chg="mod">
          <ac:chgData name="Jone Elizondo Urrestarazu" userId="55f69862-87eb-458f-9708-9f9beb3bbcb1" providerId="ADAL" clId="{A4D18F76-285F-45AB-9999-CE13FA7B922E}" dt="2023-11-13T15:43:52.904" v="129" actId="33553"/>
          <ac:spMkLst>
            <pc:docMk/>
            <pc:sldMk cId="0" sldId="317"/>
            <ac:spMk id="2" creationId="{00000000-0000-0000-0000-000000000000}"/>
          </ac:spMkLst>
        </pc:spChg>
        <pc:spChg chg="del">
          <ac:chgData name="Jone Elizondo Urrestarazu" userId="55f69862-87eb-458f-9708-9f9beb3bbcb1" providerId="ADAL" clId="{A4D18F76-285F-45AB-9999-CE13FA7B922E}" dt="2023-11-13T15:44:09.832" v="131" actId="478"/>
          <ac:spMkLst>
            <pc:docMk/>
            <pc:sldMk cId="0" sldId="317"/>
            <ac:spMk id="3" creationId="{00000000-0000-0000-0000-000000000000}"/>
          </ac:spMkLst>
        </pc:spChg>
        <pc:spChg chg="add del mod">
          <ac:chgData name="Jone Elizondo Urrestarazu" userId="55f69862-87eb-458f-9708-9f9beb3bbcb1" providerId="ADAL" clId="{A4D18F76-285F-45AB-9999-CE13FA7B922E}" dt="2023-11-13T15:43:47.598" v="128" actId="478"/>
          <ac:spMkLst>
            <pc:docMk/>
            <pc:sldMk cId="0" sldId="317"/>
            <ac:spMk id="5" creationId="{CE024016-7D6A-5F12-2A95-BF1FFD34FC9C}"/>
          </ac:spMkLst>
        </pc:spChg>
        <pc:spChg chg="del">
          <ac:chgData name="Jone Elizondo Urrestarazu" userId="55f69862-87eb-458f-9708-9f9beb3bbcb1" providerId="ADAL" clId="{A4D18F76-285F-45AB-9999-CE13FA7B922E}" dt="2023-11-13T15:41:12.397" v="3" actId="478"/>
          <ac:spMkLst>
            <pc:docMk/>
            <pc:sldMk cId="0" sldId="317"/>
            <ac:spMk id="8" creationId="{00000000-0000-0000-0000-000000000000}"/>
          </ac:spMkLst>
        </pc:spChg>
        <pc:spChg chg="del mod">
          <ac:chgData name="Jone Elizondo Urrestarazu" userId="55f69862-87eb-458f-9708-9f9beb3bbcb1" providerId="ADAL" clId="{A4D18F76-285F-45AB-9999-CE13FA7B922E}" dt="2023-11-13T15:43:29.042" v="122" actId="478"/>
          <ac:spMkLst>
            <pc:docMk/>
            <pc:sldMk cId="0" sldId="317"/>
            <ac:spMk id="4098" creationId="{00000000-0000-0000-0000-000000000000}"/>
          </ac:spMkLst>
        </pc:spChg>
        <pc:spChg chg="del">
          <ac:chgData name="Jone Elizondo Urrestarazu" userId="55f69862-87eb-458f-9708-9f9beb3bbcb1" providerId="ADAL" clId="{A4D18F76-285F-45AB-9999-CE13FA7B922E}" dt="2023-11-13T15:41:04.484" v="1" actId="478"/>
          <ac:spMkLst>
            <pc:docMk/>
            <pc:sldMk cId="0" sldId="317"/>
            <ac:spMk id="4101" creationId="{00000000-0000-0000-0000-000000000000}"/>
          </ac:spMkLst>
        </pc:spChg>
        <pc:spChg chg="del">
          <ac:chgData name="Jone Elizondo Urrestarazu" userId="55f69862-87eb-458f-9708-9f9beb3bbcb1" providerId="ADAL" clId="{A4D18F76-285F-45AB-9999-CE13FA7B922E}" dt="2023-11-13T15:41:08.678" v="2" actId="478"/>
          <ac:spMkLst>
            <pc:docMk/>
            <pc:sldMk cId="0" sldId="317"/>
            <ac:spMk id="6150" creationId="{00000000-0000-0000-0000-000000000000}"/>
          </ac:spMkLst>
        </pc:spChg>
        <pc:picChg chg="mod">
          <ac:chgData name="Jone Elizondo Urrestarazu" userId="55f69862-87eb-458f-9708-9f9beb3bbcb1" providerId="ADAL" clId="{A4D18F76-285F-45AB-9999-CE13FA7B922E}" dt="2023-11-13T15:44:25.319" v="133" actId="962"/>
          <ac:picMkLst>
            <pc:docMk/>
            <pc:sldMk cId="0" sldId="317"/>
            <ac:picMk id="7" creationId="{1C8D221C-DD15-640F-4972-FDEC03E7C0F8}"/>
          </ac:picMkLst>
        </pc:picChg>
        <pc:picChg chg="mod">
          <ac:chgData name="Jone Elizondo Urrestarazu" userId="55f69862-87eb-458f-9708-9f9beb3bbcb1" providerId="ADAL" clId="{A4D18F76-285F-45AB-9999-CE13FA7B922E}" dt="2023-11-13T15:44:17.215" v="132" actId="962"/>
          <ac:picMkLst>
            <pc:docMk/>
            <pc:sldMk cId="0" sldId="317"/>
            <ac:picMk id="1026" creationId="{B0AD34E3-7669-C421-1AC0-66E35463D909}"/>
          </ac:picMkLst>
        </pc:picChg>
        <pc:picChg chg="add del mod">
          <ac:chgData name="Jone Elizondo Urrestarazu" userId="55f69862-87eb-458f-9708-9f9beb3bbcb1" providerId="ADAL" clId="{A4D18F76-285F-45AB-9999-CE13FA7B922E}" dt="2023-11-13T15:43:41.607" v="127" actId="478"/>
          <ac:picMkLst>
            <pc:docMk/>
            <pc:sldMk cId="0" sldId="317"/>
            <ac:picMk id="4100" creationId="{00000000-0000-0000-0000-000000000000}"/>
          </ac:picMkLst>
        </pc:picChg>
      </pc:sldChg>
      <pc:sldChg chg="addSp delSp modSp mod">
        <pc:chgData name="Jone Elizondo Urrestarazu" userId="55f69862-87eb-458f-9708-9f9beb3bbcb1" providerId="ADAL" clId="{A4D18F76-285F-45AB-9999-CE13FA7B922E}" dt="2023-11-13T15:43:18.808" v="120" actId="478"/>
        <pc:sldMkLst>
          <pc:docMk/>
          <pc:sldMk cId="0" sldId="380"/>
        </pc:sldMkLst>
        <pc:spChg chg="del">
          <ac:chgData name="Jone Elizondo Urrestarazu" userId="55f69862-87eb-458f-9708-9f9beb3bbcb1" providerId="ADAL" clId="{A4D18F76-285F-45AB-9999-CE13FA7B922E}" dt="2023-11-13T15:43:03.582" v="117" actId="478"/>
          <ac:spMkLst>
            <pc:docMk/>
            <pc:sldMk cId="0" sldId="380"/>
            <ac:spMk id="3" creationId="{00000000-0000-0000-0000-000000000000}"/>
          </ac:spMkLst>
        </pc:spChg>
        <pc:spChg chg="add del mod">
          <ac:chgData name="Jone Elizondo Urrestarazu" userId="55f69862-87eb-458f-9708-9f9beb3bbcb1" providerId="ADAL" clId="{A4D18F76-285F-45AB-9999-CE13FA7B922E}" dt="2023-11-13T15:43:10.899" v="118" actId="478"/>
          <ac:spMkLst>
            <pc:docMk/>
            <pc:sldMk cId="0" sldId="380"/>
            <ac:spMk id="5" creationId="{32028ACE-FB89-11BA-BB0E-3593A2F78ED3}"/>
          </ac:spMkLst>
        </pc:spChg>
        <pc:spChg chg="del">
          <ac:chgData name="Jone Elizondo Urrestarazu" userId="55f69862-87eb-458f-9708-9f9beb3bbcb1" providerId="ADAL" clId="{A4D18F76-285F-45AB-9999-CE13FA7B922E}" dt="2023-11-13T15:43:18.808" v="120" actId="478"/>
          <ac:spMkLst>
            <pc:docMk/>
            <pc:sldMk cId="0" sldId="380"/>
            <ac:spMk id="11" creationId="{00000000-0000-0000-0000-000000000000}"/>
          </ac:spMkLst>
        </pc:spChg>
        <pc:picChg chg="mod">
          <ac:chgData name="Jone Elizondo Urrestarazu" userId="55f69862-87eb-458f-9708-9f9beb3bbcb1" providerId="ADAL" clId="{A4D18F76-285F-45AB-9999-CE13FA7B922E}" dt="2023-11-13T15:43:00.433" v="116" actId="962"/>
          <ac:picMkLst>
            <pc:docMk/>
            <pc:sldMk cId="0" sldId="380"/>
            <ac:picMk id="7" creationId="{00000000-0000-0000-0000-000000000000}"/>
          </ac:picMkLst>
        </pc:picChg>
        <pc:picChg chg="mod">
          <ac:chgData name="Jone Elizondo Urrestarazu" userId="55f69862-87eb-458f-9708-9f9beb3bbcb1" providerId="ADAL" clId="{A4D18F76-285F-45AB-9999-CE13FA7B922E}" dt="2023-11-13T15:43:14.396" v="119" actId="962"/>
          <ac:picMkLst>
            <pc:docMk/>
            <pc:sldMk cId="0" sldId="380"/>
            <ac:picMk id="10" creationId="{00000000-0000-0000-0000-000000000000}"/>
          </ac:picMkLst>
        </pc:picChg>
      </pc:sldChg>
      <pc:sldChg chg="modSp mod">
        <pc:chgData name="Jone Elizondo Urrestarazu" userId="55f69862-87eb-458f-9708-9f9beb3bbcb1" providerId="ADAL" clId="{A4D18F76-285F-45AB-9999-CE13FA7B922E}" dt="2023-11-13T15:41:35.244" v="97" actId="962"/>
        <pc:sldMkLst>
          <pc:docMk/>
          <pc:sldMk cId="0" sldId="406"/>
        </pc:sldMkLst>
        <pc:picChg chg="mod">
          <ac:chgData name="Jone Elizondo Urrestarazu" userId="55f69862-87eb-458f-9708-9f9beb3bbcb1" providerId="ADAL" clId="{A4D18F76-285F-45AB-9999-CE13FA7B922E}" dt="2023-11-13T15:41:35.244" v="97" actId="962"/>
          <ac:picMkLst>
            <pc:docMk/>
            <pc:sldMk cId="0" sldId="406"/>
            <ac:picMk id="6" creationId="{00000000-0000-0000-0000-000000000000}"/>
          </ac:picMkLst>
        </pc:picChg>
      </pc:sldChg>
      <pc:sldChg chg="modSp mod">
        <pc:chgData name="Jone Elizondo Urrestarazu" userId="55f69862-87eb-458f-9708-9f9beb3bbcb1" providerId="ADAL" clId="{A4D18F76-285F-45AB-9999-CE13FA7B922E}" dt="2023-11-13T15:44:01.930" v="130" actId="33553"/>
        <pc:sldMkLst>
          <pc:docMk/>
          <pc:sldMk cId="0" sldId="412"/>
        </pc:sldMkLst>
        <pc:spChg chg="mod">
          <ac:chgData name="Jone Elizondo Urrestarazu" userId="55f69862-87eb-458f-9708-9f9beb3bbcb1" providerId="ADAL" clId="{A4D18F76-285F-45AB-9999-CE13FA7B922E}" dt="2023-11-13T15:44:01.930" v="130" actId="33553"/>
          <ac:spMkLst>
            <pc:docMk/>
            <pc:sldMk cId="0" sldId="412"/>
            <ac:spMk id="76805" creationId="{00000000-0000-0000-0000-000000000000}"/>
          </ac:spMkLst>
        </pc:spChg>
        <pc:picChg chg="mod">
          <ac:chgData name="Jone Elizondo Urrestarazu" userId="55f69862-87eb-458f-9708-9f9beb3bbcb1" providerId="ADAL" clId="{A4D18F76-285F-45AB-9999-CE13FA7B922E}" dt="2023-11-13T15:41:31.696" v="96" actId="962"/>
          <ac:picMkLst>
            <pc:docMk/>
            <pc:sldMk cId="0" sldId="412"/>
            <ac:picMk id="1026" creationId="{00000000-0000-0000-0000-000000000000}"/>
          </ac:picMkLst>
        </pc:picChg>
      </pc:sldChg>
      <pc:sldChg chg="delSp modSp mod">
        <pc:chgData name="Jone Elizondo Urrestarazu" userId="55f69862-87eb-458f-9708-9f9beb3bbcb1" providerId="ADAL" clId="{A4D18F76-285F-45AB-9999-CE13FA7B922E}" dt="2023-11-13T15:42:45.903" v="112" actId="478"/>
        <pc:sldMkLst>
          <pc:docMk/>
          <pc:sldMk cId="3673057269" sldId="416"/>
        </pc:sldMkLst>
        <pc:spChg chg="del">
          <ac:chgData name="Jone Elizondo Urrestarazu" userId="55f69862-87eb-458f-9708-9f9beb3bbcb1" providerId="ADAL" clId="{A4D18F76-285F-45AB-9999-CE13FA7B922E}" dt="2023-11-13T15:42:45.903" v="112" actId="478"/>
          <ac:spMkLst>
            <pc:docMk/>
            <pc:sldMk cId="3673057269" sldId="416"/>
            <ac:spMk id="9" creationId="{17FC8D92-D612-6169-880A-DA4F60A85707}"/>
          </ac:spMkLst>
        </pc:spChg>
        <pc:spChg chg="del">
          <ac:chgData name="Jone Elizondo Urrestarazu" userId="55f69862-87eb-458f-9708-9f9beb3bbcb1" providerId="ADAL" clId="{A4D18F76-285F-45AB-9999-CE13FA7B922E}" dt="2023-11-13T15:42:35.166" v="110" actId="478"/>
          <ac:spMkLst>
            <pc:docMk/>
            <pc:sldMk cId="3673057269" sldId="416"/>
            <ac:spMk id="11268" creationId="{00000000-0000-0000-0000-000000000000}"/>
          </ac:spMkLst>
        </pc:spChg>
        <pc:picChg chg="mod">
          <ac:chgData name="Jone Elizondo Urrestarazu" userId="55f69862-87eb-458f-9708-9f9beb3bbcb1" providerId="ADAL" clId="{A4D18F76-285F-45AB-9999-CE13FA7B922E}" dt="2023-11-13T15:42:42.467" v="111" actId="962"/>
          <ac:picMkLst>
            <pc:docMk/>
            <pc:sldMk cId="3673057269" sldId="416"/>
            <ac:picMk id="8" creationId="{A94013BB-739C-1EAB-AF48-27964152C129}"/>
          </ac:picMkLst>
        </pc:picChg>
      </pc:sldChg>
      <pc:sldChg chg="delSp modSp mod">
        <pc:chgData name="Jone Elizondo Urrestarazu" userId="55f69862-87eb-458f-9708-9f9beb3bbcb1" providerId="ADAL" clId="{A4D18F76-285F-45AB-9999-CE13FA7B922E}" dt="2023-11-13T15:46:34.191" v="149" actId="962"/>
        <pc:sldMkLst>
          <pc:docMk/>
          <pc:sldMk cId="1599816796" sldId="421"/>
        </pc:sldMkLst>
        <pc:spChg chg="del">
          <ac:chgData name="Jone Elizondo Urrestarazu" userId="55f69862-87eb-458f-9708-9f9beb3bbcb1" providerId="ADAL" clId="{A4D18F76-285F-45AB-9999-CE13FA7B922E}" dt="2023-11-13T15:42:56.165" v="115" actId="478"/>
          <ac:spMkLst>
            <pc:docMk/>
            <pc:sldMk cId="1599816796" sldId="421"/>
            <ac:spMk id="11268" creationId="{00000000-0000-0000-0000-000000000000}"/>
          </ac:spMkLst>
        </pc:spChg>
        <pc:picChg chg="mod">
          <ac:chgData name="Jone Elizondo Urrestarazu" userId="55f69862-87eb-458f-9708-9f9beb3bbcb1" providerId="ADAL" clId="{A4D18F76-285F-45AB-9999-CE13FA7B922E}" dt="2023-11-13T15:46:30.910" v="148" actId="962"/>
          <ac:picMkLst>
            <pc:docMk/>
            <pc:sldMk cId="1599816796" sldId="421"/>
            <ac:picMk id="9218" creationId="{CE7BCC3F-7714-E343-CDD8-71B1C5B7AC61}"/>
          </ac:picMkLst>
        </pc:picChg>
        <pc:picChg chg="mod">
          <ac:chgData name="Jone Elizondo Urrestarazu" userId="55f69862-87eb-458f-9708-9f9beb3bbcb1" providerId="ADAL" clId="{A4D18F76-285F-45AB-9999-CE13FA7B922E}" dt="2023-11-13T15:46:34.191" v="149" actId="962"/>
          <ac:picMkLst>
            <pc:docMk/>
            <pc:sldMk cId="1599816796" sldId="421"/>
            <ac:picMk id="9220" creationId="{6D502315-9FD7-5343-0326-B9BDC80A16F8}"/>
          </ac:picMkLst>
        </pc:picChg>
      </pc:sldChg>
      <pc:sldChg chg="delSp mod">
        <pc:chgData name="Jone Elizondo Urrestarazu" userId="55f69862-87eb-458f-9708-9f9beb3bbcb1" providerId="ADAL" clId="{A4D18F76-285F-45AB-9999-CE13FA7B922E}" dt="2023-11-13T15:41:42.594" v="98" actId="478"/>
        <pc:sldMkLst>
          <pc:docMk/>
          <pc:sldMk cId="3843636836" sldId="423"/>
        </pc:sldMkLst>
        <pc:spChg chg="del">
          <ac:chgData name="Jone Elizondo Urrestarazu" userId="55f69862-87eb-458f-9708-9f9beb3bbcb1" providerId="ADAL" clId="{A4D18F76-285F-45AB-9999-CE13FA7B922E}" dt="2023-11-13T15:41:42.594" v="98" actId="478"/>
          <ac:spMkLst>
            <pc:docMk/>
            <pc:sldMk cId="3843636836" sldId="423"/>
            <ac:spMk id="11268" creationId="{00000000-0000-0000-0000-000000000000}"/>
          </ac:spMkLst>
        </pc:spChg>
      </pc:sldChg>
      <pc:sldChg chg="delSp modSp mod">
        <pc:chgData name="Jone Elizondo Urrestarazu" userId="55f69862-87eb-458f-9708-9f9beb3bbcb1" providerId="ADAL" clId="{A4D18F76-285F-45AB-9999-CE13FA7B922E}" dt="2023-11-13T15:44:42.053" v="135" actId="962"/>
        <pc:sldMkLst>
          <pc:docMk/>
          <pc:sldMk cId="186267520" sldId="425"/>
        </pc:sldMkLst>
        <pc:spChg chg="mod">
          <ac:chgData name="Jone Elizondo Urrestarazu" userId="55f69862-87eb-458f-9708-9f9beb3bbcb1" providerId="ADAL" clId="{A4D18F76-285F-45AB-9999-CE13FA7B922E}" dt="2023-11-13T15:44:37.568" v="134" actId="14100"/>
          <ac:spMkLst>
            <pc:docMk/>
            <pc:sldMk cId="186267520" sldId="425"/>
            <ac:spMk id="3" creationId="{00000000-0000-0000-0000-000000000000}"/>
          </ac:spMkLst>
        </pc:spChg>
        <pc:spChg chg="del">
          <ac:chgData name="Jone Elizondo Urrestarazu" userId="55f69862-87eb-458f-9708-9f9beb3bbcb1" providerId="ADAL" clId="{A4D18F76-285F-45AB-9999-CE13FA7B922E}" dt="2023-11-13T15:41:51.819" v="100" actId="478"/>
          <ac:spMkLst>
            <pc:docMk/>
            <pc:sldMk cId="186267520" sldId="425"/>
            <ac:spMk id="11268" creationId="{00000000-0000-0000-0000-000000000000}"/>
          </ac:spMkLst>
        </pc:spChg>
        <pc:picChg chg="mod">
          <ac:chgData name="Jone Elizondo Urrestarazu" userId="55f69862-87eb-458f-9708-9f9beb3bbcb1" providerId="ADAL" clId="{A4D18F76-285F-45AB-9999-CE13FA7B922E}" dt="2023-11-13T15:41:55.683" v="101" actId="962"/>
          <ac:picMkLst>
            <pc:docMk/>
            <pc:sldMk cId="186267520" sldId="425"/>
            <ac:picMk id="10" creationId="{BB4478F9-F320-E575-3BC3-9BEC0BEE47ED}"/>
          </ac:picMkLst>
        </pc:picChg>
        <pc:picChg chg="mod">
          <ac:chgData name="Jone Elizondo Urrestarazu" userId="55f69862-87eb-458f-9708-9f9beb3bbcb1" providerId="ADAL" clId="{A4D18F76-285F-45AB-9999-CE13FA7B922E}" dt="2023-11-13T15:44:42.053" v="135" actId="962"/>
          <ac:picMkLst>
            <pc:docMk/>
            <pc:sldMk cId="186267520" sldId="425"/>
            <ac:picMk id="4098" creationId="{14DA62C6-A951-314A-2A2F-AC1714B7B25E}"/>
          </ac:picMkLst>
        </pc:picChg>
      </pc:sldChg>
      <pc:sldChg chg="delSp mod">
        <pc:chgData name="Jone Elizondo Urrestarazu" userId="55f69862-87eb-458f-9708-9f9beb3bbcb1" providerId="ADAL" clId="{A4D18F76-285F-45AB-9999-CE13FA7B922E}" dt="2023-11-13T15:42:23.150" v="107" actId="478"/>
        <pc:sldMkLst>
          <pc:docMk/>
          <pc:sldMk cId="3686479016" sldId="426"/>
        </pc:sldMkLst>
        <pc:spChg chg="del">
          <ac:chgData name="Jone Elizondo Urrestarazu" userId="55f69862-87eb-458f-9708-9f9beb3bbcb1" providerId="ADAL" clId="{A4D18F76-285F-45AB-9999-CE13FA7B922E}" dt="2023-11-13T15:42:23.150" v="107" actId="478"/>
          <ac:spMkLst>
            <pc:docMk/>
            <pc:sldMk cId="3686479016" sldId="426"/>
            <ac:spMk id="11268" creationId="{00000000-0000-0000-0000-000000000000}"/>
          </ac:spMkLst>
        </pc:spChg>
        <pc:picChg chg="del">
          <ac:chgData name="Jone Elizondo Urrestarazu" userId="55f69862-87eb-458f-9708-9f9beb3bbcb1" providerId="ADAL" clId="{A4D18F76-285F-45AB-9999-CE13FA7B922E}" dt="2023-11-13T15:42:19.216" v="106" actId="478"/>
          <ac:picMkLst>
            <pc:docMk/>
            <pc:sldMk cId="3686479016" sldId="426"/>
            <ac:picMk id="4" creationId="{4E6908B6-4603-5515-E978-41E65CC493C1}"/>
          </ac:picMkLst>
        </pc:picChg>
      </pc:sldChg>
      <pc:sldChg chg="delSp modSp mod">
        <pc:chgData name="Jone Elizondo Urrestarazu" userId="55f69862-87eb-458f-9708-9f9beb3bbcb1" providerId="ADAL" clId="{A4D18F76-285F-45AB-9999-CE13FA7B922E}" dt="2023-11-13T15:42:52.551" v="114" actId="478"/>
        <pc:sldMkLst>
          <pc:docMk/>
          <pc:sldMk cId="4193805933" sldId="427"/>
        </pc:sldMkLst>
        <pc:spChg chg="del">
          <ac:chgData name="Jone Elizondo Urrestarazu" userId="55f69862-87eb-458f-9708-9f9beb3bbcb1" providerId="ADAL" clId="{A4D18F76-285F-45AB-9999-CE13FA7B922E}" dt="2023-11-13T15:42:52.551" v="114" actId="478"/>
          <ac:spMkLst>
            <pc:docMk/>
            <pc:sldMk cId="4193805933" sldId="427"/>
            <ac:spMk id="11268" creationId="{00000000-0000-0000-0000-000000000000}"/>
          </ac:spMkLst>
        </pc:spChg>
        <pc:picChg chg="mod">
          <ac:chgData name="Jone Elizondo Urrestarazu" userId="55f69862-87eb-458f-9708-9f9beb3bbcb1" providerId="ADAL" clId="{A4D18F76-285F-45AB-9999-CE13FA7B922E}" dt="2023-11-13T15:42:49.573" v="113" actId="962"/>
          <ac:picMkLst>
            <pc:docMk/>
            <pc:sldMk cId="4193805933" sldId="427"/>
            <ac:picMk id="4" creationId="{4E6908B6-4603-5515-E978-41E65CC493C1}"/>
          </ac:picMkLst>
        </pc:picChg>
      </pc:sldChg>
      <pc:sldChg chg="delSp modSp mod">
        <pc:chgData name="Jone Elizondo Urrestarazu" userId="55f69862-87eb-458f-9708-9f9beb3bbcb1" providerId="ADAL" clId="{A4D18F76-285F-45AB-9999-CE13FA7B922E}" dt="2023-11-13T15:46:12.098" v="147" actId="14100"/>
        <pc:sldMkLst>
          <pc:docMk/>
          <pc:sldMk cId="2286136141" sldId="428"/>
        </pc:sldMkLst>
        <pc:spChg chg="mod">
          <ac:chgData name="Jone Elizondo Urrestarazu" userId="55f69862-87eb-458f-9708-9f9beb3bbcb1" providerId="ADAL" clId="{A4D18F76-285F-45AB-9999-CE13FA7B922E}" dt="2023-11-13T15:46:12.098" v="147" actId="14100"/>
          <ac:spMkLst>
            <pc:docMk/>
            <pc:sldMk cId="2286136141" sldId="428"/>
            <ac:spMk id="3" creationId="{00000000-0000-0000-0000-000000000000}"/>
          </ac:spMkLst>
        </pc:spChg>
        <pc:spChg chg="del">
          <ac:chgData name="Jone Elizondo Urrestarazu" userId="55f69862-87eb-458f-9708-9f9beb3bbcb1" providerId="ADAL" clId="{A4D18F76-285F-45AB-9999-CE13FA7B922E}" dt="2023-11-13T15:42:30.998" v="109" actId="478"/>
          <ac:spMkLst>
            <pc:docMk/>
            <pc:sldMk cId="2286136141" sldId="428"/>
            <ac:spMk id="11268" creationId="{00000000-0000-0000-0000-000000000000}"/>
          </ac:spMkLst>
        </pc:spChg>
        <pc:picChg chg="mod">
          <ac:chgData name="Jone Elizondo Urrestarazu" userId="55f69862-87eb-458f-9708-9f9beb3bbcb1" providerId="ADAL" clId="{A4D18F76-285F-45AB-9999-CE13FA7B922E}" dt="2023-11-13T15:42:27.903" v="108" actId="962"/>
          <ac:picMkLst>
            <pc:docMk/>
            <pc:sldMk cId="2286136141" sldId="428"/>
            <ac:picMk id="4" creationId="{4E6908B6-4603-5515-E978-41E65CC493C1}"/>
          </ac:picMkLst>
        </pc:picChg>
        <pc:picChg chg="mod">
          <ac:chgData name="Jone Elizondo Urrestarazu" userId="55f69862-87eb-458f-9708-9f9beb3bbcb1" providerId="ADAL" clId="{A4D18F76-285F-45AB-9999-CE13FA7B922E}" dt="2023-11-13T15:45:24.059" v="141" actId="962"/>
          <ac:picMkLst>
            <pc:docMk/>
            <pc:sldMk cId="2286136141" sldId="428"/>
            <ac:picMk id="7170" creationId="{51B97B89-739C-C9A7-B173-9A80E8EA1DA8}"/>
          </ac:picMkLst>
        </pc:picChg>
      </pc:sldChg>
      <pc:sldChg chg="delSp mod">
        <pc:chgData name="Jone Elizondo Urrestarazu" userId="55f69862-87eb-458f-9708-9f9beb3bbcb1" providerId="ADAL" clId="{A4D18F76-285F-45AB-9999-CE13FA7B922E}" dt="2023-11-13T15:41:47.492" v="99" actId="478"/>
        <pc:sldMkLst>
          <pc:docMk/>
          <pc:sldMk cId="1100660498" sldId="430"/>
        </pc:sldMkLst>
        <pc:spChg chg="del">
          <ac:chgData name="Jone Elizondo Urrestarazu" userId="55f69862-87eb-458f-9708-9f9beb3bbcb1" providerId="ADAL" clId="{A4D18F76-285F-45AB-9999-CE13FA7B922E}" dt="2023-11-13T15:41:47.492" v="99" actId="478"/>
          <ac:spMkLst>
            <pc:docMk/>
            <pc:sldMk cId="1100660498" sldId="430"/>
            <ac:spMk id="11268" creationId="{00000000-0000-0000-0000-000000000000}"/>
          </ac:spMkLst>
        </pc:spChg>
      </pc:sldChg>
      <pc:sldChg chg="delSp mod">
        <pc:chgData name="Jone Elizondo Urrestarazu" userId="55f69862-87eb-458f-9708-9f9beb3bbcb1" providerId="ADAL" clId="{A4D18F76-285F-45AB-9999-CE13FA7B922E}" dt="2023-11-13T15:41:59.289" v="102" actId="478"/>
        <pc:sldMkLst>
          <pc:docMk/>
          <pc:sldMk cId="783925767" sldId="431"/>
        </pc:sldMkLst>
        <pc:spChg chg="del">
          <ac:chgData name="Jone Elizondo Urrestarazu" userId="55f69862-87eb-458f-9708-9f9beb3bbcb1" providerId="ADAL" clId="{A4D18F76-285F-45AB-9999-CE13FA7B922E}" dt="2023-11-13T15:41:59.289" v="102" actId="478"/>
          <ac:spMkLst>
            <pc:docMk/>
            <pc:sldMk cId="783925767" sldId="431"/>
            <ac:spMk id="11268" creationId="{00000000-0000-0000-0000-000000000000}"/>
          </ac:spMkLst>
        </pc:spChg>
      </pc:sldChg>
      <pc:sldChg chg="delSp modSp mod">
        <pc:chgData name="Jone Elizondo Urrestarazu" userId="55f69862-87eb-458f-9708-9f9beb3bbcb1" providerId="ADAL" clId="{A4D18F76-285F-45AB-9999-CE13FA7B922E}" dt="2023-11-13T15:45:10.301" v="139" actId="962"/>
        <pc:sldMkLst>
          <pc:docMk/>
          <pc:sldMk cId="3898777458" sldId="433"/>
        </pc:sldMkLst>
        <pc:spChg chg="mod">
          <ac:chgData name="Jone Elizondo Urrestarazu" userId="55f69862-87eb-458f-9708-9f9beb3bbcb1" providerId="ADAL" clId="{A4D18F76-285F-45AB-9999-CE13FA7B922E}" dt="2023-11-13T15:44:56.833" v="137" actId="27636"/>
          <ac:spMkLst>
            <pc:docMk/>
            <pc:sldMk cId="3898777458" sldId="433"/>
            <ac:spMk id="3" creationId="{00000000-0000-0000-0000-000000000000}"/>
          </ac:spMkLst>
        </pc:spChg>
        <pc:spChg chg="del">
          <ac:chgData name="Jone Elizondo Urrestarazu" userId="55f69862-87eb-458f-9708-9f9beb3bbcb1" providerId="ADAL" clId="{A4D18F76-285F-45AB-9999-CE13FA7B922E}" dt="2023-11-13T15:42:13.582" v="105" actId="478"/>
          <ac:spMkLst>
            <pc:docMk/>
            <pc:sldMk cId="3898777458" sldId="433"/>
            <ac:spMk id="11268" creationId="{00000000-0000-0000-0000-000000000000}"/>
          </ac:spMkLst>
        </pc:spChg>
        <pc:picChg chg="mod">
          <ac:chgData name="Jone Elizondo Urrestarazu" userId="55f69862-87eb-458f-9708-9f9beb3bbcb1" providerId="ADAL" clId="{A4D18F76-285F-45AB-9999-CE13FA7B922E}" dt="2023-11-13T15:42:10.022" v="104" actId="962"/>
          <ac:picMkLst>
            <pc:docMk/>
            <pc:sldMk cId="3898777458" sldId="433"/>
            <ac:picMk id="4" creationId="{4E6908B6-4603-5515-E978-41E65CC493C1}"/>
          </ac:picMkLst>
        </pc:picChg>
        <pc:picChg chg="mod">
          <ac:chgData name="Jone Elizondo Urrestarazu" userId="55f69862-87eb-458f-9708-9f9beb3bbcb1" providerId="ADAL" clId="{A4D18F76-285F-45AB-9999-CE13FA7B922E}" dt="2023-11-13T15:45:10.301" v="139" actId="962"/>
          <ac:picMkLst>
            <pc:docMk/>
            <pc:sldMk cId="3898777458" sldId="433"/>
            <ac:picMk id="5122" creationId="{E2641C0C-D13A-EC0C-B966-62CEF219A5DB}"/>
          </ac:picMkLst>
        </pc:picChg>
      </pc:sldChg>
    </pc:docChg>
  </pc:docChgLst>
  <pc:docChgLst>
    <pc:chgData name="Marta Pompili" userId="S::mapo@equineteurope.org::9510bfe0-5b54-409f-9688-79f3002a5c0f" providerId="AD" clId="Web-{090DA3E4-CC97-B17F-87FD-36940DC89FC7}"/>
    <pc:docChg chg="sldOrd">
      <pc:chgData name="Marta Pompili" userId="S::mapo@equineteurope.org::9510bfe0-5b54-409f-9688-79f3002a5c0f" providerId="AD" clId="Web-{090DA3E4-CC97-B17F-87FD-36940DC89FC7}" dt="2023-11-13T14:28:02.417" v="0"/>
      <pc:docMkLst>
        <pc:docMk/>
      </pc:docMkLst>
      <pc:sldChg chg="ord">
        <pc:chgData name="Marta Pompili" userId="S::mapo@equineteurope.org::9510bfe0-5b54-409f-9688-79f3002a5c0f" providerId="AD" clId="Web-{090DA3E4-CC97-B17F-87FD-36940DC89FC7}" dt="2023-11-13T14:28:02.417" v="0"/>
        <pc:sldMkLst>
          <pc:docMk/>
          <pc:sldMk cId="3898777458" sldId="4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675528-F461-4F6F-8AD3-83309C872F4C}" type="datetimeFigureOut">
              <a:rPr lang="en-GB"/>
              <a:t>13/11/2023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E47BFA-4628-4B53-928B-C6EC815B6595}" type="slidenum">
              <a:rPr lang="en-GB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slike slajd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zervirano mjesto bilježaka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hr-HR" altLang="sr-Latn-RS"/>
          </a:p>
        </p:txBody>
      </p:sp>
      <p:sp>
        <p:nvSpPr>
          <p:cNvPr id="5124" name="Rezervirano mjesto broja slajd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9pPr>
          </a:lstStyle>
          <a:p>
            <a:fld id="{10F451C1-2C91-4BE3-A8B7-FC0D2E22FDBC}" type="slidenum">
              <a:rPr lang="hr-HR" altLang="sr-Latn-RS" smtClean="0"/>
              <a:t>1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53A56BB-B9D3-4416-B4C8-DD50067A14D0}" type="slidenum">
              <a:rPr lang="hr-HR" sz="1200" b="0" smtClean="0">
                <a:solidFill>
                  <a:schemeClr val="tx1"/>
                </a:solidFill>
              </a:rPr>
              <a:t>12</a:t>
            </a:fld>
            <a:endParaRPr lang="hr-HR" sz="1200" b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92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53A56BB-B9D3-4416-B4C8-DD50067A14D0}" type="slidenum">
              <a:rPr lang="hr-HR" sz="1200" b="0" smtClean="0">
                <a:solidFill>
                  <a:schemeClr val="tx1"/>
                </a:solidFill>
              </a:rPr>
              <a:t>13</a:t>
            </a:fld>
            <a:endParaRPr lang="hr-HR" sz="1200" b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723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53A56BB-B9D3-4416-B4C8-DD50067A14D0}" type="slidenum">
              <a:rPr lang="hr-HR" sz="1200" b="0" smtClean="0">
                <a:solidFill>
                  <a:schemeClr val="tx1"/>
                </a:solidFill>
              </a:rPr>
              <a:t>4</a:t>
            </a:fld>
            <a:endParaRPr lang="hr-HR" sz="1200" b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1019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53A56BB-B9D3-4416-B4C8-DD50067A14D0}" type="slidenum">
              <a:rPr lang="hr-HR" sz="1200" b="0" smtClean="0">
                <a:solidFill>
                  <a:schemeClr val="tx1"/>
                </a:solidFill>
              </a:rPr>
              <a:t>5</a:t>
            </a:fld>
            <a:endParaRPr lang="hr-HR" sz="1200" b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005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53A56BB-B9D3-4416-B4C8-DD50067A14D0}" type="slidenum">
              <a:rPr lang="hr-HR" sz="1200" b="0" smtClean="0">
                <a:solidFill>
                  <a:schemeClr val="tx1"/>
                </a:solidFill>
              </a:rPr>
              <a:t>6</a:t>
            </a:fld>
            <a:endParaRPr lang="hr-HR" sz="1200" b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19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53A56BB-B9D3-4416-B4C8-DD50067A14D0}" type="slidenum">
              <a:rPr lang="hr-HR" sz="1200" b="0" smtClean="0">
                <a:solidFill>
                  <a:schemeClr val="tx1"/>
                </a:solidFill>
              </a:rPr>
              <a:t>7</a:t>
            </a:fld>
            <a:endParaRPr lang="hr-HR" sz="1200" b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093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53A56BB-B9D3-4416-B4C8-DD50067A14D0}" type="slidenum">
              <a:rPr lang="hr-HR" sz="1200" b="0" smtClean="0">
                <a:solidFill>
                  <a:schemeClr val="tx1"/>
                </a:solidFill>
              </a:rPr>
              <a:t>8</a:t>
            </a:fld>
            <a:endParaRPr lang="hr-HR" sz="1200" b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8079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53A56BB-B9D3-4416-B4C8-DD50067A14D0}" type="slidenum">
              <a:rPr lang="hr-HR" sz="1200" b="0" smtClean="0">
                <a:solidFill>
                  <a:schemeClr val="tx1"/>
                </a:solidFill>
              </a:rPr>
              <a:t>9</a:t>
            </a:fld>
            <a:endParaRPr lang="hr-HR" sz="1200" b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2368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53A56BB-B9D3-4416-B4C8-DD50067A14D0}" type="slidenum">
              <a:rPr lang="hr-HR" sz="1200" b="0" smtClean="0">
                <a:solidFill>
                  <a:schemeClr val="tx1"/>
                </a:solidFill>
              </a:rPr>
              <a:t>10</a:t>
            </a:fld>
            <a:endParaRPr lang="hr-HR" sz="1200" b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9892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53A56BB-B9D3-4416-B4C8-DD50067A14D0}" type="slidenum">
              <a:rPr lang="hr-HR" sz="1200" b="0" smtClean="0">
                <a:solidFill>
                  <a:schemeClr val="tx1"/>
                </a:solidFill>
              </a:rPr>
              <a:t>11</a:t>
            </a:fld>
            <a:endParaRPr lang="hr-HR" sz="1200" b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039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E65330-828E-4DA1-B5D9-316C426F4FA2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B0572-9372-46E3-9759-F420DA68C7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AE92A-6028-40A4-9AA2-659BCE3C1BE5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B4B25-6627-4486-A72F-CB6171BB37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FEF12-C3E4-44B0-A2E0-54597ECC4CF0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9642D-9578-474D-9314-06FAEFE8F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A8315-CFD7-45DC-B38E-AB21F283889E}" type="slidenum">
              <a:rPr lang="hr-HR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32BA68-94AB-46F7-B088-0B80B4F0F03B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37198-E4A1-44D8-A2CD-0418B4FAE2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C60E2A-53AF-444F-8103-EA6FE06155B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CD854-2BAC-4CAA-90AE-2F2972840B0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97A69-6B85-4CE0-8E5D-F1043E1C8439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B9EDC-6868-473F-AF15-6E910C08DB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C0040F-6CDE-4371-8671-5F6D0D567696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B92F9-4B33-4547-BB79-F702D18C0E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731AE-B64A-46BA-8554-D8B671ACD8C6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E3AEA-A7C7-4860-95CB-4127EB3759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DDB86F-E71E-4033-85F3-63F5213D0827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0A8E3-AE2D-4486-AC2F-C54E326057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31D8B-EDD4-4527-AC22-0F1C02719F1C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6BCE4-EAB1-4D87-95BF-0D77AE40CD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A773D-AA48-4719-8EA0-A1494FC447A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46F84-CB09-4316-A278-FE1F841AD0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F97A69-6B85-4CE0-8E5D-F1043E1C8439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CB9EDC-6868-473F-AF15-6E910C08DB2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svDAZMva8Voqoi91q7gxFz29IrQvFq9R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9" y="140903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29048" y="584200"/>
            <a:ext cx="8388424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Deinstitutionalisation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in Croatia through the work of the Disability Ombudsman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61126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Branka </a:t>
            </a:r>
            <a:r>
              <a:rPr lang="hr-HR" b="1" dirty="0" err="1">
                <a:solidFill>
                  <a:schemeClr val="accent1">
                    <a:lumMod val="50000"/>
                  </a:schemeClr>
                </a:solidFill>
              </a:rPr>
              <a:t>Mei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accent1">
                    <a:lumMod val="50000"/>
                  </a:schemeClr>
                </a:solidFill>
              </a:rPr>
              <a:t>Salie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advisor to the disability ombudsman</a:t>
            </a:r>
            <a:endParaRPr lang="hr-H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C8D221C-DD15-640F-4972-FDEC03E7C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97" y="4291885"/>
            <a:ext cx="3241140" cy="21583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0AD34E3-7669-C421-1AC0-66E35463D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788" y="2026344"/>
            <a:ext cx="3960439" cy="337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E6908B6-4603-5515-E978-41E65CC49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72" b="-2"/>
          <a:stretch/>
        </p:blipFill>
        <p:spPr>
          <a:xfrm>
            <a:off x="6084168" y="10"/>
            <a:ext cx="3059832" cy="1878289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51B97B89-739C-C9A7-B173-9A80E8EA1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" r="-2" b="17905"/>
          <a:stretch/>
        </p:blipFill>
        <p:spPr bwMode="auto"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562949"/>
            <a:ext cx="5256584" cy="8376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000" b="1" kern="1200" dirty="0">
                <a:latin typeface="+mj-lt"/>
                <a:ea typeface="+mj-ea"/>
                <a:cs typeface="+mj-cs"/>
              </a:rPr>
              <a:t>Resistance</a:t>
            </a:r>
          </a:p>
        </p:txBody>
      </p:sp>
      <p:sp useBgFill="1">
        <p:nvSpPr>
          <p:cNvPr id="11275" name="Freeform: Shape 1127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277" name="Freeform: Shape 1127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79" name="Rectangle 1127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1281" name="Rectangle 1128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83" name="Rectangle 1128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AF752BD-81C2-36FA-0330-C908943ECB3A}"/>
              </a:ext>
            </a:extLst>
          </p:cNvPr>
          <p:cNvSpPr txBox="1">
            <a:spLocks/>
          </p:cNvSpPr>
          <p:nvPr/>
        </p:nvSpPr>
        <p:spPr>
          <a:xfrm>
            <a:off x="38868" y="1878299"/>
            <a:ext cx="4242461" cy="3664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  <a:ea typeface="+mn-ea"/>
                <a:cs typeface="+mn-cs"/>
              </a:rPr>
              <a:t>Family members, guardians, parents – </a:t>
            </a:r>
            <a:r>
              <a:rPr lang="en-US" sz="3200" dirty="0">
                <a:latin typeface="+mn-lt"/>
                <a:ea typeface="+mn-ea"/>
                <a:cs typeface="+mn-cs"/>
              </a:rPr>
              <a:t>fear of losing everything</a:t>
            </a:r>
          </a:p>
          <a:p>
            <a:pPr marL="7429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  <a:ea typeface="+mn-ea"/>
                <a:cs typeface="+mn-cs"/>
              </a:rPr>
              <a:t>Local community – </a:t>
            </a:r>
            <a:r>
              <a:rPr lang="en-US" sz="3200" dirty="0">
                <a:latin typeface="+mn-lt"/>
                <a:ea typeface="+mn-ea"/>
                <a:cs typeface="+mn-cs"/>
              </a:rPr>
              <a:t>loss of property value</a:t>
            </a:r>
          </a:p>
          <a:p>
            <a:pPr marL="7429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  <a:ea typeface="+mn-ea"/>
                <a:cs typeface="+mn-cs"/>
              </a:rPr>
              <a:t>Staff – </a:t>
            </a:r>
            <a:r>
              <a:rPr lang="en-US" sz="3200" dirty="0">
                <a:latin typeface="+mn-lt"/>
                <a:ea typeface="+mn-ea"/>
                <a:cs typeface="+mn-cs"/>
              </a:rPr>
              <a:t>job insecurity</a:t>
            </a:r>
          </a:p>
          <a:p>
            <a:pPr marL="7429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13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EA0FCB05-45B8-9D18-DA5B-BCEBD9E2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Resistance: Home for adults Osijek – Center You as Me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94013BB-739C-1EAB-AF48-27964152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7" y="1642491"/>
            <a:ext cx="3642718" cy="4869161"/>
          </a:xfrm>
          <a:prstGeom prst="rect">
            <a:avLst/>
          </a:prstGeom>
        </p:spPr>
      </p:pic>
      <p:sp>
        <p:nvSpPr>
          <p:cNvPr id="10" name="Naslov 5">
            <a:extLst>
              <a:ext uri="{FF2B5EF4-FFF2-40B4-BE49-F238E27FC236}">
                <a16:creationId xmlns:a16="http://schemas.microsoft.com/office/drawing/2014/main" id="{51E2C4F0-2E23-5D5B-97DE-9C8AB9A07FC3}"/>
              </a:ext>
            </a:extLst>
          </p:cNvPr>
          <p:cNvSpPr txBox="1">
            <a:spLocks/>
          </p:cNvSpPr>
          <p:nvPr/>
        </p:nvSpPr>
        <p:spPr>
          <a:xfrm>
            <a:off x="4333841" y="1681747"/>
            <a:ext cx="460851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March 2018 final court judgment: discrimination in the form of harassment on the ground of health </a:t>
            </a:r>
          </a:p>
        </p:txBody>
      </p:sp>
      <p:sp>
        <p:nvSpPr>
          <p:cNvPr id="11" name="Naslov 5">
            <a:extLst>
              <a:ext uri="{FF2B5EF4-FFF2-40B4-BE49-F238E27FC236}">
                <a16:creationId xmlns:a16="http://schemas.microsoft.com/office/drawing/2014/main" id="{67B9FA83-1308-FBAC-752B-1DB6E8D58033}"/>
              </a:ext>
            </a:extLst>
          </p:cNvPr>
          <p:cNvSpPr txBox="1">
            <a:spLocks/>
          </p:cNvSpPr>
          <p:nvPr/>
        </p:nvSpPr>
        <p:spPr>
          <a:xfrm>
            <a:off x="4312529" y="3965053"/>
            <a:ext cx="4608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October 2018 media coverage, images of filth, dismissal of the head who led the </a:t>
            </a:r>
            <a:r>
              <a:rPr lang="en-US" b="1"/>
              <a:t>DI process LADISLAV LAMZA</a:t>
            </a:r>
            <a:endParaRPr lang="en-US" b="1" dirty="0"/>
          </a:p>
        </p:txBody>
      </p:sp>
      <p:sp>
        <p:nvSpPr>
          <p:cNvPr id="12" name="Naslov 5">
            <a:extLst>
              <a:ext uri="{FF2B5EF4-FFF2-40B4-BE49-F238E27FC236}">
                <a16:creationId xmlns:a16="http://schemas.microsoft.com/office/drawing/2014/main" id="{F0E8D430-7176-BFF5-F554-3F6F515045EC}"/>
              </a:ext>
            </a:extLst>
          </p:cNvPr>
          <p:cNvSpPr txBox="1">
            <a:spLocks/>
          </p:cNvSpPr>
          <p:nvPr/>
        </p:nvSpPr>
        <p:spPr>
          <a:xfrm>
            <a:off x="4312529" y="5735176"/>
            <a:ext cx="4608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Funds secured in EU funds but the process stopped</a:t>
            </a:r>
          </a:p>
        </p:txBody>
      </p:sp>
    </p:spTree>
    <p:extLst>
      <p:ext uri="{BB962C8B-B14F-4D97-AF65-F5344CB8AC3E}">
        <p14:creationId xmlns:p14="http://schemas.microsoft.com/office/powerpoint/2010/main" val="367305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E6908B6-4603-5515-E978-41E65CC49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72" b="-2"/>
          <a:stretch/>
        </p:blipFill>
        <p:spPr>
          <a:xfrm>
            <a:off x="6490616" y="10"/>
            <a:ext cx="2653384" cy="1628790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8194" name="Picture 2" descr="Obiteljski dom MiVa">
            <a:extLst>
              <a:ext uri="{FF2B5EF4-FFF2-40B4-BE49-F238E27FC236}">
                <a16:creationId xmlns:a16="http://schemas.microsoft.com/office/drawing/2014/main" id="{B33C59EE-B63B-3BD1-2471-E2E41D027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1" b="-3"/>
          <a:stretch/>
        </p:blipFill>
        <p:spPr bwMode="auto">
          <a:xfrm>
            <a:off x="3696324" y="2911703"/>
            <a:ext cx="6323353" cy="388162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1275" name="Freeform: Shape 11274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277" name="Freeform: Shape 11276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184" y="1524659"/>
            <a:ext cx="3764305" cy="27740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Rights of persons with disabilities placed in foster families and family homes – deposited for safe keeping, warehoused</a:t>
            </a:r>
          </a:p>
        </p:txBody>
      </p:sp>
      <p:sp>
        <p:nvSpPr>
          <p:cNvPr id="11279" name="Rectangle 11278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1281" name="Rectangle 11280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23" y="4461119"/>
            <a:ext cx="376430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80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47AF0B08-581C-F293-6867-8217ABBE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https://drive.google.com/file/d/1svDAZMva8Voqoi91q7gxFz29IrQvFq9R/view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E7BCC3F-7714-E343-CDD8-71B1C5B7A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" y="1031664"/>
            <a:ext cx="7398593" cy="291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6D502315-9FD7-5343-0326-B9BDC80A1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28" y="4203406"/>
            <a:ext cx="4890120" cy="325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5">
            <a:extLst>
              <a:ext uri="{FF2B5EF4-FFF2-40B4-BE49-F238E27FC236}">
                <a16:creationId xmlns:a16="http://schemas.microsoft.com/office/drawing/2014/main" id="{35C14969-613D-12F4-D404-9A90FE051948}"/>
              </a:ext>
            </a:extLst>
          </p:cNvPr>
          <p:cNvSpPr txBox="1">
            <a:spLocks/>
          </p:cNvSpPr>
          <p:nvPr/>
        </p:nvSpPr>
        <p:spPr>
          <a:xfrm>
            <a:off x="457200" y="4365104"/>
            <a:ext cx="2314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FUTURE? </a:t>
            </a:r>
          </a:p>
        </p:txBody>
      </p:sp>
    </p:spTree>
    <p:extLst>
      <p:ext uri="{BB962C8B-B14F-4D97-AF65-F5344CB8AC3E}">
        <p14:creationId xmlns:p14="http://schemas.microsoft.com/office/powerpoint/2010/main" val="1599816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827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Thank you for your attention </a:t>
            </a:r>
            <a:endParaRPr lang="hr-HR" sz="3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Slika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52388"/>
            <a:ext cx="24574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71538" y="1844824"/>
            <a:ext cx="7408862" cy="4281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55905" algn="ctr">
              <a:buFont typeface="Wingdings" panose="05000000000000000000" pitchFamily="2" charset="2"/>
              <a:buNone/>
            </a:pPr>
            <a:r>
              <a:rPr lang="en-US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DETAILS </a:t>
            </a:r>
            <a:endParaRPr lang="hr-H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255905" algn="ctr">
              <a:buFont typeface="Wingdings" panose="05000000000000000000" pitchFamily="2" charset="2"/>
              <a:buNone/>
            </a:pPr>
            <a:endParaRPr lang="hr-H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255905" algn="ctr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Ombudsman for persons with disabilities</a:t>
            </a:r>
            <a:endParaRPr lang="hr-H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255905" algn="ctr">
              <a:buFont typeface="Wingdings" panose="05000000000000000000" pitchFamily="2" charset="2"/>
              <a:buNone/>
            </a:pPr>
            <a:r>
              <a:rPr lang="hr-H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Savska cesta 41/3</a:t>
            </a:r>
          </a:p>
          <a:p>
            <a:pPr marL="365125" indent="-255905" algn="ctr">
              <a:buFont typeface="Wingdings" panose="05000000000000000000" pitchFamily="2" charset="2"/>
              <a:buNone/>
            </a:pPr>
            <a:r>
              <a:rPr lang="hr-H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 Zagreb </a:t>
            </a:r>
          </a:p>
          <a:p>
            <a:pPr marL="365125" indent="-255905" algn="ctr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Croatia</a:t>
            </a:r>
            <a:endParaRPr lang="hr-H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255905" algn="ctr">
              <a:buFont typeface="Wingdings" panose="05000000000000000000" pitchFamily="2" charset="2"/>
              <a:buNone/>
            </a:pPr>
            <a:endParaRPr lang="hr-H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255905" algn="ctr">
              <a:buFont typeface="Wingdings" panose="05000000000000000000" pitchFamily="2" charset="2"/>
              <a:buNone/>
            </a:pPr>
            <a:r>
              <a:rPr lang="hr-H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tel. 01/6102 170, fax: 01/6177 901</a:t>
            </a:r>
          </a:p>
          <a:p>
            <a:pPr marL="365125" indent="-255905" algn="ctr">
              <a:buFont typeface="Wingdings" panose="05000000000000000000" pitchFamily="2" charset="2"/>
              <a:buNone/>
            </a:pPr>
            <a:endParaRPr lang="hr-H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255905" algn="ctr">
              <a:buFont typeface="Wingdings" panose="05000000000000000000" pitchFamily="2" charset="2"/>
              <a:buNone/>
            </a:pPr>
            <a:r>
              <a:rPr lang="hr-H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 ured@posi.hr</a:t>
            </a:r>
          </a:p>
          <a:p>
            <a:pPr marL="365125" indent="-255905" algn="ctr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 page</a:t>
            </a:r>
            <a:r>
              <a:rPr lang="hr-H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www. posi.hr</a:t>
            </a:r>
          </a:p>
          <a:p>
            <a:pPr marL="365125" indent="-255905">
              <a:buFont typeface="Wingdings 3" pitchFamily="18" charset="2"/>
              <a:buChar char=""/>
            </a:pPr>
            <a:endParaRPr lang="hr-H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23928" y="764704"/>
            <a:ext cx="5040560" cy="6093296"/>
          </a:xfrm>
          <a:gradFill rotWithShape="1">
            <a:gsLst>
              <a:gs pos="0">
                <a:srgbClr val="660066">
                  <a:alpha val="50999"/>
                </a:srgbClr>
              </a:gs>
              <a:gs pos="100000">
                <a:srgbClr val="660066">
                  <a:gamma/>
                  <a:tint val="22353"/>
                  <a:invGamma/>
                  <a:alpha val="49001"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000" dirty="0" err="1"/>
              <a:t>Established</a:t>
            </a:r>
            <a:r>
              <a:rPr lang="hr-HR" sz="2000" dirty="0"/>
              <a:t> 2008</a:t>
            </a:r>
          </a:p>
          <a:p>
            <a:pPr eaLnBrk="1" hangingPunct="1">
              <a:lnSpc>
                <a:spcPct val="90000"/>
              </a:lnSpc>
            </a:pPr>
            <a:endParaRPr lang="hr-HR" sz="2000" dirty="0"/>
          </a:p>
          <a:p>
            <a:pPr eaLnBrk="1" hangingPunct="1">
              <a:lnSpc>
                <a:spcPct val="90000"/>
              </a:lnSpc>
            </a:pPr>
            <a:r>
              <a:rPr lang="hr-HR" sz="2000" dirty="0" err="1"/>
              <a:t>ombudsman</a:t>
            </a:r>
            <a:r>
              <a:rPr lang="hr-HR" sz="2000" dirty="0"/>
              <a:t> </a:t>
            </a:r>
            <a:r>
              <a:rPr lang="hr-HR" sz="2000" dirty="0" err="1"/>
              <a:t>appointed</a:t>
            </a:r>
            <a:r>
              <a:rPr lang="hr-HR" sz="2000" dirty="0"/>
              <a:t> </a:t>
            </a:r>
            <a:r>
              <a:rPr lang="hr-HR" sz="2000" dirty="0" err="1"/>
              <a:t>by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Parliament</a:t>
            </a:r>
            <a:r>
              <a:rPr lang="hr-HR" sz="2000" dirty="0"/>
              <a:t> at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government</a:t>
            </a:r>
            <a:r>
              <a:rPr lang="hr-HR" sz="2000" dirty="0"/>
              <a:t> </a:t>
            </a:r>
            <a:r>
              <a:rPr lang="hr-HR" sz="2000" dirty="0" err="1"/>
              <a:t>recommendation</a:t>
            </a:r>
            <a:r>
              <a:rPr lang="hr-HR" sz="2000" dirty="0"/>
              <a:t>, </a:t>
            </a:r>
            <a:r>
              <a:rPr lang="en-US" sz="2000" dirty="0"/>
              <a:t>8 y</a:t>
            </a:r>
            <a:r>
              <a:rPr lang="hr-HR" sz="2000" dirty="0" err="1"/>
              <a:t>ear</a:t>
            </a:r>
            <a:r>
              <a:rPr lang="hr-HR" sz="2000" dirty="0"/>
              <a:t> </a:t>
            </a:r>
            <a:r>
              <a:rPr lang="hr-HR" sz="2000" dirty="0" err="1"/>
              <a:t>term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office</a:t>
            </a:r>
            <a:endParaRPr lang="hr-HR" sz="20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hr-HR" sz="2000" dirty="0"/>
          </a:p>
          <a:p>
            <a:pPr eaLnBrk="1" hangingPunct="1">
              <a:lnSpc>
                <a:spcPct val="90000"/>
              </a:lnSpc>
            </a:pPr>
            <a:r>
              <a:rPr lang="hr-HR" sz="2000" dirty="0" err="1"/>
              <a:t>Independent</a:t>
            </a:r>
            <a:r>
              <a:rPr lang="hr-HR" sz="2000" dirty="0"/>
              <a:t> </a:t>
            </a:r>
            <a:r>
              <a:rPr lang="hr-HR" sz="2000" dirty="0" err="1"/>
              <a:t>body</a:t>
            </a:r>
            <a:r>
              <a:rPr lang="hr-HR" sz="2000" dirty="0"/>
              <a:t> for monitoring </a:t>
            </a:r>
            <a:r>
              <a:rPr lang="hr-HR" sz="2000" dirty="0" err="1"/>
              <a:t>the</a:t>
            </a:r>
            <a:r>
              <a:rPr lang="hr-HR" sz="2000" dirty="0"/>
              <a:t> CRPD  Art. 33, para 2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hr-HR" sz="2000" dirty="0"/>
          </a:p>
          <a:p>
            <a:pPr eaLnBrk="1" hangingPunct="1">
              <a:lnSpc>
                <a:spcPct val="90000"/>
              </a:lnSpc>
            </a:pPr>
            <a:r>
              <a:rPr lang="hr-HR" sz="2000" b="1" dirty="0" err="1"/>
              <a:t>Equality</a:t>
            </a:r>
            <a:r>
              <a:rPr lang="hr-HR" sz="2000" b="1" dirty="0"/>
              <a:t> </a:t>
            </a:r>
            <a:r>
              <a:rPr lang="hr-HR" sz="2000" b="1" dirty="0" err="1"/>
              <a:t>body</a:t>
            </a:r>
            <a:r>
              <a:rPr lang="hr-HR" sz="2000" b="1" dirty="0"/>
              <a:t>: </a:t>
            </a:r>
            <a:r>
              <a:rPr lang="hr-HR" sz="2000" dirty="0"/>
              <a:t>Anti-</a:t>
            </a:r>
            <a:r>
              <a:rPr lang="hr-HR" sz="2000" dirty="0" err="1"/>
              <a:t>discrimination</a:t>
            </a:r>
            <a:r>
              <a:rPr lang="hr-HR" sz="2000" dirty="0"/>
              <a:t> </a:t>
            </a:r>
            <a:r>
              <a:rPr lang="hr-HR" sz="2000" dirty="0" err="1"/>
              <a:t>Act</a:t>
            </a:r>
            <a:endParaRPr 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hr-HR" sz="2000" dirty="0"/>
          </a:p>
          <a:p>
            <a:pPr eaLnBrk="1" hangingPunct="1">
              <a:lnSpc>
                <a:spcPct val="90000"/>
              </a:lnSpc>
            </a:pPr>
            <a:r>
              <a:rPr lang="hr-HR" sz="2000" b="1" dirty="0" err="1"/>
              <a:t>Ombudsman’s</a:t>
            </a:r>
            <a:r>
              <a:rPr lang="hr-HR" sz="2000" b="1" dirty="0"/>
              <a:t> </a:t>
            </a:r>
            <a:r>
              <a:rPr lang="hr-HR" sz="2000" b="1" dirty="0" err="1"/>
              <a:t>office</a:t>
            </a:r>
            <a:r>
              <a:rPr lang="hr-HR" sz="2000" dirty="0" err="1"/>
              <a:t>-maladministration</a:t>
            </a:r>
            <a:endParaRPr 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hr-HR" sz="2000" b="1" dirty="0"/>
              <a:t>National human </a:t>
            </a:r>
            <a:r>
              <a:rPr lang="hr-HR" sz="2000" b="1" dirty="0" err="1"/>
              <a:t>rights</a:t>
            </a:r>
            <a:r>
              <a:rPr lang="hr-HR" sz="2000" b="1" dirty="0"/>
              <a:t> </a:t>
            </a:r>
            <a:r>
              <a:rPr lang="hr-HR" sz="2000" b="1" dirty="0" err="1"/>
              <a:t>institution</a:t>
            </a:r>
            <a:r>
              <a:rPr lang="hr-HR" sz="2000" dirty="0" err="1"/>
              <a:t>-promotes</a:t>
            </a:r>
            <a:r>
              <a:rPr lang="en-US" sz="2000" dirty="0"/>
              <a:t> d</a:t>
            </a:r>
            <a:r>
              <a:rPr lang="hr-HR" sz="2000" dirty="0" err="1"/>
              <a:t>isability</a:t>
            </a:r>
            <a:r>
              <a:rPr lang="hr-HR" sz="2000" dirty="0"/>
              <a:t> </a:t>
            </a:r>
            <a:r>
              <a:rPr lang="hr-HR" sz="2000" dirty="0" err="1"/>
              <a:t>rights</a:t>
            </a:r>
            <a:r>
              <a:rPr lang="hr-HR" sz="2000" dirty="0"/>
              <a:t>=human </a:t>
            </a:r>
            <a:r>
              <a:rPr lang="hr-HR" sz="2000" dirty="0" err="1"/>
              <a:t>rights</a:t>
            </a:r>
            <a:endParaRPr 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hr-HR" sz="2000" dirty="0"/>
          </a:p>
          <a:p>
            <a:pPr eaLnBrk="1" hangingPunct="1">
              <a:lnSpc>
                <a:spcPct val="90000"/>
              </a:lnSpc>
            </a:pPr>
            <a:r>
              <a:rPr lang="hr-HR" sz="2000" dirty="0" err="1"/>
              <a:t>Staff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en-US" sz="2000" dirty="0"/>
              <a:t>20</a:t>
            </a:r>
            <a:endParaRPr lang="hr-HR" sz="2000" dirty="0"/>
          </a:p>
        </p:txBody>
      </p:sp>
      <p:sp>
        <p:nvSpPr>
          <p:cNvPr id="76805" name="Text Box 1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-684213" y="260350"/>
            <a:ext cx="9361488" cy="396875"/>
          </a:xfrm>
          <a:prstGeom prst="rect">
            <a:avLst/>
          </a:prstGeom>
          <a:noFill/>
          <a:ln w="9525" algn="ctr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3716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r-HR" sz="2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 of the ombudsman for persons with disabilities, Croatia</a:t>
            </a: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486422" cy="488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Anka</a:t>
            </a:r>
            <a:r>
              <a:rPr lang="en-US" b="1" dirty="0"/>
              <a:t> </a:t>
            </a:r>
            <a:r>
              <a:rPr lang="en-US" b="1" dirty="0" err="1"/>
              <a:t>Slonj</a:t>
            </a:r>
            <a:r>
              <a:rPr lang="hr-HR" b="1" dirty="0" err="1"/>
              <a:t>šak</a:t>
            </a:r>
            <a:r>
              <a:rPr lang="hr-HR" b="1" dirty="0"/>
              <a:t>, </a:t>
            </a:r>
            <a:r>
              <a:rPr lang="en-US" b="1" dirty="0"/>
              <a:t>ombudswoman for persons with disabilities</a:t>
            </a:r>
            <a:endParaRPr lang="hr-HR" b="1" dirty="0"/>
          </a:p>
        </p:txBody>
      </p:sp>
      <p:pic>
        <p:nvPicPr>
          <p:cNvPr id="6" name="Content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9"/>
            <a:ext cx="4194810" cy="5052695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6BAB8B72-A41B-F5FB-7C23-3C1D31B6FC1F}"/>
              </a:ext>
            </a:extLst>
          </p:cNvPr>
          <p:cNvSpPr txBox="1">
            <a:spLocks/>
          </p:cNvSpPr>
          <p:nvPr/>
        </p:nvSpPr>
        <p:spPr>
          <a:xfrm>
            <a:off x="5004048" y="1772816"/>
            <a:ext cx="3511302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Advisors specializing in </a:t>
            </a:r>
            <a:r>
              <a:rPr lang="en-US" sz="2400" b="1" dirty="0"/>
              <a:t>social welfare</a:t>
            </a:r>
            <a:r>
              <a:rPr lang="en-US" sz="2400" dirty="0"/>
              <a:t>, </a:t>
            </a:r>
          </a:p>
          <a:p>
            <a:r>
              <a:rPr lang="en-US" sz="2400" dirty="0"/>
              <a:t>health, </a:t>
            </a:r>
          </a:p>
          <a:p>
            <a:r>
              <a:rPr lang="en-US" sz="2400" dirty="0"/>
              <a:t>work and employment, accessibility, </a:t>
            </a:r>
          </a:p>
          <a:p>
            <a:r>
              <a:rPr lang="en-US" sz="2400" dirty="0"/>
              <a:t>education, </a:t>
            </a:r>
          </a:p>
          <a:p>
            <a:r>
              <a:rPr lang="en-US" sz="2400" b="1" dirty="0"/>
              <a:t>legal capacity and mental disability</a:t>
            </a:r>
          </a:p>
          <a:p>
            <a:endParaRPr lang="en-US" sz="2400" b="1" dirty="0"/>
          </a:p>
          <a:p>
            <a:r>
              <a:rPr lang="en-US" sz="2400" b="1" dirty="0"/>
              <a:t>Visits to institutions – write reports to the ministry, give recommendations, ask for inspection</a:t>
            </a:r>
          </a:p>
          <a:p>
            <a:endParaRPr lang="en-US" sz="2400" b="1" dirty="0"/>
          </a:p>
          <a:p>
            <a:r>
              <a:rPr lang="en-US" sz="2400" b="1" dirty="0"/>
              <a:t>Individual complaints, complaints by NGOs</a:t>
            </a:r>
            <a:endParaRPr lang="hr-HR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8" name="Rectangle 1128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Poboljšanje infrastrukture - Centar Ozalj">
            <a:extLst>
              <a:ext uri="{FF2B5EF4-FFF2-40B4-BE49-F238E27FC236}">
                <a16:creationId xmlns:a16="http://schemas.microsoft.com/office/drawing/2014/main" id="{52DC8193-EAB5-AE90-27AB-FA9E60E86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 r="19897"/>
          <a:stretch/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0" name="Rectangle 1128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37A33202-966C-C6E0-7466-EF292484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-230123"/>
            <a:ext cx="2866641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b="1" dirty="0"/>
              <a:t>Institutions in Croatia in numbers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37DE702-4B3F-D95A-9506-A949347D15E4}"/>
              </a:ext>
            </a:extLst>
          </p:cNvPr>
          <p:cNvSpPr txBox="1"/>
          <p:nvPr/>
        </p:nvSpPr>
        <p:spPr>
          <a:xfrm>
            <a:off x="0" y="1484784"/>
            <a:ext cx="3635896" cy="568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88</a:t>
            </a:r>
            <a:r>
              <a:rPr lang="en-US" sz="2000" dirty="0"/>
              <a:t> homes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42 state homes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15 non/state homes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8 other egal persons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23 family homes (5 to 20 users)</a:t>
            </a:r>
            <a:r>
              <a:rPr lang="en-US" sz="20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6.757 users in 2013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8 300 in 2021 + 2 000 in foster families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2858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563" algn="l"/>
                <a:tab pos="630238" algn="l"/>
              </a:tabLst>
            </a:pPr>
            <a:r>
              <a:rPr lang="en-US" sz="2000" b="1" dirty="0"/>
              <a:t>2.781</a:t>
            </a:r>
            <a:r>
              <a:rPr lang="en-US" sz="2000" dirty="0"/>
              <a:t> children and adults with physical and intellectual disabilities (600 children) </a:t>
            </a: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3.976 adults with mental disabilities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363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188" y="260649"/>
            <a:ext cx="2921519" cy="22294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2600" b="1" dirty="0"/>
              <a:t> Beginning of deinstitutionalization 1997</a:t>
            </a:r>
            <a:br>
              <a:rPr lang="en-US" sz="2600" b="1" dirty="0"/>
            </a:br>
            <a:br>
              <a:rPr lang="en-US" sz="2600" b="1" dirty="0"/>
            </a:br>
            <a:r>
              <a:rPr lang="en-US" sz="2600" b="1" dirty="0"/>
              <a:t>2016 – RUSHED PROCESS!</a:t>
            </a:r>
          </a:p>
        </p:txBody>
      </p:sp>
      <p:sp>
        <p:nvSpPr>
          <p:cNvPr id="11275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659144"/>
            <a:ext cx="2674620" cy="18288"/>
          </a:xfrm>
          <a:custGeom>
            <a:avLst/>
            <a:gdLst>
              <a:gd name="connsiteX0" fmla="*/ 0 w 2674620"/>
              <a:gd name="connsiteY0" fmla="*/ 0 h 18288"/>
              <a:gd name="connsiteX1" fmla="*/ 641909 w 2674620"/>
              <a:gd name="connsiteY1" fmla="*/ 0 h 18288"/>
              <a:gd name="connsiteX2" fmla="*/ 1337310 w 2674620"/>
              <a:gd name="connsiteY2" fmla="*/ 0 h 18288"/>
              <a:gd name="connsiteX3" fmla="*/ 1979219 w 2674620"/>
              <a:gd name="connsiteY3" fmla="*/ 0 h 18288"/>
              <a:gd name="connsiteX4" fmla="*/ 2674620 w 2674620"/>
              <a:gd name="connsiteY4" fmla="*/ 0 h 18288"/>
              <a:gd name="connsiteX5" fmla="*/ 2674620 w 2674620"/>
              <a:gd name="connsiteY5" fmla="*/ 18288 h 18288"/>
              <a:gd name="connsiteX6" fmla="*/ 1952473 w 2674620"/>
              <a:gd name="connsiteY6" fmla="*/ 18288 h 18288"/>
              <a:gd name="connsiteX7" fmla="*/ 1257071 w 2674620"/>
              <a:gd name="connsiteY7" fmla="*/ 18288 h 18288"/>
              <a:gd name="connsiteX8" fmla="*/ 615163 w 2674620"/>
              <a:gd name="connsiteY8" fmla="*/ 18288 h 18288"/>
              <a:gd name="connsiteX9" fmla="*/ 0 w 2674620"/>
              <a:gd name="connsiteY9" fmla="*/ 18288 h 18288"/>
              <a:gd name="connsiteX10" fmla="*/ 0 w 2674620"/>
              <a:gd name="connsiteY10" fmla="*/ 0 h 18288"/>
              <a:gd name="connsiteX0" fmla="*/ 0 w 2674620"/>
              <a:gd name="connsiteY0" fmla="*/ 0 h 18288"/>
              <a:gd name="connsiteX1" fmla="*/ 668655 w 2674620"/>
              <a:gd name="connsiteY1" fmla="*/ 0 h 18288"/>
              <a:gd name="connsiteX2" fmla="*/ 1364056 w 2674620"/>
              <a:gd name="connsiteY2" fmla="*/ 0 h 18288"/>
              <a:gd name="connsiteX3" fmla="*/ 2005965 w 2674620"/>
              <a:gd name="connsiteY3" fmla="*/ 0 h 18288"/>
              <a:gd name="connsiteX4" fmla="*/ 2674620 w 2674620"/>
              <a:gd name="connsiteY4" fmla="*/ 0 h 18288"/>
              <a:gd name="connsiteX5" fmla="*/ 2674620 w 2674620"/>
              <a:gd name="connsiteY5" fmla="*/ 18288 h 18288"/>
              <a:gd name="connsiteX6" fmla="*/ 1979219 w 2674620"/>
              <a:gd name="connsiteY6" fmla="*/ 18288 h 18288"/>
              <a:gd name="connsiteX7" fmla="*/ 1364056 w 2674620"/>
              <a:gd name="connsiteY7" fmla="*/ 18288 h 18288"/>
              <a:gd name="connsiteX8" fmla="*/ 748894 w 2674620"/>
              <a:gd name="connsiteY8" fmla="*/ 18288 h 18288"/>
              <a:gd name="connsiteX9" fmla="*/ 0 w 2674620"/>
              <a:gd name="connsiteY9" fmla="*/ 18288 h 18288"/>
              <a:gd name="connsiteX10" fmla="*/ 0 w 267462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4620" h="18288" fill="none" extrusionOk="0">
                <a:moveTo>
                  <a:pt x="0" y="0"/>
                </a:moveTo>
                <a:cubicBezTo>
                  <a:pt x="244784" y="-59462"/>
                  <a:pt x="371059" y="-9567"/>
                  <a:pt x="641909" y="0"/>
                </a:cubicBezTo>
                <a:cubicBezTo>
                  <a:pt x="852702" y="-34394"/>
                  <a:pt x="1150197" y="-13026"/>
                  <a:pt x="1337310" y="0"/>
                </a:cubicBezTo>
                <a:cubicBezTo>
                  <a:pt x="1545002" y="462"/>
                  <a:pt x="1824883" y="-27411"/>
                  <a:pt x="1979219" y="0"/>
                </a:cubicBezTo>
                <a:cubicBezTo>
                  <a:pt x="2152005" y="-16441"/>
                  <a:pt x="2392100" y="-18994"/>
                  <a:pt x="2674620" y="0"/>
                </a:cubicBezTo>
                <a:cubicBezTo>
                  <a:pt x="2674339" y="6049"/>
                  <a:pt x="2675054" y="9680"/>
                  <a:pt x="2674620" y="18288"/>
                </a:cubicBezTo>
                <a:cubicBezTo>
                  <a:pt x="2423389" y="24148"/>
                  <a:pt x="2141968" y="-7936"/>
                  <a:pt x="1952473" y="18288"/>
                </a:cubicBezTo>
                <a:cubicBezTo>
                  <a:pt x="1780305" y="17626"/>
                  <a:pt x="1496173" y="19594"/>
                  <a:pt x="1257071" y="18288"/>
                </a:cubicBezTo>
                <a:cubicBezTo>
                  <a:pt x="1056953" y="-3384"/>
                  <a:pt x="901133" y="52866"/>
                  <a:pt x="615163" y="18288"/>
                </a:cubicBezTo>
                <a:cubicBezTo>
                  <a:pt x="349800" y="-20258"/>
                  <a:pt x="273215" y="4261"/>
                  <a:pt x="0" y="18288"/>
                </a:cubicBezTo>
                <a:cubicBezTo>
                  <a:pt x="114" y="10799"/>
                  <a:pt x="22" y="7235"/>
                  <a:pt x="0" y="0"/>
                </a:cubicBezTo>
                <a:close/>
              </a:path>
              <a:path w="2674620" h="18288" stroke="0" extrusionOk="0">
                <a:moveTo>
                  <a:pt x="0" y="0"/>
                </a:moveTo>
                <a:cubicBezTo>
                  <a:pt x="204439" y="-5824"/>
                  <a:pt x="392275" y="-30066"/>
                  <a:pt x="668655" y="0"/>
                </a:cubicBezTo>
                <a:cubicBezTo>
                  <a:pt x="957286" y="-376"/>
                  <a:pt x="1203158" y="45046"/>
                  <a:pt x="1364056" y="0"/>
                </a:cubicBezTo>
                <a:cubicBezTo>
                  <a:pt x="1550728" y="-8702"/>
                  <a:pt x="1671920" y="-3421"/>
                  <a:pt x="2005965" y="0"/>
                </a:cubicBezTo>
                <a:cubicBezTo>
                  <a:pt x="2322666" y="-135"/>
                  <a:pt x="2467652" y="-30677"/>
                  <a:pt x="2674620" y="0"/>
                </a:cubicBezTo>
                <a:cubicBezTo>
                  <a:pt x="2674455" y="7408"/>
                  <a:pt x="2674515" y="10716"/>
                  <a:pt x="2674620" y="18288"/>
                </a:cubicBezTo>
                <a:cubicBezTo>
                  <a:pt x="2371053" y="15470"/>
                  <a:pt x="2240924" y="26204"/>
                  <a:pt x="1979219" y="18288"/>
                </a:cubicBezTo>
                <a:cubicBezTo>
                  <a:pt x="1712405" y="9551"/>
                  <a:pt x="1538156" y="12622"/>
                  <a:pt x="1364056" y="18288"/>
                </a:cubicBezTo>
                <a:cubicBezTo>
                  <a:pt x="1249783" y="39943"/>
                  <a:pt x="985576" y="-5190"/>
                  <a:pt x="748894" y="18288"/>
                </a:cubicBezTo>
                <a:cubicBezTo>
                  <a:pt x="476497" y="7820"/>
                  <a:pt x="170842" y="20123"/>
                  <a:pt x="0" y="18288"/>
                </a:cubicBezTo>
                <a:cubicBezTo>
                  <a:pt x="-1620" y="12908"/>
                  <a:pt x="1024" y="6832"/>
                  <a:pt x="0" y="0"/>
                </a:cubicBezTo>
                <a:close/>
              </a:path>
              <a:path w="2674620" h="18288" fill="none" stroke="0" extrusionOk="0">
                <a:moveTo>
                  <a:pt x="0" y="0"/>
                </a:moveTo>
                <a:cubicBezTo>
                  <a:pt x="232099" y="-30512"/>
                  <a:pt x="411137" y="-34014"/>
                  <a:pt x="641909" y="0"/>
                </a:cubicBezTo>
                <a:cubicBezTo>
                  <a:pt x="859586" y="38119"/>
                  <a:pt x="1134207" y="4042"/>
                  <a:pt x="1337310" y="0"/>
                </a:cubicBezTo>
                <a:cubicBezTo>
                  <a:pt x="1567199" y="2223"/>
                  <a:pt x="1786850" y="8560"/>
                  <a:pt x="1979219" y="0"/>
                </a:cubicBezTo>
                <a:cubicBezTo>
                  <a:pt x="2153019" y="-5186"/>
                  <a:pt x="2360582" y="-4792"/>
                  <a:pt x="2674620" y="0"/>
                </a:cubicBezTo>
                <a:cubicBezTo>
                  <a:pt x="2674701" y="6251"/>
                  <a:pt x="2673798" y="9735"/>
                  <a:pt x="2674620" y="18288"/>
                </a:cubicBezTo>
                <a:cubicBezTo>
                  <a:pt x="2399111" y="61308"/>
                  <a:pt x="2147818" y="-25906"/>
                  <a:pt x="1952473" y="18288"/>
                </a:cubicBezTo>
                <a:cubicBezTo>
                  <a:pt x="1782364" y="48296"/>
                  <a:pt x="1427541" y="40602"/>
                  <a:pt x="1257071" y="18288"/>
                </a:cubicBezTo>
                <a:cubicBezTo>
                  <a:pt x="1035614" y="24244"/>
                  <a:pt x="862673" y="27626"/>
                  <a:pt x="615163" y="18288"/>
                </a:cubicBezTo>
                <a:cubicBezTo>
                  <a:pt x="345340" y="-22046"/>
                  <a:pt x="289158" y="22972"/>
                  <a:pt x="0" y="18288"/>
                </a:cubicBezTo>
                <a:cubicBezTo>
                  <a:pt x="1013" y="10844"/>
                  <a:pt x="-1097" y="783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custGeom>
                    <a:avLst/>
                    <a:gdLst>
                      <a:gd name="connsiteX0" fmla="*/ 0 w 2674620"/>
                      <a:gd name="connsiteY0" fmla="*/ 0 h 18288"/>
                      <a:gd name="connsiteX1" fmla="*/ 641909 w 2674620"/>
                      <a:gd name="connsiteY1" fmla="*/ 0 h 18288"/>
                      <a:gd name="connsiteX2" fmla="*/ 1337310 w 2674620"/>
                      <a:gd name="connsiteY2" fmla="*/ 0 h 18288"/>
                      <a:gd name="connsiteX3" fmla="*/ 1979219 w 2674620"/>
                      <a:gd name="connsiteY3" fmla="*/ 0 h 18288"/>
                      <a:gd name="connsiteX4" fmla="*/ 2674620 w 2674620"/>
                      <a:gd name="connsiteY4" fmla="*/ 0 h 18288"/>
                      <a:gd name="connsiteX5" fmla="*/ 2674620 w 2674620"/>
                      <a:gd name="connsiteY5" fmla="*/ 18288 h 18288"/>
                      <a:gd name="connsiteX6" fmla="*/ 1952473 w 2674620"/>
                      <a:gd name="connsiteY6" fmla="*/ 18288 h 18288"/>
                      <a:gd name="connsiteX7" fmla="*/ 1257071 w 2674620"/>
                      <a:gd name="connsiteY7" fmla="*/ 18288 h 18288"/>
                      <a:gd name="connsiteX8" fmla="*/ 615163 w 2674620"/>
                      <a:gd name="connsiteY8" fmla="*/ 18288 h 18288"/>
                      <a:gd name="connsiteX9" fmla="*/ 0 w 2674620"/>
                      <a:gd name="connsiteY9" fmla="*/ 18288 h 18288"/>
                      <a:gd name="connsiteX10" fmla="*/ 0 w 267462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74620" h="18288" fill="none" extrusionOk="0">
                        <a:moveTo>
                          <a:pt x="0" y="0"/>
                        </a:moveTo>
                        <a:cubicBezTo>
                          <a:pt x="223686" y="-27283"/>
                          <a:pt x="416037" y="8041"/>
                          <a:pt x="641909" y="0"/>
                        </a:cubicBezTo>
                        <a:cubicBezTo>
                          <a:pt x="867781" y="-8041"/>
                          <a:pt x="1125885" y="15252"/>
                          <a:pt x="1337310" y="0"/>
                        </a:cubicBezTo>
                        <a:cubicBezTo>
                          <a:pt x="1548735" y="-15252"/>
                          <a:pt x="1809020" y="-2338"/>
                          <a:pt x="1979219" y="0"/>
                        </a:cubicBezTo>
                        <a:cubicBezTo>
                          <a:pt x="2149418" y="2338"/>
                          <a:pt x="2403746" y="-23101"/>
                          <a:pt x="2674620" y="0"/>
                        </a:cubicBezTo>
                        <a:cubicBezTo>
                          <a:pt x="2674874" y="6173"/>
                          <a:pt x="2674321" y="9417"/>
                          <a:pt x="2674620" y="18288"/>
                        </a:cubicBezTo>
                        <a:cubicBezTo>
                          <a:pt x="2384204" y="39407"/>
                          <a:pt x="2124794" y="9377"/>
                          <a:pt x="1952473" y="18288"/>
                        </a:cubicBezTo>
                        <a:cubicBezTo>
                          <a:pt x="1780152" y="27199"/>
                          <a:pt x="1469502" y="9163"/>
                          <a:pt x="1257071" y="18288"/>
                        </a:cubicBezTo>
                        <a:cubicBezTo>
                          <a:pt x="1044640" y="27413"/>
                          <a:pt x="886842" y="49997"/>
                          <a:pt x="615163" y="18288"/>
                        </a:cubicBezTo>
                        <a:cubicBezTo>
                          <a:pt x="343484" y="-13421"/>
                          <a:pt x="280198" y="10146"/>
                          <a:pt x="0" y="18288"/>
                        </a:cubicBezTo>
                        <a:cubicBezTo>
                          <a:pt x="569" y="10806"/>
                          <a:pt x="-314" y="7671"/>
                          <a:pt x="0" y="0"/>
                        </a:cubicBezTo>
                        <a:close/>
                      </a:path>
                      <a:path w="2674620" h="18288" stroke="0" extrusionOk="0">
                        <a:moveTo>
                          <a:pt x="0" y="0"/>
                        </a:moveTo>
                        <a:cubicBezTo>
                          <a:pt x="231855" y="-1293"/>
                          <a:pt x="402066" y="-28662"/>
                          <a:pt x="668655" y="0"/>
                        </a:cubicBezTo>
                        <a:cubicBezTo>
                          <a:pt x="935244" y="28662"/>
                          <a:pt x="1178759" y="24409"/>
                          <a:pt x="1364056" y="0"/>
                        </a:cubicBezTo>
                        <a:cubicBezTo>
                          <a:pt x="1549353" y="-24409"/>
                          <a:pt x="1706883" y="-9273"/>
                          <a:pt x="2005965" y="0"/>
                        </a:cubicBezTo>
                        <a:cubicBezTo>
                          <a:pt x="2305047" y="9273"/>
                          <a:pt x="2446507" y="-22114"/>
                          <a:pt x="2674620" y="0"/>
                        </a:cubicBezTo>
                        <a:cubicBezTo>
                          <a:pt x="2674290" y="6753"/>
                          <a:pt x="2674363" y="10653"/>
                          <a:pt x="2674620" y="18288"/>
                        </a:cubicBezTo>
                        <a:cubicBezTo>
                          <a:pt x="2376619" y="8269"/>
                          <a:pt x="2249009" y="47455"/>
                          <a:pt x="1979219" y="18288"/>
                        </a:cubicBezTo>
                        <a:cubicBezTo>
                          <a:pt x="1709429" y="-10879"/>
                          <a:pt x="1513733" y="36040"/>
                          <a:pt x="1364056" y="18288"/>
                        </a:cubicBezTo>
                        <a:cubicBezTo>
                          <a:pt x="1214379" y="536"/>
                          <a:pt x="982991" y="18989"/>
                          <a:pt x="748894" y="18288"/>
                        </a:cubicBezTo>
                        <a:cubicBezTo>
                          <a:pt x="514797" y="17587"/>
                          <a:pt x="177151" y="-5811"/>
                          <a:pt x="0" y="18288"/>
                        </a:cubicBezTo>
                        <a:cubicBezTo>
                          <a:pt x="-751" y="13461"/>
                          <a:pt x="911" y="748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20CF402-AEF0-1040-21CE-C7E4BA567818}"/>
              </a:ext>
            </a:extLst>
          </p:cNvPr>
          <p:cNvSpPr txBox="1">
            <a:spLocks/>
          </p:cNvSpPr>
          <p:nvPr/>
        </p:nvSpPr>
        <p:spPr>
          <a:xfrm>
            <a:off x="267368" y="2845738"/>
            <a:ext cx="3321530" cy="3943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ea typeface="+mn-ea"/>
                <a:cs typeface="+mn-cs"/>
              </a:rPr>
              <a:t>Association for promoting inclusion – </a:t>
            </a:r>
            <a:r>
              <a:rPr lang="en-US" sz="2800" dirty="0">
                <a:latin typeface="+mn-lt"/>
                <a:ea typeface="+mn-ea"/>
                <a:cs typeface="+mn-cs"/>
              </a:rPr>
              <a:t>professor Borka </a:t>
            </a:r>
            <a:r>
              <a:rPr lang="en-US" sz="2800" dirty="0" err="1">
                <a:latin typeface="+mn-lt"/>
                <a:ea typeface="+mn-ea"/>
                <a:cs typeface="+mn-cs"/>
              </a:rPr>
              <a:t>Teodorović</a:t>
            </a:r>
            <a:r>
              <a:rPr lang="en-US" sz="2800" dirty="0">
                <a:latin typeface="+mn-lt"/>
                <a:ea typeface="+mn-ea"/>
                <a:cs typeface="+mn-cs"/>
              </a:rPr>
              <a:t>, PhD from Humboldt university in Berlin, educational rehabilitator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ea typeface="+mn-ea"/>
                <a:cs typeface="+mn-cs"/>
              </a:rPr>
              <a:t>Association for self-advocacy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3078" name="Picture 6" descr="INKLUZIJA EXTRA 1 by Centar za socijalnu inkluziju Šibenik - Issuu">
            <a:extLst>
              <a:ext uri="{FF2B5EF4-FFF2-40B4-BE49-F238E27FC236}">
                <a16:creationId xmlns:a16="http://schemas.microsoft.com/office/drawing/2014/main" id="{96D2ADAD-BEFB-B0F1-C46B-8005FE3A6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8898" y="295884"/>
            <a:ext cx="3787518" cy="452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pen Society Foundations | CMDS">
            <a:extLst>
              <a:ext uri="{FF2B5EF4-FFF2-40B4-BE49-F238E27FC236}">
                <a16:creationId xmlns:a16="http://schemas.microsoft.com/office/drawing/2014/main" id="{77E8B7AC-9BB3-78D0-C9E5-96809966A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586" y="4818740"/>
            <a:ext cx="2324862" cy="197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druga za promicanje inkluzije">
            <a:extLst>
              <a:ext uri="{FF2B5EF4-FFF2-40B4-BE49-F238E27FC236}">
                <a16:creationId xmlns:a16="http://schemas.microsoft.com/office/drawing/2014/main" id="{917CAC1E-BB42-87AB-7AED-A3576EFA7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6851" y="4614988"/>
            <a:ext cx="2324863" cy="232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6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601" y="609601"/>
            <a:ext cx="5313535" cy="20273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3800" b="1" dirty="0"/>
              <a:t>Transformation of institutions – centers for providing support in the community</a:t>
            </a:r>
            <a:endParaRPr lang="en-US" sz="3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B4478F9-F320-E575-3BC3-9BEC0BEE4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22" b="1"/>
          <a:stretch/>
        </p:blipFill>
        <p:spPr>
          <a:xfrm>
            <a:off x="5940152" y="871151"/>
            <a:ext cx="2642540" cy="150421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4DA62C6-A951-314A-2A2F-AC1714B7B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65" y="3068960"/>
            <a:ext cx="4704702" cy="352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67B7F077-C279-1286-4DAD-EF2006AA12C3}"/>
              </a:ext>
            </a:extLst>
          </p:cNvPr>
          <p:cNvSpPr txBox="1">
            <a:spLocks/>
          </p:cNvSpPr>
          <p:nvPr/>
        </p:nvSpPr>
        <p:spPr>
          <a:xfrm>
            <a:off x="21558" y="3101912"/>
            <a:ext cx="3441327" cy="20273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800" b="1" dirty="0" err="1"/>
              <a:t>Organised</a:t>
            </a:r>
            <a:r>
              <a:rPr lang="en-US" sz="3800" b="1" dirty="0"/>
              <a:t> housing - Group homes with 8 people</a:t>
            </a:r>
          </a:p>
          <a:p>
            <a:pPr defTabSz="914400"/>
            <a:r>
              <a:rPr lang="en-US" sz="3800" b="1" dirty="0"/>
              <a:t>24 h support</a:t>
            </a:r>
          </a:p>
        </p:txBody>
      </p:sp>
    </p:spTree>
    <p:extLst>
      <p:ext uri="{BB962C8B-B14F-4D97-AF65-F5344CB8AC3E}">
        <p14:creationId xmlns:p14="http://schemas.microsoft.com/office/powerpoint/2010/main" val="18626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2" name="Rectangle 11281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5989" y="4492964"/>
            <a:ext cx="2774679" cy="22484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2400" b="1" dirty="0"/>
              <a:t>Masterplan of </a:t>
            </a:r>
            <a:r>
              <a:rPr lang="en-US" sz="2400" b="1" dirty="0" err="1"/>
              <a:t>deinstitutionalisaton</a:t>
            </a:r>
            <a:r>
              <a:rPr lang="en-US" sz="2400" b="1" dirty="0"/>
              <a:t>, 2010 – 30 % less by 2016, 20 % less by 2018  for mental disabilities)  </a:t>
            </a:r>
          </a:p>
        </p:txBody>
      </p:sp>
      <p:pic>
        <p:nvPicPr>
          <p:cNvPr id="6146" name="Picture 2" descr="SJEDIŠTE CENTRA ZA REHABILITACIJU STANČIĆ - Stančić">
            <a:extLst>
              <a:ext uri="{FF2B5EF4-FFF2-40B4-BE49-F238E27FC236}">
                <a16:creationId xmlns:a16="http://schemas.microsoft.com/office/drawing/2014/main" id="{916B6669-932D-F2BB-5068-410B98F91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"/>
          <a:stretch/>
        </p:blipFill>
        <p:spPr bwMode="auto"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4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  <a:gd name="connsiteX0" fmla="*/ 0 w 1371600"/>
              <a:gd name="connsiteY0" fmla="*/ 0 h 13716"/>
              <a:gd name="connsiteX1" fmla="*/ 644652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0249" y="32963"/>
                  <a:pt x="409296" y="-18450"/>
                  <a:pt x="685800" y="0"/>
                </a:cubicBezTo>
                <a:cubicBezTo>
                  <a:pt x="954142" y="211"/>
                  <a:pt x="1166785" y="22353"/>
                  <a:pt x="1371600" y="0"/>
                </a:cubicBezTo>
                <a:cubicBezTo>
                  <a:pt x="1370996" y="3142"/>
                  <a:pt x="1371820" y="8880"/>
                  <a:pt x="1371600" y="13716"/>
                </a:cubicBezTo>
                <a:cubicBezTo>
                  <a:pt x="1106837" y="28424"/>
                  <a:pt x="1032834" y="20364"/>
                  <a:pt x="713232" y="13716"/>
                </a:cubicBezTo>
                <a:cubicBezTo>
                  <a:pt x="399250" y="-7822"/>
                  <a:pt x="277176" y="48782"/>
                  <a:pt x="0" y="13716"/>
                </a:cubicBezTo>
                <a:cubicBezTo>
                  <a:pt x="310" y="7052"/>
                  <a:pt x="119" y="6101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68171" y="-27104"/>
                  <a:pt x="522270" y="7661"/>
                  <a:pt x="644652" y="0"/>
                </a:cubicBezTo>
                <a:cubicBezTo>
                  <a:pt x="812772" y="-55512"/>
                  <a:pt x="1098507" y="70876"/>
                  <a:pt x="1371600" y="0"/>
                </a:cubicBezTo>
                <a:cubicBezTo>
                  <a:pt x="1372276" y="6444"/>
                  <a:pt x="1371882" y="10524"/>
                  <a:pt x="1371600" y="13716"/>
                </a:cubicBezTo>
                <a:cubicBezTo>
                  <a:pt x="1195700" y="-500"/>
                  <a:pt x="896159" y="12360"/>
                  <a:pt x="713232" y="13716"/>
                </a:cubicBezTo>
                <a:cubicBezTo>
                  <a:pt x="556279" y="-18909"/>
                  <a:pt x="248593" y="33389"/>
                  <a:pt x="0" y="13716"/>
                </a:cubicBezTo>
                <a:cubicBezTo>
                  <a:pt x="708" y="8775"/>
                  <a:pt x="205" y="3193"/>
                  <a:pt x="0" y="0"/>
                </a:cubicBezTo>
                <a:close/>
              </a:path>
              <a:path w="1371600" h="13716" fill="none" stroke="0" extrusionOk="0">
                <a:moveTo>
                  <a:pt x="0" y="0"/>
                </a:moveTo>
                <a:cubicBezTo>
                  <a:pt x="244262" y="19623"/>
                  <a:pt x="384306" y="-36563"/>
                  <a:pt x="685800" y="0"/>
                </a:cubicBezTo>
                <a:cubicBezTo>
                  <a:pt x="948860" y="14963"/>
                  <a:pt x="1224146" y="-8100"/>
                  <a:pt x="1371600" y="0"/>
                </a:cubicBezTo>
                <a:cubicBezTo>
                  <a:pt x="1371106" y="3035"/>
                  <a:pt x="1371590" y="7528"/>
                  <a:pt x="1371600" y="13716"/>
                </a:cubicBezTo>
                <a:cubicBezTo>
                  <a:pt x="1096935" y="20595"/>
                  <a:pt x="1028598" y="23761"/>
                  <a:pt x="713232" y="13716"/>
                </a:cubicBezTo>
                <a:cubicBezTo>
                  <a:pt x="397901" y="-1585"/>
                  <a:pt x="274098" y="18066"/>
                  <a:pt x="0" y="13716"/>
                </a:cubicBezTo>
                <a:cubicBezTo>
                  <a:pt x="190" y="7214"/>
                  <a:pt x="-13" y="59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130E00C-7BC8-0094-1755-56A9EB9AE981}"/>
              </a:ext>
            </a:extLst>
          </p:cNvPr>
          <p:cNvSpPr txBox="1">
            <a:spLocks/>
          </p:cNvSpPr>
          <p:nvPr/>
        </p:nvSpPr>
        <p:spPr>
          <a:xfrm>
            <a:off x="3887115" y="5143380"/>
            <a:ext cx="5048335" cy="1019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ea typeface="+mn-ea"/>
                <a:cs typeface="+mn-cs"/>
              </a:rPr>
              <a:t>2015 leftwing government – transformation of 5 institutions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+mn-lt"/>
              <a:ea typeface="+mn-ea"/>
              <a:cs typeface="+mn-cs"/>
            </a:endParaRPr>
          </a:p>
          <a:p>
            <a:pPr defTabSz="914400">
              <a:spcAft>
                <a:spcPts val="600"/>
              </a:spcAft>
            </a:pPr>
            <a:r>
              <a:rPr lang="en-US" sz="2400" b="1" dirty="0">
                <a:latin typeface="+mn-lt"/>
                <a:ea typeface="+mn-ea"/>
                <a:cs typeface="+mn-cs"/>
              </a:rPr>
              <a:t> CENTERS FOR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78392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E6908B6-4603-5515-E978-41E65CC49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22" b="1"/>
          <a:stretch/>
        </p:blipFill>
        <p:spPr>
          <a:xfrm>
            <a:off x="6500269" y="5250491"/>
            <a:ext cx="2642540" cy="15042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640" y="185338"/>
            <a:ext cx="4645408" cy="2027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800" b="1" dirty="0"/>
              <a:t>Cooperation with international </a:t>
            </a:r>
            <a:r>
              <a:rPr lang="en-US" sz="3800" b="1" dirty="0" err="1"/>
              <a:t>organisations</a:t>
            </a:r>
            <a:endParaRPr lang="en-US" sz="3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2641C0C-D13A-EC0C-B966-62CEF219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14" y="855403"/>
            <a:ext cx="35623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63D3694-5ED7-7791-C678-8F2F8A863AC5}"/>
              </a:ext>
            </a:extLst>
          </p:cNvPr>
          <p:cNvSpPr txBox="1">
            <a:spLocks/>
          </p:cNvSpPr>
          <p:nvPr/>
        </p:nvSpPr>
        <p:spPr>
          <a:xfrm>
            <a:off x="539552" y="2636578"/>
            <a:ext cx="4176464" cy="38167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600" b="1" dirty="0"/>
              <a:t>Human Rights Watch, Once you enter, you never leave, 2010</a:t>
            </a:r>
          </a:p>
          <a:p>
            <a:pPr defTabSz="914400"/>
            <a:endParaRPr lang="en-US" sz="3600" b="1" dirty="0"/>
          </a:p>
          <a:p>
            <a:pPr defTabSz="914400"/>
            <a:r>
              <a:rPr lang="en-US" sz="3600" b="1" dirty="0"/>
              <a:t>MDAC, Out of Sight Out of Mind, 2011</a:t>
            </a:r>
          </a:p>
          <a:p>
            <a:pPr defTabSz="914400"/>
            <a:endParaRPr lang="en-US" sz="3600" b="1" dirty="0"/>
          </a:p>
          <a:p>
            <a:pPr defTabSz="914400"/>
            <a:r>
              <a:rPr lang="en-US" sz="3600" b="1" dirty="0"/>
              <a:t>WHO Quality Rights Toolkit,</a:t>
            </a:r>
          </a:p>
          <a:p>
            <a:pPr defTabSz="914400"/>
            <a:r>
              <a:rPr lang="en-US" sz="3600" b="1" dirty="0"/>
              <a:t>2017</a:t>
            </a:r>
          </a:p>
          <a:p>
            <a:pPr defTabSz="914400"/>
            <a:endParaRPr lang="en-US" sz="3600" b="1" dirty="0"/>
          </a:p>
          <a:p>
            <a:pPr defTabSz="914400"/>
            <a:endParaRPr lang="en-US" sz="3600" b="1" dirty="0"/>
          </a:p>
          <a:p>
            <a:pPr defTabSz="914400"/>
            <a:endParaRPr lang="en-US" sz="3600" b="1" dirty="0"/>
          </a:p>
          <a:p>
            <a:pPr defTabSz="914400"/>
            <a:r>
              <a:rPr lang="en-US" sz="3600" b="1" dirty="0"/>
              <a:t>LACK OF POLITICAL WILL – a left wing political concept</a:t>
            </a:r>
          </a:p>
          <a:p>
            <a:pPr defTabSz="914400"/>
            <a:r>
              <a:rPr 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87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567" y="1054100"/>
            <a:ext cx="8636921" cy="5111204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/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b="1" dirty="0"/>
              <a:t>OPERATIONAL PLAN FOR DI 2022-2027</a:t>
            </a:r>
            <a:br>
              <a:rPr lang="en-US" sz="2800" dirty="0"/>
            </a:br>
            <a:r>
              <a:rPr lang="en-US" sz="2800" dirty="0"/>
              <a:t>Goal: ensuring </a:t>
            </a:r>
            <a:r>
              <a:rPr lang="en-US" sz="2800" dirty="0" err="1"/>
              <a:t>measuers</a:t>
            </a:r>
            <a:r>
              <a:rPr lang="en-US" sz="2800" dirty="0"/>
              <a:t> for life of elderly persons in the family and community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 Specific goal: 1. ensuring available and quality community based services for elderly with a special emphasis on development of community based support services as well as integrated social services: counselling and assistance, psychosocial support, at home assistance, day care)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Indicators: a number of elderly persons that received out of </a:t>
            </a:r>
            <a:r>
              <a:rPr lang="en-US" sz="2800" dirty="0" err="1"/>
              <a:t>institutioncare</a:t>
            </a:r>
            <a:r>
              <a:rPr lang="en-US" sz="2800" dirty="0"/>
              <a:t> compared to the number of them in institutions </a:t>
            </a:r>
            <a:endParaRPr lang="en-US" sz="28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7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bf4851-1fe8-4378-a6d9-5967d98f316b" xsi:nil="true"/>
    <lcf76f155ced4ddcb4097134ff3c332f xmlns="5dcaf206-b009-4658-99e1-4d638e44d8f5">
      <Terms xmlns="http://schemas.microsoft.com/office/infopath/2007/PartnerControls"/>
    </lcf76f155ced4ddcb4097134ff3c332f>
    <URL xmlns="5dcaf206-b009-4658-99e1-4d638e44d8f5">
      <Url xsi:nil="true"/>
      <Description xsi:nil="true"/>
    </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20D3E3E695243A18602BCD7DE657A" ma:contentTypeVersion="18" ma:contentTypeDescription="Create a new document." ma:contentTypeScope="" ma:versionID="a25d37ae86036ffa06e2e42208f044e0">
  <xsd:schema xmlns:xsd="http://www.w3.org/2001/XMLSchema" xmlns:xs="http://www.w3.org/2001/XMLSchema" xmlns:p="http://schemas.microsoft.com/office/2006/metadata/properties" xmlns:ns2="5dcaf206-b009-4658-99e1-4d638e44d8f5" xmlns:ns3="1fbf4851-1fe8-4378-a6d9-5967d98f316b" targetNamespace="http://schemas.microsoft.com/office/2006/metadata/properties" ma:root="true" ma:fieldsID="b113733a145fe07f04dc91c883af78a5" ns2:_="" ns3:_="">
    <xsd:import namespace="5dcaf206-b009-4658-99e1-4d638e44d8f5"/>
    <xsd:import namespace="1fbf4851-1fe8-4378-a6d9-5967d98f31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URL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af206-b009-4658-99e1-4d638e44d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URL" ma:index="20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91b2610-8ca3-4954-baf1-f497d7f4fe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f4851-1fe8-4378-a6d9-5967d98f31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a178bd2-4b36-41f2-9a25-ef564fee8ee7}" ma:internalName="TaxCatchAll" ma:showField="CatchAllData" ma:web="1fbf4851-1fe8-4378-a6d9-5967d98f31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80DCA8-5365-41B2-A3F6-52117D211F46}">
  <ds:schemaRefs>
    <ds:schemaRef ds:uri="http://schemas.microsoft.com/office/2006/metadata/properties"/>
    <ds:schemaRef ds:uri="http://schemas.microsoft.com/office/infopath/2007/PartnerControls"/>
    <ds:schemaRef ds:uri="1fbf4851-1fe8-4378-a6d9-5967d98f316b"/>
    <ds:schemaRef ds:uri="5dcaf206-b009-4658-99e1-4d638e44d8f5"/>
  </ds:schemaRefs>
</ds:datastoreItem>
</file>

<file path=customXml/itemProps2.xml><?xml version="1.0" encoding="utf-8"?>
<ds:datastoreItem xmlns:ds="http://schemas.openxmlformats.org/officeDocument/2006/customXml" ds:itemID="{05CA2041-FF64-4042-A752-E57EA1E53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caf206-b009-4658-99e1-4d638e44d8f5"/>
    <ds:schemaRef ds:uri="1fbf4851-1fe8-4378-a6d9-5967d98f3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B07D56-3BCF-4C91-8593-2A2FBD2146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On-screen Show (4:3)</PresentationFormat>
  <Paragraphs>96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 Next LT Pro</vt:lpstr>
      <vt:lpstr>Calibri</vt:lpstr>
      <vt:lpstr>Calibri Light</vt:lpstr>
      <vt:lpstr>Wingdings</vt:lpstr>
      <vt:lpstr>Wingdings 3</vt:lpstr>
      <vt:lpstr>Office Theme</vt:lpstr>
      <vt:lpstr>Deinstitutionalisation in Croatia through the work of the Disability Ombudsman</vt:lpstr>
      <vt:lpstr>Office of the ombudsman for persons with disabilities, Croatia</vt:lpstr>
      <vt:lpstr>Anka Slonjšak, ombudswoman for persons with disabilities</vt:lpstr>
      <vt:lpstr>Institutions in Croatia in numbers</vt:lpstr>
      <vt:lpstr> Beginning of deinstitutionalization 1997  2016 – RUSHED PROCESS!</vt:lpstr>
      <vt:lpstr>Transformation of institutions – centers for providing support in the community</vt:lpstr>
      <vt:lpstr>Masterplan of deinstitutionalisaton, 2010 – 30 % less by 2016, 20 % less by 2018  for mental disabilities)  </vt:lpstr>
      <vt:lpstr>Cooperation with international organisations</vt:lpstr>
      <vt:lpstr>         OPERATIONAL PLAN FOR DI 2022-2027 Goal: ensuring measuers for life of elderly persons in the family and community   Specific goal: 1. ensuring available and quality community based services for elderly with a special emphasis on development of community based support services as well as integrated social services: counselling and assistance, psychosocial support, at home assistance, day care)  Indicators: a number of elderly persons that received out of institutioncare compared to the number of them in institutions </vt:lpstr>
      <vt:lpstr>Resistance</vt:lpstr>
      <vt:lpstr>Resistance: Home for adults Osijek – Center You as Me</vt:lpstr>
      <vt:lpstr>Rights of persons with disabilities placed in foster families and family homes – deposited for safe keeping, warehoused</vt:lpstr>
      <vt:lpstr>https://drive.google.com/file/d/1svDAZMva8Voqoi91q7gxFz29IrQvFq9R/view </vt:lpstr>
      <vt:lpstr>Thank you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CRPD and CRC</dc:title>
  <dc:creator>Gerison</dc:creator>
  <cp:lastModifiedBy>Jone Elizondo Urrestarazu</cp:lastModifiedBy>
  <cp:revision>317</cp:revision>
  <dcterms:created xsi:type="dcterms:W3CDTF">2012-05-14T15:16:00Z</dcterms:created>
  <dcterms:modified xsi:type="dcterms:W3CDTF">2023-11-13T15:46:37Z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12A31A436D3F40FBBE17370EB73E5881</vt:lpwstr>
  </property>
  <property fmtid="{D5CDD505-2E9C-101B-9397-08002B2CF9AE}" pid="3" name="KSOProductBuildVer">
    <vt:lpwstr>1033-11.2.0.10463</vt:lpwstr>
  </property>
  <property fmtid="{D5CDD505-2E9C-101B-9397-08002B2CF9AE}" pid="4" name="ContentTypeId">
    <vt:lpwstr>0x01010008820D3E3E695243A18602BCD7DE657A</vt:lpwstr>
  </property>
  <property fmtid="{D5CDD505-2E9C-101B-9397-08002B2CF9AE}" pid="5" name="MediaServiceImageTags">
    <vt:lpwstr/>
  </property>
</Properties>
</file>