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71" r:id="rId6"/>
    <p:sldId id="272" r:id="rId7"/>
    <p:sldId id="273" r:id="rId8"/>
    <p:sldId id="274" r:id="rId9"/>
    <p:sldId id="275" r:id="rId10"/>
    <p:sldId id="276" r:id="rId11"/>
    <p:sldId id="277" r:id="rId12"/>
    <p:sldId id="278" r:id="rId13"/>
    <p:sldId id="279" r:id="rId14"/>
    <p:sldId id="280" r:id="rId15"/>
    <p:sldId id="288" r:id="rId16"/>
    <p:sldId id="293" r:id="rId17"/>
    <p:sldId id="291" r:id="rId18"/>
    <p:sldId id="292" r:id="rId19"/>
    <p:sldId id="281" r:id="rId20"/>
    <p:sldId id="282" r:id="rId21"/>
    <p:sldId id="283" r:id="rId22"/>
    <p:sldId id="284" r:id="rId23"/>
    <p:sldId id="285" r:id="rId24"/>
    <p:sldId id="286" r:id="rId25"/>
    <p:sldId id="287" r:id="rId26"/>
    <p:sldId id="270"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71D"/>
    <a:srgbClr val="0A77B3"/>
    <a:srgbClr val="BBD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C24D17-1A29-4140-89E6-EC051A75FE4D}" v="104" dt="2023-11-13T15:57:53.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 Elizondo Urrestarazu" userId="55f69862-87eb-458f-9708-9f9beb3bbcb1" providerId="ADAL" clId="{5CC24D17-1A29-4140-89E6-EC051A75FE4D}"/>
    <pc:docChg chg="undo custSel delSld modSld">
      <pc:chgData name="Jone Elizondo Urrestarazu" userId="55f69862-87eb-458f-9708-9f9beb3bbcb1" providerId="ADAL" clId="{5CC24D17-1A29-4140-89E6-EC051A75FE4D}" dt="2023-11-13T15:57:53.388" v="181" actId="962"/>
      <pc:docMkLst>
        <pc:docMk/>
      </pc:docMkLst>
      <pc:sldChg chg="modSp mod">
        <pc:chgData name="Jone Elizondo Urrestarazu" userId="55f69862-87eb-458f-9708-9f9beb3bbcb1" providerId="ADAL" clId="{5CC24D17-1A29-4140-89E6-EC051A75FE4D}" dt="2023-11-13T15:53:43.303" v="59" actId="962"/>
        <pc:sldMkLst>
          <pc:docMk/>
          <pc:sldMk cId="4181077200" sldId="256"/>
        </pc:sldMkLst>
        <pc:picChg chg="mod">
          <ac:chgData name="Jone Elizondo Urrestarazu" userId="55f69862-87eb-458f-9708-9f9beb3bbcb1" providerId="ADAL" clId="{5CC24D17-1A29-4140-89E6-EC051A75FE4D}" dt="2023-11-13T15:53:43.303" v="59" actId="962"/>
          <ac:picMkLst>
            <pc:docMk/>
            <pc:sldMk cId="4181077200" sldId="256"/>
            <ac:picMk id="6" creationId="{00000000-0000-0000-0000-000000000000}"/>
          </ac:picMkLst>
        </pc:picChg>
      </pc:sldChg>
      <pc:sldChg chg="modSp mod">
        <pc:chgData name="Jone Elizondo Urrestarazu" userId="55f69862-87eb-458f-9708-9f9beb3bbcb1" providerId="ADAL" clId="{5CC24D17-1A29-4140-89E6-EC051A75FE4D}" dt="2023-11-13T15:54:17.931" v="72" actId="962"/>
        <pc:sldMkLst>
          <pc:docMk/>
          <pc:sldMk cId="1143106874" sldId="270"/>
        </pc:sldMkLst>
        <pc:picChg chg="mod">
          <ac:chgData name="Jone Elizondo Urrestarazu" userId="55f69862-87eb-458f-9708-9f9beb3bbcb1" providerId="ADAL" clId="{5CC24D17-1A29-4140-89E6-EC051A75FE4D}" dt="2023-11-13T15:54:17.931" v="72" actId="962"/>
          <ac:picMkLst>
            <pc:docMk/>
            <pc:sldMk cId="1143106874" sldId="270"/>
            <ac:picMk id="12" creationId="{00000000-0000-0000-0000-000000000000}"/>
          </ac:picMkLst>
        </pc:picChg>
      </pc:sldChg>
      <pc:sldChg chg="modSp">
        <pc:chgData name="Jone Elizondo Urrestarazu" userId="55f69862-87eb-458f-9708-9f9beb3bbcb1" providerId="ADAL" clId="{5CC24D17-1A29-4140-89E6-EC051A75FE4D}" dt="2023-11-13T15:56:12.066" v="142" actId="20577"/>
        <pc:sldMkLst>
          <pc:docMk/>
          <pc:sldMk cId="3566636463" sldId="272"/>
        </pc:sldMkLst>
        <pc:spChg chg="mod">
          <ac:chgData name="Jone Elizondo Urrestarazu" userId="55f69862-87eb-458f-9708-9f9beb3bbcb1" providerId="ADAL" clId="{5CC24D17-1A29-4140-89E6-EC051A75FE4D}" dt="2023-11-13T15:56:12.066" v="142" actId="20577"/>
          <ac:spMkLst>
            <pc:docMk/>
            <pc:sldMk cId="3566636463" sldId="272"/>
            <ac:spMk id="2" creationId="{D458C097-1A97-9359-D3A4-FB01D68795EB}"/>
          </ac:spMkLst>
        </pc:spChg>
      </pc:sldChg>
      <pc:sldChg chg="modSp">
        <pc:chgData name="Jone Elizondo Urrestarazu" userId="55f69862-87eb-458f-9708-9f9beb3bbcb1" providerId="ADAL" clId="{5CC24D17-1A29-4140-89E6-EC051A75FE4D}" dt="2023-11-13T15:56:21.617" v="146" actId="14100"/>
        <pc:sldMkLst>
          <pc:docMk/>
          <pc:sldMk cId="1379248384" sldId="274"/>
        </pc:sldMkLst>
        <pc:spChg chg="mod">
          <ac:chgData name="Jone Elizondo Urrestarazu" userId="55f69862-87eb-458f-9708-9f9beb3bbcb1" providerId="ADAL" clId="{5CC24D17-1A29-4140-89E6-EC051A75FE4D}" dt="2023-11-13T15:56:21.617" v="146" actId="14100"/>
          <ac:spMkLst>
            <pc:docMk/>
            <pc:sldMk cId="1379248384" sldId="274"/>
            <ac:spMk id="2" creationId="{C746A894-D572-BFF6-26BB-1E865106D260}"/>
          </ac:spMkLst>
        </pc:spChg>
        <pc:picChg chg="mod">
          <ac:chgData name="Jone Elizondo Urrestarazu" userId="55f69862-87eb-458f-9708-9f9beb3bbcb1" providerId="ADAL" clId="{5CC24D17-1A29-4140-89E6-EC051A75FE4D}" dt="2023-11-13T15:55:51.257" v="136" actId="962"/>
          <ac:picMkLst>
            <pc:docMk/>
            <pc:sldMk cId="1379248384" sldId="274"/>
            <ac:picMk id="2050" creationId="{E6A9B20E-158A-1B92-5070-AEB8B9C0C2FA}"/>
          </ac:picMkLst>
        </pc:picChg>
      </pc:sldChg>
      <pc:sldChg chg="modSp">
        <pc:chgData name="Jone Elizondo Urrestarazu" userId="55f69862-87eb-458f-9708-9f9beb3bbcb1" providerId="ADAL" clId="{5CC24D17-1A29-4140-89E6-EC051A75FE4D}" dt="2023-11-13T15:56:27.055" v="149" actId="20577"/>
        <pc:sldMkLst>
          <pc:docMk/>
          <pc:sldMk cId="862606783" sldId="276"/>
        </pc:sldMkLst>
        <pc:spChg chg="mod">
          <ac:chgData name="Jone Elizondo Urrestarazu" userId="55f69862-87eb-458f-9708-9f9beb3bbcb1" providerId="ADAL" clId="{5CC24D17-1A29-4140-89E6-EC051A75FE4D}" dt="2023-11-13T15:56:27.055" v="149" actId="20577"/>
          <ac:spMkLst>
            <pc:docMk/>
            <pc:sldMk cId="862606783" sldId="276"/>
            <ac:spMk id="2" creationId="{2E25A523-80BF-43E6-4D16-39A0C784FA84}"/>
          </ac:spMkLst>
        </pc:spChg>
      </pc:sldChg>
      <pc:sldChg chg="modSp mod">
        <pc:chgData name="Jone Elizondo Urrestarazu" userId="55f69862-87eb-458f-9708-9f9beb3bbcb1" providerId="ADAL" clId="{5CC24D17-1A29-4140-89E6-EC051A75FE4D}" dt="2023-11-13T15:56:34.300" v="152" actId="20577"/>
        <pc:sldMkLst>
          <pc:docMk/>
          <pc:sldMk cId="4263834887" sldId="278"/>
        </pc:sldMkLst>
        <pc:spChg chg="mod">
          <ac:chgData name="Jone Elizondo Urrestarazu" userId="55f69862-87eb-458f-9708-9f9beb3bbcb1" providerId="ADAL" clId="{5CC24D17-1A29-4140-89E6-EC051A75FE4D}" dt="2023-11-13T15:56:34.300" v="152" actId="20577"/>
          <ac:spMkLst>
            <pc:docMk/>
            <pc:sldMk cId="4263834887" sldId="278"/>
            <ac:spMk id="2" creationId="{1C796FB6-A47A-7D76-5622-6BAF296D75A2}"/>
          </ac:spMkLst>
        </pc:spChg>
        <pc:picChg chg="mod">
          <ac:chgData name="Jone Elizondo Urrestarazu" userId="55f69862-87eb-458f-9708-9f9beb3bbcb1" providerId="ADAL" clId="{5CC24D17-1A29-4140-89E6-EC051A75FE4D}" dt="2023-11-13T15:53:48.174" v="60" actId="962"/>
          <ac:picMkLst>
            <pc:docMk/>
            <pc:sldMk cId="4263834887" sldId="278"/>
            <ac:picMk id="5" creationId="{B4A7D9B6-E505-5FA6-A1C5-72AD798FD9CA}"/>
          </ac:picMkLst>
        </pc:picChg>
      </pc:sldChg>
      <pc:sldChg chg="modSp mod">
        <pc:chgData name="Jone Elizondo Urrestarazu" userId="55f69862-87eb-458f-9708-9f9beb3bbcb1" providerId="ADAL" clId="{5CC24D17-1A29-4140-89E6-EC051A75FE4D}" dt="2023-11-13T15:53:50.701" v="61" actId="962"/>
        <pc:sldMkLst>
          <pc:docMk/>
          <pc:sldMk cId="3323479158" sldId="279"/>
        </pc:sldMkLst>
        <pc:picChg chg="mod">
          <ac:chgData name="Jone Elizondo Urrestarazu" userId="55f69862-87eb-458f-9708-9f9beb3bbcb1" providerId="ADAL" clId="{5CC24D17-1A29-4140-89E6-EC051A75FE4D}" dt="2023-11-13T15:53:50.701" v="61" actId="962"/>
          <ac:picMkLst>
            <pc:docMk/>
            <pc:sldMk cId="3323479158" sldId="279"/>
            <ac:picMk id="5" creationId="{A11D100A-DA1F-741E-F9B1-BE2CB2E8DA18}"/>
          </ac:picMkLst>
        </pc:picChg>
      </pc:sldChg>
      <pc:sldChg chg="modSp mod">
        <pc:chgData name="Jone Elizondo Urrestarazu" userId="55f69862-87eb-458f-9708-9f9beb3bbcb1" providerId="ADAL" clId="{5CC24D17-1A29-4140-89E6-EC051A75FE4D}" dt="2023-11-13T15:56:42.935" v="156" actId="20577"/>
        <pc:sldMkLst>
          <pc:docMk/>
          <pc:sldMk cId="650407053" sldId="280"/>
        </pc:sldMkLst>
        <pc:spChg chg="mod">
          <ac:chgData name="Jone Elizondo Urrestarazu" userId="55f69862-87eb-458f-9708-9f9beb3bbcb1" providerId="ADAL" clId="{5CC24D17-1A29-4140-89E6-EC051A75FE4D}" dt="2023-11-13T15:56:42.935" v="156" actId="20577"/>
          <ac:spMkLst>
            <pc:docMk/>
            <pc:sldMk cId="650407053" sldId="280"/>
            <ac:spMk id="2" creationId="{40AC670C-DC8D-F934-A547-36468C2C2C43}"/>
          </ac:spMkLst>
        </pc:spChg>
        <pc:picChg chg="mod">
          <ac:chgData name="Jone Elizondo Urrestarazu" userId="55f69862-87eb-458f-9708-9f9beb3bbcb1" providerId="ADAL" clId="{5CC24D17-1A29-4140-89E6-EC051A75FE4D}" dt="2023-11-13T15:53:53.367" v="62" actId="962"/>
          <ac:picMkLst>
            <pc:docMk/>
            <pc:sldMk cId="650407053" sldId="280"/>
            <ac:picMk id="5" creationId="{F260EA16-44B1-8128-16EF-F2351215EBFE}"/>
          </ac:picMkLst>
        </pc:picChg>
      </pc:sldChg>
      <pc:sldChg chg="modSp mod">
        <pc:chgData name="Jone Elizondo Urrestarazu" userId="55f69862-87eb-458f-9708-9f9beb3bbcb1" providerId="ADAL" clId="{5CC24D17-1A29-4140-89E6-EC051A75FE4D}" dt="2023-11-13T15:53:55.789" v="63" actId="962"/>
        <pc:sldMkLst>
          <pc:docMk/>
          <pc:sldMk cId="1144842568" sldId="281"/>
        </pc:sldMkLst>
        <pc:picChg chg="mod">
          <ac:chgData name="Jone Elizondo Urrestarazu" userId="55f69862-87eb-458f-9708-9f9beb3bbcb1" providerId="ADAL" clId="{5CC24D17-1A29-4140-89E6-EC051A75FE4D}" dt="2023-11-13T15:53:55.789" v="63" actId="962"/>
          <ac:picMkLst>
            <pc:docMk/>
            <pc:sldMk cId="1144842568" sldId="281"/>
            <ac:picMk id="5" creationId="{7441A4D1-E656-EFB4-1A60-1F723248A995}"/>
          </ac:picMkLst>
        </pc:picChg>
      </pc:sldChg>
      <pc:sldChg chg="modSp mod">
        <pc:chgData name="Jone Elizondo Urrestarazu" userId="55f69862-87eb-458f-9708-9f9beb3bbcb1" providerId="ADAL" clId="{5CC24D17-1A29-4140-89E6-EC051A75FE4D}" dt="2023-11-13T15:57:03.122" v="162" actId="20577"/>
        <pc:sldMkLst>
          <pc:docMk/>
          <pc:sldMk cId="816259036" sldId="282"/>
        </pc:sldMkLst>
        <pc:spChg chg="mod">
          <ac:chgData name="Jone Elizondo Urrestarazu" userId="55f69862-87eb-458f-9708-9f9beb3bbcb1" providerId="ADAL" clId="{5CC24D17-1A29-4140-89E6-EC051A75FE4D}" dt="2023-11-13T15:57:03.122" v="162" actId="20577"/>
          <ac:spMkLst>
            <pc:docMk/>
            <pc:sldMk cId="816259036" sldId="282"/>
            <ac:spMk id="2" creationId="{1355B71F-8300-15E9-B493-8C21D7C6B678}"/>
          </ac:spMkLst>
        </pc:spChg>
        <pc:picChg chg="mod">
          <ac:chgData name="Jone Elizondo Urrestarazu" userId="55f69862-87eb-458f-9708-9f9beb3bbcb1" providerId="ADAL" clId="{5CC24D17-1A29-4140-89E6-EC051A75FE4D}" dt="2023-11-13T15:53:58.372" v="64" actId="962"/>
          <ac:picMkLst>
            <pc:docMk/>
            <pc:sldMk cId="816259036" sldId="282"/>
            <ac:picMk id="4" creationId="{6528572C-21A0-9EF5-CB1E-ABCF8CB9C140}"/>
          </ac:picMkLst>
        </pc:picChg>
        <pc:picChg chg="mod">
          <ac:chgData name="Jone Elizondo Urrestarazu" userId="55f69862-87eb-458f-9708-9f9beb3bbcb1" providerId="ADAL" clId="{5CC24D17-1A29-4140-89E6-EC051A75FE4D}" dt="2023-11-13T15:54:00.376" v="65" actId="962"/>
          <ac:picMkLst>
            <pc:docMk/>
            <pc:sldMk cId="816259036" sldId="282"/>
            <ac:picMk id="6" creationId="{BA5B2356-668E-743D-23F2-93F46359A91D}"/>
          </ac:picMkLst>
        </pc:picChg>
      </pc:sldChg>
      <pc:sldChg chg="modSp mod">
        <pc:chgData name="Jone Elizondo Urrestarazu" userId="55f69862-87eb-458f-9708-9f9beb3bbcb1" providerId="ADAL" clId="{5CC24D17-1A29-4140-89E6-EC051A75FE4D}" dt="2023-11-13T15:57:07.631" v="163" actId="20577"/>
        <pc:sldMkLst>
          <pc:docMk/>
          <pc:sldMk cId="1891661980" sldId="283"/>
        </pc:sldMkLst>
        <pc:spChg chg="mod">
          <ac:chgData name="Jone Elizondo Urrestarazu" userId="55f69862-87eb-458f-9708-9f9beb3bbcb1" providerId="ADAL" clId="{5CC24D17-1A29-4140-89E6-EC051A75FE4D}" dt="2023-11-13T15:57:07.631" v="163" actId="20577"/>
          <ac:spMkLst>
            <pc:docMk/>
            <pc:sldMk cId="1891661980" sldId="283"/>
            <ac:spMk id="2" creationId="{1355B71F-8300-15E9-B493-8C21D7C6B678}"/>
          </ac:spMkLst>
        </pc:spChg>
        <pc:picChg chg="mod">
          <ac:chgData name="Jone Elizondo Urrestarazu" userId="55f69862-87eb-458f-9708-9f9beb3bbcb1" providerId="ADAL" clId="{5CC24D17-1A29-4140-89E6-EC051A75FE4D}" dt="2023-11-13T15:54:02.912" v="66" actId="962"/>
          <ac:picMkLst>
            <pc:docMk/>
            <pc:sldMk cId="1891661980" sldId="283"/>
            <ac:picMk id="4" creationId="{B33A289F-687D-E0B3-FD3A-948AE8D17F06}"/>
          </ac:picMkLst>
        </pc:picChg>
        <pc:picChg chg="mod">
          <ac:chgData name="Jone Elizondo Urrestarazu" userId="55f69862-87eb-458f-9708-9f9beb3bbcb1" providerId="ADAL" clId="{5CC24D17-1A29-4140-89E6-EC051A75FE4D}" dt="2023-11-13T15:54:04.958" v="67" actId="962"/>
          <ac:picMkLst>
            <pc:docMk/>
            <pc:sldMk cId="1891661980" sldId="283"/>
            <ac:picMk id="6" creationId="{4B206062-C5F8-FF7D-CF90-9B2F3D2384E0}"/>
          </ac:picMkLst>
        </pc:picChg>
      </pc:sldChg>
      <pc:sldChg chg="modSp mod">
        <pc:chgData name="Jone Elizondo Urrestarazu" userId="55f69862-87eb-458f-9708-9f9beb3bbcb1" providerId="ADAL" clId="{5CC24D17-1A29-4140-89E6-EC051A75FE4D}" dt="2023-11-13T15:57:19.711" v="170" actId="20577"/>
        <pc:sldMkLst>
          <pc:docMk/>
          <pc:sldMk cId="2280319164" sldId="284"/>
        </pc:sldMkLst>
        <pc:spChg chg="mod">
          <ac:chgData name="Jone Elizondo Urrestarazu" userId="55f69862-87eb-458f-9708-9f9beb3bbcb1" providerId="ADAL" clId="{5CC24D17-1A29-4140-89E6-EC051A75FE4D}" dt="2023-11-13T15:57:19.711" v="170" actId="20577"/>
          <ac:spMkLst>
            <pc:docMk/>
            <pc:sldMk cId="2280319164" sldId="284"/>
            <ac:spMk id="2" creationId="{1355B71F-8300-15E9-B493-8C21D7C6B678}"/>
          </ac:spMkLst>
        </pc:spChg>
        <pc:picChg chg="mod">
          <ac:chgData name="Jone Elizondo Urrestarazu" userId="55f69862-87eb-458f-9708-9f9beb3bbcb1" providerId="ADAL" clId="{5CC24D17-1A29-4140-89E6-EC051A75FE4D}" dt="2023-11-13T15:54:07.350" v="68" actId="962"/>
          <ac:picMkLst>
            <pc:docMk/>
            <pc:sldMk cId="2280319164" sldId="284"/>
            <ac:picMk id="4" creationId="{68D38C54-92FE-D12B-E6A2-91DC8A9CFF4A}"/>
          </ac:picMkLst>
        </pc:picChg>
      </pc:sldChg>
      <pc:sldChg chg="modSp mod">
        <pc:chgData name="Jone Elizondo Urrestarazu" userId="55f69862-87eb-458f-9708-9f9beb3bbcb1" providerId="ADAL" clId="{5CC24D17-1A29-4140-89E6-EC051A75FE4D}" dt="2023-11-13T15:57:26.439" v="172" actId="20577"/>
        <pc:sldMkLst>
          <pc:docMk/>
          <pc:sldMk cId="4007641583" sldId="285"/>
        </pc:sldMkLst>
        <pc:spChg chg="mod">
          <ac:chgData name="Jone Elizondo Urrestarazu" userId="55f69862-87eb-458f-9708-9f9beb3bbcb1" providerId="ADAL" clId="{5CC24D17-1A29-4140-89E6-EC051A75FE4D}" dt="2023-11-13T15:57:26.439" v="172" actId="20577"/>
          <ac:spMkLst>
            <pc:docMk/>
            <pc:sldMk cId="4007641583" sldId="285"/>
            <ac:spMk id="2" creationId="{1355B71F-8300-15E9-B493-8C21D7C6B678}"/>
          </ac:spMkLst>
        </pc:spChg>
        <pc:picChg chg="mod">
          <ac:chgData name="Jone Elizondo Urrestarazu" userId="55f69862-87eb-458f-9708-9f9beb3bbcb1" providerId="ADAL" clId="{5CC24D17-1A29-4140-89E6-EC051A75FE4D}" dt="2023-11-13T15:54:09.251" v="69" actId="962"/>
          <ac:picMkLst>
            <pc:docMk/>
            <pc:sldMk cId="4007641583" sldId="285"/>
            <ac:picMk id="4" creationId="{430A003F-A805-9226-2481-537EE71C935B}"/>
          </ac:picMkLst>
        </pc:picChg>
      </pc:sldChg>
      <pc:sldChg chg="modSp mod">
        <pc:chgData name="Jone Elizondo Urrestarazu" userId="55f69862-87eb-458f-9708-9f9beb3bbcb1" providerId="ADAL" clId="{5CC24D17-1A29-4140-89E6-EC051A75FE4D}" dt="2023-11-13T15:57:31.804" v="175" actId="20577"/>
        <pc:sldMkLst>
          <pc:docMk/>
          <pc:sldMk cId="3522285646" sldId="286"/>
        </pc:sldMkLst>
        <pc:spChg chg="mod">
          <ac:chgData name="Jone Elizondo Urrestarazu" userId="55f69862-87eb-458f-9708-9f9beb3bbcb1" providerId="ADAL" clId="{5CC24D17-1A29-4140-89E6-EC051A75FE4D}" dt="2023-11-13T15:57:31.804" v="175" actId="20577"/>
          <ac:spMkLst>
            <pc:docMk/>
            <pc:sldMk cId="3522285646" sldId="286"/>
            <ac:spMk id="2" creationId="{1355B71F-8300-15E9-B493-8C21D7C6B678}"/>
          </ac:spMkLst>
        </pc:spChg>
        <pc:picChg chg="mod">
          <ac:chgData name="Jone Elizondo Urrestarazu" userId="55f69862-87eb-458f-9708-9f9beb3bbcb1" providerId="ADAL" clId="{5CC24D17-1A29-4140-89E6-EC051A75FE4D}" dt="2023-11-13T15:54:11.207" v="70" actId="962"/>
          <ac:picMkLst>
            <pc:docMk/>
            <pc:sldMk cId="3522285646" sldId="286"/>
            <ac:picMk id="4" creationId="{D39D8623-8C5F-6A60-D6E6-34D76B5FA184}"/>
          </ac:picMkLst>
        </pc:picChg>
      </pc:sldChg>
      <pc:sldChg chg="modSp mod">
        <pc:chgData name="Jone Elizondo Urrestarazu" userId="55f69862-87eb-458f-9708-9f9beb3bbcb1" providerId="ADAL" clId="{5CC24D17-1A29-4140-89E6-EC051A75FE4D}" dt="2023-11-13T15:57:38.292" v="179" actId="20577"/>
        <pc:sldMkLst>
          <pc:docMk/>
          <pc:sldMk cId="883942631" sldId="287"/>
        </pc:sldMkLst>
        <pc:spChg chg="mod">
          <ac:chgData name="Jone Elizondo Urrestarazu" userId="55f69862-87eb-458f-9708-9f9beb3bbcb1" providerId="ADAL" clId="{5CC24D17-1A29-4140-89E6-EC051A75FE4D}" dt="2023-11-13T15:57:38.292" v="179" actId="20577"/>
          <ac:spMkLst>
            <pc:docMk/>
            <pc:sldMk cId="883942631" sldId="287"/>
            <ac:spMk id="2" creationId="{1355B71F-8300-15E9-B493-8C21D7C6B678}"/>
          </ac:spMkLst>
        </pc:spChg>
        <pc:picChg chg="mod">
          <ac:chgData name="Jone Elizondo Urrestarazu" userId="55f69862-87eb-458f-9708-9f9beb3bbcb1" providerId="ADAL" clId="{5CC24D17-1A29-4140-89E6-EC051A75FE4D}" dt="2023-11-13T15:54:15.095" v="71" actId="962"/>
          <ac:picMkLst>
            <pc:docMk/>
            <pc:sldMk cId="883942631" sldId="287"/>
            <ac:picMk id="4" creationId="{4C9E4EA6-D90E-3AFA-A36B-63E929908DBE}"/>
          </ac:picMkLst>
        </pc:picChg>
      </pc:sldChg>
      <pc:sldChg chg="del">
        <pc:chgData name="Jone Elizondo Urrestarazu" userId="55f69862-87eb-458f-9708-9f9beb3bbcb1" providerId="ADAL" clId="{5CC24D17-1A29-4140-89E6-EC051A75FE4D}" dt="2023-11-13T15:55:12.639" v="131" actId="2696"/>
        <pc:sldMkLst>
          <pc:docMk/>
          <pc:sldMk cId="3006322074" sldId="289"/>
        </pc:sldMkLst>
      </pc:sldChg>
      <pc:sldChg chg="addSp delSp modSp mod">
        <pc:chgData name="Jone Elizondo Urrestarazu" userId="55f69862-87eb-458f-9708-9f9beb3bbcb1" providerId="ADAL" clId="{5CC24D17-1A29-4140-89E6-EC051A75FE4D}" dt="2023-11-13T15:57:50.748" v="180" actId="962"/>
        <pc:sldMkLst>
          <pc:docMk/>
          <pc:sldMk cId="336934012" sldId="291"/>
        </pc:sldMkLst>
        <pc:spChg chg="add del mod">
          <ac:chgData name="Jone Elizondo Urrestarazu" userId="55f69862-87eb-458f-9708-9f9beb3bbcb1" providerId="ADAL" clId="{5CC24D17-1A29-4140-89E6-EC051A75FE4D}" dt="2023-11-13T15:55:24.479" v="133" actId="33771"/>
          <ac:spMkLst>
            <pc:docMk/>
            <pc:sldMk cId="336934012" sldId="291"/>
            <ac:spMk id="2" creationId="{16EE5E3D-03DF-4025-4254-3A4FC4506B80}"/>
          </ac:spMkLst>
        </pc:spChg>
        <pc:spChg chg="mod">
          <ac:chgData name="Jone Elizondo Urrestarazu" userId="55f69862-87eb-458f-9708-9f9beb3bbcb1" providerId="ADAL" clId="{5CC24D17-1A29-4140-89E6-EC051A75FE4D}" dt="2023-11-13T15:55:39.581" v="134" actId="33553"/>
          <ac:spMkLst>
            <pc:docMk/>
            <pc:sldMk cId="336934012" sldId="291"/>
            <ac:spMk id="3" creationId="{D302F3E9-57D5-6307-1562-8C8CB113438E}"/>
          </ac:spMkLst>
        </pc:spChg>
        <pc:picChg chg="mod">
          <ac:chgData name="Jone Elizondo Urrestarazu" userId="55f69862-87eb-458f-9708-9f9beb3bbcb1" providerId="ADAL" clId="{5CC24D17-1A29-4140-89E6-EC051A75FE4D}" dt="2023-11-13T15:57:50.748" v="180" actId="962"/>
          <ac:picMkLst>
            <pc:docMk/>
            <pc:sldMk cId="336934012" sldId="291"/>
            <ac:picMk id="4" creationId="{648DD2EC-3DDC-0DCE-3DD1-9589E28DEB18}"/>
          </ac:picMkLst>
        </pc:picChg>
      </pc:sldChg>
      <pc:sldChg chg="modSp mod">
        <pc:chgData name="Jone Elizondo Urrestarazu" userId="55f69862-87eb-458f-9708-9f9beb3bbcb1" providerId="ADAL" clId="{5CC24D17-1A29-4140-89E6-EC051A75FE4D}" dt="2023-11-13T15:57:53.388" v="181" actId="962"/>
        <pc:sldMkLst>
          <pc:docMk/>
          <pc:sldMk cId="1425454520" sldId="292"/>
        </pc:sldMkLst>
        <pc:spChg chg="mod">
          <ac:chgData name="Jone Elizondo Urrestarazu" userId="55f69862-87eb-458f-9708-9f9beb3bbcb1" providerId="ADAL" clId="{5CC24D17-1A29-4140-89E6-EC051A75FE4D}" dt="2023-11-13T15:55:43.153" v="135" actId="33553"/>
          <ac:spMkLst>
            <pc:docMk/>
            <pc:sldMk cId="1425454520" sldId="292"/>
            <ac:spMk id="3" creationId="{37F807C4-F2FC-7674-63CC-82DF3A339EB3}"/>
          </ac:spMkLst>
        </pc:spChg>
        <pc:picChg chg="mod">
          <ac:chgData name="Jone Elizondo Urrestarazu" userId="55f69862-87eb-458f-9708-9f9beb3bbcb1" providerId="ADAL" clId="{5CC24D17-1A29-4140-89E6-EC051A75FE4D}" dt="2023-11-13T15:57:53.388" v="181" actId="962"/>
          <ac:picMkLst>
            <pc:docMk/>
            <pc:sldMk cId="1425454520" sldId="292"/>
            <ac:picMk id="4" creationId="{A69D4492-E1AF-C791-FE31-5BEEEEAB07F4}"/>
          </ac:picMkLst>
        </pc:picChg>
      </pc:sldChg>
      <pc:sldChg chg="addSp modSp mod">
        <pc:chgData name="Jone Elizondo Urrestarazu" userId="55f69862-87eb-458f-9708-9f9beb3bbcb1" providerId="ADAL" clId="{5CC24D17-1A29-4140-89E6-EC051A75FE4D}" dt="2023-11-13T15:56:02.702" v="139" actId="962"/>
        <pc:sldMkLst>
          <pc:docMk/>
          <pc:sldMk cId="3543351647" sldId="293"/>
        </pc:sldMkLst>
        <pc:spChg chg="add mod">
          <ac:chgData name="Jone Elizondo Urrestarazu" userId="55f69862-87eb-458f-9708-9f9beb3bbcb1" providerId="ADAL" clId="{5CC24D17-1A29-4140-89E6-EC051A75FE4D}" dt="2023-11-13T15:55:57.334" v="137" actId="13244"/>
          <ac:spMkLst>
            <pc:docMk/>
            <pc:sldMk cId="3543351647" sldId="293"/>
            <ac:spMk id="2" creationId="{86FB9B6C-E213-149F-9E85-8816CB17A0A0}"/>
          </ac:spMkLst>
        </pc:spChg>
        <pc:picChg chg="mod">
          <ac:chgData name="Jone Elizondo Urrestarazu" userId="55f69862-87eb-458f-9708-9f9beb3bbcb1" providerId="ADAL" clId="{5CC24D17-1A29-4140-89E6-EC051A75FE4D}" dt="2023-11-13T15:56:02.702" v="139" actId="962"/>
          <ac:picMkLst>
            <pc:docMk/>
            <pc:sldMk cId="3543351647" sldId="293"/>
            <ac:picMk id="4" creationId="{79389400-B9AB-6F6D-13FD-6FD2024C247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B6C69-F9C8-476A-A22F-04F238FB09DF}" type="datetimeFigureOut">
              <a:rPr lang="en-GB" smtClean="0"/>
              <a:t>16/11/2023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637DA-ECFF-4E30-8019-BCDA5E2DDEE1}" type="slidenum">
              <a:rPr lang="en-GB" smtClean="0"/>
              <a:t>‹#›</a:t>
            </a:fld>
            <a:endParaRPr lang="en-GB"/>
          </a:p>
        </p:txBody>
      </p:sp>
    </p:spTree>
    <p:extLst>
      <p:ext uri="{BB962C8B-B14F-4D97-AF65-F5344CB8AC3E}">
        <p14:creationId xmlns:p14="http://schemas.microsoft.com/office/powerpoint/2010/main" val="72841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EDF logo</a:t>
            </a:r>
          </a:p>
          <a:p>
            <a:r>
              <a:rPr lang="fr-BE" b="1" err="1"/>
              <a:t>Title</a:t>
            </a:r>
            <a:r>
              <a:rPr lang="fr-BE" b="1"/>
              <a:t> of the </a:t>
            </a:r>
            <a:r>
              <a:rPr lang="fr-BE" b="1" err="1"/>
              <a:t>presentation</a:t>
            </a:r>
            <a:endParaRPr lang="fr-BE" b="1"/>
          </a:p>
          <a:p>
            <a:r>
              <a:rPr lang="en-GB" baseline="0"/>
              <a:t>Replace this section with your name</a:t>
            </a:r>
          </a:p>
          <a:p>
            <a:r>
              <a:rPr lang="en-GB" baseline="0"/>
              <a:t>And this one with the date</a:t>
            </a:r>
          </a:p>
        </p:txBody>
      </p:sp>
      <p:sp>
        <p:nvSpPr>
          <p:cNvPr id="4" name="Slide Number Placeholder 3"/>
          <p:cNvSpPr>
            <a:spLocks noGrp="1"/>
          </p:cNvSpPr>
          <p:nvPr>
            <p:ph type="sldNum" sz="quarter" idx="10"/>
          </p:nvPr>
        </p:nvSpPr>
        <p:spPr/>
        <p:txBody>
          <a:bodyPr/>
          <a:lstStyle/>
          <a:p>
            <a:fld id="{6C3637DA-ECFF-4E30-8019-BCDA5E2DDEE1}" type="slidenum">
              <a:rPr lang="en-GB" smtClean="0"/>
              <a:t>1</a:t>
            </a:fld>
            <a:endParaRPr lang="en-GB"/>
          </a:p>
        </p:txBody>
      </p:sp>
    </p:spTree>
    <p:extLst>
      <p:ext uri="{BB962C8B-B14F-4D97-AF65-F5344CB8AC3E}">
        <p14:creationId xmlns:p14="http://schemas.microsoft.com/office/powerpoint/2010/main" val="161077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 you for your attention</a:t>
            </a:r>
          </a:p>
          <a:p>
            <a:r>
              <a:rPr lang="en-GB"/>
              <a:t>The European Disability Forum</a:t>
            </a:r>
          </a:p>
          <a:p>
            <a:r>
              <a:rPr lang="en-GB"/>
              <a:t>www.edf-feph.org</a:t>
            </a:r>
          </a:p>
          <a:p>
            <a:r>
              <a:rPr lang="en-GB"/>
              <a:t>Avenue</a:t>
            </a:r>
            <a:r>
              <a:rPr lang="en-GB" baseline="0"/>
              <a:t> des Arts 7-8, </a:t>
            </a:r>
            <a:r>
              <a:rPr lang="en-GB" baseline="0" err="1"/>
              <a:t>Bruxelles</a:t>
            </a:r>
            <a:r>
              <a:rPr lang="en-GB" baseline="0"/>
              <a:t> 1210</a:t>
            </a:r>
          </a:p>
          <a:p>
            <a:r>
              <a:rPr lang="en-GB" baseline="0"/>
              <a:t>Belgium</a:t>
            </a:r>
          </a:p>
          <a:p>
            <a:r>
              <a:rPr lang="en-GB" baseline="0"/>
              <a:t>Twitter: @</a:t>
            </a:r>
            <a:r>
              <a:rPr lang="en-GB" baseline="0" err="1"/>
              <a:t>MyEdf</a:t>
            </a:r>
            <a:endParaRPr lang="en-GB" baseline="0"/>
          </a:p>
          <a:p>
            <a:r>
              <a:rPr lang="en-GB" baseline="0"/>
              <a:t>Facebook: @?</a:t>
            </a:r>
          </a:p>
        </p:txBody>
      </p:sp>
      <p:sp>
        <p:nvSpPr>
          <p:cNvPr id="4" name="Slide Number Placeholder 3"/>
          <p:cNvSpPr>
            <a:spLocks noGrp="1"/>
          </p:cNvSpPr>
          <p:nvPr>
            <p:ph type="sldNum" sz="quarter" idx="10"/>
          </p:nvPr>
        </p:nvSpPr>
        <p:spPr/>
        <p:txBody>
          <a:bodyPr/>
          <a:lstStyle/>
          <a:p>
            <a:fld id="{6C3637DA-ECFF-4E30-8019-BCDA5E2DDEE1}" type="slidenum">
              <a:rPr lang="en-GB" smtClean="0"/>
              <a:t>23</a:t>
            </a:fld>
            <a:endParaRPr lang="en-GB"/>
          </a:p>
        </p:txBody>
      </p:sp>
    </p:spTree>
    <p:extLst>
      <p:ext uri="{BB962C8B-B14F-4D97-AF65-F5344CB8AC3E}">
        <p14:creationId xmlns:p14="http://schemas.microsoft.com/office/powerpoint/2010/main" val="182117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278" y="169082"/>
            <a:ext cx="10410908" cy="1465488"/>
          </a:xfrm>
          <a:prstGeom prst="rect">
            <a:avLst/>
          </a:prstGeom>
        </p:spPr>
        <p:txBody>
          <a:bodyPr anchor="b">
            <a:normAutofit/>
          </a:bodyPr>
          <a:lstStyle>
            <a:lvl1pPr algn="l">
              <a:defRPr sz="4800" b="0">
                <a:solidFill>
                  <a:srgbClr val="002060"/>
                </a:solidFill>
              </a:defRPr>
            </a:lvl1pPr>
          </a:lstStyle>
          <a:p>
            <a:r>
              <a:rPr lang="en-US"/>
              <a:t>Click to edit Master title style</a:t>
            </a:r>
            <a:endParaRPr lang="fr-BE"/>
          </a:p>
        </p:txBody>
      </p:sp>
      <p:sp>
        <p:nvSpPr>
          <p:cNvPr id="3" name="Subtitle 2"/>
          <p:cNvSpPr>
            <a:spLocks noGrp="1"/>
          </p:cNvSpPr>
          <p:nvPr>
            <p:ph type="subTitle" idx="1"/>
          </p:nvPr>
        </p:nvSpPr>
        <p:spPr>
          <a:xfrm>
            <a:off x="235888" y="1892507"/>
            <a:ext cx="9144000" cy="1655762"/>
          </a:xfrm>
        </p:spPr>
        <p:txBody>
          <a:bodyPr>
            <a:normAutofit/>
          </a:bodyPr>
          <a:lstStyle>
            <a:lvl1pPr marL="0" indent="0" algn="l">
              <a:buNone/>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p:cNvSpPr>
            <a:spLocks noGrp="1"/>
          </p:cNvSpPr>
          <p:nvPr>
            <p:ph type="dt" sz="half" idx="10"/>
          </p:nvPr>
        </p:nvSpPr>
        <p:spPr>
          <a:xfrm>
            <a:off x="838200" y="6207983"/>
            <a:ext cx="2743200" cy="365125"/>
          </a:xfrm>
        </p:spPr>
        <p:txBody>
          <a:bodyPr/>
          <a:lstStyle/>
          <a:p>
            <a:fld id="{5B872FB7-52F7-47EC-87D7-765A0F918F4F}" type="datetimeFigureOut">
              <a:rPr lang="fr-BE" smtClean="0"/>
              <a:t>16-11-23</a:t>
            </a:fld>
            <a:endParaRPr lang="fr-BE"/>
          </a:p>
        </p:txBody>
      </p:sp>
      <p:sp>
        <p:nvSpPr>
          <p:cNvPr id="5" name="Footer Placeholder 4"/>
          <p:cNvSpPr>
            <a:spLocks noGrp="1"/>
          </p:cNvSpPr>
          <p:nvPr>
            <p:ph type="ftr" sz="quarter" idx="11"/>
          </p:nvPr>
        </p:nvSpPr>
        <p:spPr>
          <a:xfrm>
            <a:off x="4038600" y="6124051"/>
            <a:ext cx="4114800" cy="365125"/>
          </a:xfrm>
        </p:spPr>
        <p:txBody>
          <a:bodyPr/>
          <a:lstStyle/>
          <a:p>
            <a:endParaRPr lang="fr-BE"/>
          </a:p>
        </p:txBody>
      </p:sp>
      <p:sp>
        <p:nvSpPr>
          <p:cNvPr id="6" name="Slide Number Placeholder 5"/>
          <p:cNvSpPr>
            <a:spLocks noGrp="1"/>
          </p:cNvSpPr>
          <p:nvPr>
            <p:ph type="sldNum" sz="quarter" idx="12"/>
          </p:nvPr>
        </p:nvSpPr>
        <p:spPr>
          <a:xfrm>
            <a:off x="8610600" y="6136696"/>
            <a:ext cx="2743200" cy="365125"/>
          </a:xfrm>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42528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463" y="312066"/>
            <a:ext cx="10515600" cy="1325563"/>
          </a:xfrm>
          <a:prstGeom prst="rect">
            <a:avLst/>
          </a:prstGeom>
        </p:spPr>
        <p:txBody>
          <a:bodyPr/>
          <a:lstStyle>
            <a:lvl1pPr>
              <a:defRPr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fr-BE"/>
          </a:p>
        </p:txBody>
      </p:sp>
      <p:sp>
        <p:nvSpPr>
          <p:cNvPr id="3" name="Content Placeholder 2"/>
          <p:cNvSpPr>
            <a:spLocks noGrp="1"/>
          </p:cNvSpPr>
          <p:nvPr>
            <p:ph idx="1"/>
          </p:nvPr>
        </p:nvSpPr>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800">
                <a:latin typeface="Verdana" panose="020B0604030504040204" pitchFamily="34" charset="0"/>
                <a:ea typeface="Verdana" panose="020B0604030504040204" pitchFamily="34" charset="0"/>
                <a:cs typeface="Verdana" panose="020B0604030504040204" pitchFamily="34" charset="0"/>
              </a:defRPr>
            </a:lvl2pPr>
            <a:lvl3pPr>
              <a:defRPr sz="2800">
                <a:latin typeface="Verdana" panose="020B0604030504040204" pitchFamily="34" charset="0"/>
                <a:ea typeface="Verdana" panose="020B0604030504040204" pitchFamily="34" charset="0"/>
                <a:cs typeface="Verdana" panose="020B0604030504040204" pitchFamily="34" charset="0"/>
              </a:defRPr>
            </a:lvl3pPr>
            <a:lvl4pPr>
              <a:defRPr sz="2800">
                <a:latin typeface="Verdana" panose="020B0604030504040204" pitchFamily="34" charset="0"/>
                <a:ea typeface="Verdana" panose="020B0604030504040204" pitchFamily="34" charset="0"/>
                <a:cs typeface="Verdana" panose="020B0604030504040204" pitchFamily="34" charset="0"/>
              </a:defRPr>
            </a:lvl4pPr>
            <a:lvl5pPr>
              <a:defRPr sz="28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B872FB7-52F7-47EC-87D7-765A0F918F4F}" type="datetimeFigureOut">
              <a:rPr lang="fr-BE" smtClean="0"/>
              <a:t>16-11-23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53248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8586" y="320675"/>
            <a:ext cx="10515600" cy="1325563"/>
          </a:xfrm>
          <a:prstGeom prst="rect">
            <a:avLst/>
          </a:prstGeom>
        </p:spPr>
        <p:txBody>
          <a:bodyPr/>
          <a:lstStyle>
            <a:lvl1pPr>
              <a:defRPr b="1">
                <a:solidFill>
                  <a:srgbClr val="002060"/>
                </a:solidFill>
              </a:defRPr>
            </a:lvl1pPr>
          </a:lstStyle>
          <a:p>
            <a:r>
              <a:rPr lang="en-US"/>
              <a:t>Click to edit Master title style</a:t>
            </a:r>
            <a:endParaRPr lang="fr-BE"/>
          </a:p>
        </p:txBody>
      </p:sp>
      <p:sp>
        <p:nvSpPr>
          <p:cNvPr id="3" name="Content Placeholder 2"/>
          <p:cNvSpPr>
            <a:spLocks noGrp="1"/>
          </p:cNvSpPr>
          <p:nvPr>
            <p:ph sz="half" idx="1"/>
          </p:nvPr>
        </p:nvSpPr>
        <p:spPr>
          <a:xfrm>
            <a:off x="838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6172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5B872FB7-52F7-47EC-87D7-765A0F918F4F}" type="datetimeFigureOut">
              <a:rPr lang="fr-BE" smtClean="0"/>
              <a:t>16-11-23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34123468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5463" y="1819791"/>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72FB7-52F7-47EC-87D7-765A0F918F4F}" type="datetimeFigureOut">
              <a:rPr lang="fr-BE" smtClean="0"/>
              <a:t>16-11-23</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06037-44A0-42BA-8800-9704F8DAAE06}" type="slidenum">
              <a:rPr lang="fr-BE" smtClean="0"/>
              <a:t>‹#›</a:t>
            </a:fld>
            <a:endParaRPr lang="fr-BE"/>
          </a:p>
        </p:txBody>
      </p:sp>
      <p:sp>
        <p:nvSpPr>
          <p:cNvPr id="7" name="Title 1">
            <a:extLst>
              <a:ext uri="{FF2B5EF4-FFF2-40B4-BE49-F238E27FC236}">
                <a16:creationId xmlns:a16="http://schemas.microsoft.com/office/drawing/2014/main" id="{88525216-3E7B-4F80-9A3B-A7B36602BEAD}"/>
              </a:ext>
            </a:extLst>
          </p:cNvPr>
          <p:cNvSpPr txBox="1">
            <a:spLocks/>
          </p:cNvSpPr>
          <p:nvPr userDrawn="1"/>
        </p:nvSpPr>
        <p:spPr>
          <a:xfrm>
            <a:off x="172278" y="169082"/>
            <a:ext cx="10410908" cy="1465488"/>
          </a:xfrm>
          <a:prstGeom prst="rect">
            <a:avLst/>
          </a:prstGeom>
        </p:spPr>
        <p:txBody>
          <a:bodyPr anchor="b">
            <a:normAutofit/>
          </a:bodyPr>
          <a:lstStyle>
            <a:lvl1pPr algn="l" defTabSz="914400" rtl="0" eaLnBrk="1" latinLnBrk="0" hangingPunct="1">
              <a:lnSpc>
                <a:spcPct val="90000"/>
              </a:lnSpc>
              <a:spcBef>
                <a:spcPct val="0"/>
              </a:spcBef>
              <a:buNone/>
              <a:defRPr sz="48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endParaRPr lang="fr-BE"/>
          </a:p>
        </p:txBody>
      </p:sp>
      <p:cxnSp>
        <p:nvCxnSpPr>
          <p:cNvPr id="8" name="Straight Connector 7">
            <a:extLst>
              <a:ext uri="{FF2B5EF4-FFF2-40B4-BE49-F238E27FC236}">
                <a16:creationId xmlns:a16="http://schemas.microsoft.com/office/drawing/2014/main" id="{40110929-D99F-4F93-8D79-DA1EE21A6EEC}"/>
              </a:ext>
            </a:extLst>
          </p:cNvPr>
          <p:cNvCxnSpPr/>
          <p:nvPr userDrawn="1"/>
        </p:nvCxnSpPr>
        <p:spPr>
          <a:xfrm>
            <a:off x="0" y="6721475"/>
            <a:ext cx="12192000" cy="0"/>
          </a:xfrm>
          <a:prstGeom prst="line">
            <a:avLst/>
          </a:prstGeom>
          <a:ln w="38100">
            <a:solidFill>
              <a:srgbClr val="0A77B3"/>
            </a:solidFill>
            <a:prstDash val="solid"/>
          </a:ln>
        </p:spPr>
        <p:style>
          <a:lnRef idx="1">
            <a:schemeClr val="accent1"/>
          </a:lnRef>
          <a:fillRef idx="0">
            <a:schemeClr val="accent1"/>
          </a:fillRef>
          <a:effectRef idx="0">
            <a:schemeClr val="accent1"/>
          </a:effectRef>
          <a:fontRef idx="minor">
            <a:schemeClr val="tx1"/>
          </a:fontRef>
        </p:style>
      </p:cxnSp>
      <p:sp>
        <p:nvSpPr>
          <p:cNvPr id="9" name="Title Placeholder 8">
            <a:extLst>
              <a:ext uri="{FF2B5EF4-FFF2-40B4-BE49-F238E27FC236}">
                <a16:creationId xmlns:a16="http://schemas.microsoft.com/office/drawing/2014/main" id="{DC48BE74-70CC-4BC3-8F90-5BF2C2F29983}"/>
              </a:ext>
            </a:extLst>
          </p:cNvPr>
          <p:cNvSpPr>
            <a:spLocks noGrp="1"/>
          </p:cNvSpPr>
          <p:nvPr>
            <p:ph type="title"/>
          </p:nvPr>
        </p:nvSpPr>
        <p:spPr>
          <a:xfrm>
            <a:off x="305463" y="30900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cxnSp>
        <p:nvCxnSpPr>
          <p:cNvPr id="11" name="Straight Connector 10">
            <a:extLst>
              <a:ext uri="{FF2B5EF4-FFF2-40B4-BE49-F238E27FC236}">
                <a16:creationId xmlns:a16="http://schemas.microsoft.com/office/drawing/2014/main" id="{A6037BFE-069D-45AE-AAA2-DBA37783E36D}"/>
              </a:ext>
            </a:extLst>
          </p:cNvPr>
          <p:cNvCxnSpPr/>
          <p:nvPr userDrawn="1"/>
        </p:nvCxnSpPr>
        <p:spPr>
          <a:xfrm>
            <a:off x="0" y="6628342"/>
            <a:ext cx="12192000" cy="0"/>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82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914400" rtl="0" eaLnBrk="1" latinLnBrk="0" hangingPunct="1">
        <a:lnSpc>
          <a:spcPct val="90000"/>
        </a:lnSpc>
        <a:spcBef>
          <a:spcPct val="0"/>
        </a:spcBef>
        <a:buNone/>
        <a:defRPr sz="4400"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einstitutionalisationdotcom.files.wordpress.com/2020/05/eeg-di-report-2020-1.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df-feph.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social/main.jsp?catId=1484&amp;langId=en" TargetMode="External"/><Relationship Id="rId2" Type="http://schemas.openxmlformats.org/officeDocument/2006/relationships/hyperlink" Target="https://www.edf-feph.org/content/uploads/2023/02/UNSR-Report-on-visit-to-Europe.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88954"/>
            <a:ext cx="9144000" cy="1277126"/>
          </a:xfrm>
        </p:spPr>
        <p:txBody>
          <a:bodyPr>
            <a:normAutofit fontScale="90000"/>
          </a:bodyPr>
          <a:lstStyle/>
          <a:p>
            <a:pPr algn="ctr"/>
            <a:r>
              <a:rPr lang="fr-BE" b="1"/>
              <a:t>De-institutionnalisation in the European Union</a:t>
            </a:r>
          </a:p>
        </p:txBody>
      </p:sp>
      <p:sp>
        <p:nvSpPr>
          <p:cNvPr id="3" name="Subtitle 2"/>
          <p:cNvSpPr>
            <a:spLocks noGrp="1"/>
          </p:cNvSpPr>
          <p:nvPr>
            <p:ph type="subTitle" idx="1"/>
          </p:nvPr>
        </p:nvSpPr>
        <p:spPr>
          <a:xfrm>
            <a:off x="1524000" y="4816046"/>
            <a:ext cx="9144000" cy="1168476"/>
          </a:xfrm>
        </p:spPr>
        <p:txBody>
          <a:bodyPr>
            <a:normAutofit/>
          </a:bodyPr>
          <a:lstStyle/>
          <a:p>
            <a:r>
              <a:rPr lang="en-US"/>
              <a:t>November 16</a:t>
            </a:r>
            <a:r>
              <a:rPr lang="en-US" baseline="30000"/>
              <a:t>th</a:t>
            </a:r>
            <a:r>
              <a:rPr lang="en-US"/>
              <a:t> 2023</a:t>
            </a:r>
            <a:endParaRPr lang="en-GB" sz="2800"/>
          </a:p>
        </p:txBody>
      </p:sp>
      <p:pic>
        <p:nvPicPr>
          <p:cNvPr id="6" name="Picture 5" descr="European disability forum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420" y="967484"/>
            <a:ext cx="1872108" cy="2071504"/>
          </a:xfrm>
          <a:prstGeom prst="rect">
            <a:avLst/>
          </a:prstGeom>
        </p:spPr>
      </p:pic>
    </p:spTree>
    <p:extLst>
      <p:ext uri="{BB962C8B-B14F-4D97-AF65-F5344CB8AC3E}">
        <p14:creationId xmlns:p14="http://schemas.microsoft.com/office/powerpoint/2010/main" val="418107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670C-DC8D-F934-A547-36468C2C2C43}"/>
              </a:ext>
            </a:extLst>
          </p:cNvPr>
          <p:cNvSpPr>
            <a:spLocks noGrp="1"/>
          </p:cNvSpPr>
          <p:nvPr>
            <p:ph type="title"/>
          </p:nvPr>
        </p:nvSpPr>
        <p:spPr/>
        <p:txBody>
          <a:bodyPr/>
          <a:lstStyle/>
          <a:p>
            <a:r>
              <a:rPr lang="en-GB"/>
              <a:t>Human rights issues we observe</a:t>
            </a:r>
          </a:p>
        </p:txBody>
      </p:sp>
      <p:sp>
        <p:nvSpPr>
          <p:cNvPr id="3" name="Content Placeholder 2">
            <a:extLst>
              <a:ext uri="{FF2B5EF4-FFF2-40B4-BE49-F238E27FC236}">
                <a16:creationId xmlns:a16="http://schemas.microsoft.com/office/drawing/2014/main" id="{B2AB1C32-9B79-C124-5972-E74452A3CDCC}"/>
              </a:ext>
            </a:extLst>
          </p:cNvPr>
          <p:cNvSpPr>
            <a:spLocks noGrp="1"/>
          </p:cNvSpPr>
          <p:nvPr>
            <p:ph idx="1"/>
          </p:nvPr>
        </p:nvSpPr>
        <p:spPr/>
        <p:txBody>
          <a:bodyPr>
            <a:normAutofit lnSpcReduction="10000"/>
          </a:bodyPr>
          <a:lstStyle/>
          <a:p>
            <a:pPr marL="0" indent="0">
              <a:lnSpc>
                <a:spcPct val="150000"/>
              </a:lnSpc>
              <a:buNone/>
            </a:pPr>
            <a:r>
              <a:rPr lang="en-GB" sz="2400"/>
              <a:t>Persistently:</a:t>
            </a:r>
          </a:p>
          <a:p>
            <a:pPr algn="just">
              <a:lnSpc>
                <a:spcPct val="150000"/>
              </a:lnSpc>
              <a:spcAft>
                <a:spcPts val="600"/>
              </a:spcAft>
            </a:pPr>
            <a:r>
              <a:rPr lang="en-GB" sz="2400">
                <a:effectLst/>
                <a:latin typeface="Arial" panose="020B0604020202020204" pitchFamily="34" charset="0"/>
                <a:ea typeface="SimSun" panose="02010600030101010101" pitchFamily="2" charset="-122"/>
              </a:rPr>
              <a:t>Denial of choice over one’s life</a:t>
            </a:r>
            <a:endParaRPr lang="en-GB" sz="2400">
              <a:effectLst/>
              <a:latin typeface="Times New Roman" panose="02020603050405020304" pitchFamily="18" charset="0"/>
              <a:ea typeface="SimSun" panose="02010600030101010101" pitchFamily="2" charset="-122"/>
            </a:endParaRPr>
          </a:p>
          <a:p>
            <a:pPr algn="just">
              <a:lnSpc>
                <a:spcPct val="150000"/>
              </a:lnSpc>
              <a:spcAft>
                <a:spcPts val="600"/>
              </a:spcAft>
            </a:pPr>
            <a:r>
              <a:rPr lang="en-GB" sz="2400">
                <a:effectLst/>
                <a:latin typeface="Arial" panose="020B0604020202020204" pitchFamily="34" charset="0"/>
                <a:ea typeface="SimSun" panose="02010600030101010101" pitchFamily="2" charset="-122"/>
              </a:rPr>
              <a:t>Not allowed to see who they want</a:t>
            </a:r>
            <a:endParaRPr lang="en-GB" sz="2400">
              <a:effectLst/>
              <a:latin typeface="Times New Roman" panose="02020603050405020304" pitchFamily="18" charset="0"/>
              <a:ea typeface="SimSun" panose="02010600030101010101" pitchFamily="2" charset="-122"/>
            </a:endParaRPr>
          </a:p>
          <a:p>
            <a:pPr algn="just">
              <a:lnSpc>
                <a:spcPct val="150000"/>
              </a:lnSpc>
              <a:spcAft>
                <a:spcPts val="600"/>
              </a:spcAft>
            </a:pPr>
            <a:r>
              <a:rPr lang="en-GB" sz="2400">
                <a:effectLst/>
                <a:latin typeface="Arial" panose="020B0604020202020204" pitchFamily="34" charset="0"/>
                <a:ea typeface="SimSun" panose="02010600030101010101" pitchFamily="2" charset="-122"/>
              </a:rPr>
              <a:t>Restrictions over having guests</a:t>
            </a:r>
            <a:endParaRPr lang="en-GB" sz="2400">
              <a:effectLst/>
              <a:latin typeface="Times New Roman" panose="02020603050405020304" pitchFamily="18" charset="0"/>
              <a:ea typeface="SimSun" panose="02010600030101010101" pitchFamily="2" charset="-122"/>
            </a:endParaRPr>
          </a:p>
          <a:p>
            <a:pPr algn="just">
              <a:lnSpc>
                <a:spcPct val="150000"/>
              </a:lnSpc>
              <a:spcAft>
                <a:spcPts val="600"/>
              </a:spcAft>
            </a:pPr>
            <a:r>
              <a:rPr lang="en-GB" sz="2400">
                <a:effectLst/>
                <a:latin typeface="Arial" panose="020B0604020202020204" pitchFamily="34" charset="0"/>
                <a:ea typeface="SimSun" panose="02010600030101010101" pitchFamily="2" charset="-122"/>
              </a:rPr>
              <a:t>Denied ability to form meaningful relationships</a:t>
            </a:r>
            <a:endParaRPr lang="en-GB" sz="2400">
              <a:effectLst/>
              <a:latin typeface="Times New Roman" panose="02020603050405020304" pitchFamily="18" charset="0"/>
              <a:ea typeface="SimSun" panose="02010600030101010101" pitchFamily="2" charset="-122"/>
            </a:endParaRPr>
          </a:p>
          <a:p>
            <a:pPr algn="just">
              <a:lnSpc>
                <a:spcPct val="150000"/>
              </a:lnSpc>
              <a:spcAft>
                <a:spcPts val="600"/>
              </a:spcAft>
            </a:pPr>
            <a:r>
              <a:rPr lang="en-GB" sz="2400">
                <a:effectLst/>
                <a:latin typeface="Arial" panose="020B0604020202020204" pitchFamily="34" charset="0"/>
                <a:ea typeface="SimSun" panose="02010600030101010101" pitchFamily="2" charset="-122"/>
              </a:rPr>
              <a:t>Compelled to partake in certain activities </a:t>
            </a:r>
            <a:endParaRPr lang="en-GB" sz="2400">
              <a:effectLst/>
              <a:latin typeface="Times New Roman" panose="02020603050405020304" pitchFamily="18" charset="0"/>
              <a:ea typeface="SimSun" panose="02010600030101010101" pitchFamily="2" charset="-122"/>
            </a:endParaRPr>
          </a:p>
          <a:p>
            <a:pPr marL="0" indent="0">
              <a:buNone/>
            </a:pPr>
            <a:endParaRPr lang="en-GB"/>
          </a:p>
        </p:txBody>
      </p:sp>
      <p:pic>
        <p:nvPicPr>
          <p:cNvPr id="5" name="Picture 4">
            <a:extLst>
              <a:ext uri="{FF2B5EF4-FFF2-40B4-BE49-F238E27FC236}">
                <a16:creationId xmlns:a16="http://schemas.microsoft.com/office/drawing/2014/main" id="{A11D100A-DA1F-741E-F9B1-BE2CB2E8DA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76436" y="1637629"/>
            <a:ext cx="6237763" cy="2852737"/>
          </a:xfrm>
          <a:prstGeom prst="rect">
            <a:avLst/>
          </a:prstGeom>
        </p:spPr>
      </p:pic>
    </p:spTree>
    <p:extLst>
      <p:ext uri="{BB962C8B-B14F-4D97-AF65-F5344CB8AC3E}">
        <p14:creationId xmlns:p14="http://schemas.microsoft.com/office/powerpoint/2010/main" val="3323479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670C-DC8D-F934-A547-36468C2C2C43}"/>
              </a:ext>
            </a:extLst>
          </p:cNvPr>
          <p:cNvSpPr>
            <a:spLocks noGrp="1"/>
          </p:cNvSpPr>
          <p:nvPr>
            <p:ph type="title"/>
          </p:nvPr>
        </p:nvSpPr>
        <p:spPr>
          <a:xfrm>
            <a:off x="305462" y="312066"/>
            <a:ext cx="11311573" cy="1325563"/>
          </a:xfrm>
        </p:spPr>
        <p:txBody>
          <a:bodyPr/>
          <a:lstStyle/>
          <a:p>
            <a:r>
              <a:rPr lang="en-GB"/>
              <a:t>Human rights issues we observe II</a:t>
            </a:r>
          </a:p>
        </p:txBody>
      </p:sp>
      <p:sp>
        <p:nvSpPr>
          <p:cNvPr id="3" name="Content Placeholder 2">
            <a:extLst>
              <a:ext uri="{FF2B5EF4-FFF2-40B4-BE49-F238E27FC236}">
                <a16:creationId xmlns:a16="http://schemas.microsoft.com/office/drawing/2014/main" id="{B2AB1C32-9B79-C124-5972-E74452A3CDCC}"/>
              </a:ext>
            </a:extLst>
          </p:cNvPr>
          <p:cNvSpPr>
            <a:spLocks noGrp="1"/>
          </p:cNvSpPr>
          <p:nvPr>
            <p:ph idx="1"/>
          </p:nvPr>
        </p:nvSpPr>
        <p:spPr>
          <a:xfrm>
            <a:off x="508663" y="2022991"/>
            <a:ext cx="7593937" cy="3552309"/>
          </a:xfrm>
        </p:spPr>
        <p:txBody>
          <a:bodyPr/>
          <a:lstStyle/>
          <a:p>
            <a:pPr algn="just">
              <a:lnSpc>
                <a:spcPct val="105000"/>
              </a:lnSpc>
              <a:spcAft>
                <a:spcPts val="600"/>
              </a:spcAft>
            </a:pPr>
            <a:r>
              <a:rPr lang="en-GB">
                <a:effectLst/>
                <a:latin typeface="Arial" panose="020B0604020202020204" pitchFamily="34" charset="0"/>
                <a:ea typeface="SimSun" panose="02010600030101010101" pitchFamily="2" charset="-122"/>
              </a:rPr>
              <a:t>In some cases institutions can become sources of sever abuses, violence, sexual assault, and even forced sterilisation.</a:t>
            </a:r>
            <a:endParaRPr lang="en-GB">
              <a:effectLst/>
              <a:latin typeface="Times New Roman" panose="02020603050405020304" pitchFamily="18" charset="0"/>
              <a:ea typeface="SimSun" panose="02010600030101010101" pitchFamily="2" charset="-122"/>
            </a:endParaRPr>
          </a:p>
          <a:p>
            <a:pPr algn="just">
              <a:lnSpc>
                <a:spcPct val="105000"/>
              </a:lnSpc>
              <a:spcAft>
                <a:spcPts val="600"/>
              </a:spcAft>
            </a:pPr>
            <a:r>
              <a:rPr lang="en-GB">
                <a:effectLst/>
                <a:latin typeface="Arial" panose="020B0604020202020204" pitchFamily="34" charset="0"/>
                <a:ea typeface="SimSun" panose="02010600030101010101" pitchFamily="2" charset="-122"/>
              </a:rPr>
              <a:t>Children in institutions lack support for their development and are more likely to be outside of education</a:t>
            </a:r>
            <a:endParaRPr lang="en-GB">
              <a:effectLst/>
              <a:latin typeface="Times New Roman" panose="02020603050405020304" pitchFamily="18" charset="0"/>
              <a:ea typeface="SimSun" panose="02010600030101010101" pitchFamily="2" charset="-122"/>
            </a:endParaRPr>
          </a:p>
          <a:p>
            <a:pPr marL="0" indent="0">
              <a:buNone/>
            </a:pPr>
            <a:endParaRPr lang="en-GB"/>
          </a:p>
        </p:txBody>
      </p:sp>
      <p:pic>
        <p:nvPicPr>
          <p:cNvPr id="5" name="Picture 4">
            <a:extLst>
              <a:ext uri="{FF2B5EF4-FFF2-40B4-BE49-F238E27FC236}">
                <a16:creationId xmlns:a16="http://schemas.microsoft.com/office/drawing/2014/main" id="{F260EA16-44B1-8128-16EF-F2351215EBF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04212" y="2308341"/>
            <a:ext cx="2859088" cy="2727752"/>
          </a:xfrm>
          <a:prstGeom prst="rect">
            <a:avLst/>
          </a:prstGeom>
        </p:spPr>
      </p:pic>
    </p:spTree>
    <p:extLst>
      <p:ext uri="{BB962C8B-B14F-4D97-AF65-F5344CB8AC3E}">
        <p14:creationId xmlns:p14="http://schemas.microsoft.com/office/powerpoint/2010/main" val="650407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1D7E-964F-EA09-B2C8-2FA5FF960BBB}"/>
              </a:ext>
            </a:extLst>
          </p:cNvPr>
          <p:cNvSpPr>
            <a:spLocks noGrp="1"/>
          </p:cNvSpPr>
          <p:nvPr>
            <p:ph type="title"/>
          </p:nvPr>
        </p:nvSpPr>
        <p:spPr>
          <a:xfrm>
            <a:off x="1517981" y="2319337"/>
            <a:ext cx="9156037" cy="1325563"/>
          </a:xfrm>
        </p:spPr>
        <p:txBody>
          <a:bodyPr/>
          <a:lstStyle/>
          <a:p>
            <a:pPr algn="ctr"/>
            <a:r>
              <a:rPr lang="en-GB"/>
              <a:t>Institutions in the EU using EU money</a:t>
            </a:r>
          </a:p>
        </p:txBody>
      </p:sp>
    </p:spTree>
    <p:extLst>
      <p:ext uri="{BB962C8B-B14F-4D97-AF65-F5344CB8AC3E}">
        <p14:creationId xmlns:p14="http://schemas.microsoft.com/office/powerpoint/2010/main" val="17895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9B6C-E213-149F-9E85-8816CB17A0A0}"/>
              </a:ext>
            </a:extLst>
          </p:cNvPr>
          <p:cNvSpPr>
            <a:spLocks noGrp="1"/>
          </p:cNvSpPr>
          <p:nvPr>
            <p:ph type="title"/>
          </p:nvPr>
        </p:nvSpPr>
        <p:spPr>
          <a:xfrm>
            <a:off x="305463" y="-1325563"/>
            <a:ext cx="10515600" cy="1325563"/>
          </a:xfrm>
        </p:spPr>
        <p:txBody>
          <a:bodyPr vert="horz" lIns="91440" tIns="45720" rIns="91440" bIns="45720" rtlCol="0" anchor="b">
            <a:normAutofit fontScale="90000"/>
          </a:bodyPr>
          <a:lstStyle/>
          <a:p>
            <a:r>
              <a:rPr lang="en-US"/>
              <a:t>Innovative institution Home sweet home in Lodz, </a:t>
            </a:r>
            <a:r>
              <a:rPr lang="en-US" err="1"/>
              <a:t>Lodzkie</a:t>
            </a:r>
            <a:br>
              <a:rPr lang="en-US"/>
            </a:br>
            <a:endParaRPr lang="en-GB"/>
          </a:p>
        </p:txBody>
      </p:sp>
      <p:pic>
        <p:nvPicPr>
          <p:cNvPr id="4" name="Picture 3">
            <a:extLst>
              <a:ext uri="{FF2B5EF4-FFF2-40B4-BE49-F238E27FC236}">
                <a16:creationId xmlns:a16="http://schemas.microsoft.com/office/drawing/2014/main" id="{79389400-B9AB-6F6D-13FD-6FD2024C2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930400" y="169933"/>
            <a:ext cx="8331200" cy="6251152"/>
          </a:xfrm>
          <a:prstGeom prst="rect">
            <a:avLst/>
          </a:prstGeom>
        </p:spPr>
      </p:pic>
    </p:spTree>
    <p:extLst>
      <p:ext uri="{BB962C8B-B14F-4D97-AF65-F5344CB8AC3E}">
        <p14:creationId xmlns:p14="http://schemas.microsoft.com/office/powerpoint/2010/main" val="3543351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02F3E9-57D5-6307-1562-8C8CB113438E}"/>
              </a:ext>
            </a:extLst>
          </p:cNvPr>
          <p:cNvSpPr>
            <a:spLocks noGrp="1"/>
          </p:cNvSpPr>
          <p:nvPr>
            <p:ph type="title" idx="4294967295"/>
          </p:nvPr>
        </p:nvSpPr>
        <p:spPr>
          <a:xfrm>
            <a:off x="369888" y="471488"/>
            <a:ext cx="4191000" cy="5873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Austria : Upper Tyrol</a:t>
            </a:r>
          </a:p>
        </p:txBody>
      </p:sp>
      <p:pic>
        <p:nvPicPr>
          <p:cNvPr id="4" name="Picture 3">
            <a:extLst>
              <a:ext uri="{FF2B5EF4-FFF2-40B4-BE49-F238E27FC236}">
                <a16:creationId xmlns:a16="http://schemas.microsoft.com/office/drawing/2014/main" id="{648DD2EC-3DDC-0DCE-3DD1-9589E28DEB1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011" y="1022592"/>
            <a:ext cx="7146089" cy="5363154"/>
          </a:xfrm>
          <a:prstGeom prst="rect">
            <a:avLst/>
          </a:prstGeom>
        </p:spPr>
      </p:pic>
    </p:spTree>
    <p:extLst>
      <p:ext uri="{BB962C8B-B14F-4D97-AF65-F5344CB8AC3E}">
        <p14:creationId xmlns:p14="http://schemas.microsoft.com/office/powerpoint/2010/main" val="336934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F807C4-F2FC-7674-63CC-82DF3A339EB3}"/>
              </a:ext>
            </a:extLst>
          </p:cNvPr>
          <p:cNvSpPr>
            <a:spLocks noGrp="1"/>
          </p:cNvSpPr>
          <p:nvPr>
            <p:ph type="title" idx="4294967295"/>
          </p:nvPr>
        </p:nvSpPr>
        <p:spPr>
          <a:xfrm>
            <a:off x="449263" y="220663"/>
            <a:ext cx="10515600" cy="504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Portugal Azores</a:t>
            </a:r>
          </a:p>
        </p:txBody>
      </p:sp>
      <p:pic>
        <p:nvPicPr>
          <p:cNvPr id="4" name="Picture 3">
            <a:extLst>
              <a:ext uri="{FF2B5EF4-FFF2-40B4-BE49-F238E27FC236}">
                <a16:creationId xmlns:a16="http://schemas.microsoft.com/office/drawing/2014/main" id="{A69D4492-E1AF-C791-FE31-5BEEEEAB07F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984" y="741453"/>
            <a:ext cx="9030032" cy="5896617"/>
          </a:xfrm>
          <a:prstGeom prst="rect">
            <a:avLst/>
          </a:prstGeom>
        </p:spPr>
      </p:pic>
    </p:spTree>
    <p:extLst>
      <p:ext uri="{BB962C8B-B14F-4D97-AF65-F5344CB8AC3E}">
        <p14:creationId xmlns:p14="http://schemas.microsoft.com/office/powerpoint/2010/main" val="1425454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B71F-8300-15E9-B493-8C21D7C6B678}"/>
              </a:ext>
            </a:extLst>
          </p:cNvPr>
          <p:cNvSpPr>
            <a:spLocks noGrp="1"/>
          </p:cNvSpPr>
          <p:nvPr>
            <p:ph type="title"/>
          </p:nvPr>
        </p:nvSpPr>
        <p:spPr/>
        <p:txBody>
          <a:bodyPr/>
          <a:lstStyle/>
          <a:p>
            <a:r>
              <a:rPr lang="en-GB"/>
              <a:t>Green flags: Things worth investing in</a:t>
            </a:r>
          </a:p>
        </p:txBody>
      </p:sp>
      <p:sp>
        <p:nvSpPr>
          <p:cNvPr id="3" name="Content Placeholder 2">
            <a:extLst>
              <a:ext uri="{FF2B5EF4-FFF2-40B4-BE49-F238E27FC236}">
                <a16:creationId xmlns:a16="http://schemas.microsoft.com/office/drawing/2014/main" id="{621BD2EA-21AC-F219-51F8-BBA58B136DB7}"/>
              </a:ext>
            </a:extLst>
          </p:cNvPr>
          <p:cNvSpPr>
            <a:spLocks noGrp="1"/>
          </p:cNvSpPr>
          <p:nvPr>
            <p:ph idx="1"/>
          </p:nvPr>
        </p:nvSpPr>
        <p:spPr/>
        <p:txBody>
          <a:bodyPr/>
          <a:lstStyle/>
          <a:p>
            <a:pPr marL="0" indent="0">
              <a:lnSpc>
                <a:spcPct val="107000"/>
              </a:lnSpc>
              <a:spcAft>
                <a:spcPts val="800"/>
              </a:spcAft>
              <a:buNone/>
            </a:pPr>
            <a:r>
              <a:rPr lang="en-GB" sz="2400" b="1" kern="100">
                <a:effectLst/>
                <a:latin typeface="Arial" panose="020B0604020202020204" pitchFamily="34" charset="0"/>
                <a:ea typeface="Calibri" panose="020F0502020204030204" pitchFamily="34" charset="0"/>
                <a:cs typeface="Times New Roman" panose="02020603050405020304" pitchFamily="18" charset="0"/>
              </a:rPr>
              <a:t>A) Services that give the service user control over their own life</a:t>
            </a:r>
            <a:endParaRPr lang="en-GB" sz="2400" b="1"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kern="100">
                <a:effectLst/>
                <a:latin typeface="Arial" panose="020B0604020202020204" pitchFamily="34" charset="0"/>
                <a:ea typeface="Calibri" panose="020F0502020204030204" pitchFamily="34" charset="0"/>
                <a:cs typeface="Times New Roman" panose="02020603050405020304" pitchFamily="18" charset="0"/>
              </a:rPr>
              <a:t>The person must be able to decide where and with whom they live</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kern="100">
                <a:effectLst/>
                <a:latin typeface="Arial" panose="020B0604020202020204" pitchFamily="34" charset="0"/>
                <a:ea typeface="Calibri" panose="020F0502020204030204" pitchFamily="34" charset="0"/>
                <a:cs typeface="Times New Roman" panose="02020603050405020304" pitchFamily="18" charset="0"/>
              </a:rPr>
              <a:t>Each locality should have on offer a sufficient range of different types of services and ensure the accessibility of mainstream services, to respect the right to choose of the service user</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2400" kern="100">
                <a:effectLst/>
                <a:latin typeface="Arial" panose="020B0604020202020204" pitchFamily="34" charset="0"/>
                <a:ea typeface="Calibri" panose="020F0502020204030204" pitchFamily="34" charset="0"/>
                <a:cs typeface="Times New Roman" panose="02020603050405020304" pitchFamily="18" charset="0"/>
              </a:rPr>
              <a:t>The services on offer should include personal assistance for those in need, ensuring that the level of personal assistance provided meets each person’s needs for support.</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a:p>
        </p:txBody>
      </p:sp>
      <p:pic>
        <p:nvPicPr>
          <p:cNvPr id="5" name="Picture 4">
            <a:extLst>
              <a:ext uri="{FF2B5EF4-FFF2-40B4-BE49-F238E27FC236}">
                <a16:creationId xmlns:a16="http://schemas.microsoft.com/office/drawing/2014/main" id="{7441A4D1-E656-EFB4-1A60-1F723248A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75546">
            <a:off x="9231310" y="260426"/>
            <a:ext cx="1721050" cy="1426013"/>
          </a:xfrm>
          <a:prstGeom prst="rect">
            <a:avLst/>
          </a:prstGeom>
        </p:spPr>
      </p:pic>
    </p:spTree>
    <p:extLst>
      <p:ext uri="{BB962C8B-B14F-4D97-AF65-F5344CB8AC3E}">
        <p14:creationId xmlns:p14="http://schemas.microsoft.com/office/powerpoint/2010/main" val="1144842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B71F-8300-15E9-B493-8C21D7C6B678}"/>
              </a:ext>
            </a:extLst>
          </p:cNvPr>
          <p:cNvSpPr>
            <a:spLocks noGrp="1"/>
          </p:cNvSpPr>
          <p:nvPr>
            <p:ph type="title"/>
          </p:nvPr>
        </p:nvSpPr>
        <p:spPr/>
        <p:txBody>
          <a:bodyPr/>
          <a:lstStyle/>
          <a:p>
            <a:r>
              <a:rPr lang="en-GB"/>
              <a:t>Green flags II</a:t>
            </a:r>
          </a:p>
        </p:txBody>
      </p:sp>
      <p:sp>
        <p:nvSpPr>
          <p:cNvPr id="3" name="Content Placeholder 2">
            <a:extLst>
              <a:ext uri="{FF2B5EF4-FFF2-40B4-BE49-F238E27FC236}">
                <a16:creationId xmlns:a16="http://schemas.microsoft.com/office/drawing/2014/main" id="{621BD2EA-21AC-F219-51F8-BBA58B136DB7}"/>
              </a:ext>
            </a:extLst>
          </p:cNvPr>
          <p:cNvSpPr>
            <a:spLocks noGrp="1"/>
          </p:cNvSpPr>
          <p:nvPr>
            <p:ph idx="1"/>
          </p:nvPr>
        </p:nvSpPr>
        <p:spPr>
          <a:xfrm>
            <a:off x="305463" y="1819791"/>
            <a:ext cx="7682837" cy="4415909"/>
          </a:xfrm>
        </p:spPr>
        <p:txBody>
          <a:bodyPr>
            <a:normAutofit/>
          </a:bodyPr>
          <a:lstStyle/>
          <a:p>
            <a:pPr marL="342900" lvl="0" indent="-342900">
              <a:lnSpc>
                <a:spcPct val="107000"/>
              </a:lnSpc>
              <a:buFont typeface="+mj-lt"/>
              <a:buAutoNum type="arabicPeriod" startAt="4"/>
            </a:pPr>
            <a:r>
              <a:rPr lang="en-GB" sz="2400" kern="100">
                <a:effectLst/>
                <a:latin typeface="Arial" panose="020B0604020202020204" pitchFamily="34" charset="0"/>
                <a:ea typeface="Calibri" panose="020F0502020204030204" pitchFamily="34" charset="0"/>
                <a:cs typeface="Times New Roman" panose="02020603050405020304" pitchFamily="18" charset="0"/>
              </a:rPr>
              <a:t>The budget available for assistance should be delivered directly to the person who then uses the service</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4"/>
            </a:pPr>
            <a:r>
              <a:rPr lang="en-GB" sz="2400" kern="100">
                <a:effectLst/>
                <a:latin typeface="Arial" panose="020B0604020202020204" pitchFamily="34" charset="0"/>
                <a:ea typeface="Calibri" panose="020F0502020204030204" pitchFamily="34" charset="0"/>
                <a:cs typeface="Times New Roman" panose="02020603050405020304" pitchFamily="18" charset="0"/>
              </a:rPr>
              <a:t>Peer support can be offered, as well as forms of supported decision-making for people requiring support in making choices about their living arrangements </a:t>
            </a:r>
          </a:p>
          <a:p>
            <a:pPr marL="0" indent="0">
              <a:buNone/>
            </a:pPr>
            <a:endParaRPr lang="en-GB"/>
          </a:p>
        </p:txBody>
      </p:sp>
      <p:pic>
        <p:nvPicPr>
          <p:cNvPr id="4" name="Picture 3">
            <a:extLst>
              <a:ext uri="{FF2B5EF4-FFF2-40B4-BE49-F238E27FC236}">
                <a16:creationId xmlns:a16="http://schemas.microsoft.com/office/drawing/2014/main" id="{6528572C-21A0-9EF5-CB1E-ABCF8CB9C14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75546">
            <a:off x="9231310" y="260426"/>
            <a:ext cx="1721050" cy="1426013"/>
          </a:xfrm>
          <a:prstGeom prst="rect">
            <a:avLst/>
          </a:prstGeom>
        </p:spPr>
      </p:pic>
      <p:pic>
        <p:nvPicPr>
          <p:cNvPr id="6" name="Picture 5">
            <a:extLst>
              <a:ext uri="{FF2B5EF4-FFF2-40B4-BE49-F238E27FC236}">
                <a16:creationId xmlns:a16="http://schemas.microsoft.com/office/drawing/2014/main" id="{BA5B2356-668E-743D-23F2-93F46359A9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27912" y="2336800"/>
            <a:ext cx="4067175" cy="3429000"/>
          </a:xfrm>
          <a:prstGeom prst="rect">
            <a:avLst/>
          </a:prstGeom>
        </p:spPr>
      </p:pic>
    </p:spTree>
    <p:extLst>
      <p:ext uri="{BB962C8B-B14F-4D97-AF65-F5344CB8AC3E}">
        <p14:creationId xmlns:p14="http://schemas.microsoft.com/office/powerpoint/2010/main" val="816259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B71F-8300-15E9-B493-8C21D7C6B678}"/>
              </a:ext>
            </a:extLst>
          </p:cNvPr>
          <p:cNvSpPr>
            <a:spLocks noGrp="1"/>
          </p:cNvSpPr>
          <p:nvPr>
            <p:ph type="title"/>
          </p:nvPr>
        </p:nvSpPr>
        <p:spPr/>
        <p:txBody>
          <a:bodyPr/>
          <a:lstStyle/>
          <a:p>
            <a:r>
              <a:rPr lang="en-GB"/>
              <a:t>Green flags III</a:t>
            </a:r>
          </a:p>
        </p:txBody>
      </p:sp>
      <p:sp>
        <p:nvSpPr>
          <p:cNvPr id="3" name="Content Placeholder 2">
            <a:extLst>
              <a:ext uri="{FF2B5EF4-FFF2-40B4-BE49-F238E27FC236}">
                <a16:creationId xmlns:a16="http://schemas.microsoft.com/office/drawing/2014/main" id="{621BD2EA-21AC-F219-51F8-BBA58B136DB7}"/>
              </a:ext>
            </a:extLst>
          </p:cNvPr>
          <p:cNvSpPr>
            <a:spLocks noGrp="1"/>
          </p:cNvSpPr>
          <p:nvPr>
            <p:ph idx="1"/>
          </p:nvPr>
        </p:nvSpPr>
        <p:spPr>
          <a:xfrm>
            <a:off x="3427674" y="1637628"/>
            <a:ext cx="8458863" cy="4775871"/>
          </a:xfrm>
        </p:spPr>
        <p:txBody>
          <a:bodyPr>
            <a:normAutofit/>
          </a:bodyPr>
          <a:lstStyle/>
          <a:p>
            <a:pPr marL="0" indent="0">
              <a:lnSpc>
                <a:spcPct val="107000"/>
              </a:lnSpc>
              <a:spcAft>
                <a:spcPts val="800"/>
              </a:spcAft>
              <a:buNone/>
            </a:pPr>
            <a:r>
              <a:rPr lang="en-GB" sz="2400" b="1" kern="100">
                <a:effectLst/>
                <a:latin typeface="Arial" panose="020B0604020202020204" pitchFamily="34" charset="0"/>
                <a:ea typeface="Calibri" panose="020F0502020204030204" pitchFamily="34" charset="0"/>
                <a:cs typeface="Times New Roman" panose="02020603050405020304" pitchFamily="18" charset="0"/>
              </a:rPr>
              <a:t>B. The location of the service must not result in the person being more segregated or cut off from their community</a:t>
            </a:r>
            <a:endParaRPr lang="en-GB" sz="2400" b="1" kern="1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400" kern="100">
                <a:effectLst/>
                <a:latin typeface="Arial" panose="020B0604020202020204" pitchFamily="34" charset="0"/>
                <a:ea typeface="Calibri" panose="020F0502020204030204" pitchFamily="34" charset="0"/>
                <a:cs typeface="Times New Roman" panose="02020603050405020304" pitchFamily="18" charset="0"/>
              </a:rPr>
              <a:t>1. A person living in regular housing, such as in an apartment block or a house, with support provided to live there if required. </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400" kern="100">
                <a:effectLst/>
                <a:latin typeface="Arial" panose="020B0604020202020204" pitchFamily="34" charset="0"/>
                <a:ea typeface="Calibri" panose="020F0502020204030204" pitchFamily="34" charset="0"/>
                <a:cs typeface="Times New Roman" panose="02020603050405020304" pitchFamily="18" charset="0"/>
              </a:rPr>
              <a:t>2. The provision of housing (contract with a regular landlord or the service provider overseeing the provision of personalised accommodation) not being tied directly to the support services a person receives.</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a:p>
        </p:txBody>
      </p:sp>
      <p:pic>
        <p:nvPicPr>
          <p:cNvPr id="4" name="Picture 3">
            <a:extLst>
              <a:ext uri="{FF2B5EF4-FFF2-40B4-BE49-F238E27FC236}">
                <a16:creationId xmlns:a16="http://schemas.microsoft.com/office/drawing/2014/main" id="{B33A289F-687D-E0B3-FD3A-948AE8D17F0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75546">
            <a:off x="9231310" y="260426"/>
            <a:ext cx="1721050" cy="1426013"/>
          </a:xfrm>
          <a:prstGeom prst="rect">
            <a:avLst/>
          </a:prstGeom>
        </p:spPr>
      </p:pic>
      <p:pic>
        <p:nvPicPr>
          <p:cNvPr id="6" name="Picture 5">
            <a:extLst>
              <a:ext uri="{FF2B5EF4-FFF2-40B4-BE49-F238E27FC236}">
                <a16:creationId xmlns:a16="http://schemas.microsoft.com/office/drawing/2014/main" id="{4B206062-C5F8-FF7D-CF90-9B2F3D2384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5763" y="2205037"/>
            <a:ext cx="2905125" cy="2981325"/>
          </a:xfrm>
          <a:prstGeom prst="rect">
            <a:avLst/>
          </a:prstGeom>
        </p:spPr>
      </p:pic>
    </p:spTree>
    <p:extLst>
      <p:ext uri="{BB962C8B-B14F-4D97-AF65-F5344CB8AC3E}">
        <p14:creationId xmlns:p14="http://schemas.microsoft.com/office/powerpoint/2010/main" val="1891661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B71F-8300-15E9-B493-8C21D7C6B678}"/>
              </a:ext>
            </a:extLst>
          </p:cNvPr>
          <p:cNvSpPr>
            <a:spLocks noGrp="1"/>
          </p:cNvSpPr>
          <p:nvPr>
            <p:ph type="title"/>
          </p:nvPr>
        </p:nvSpPr>
        <p:spPr/>
        <p:txBody>
          <a:bodyPr/>
          <a:lstStyle/>
          <a:p>
            <a:r>
              <a:rPr lang="en-GB"/>
              <a:t>Green flags IV</a:t>
            </a:r>
          </a:p>
        </p:txBody>
      </p:sp>
      <p:sp>
        <p:nvSpPr>
          <p:cNvPr id="3" name="Content Placeholder 2">
            <a:extLst>
              <a:ext uri="{FF2B5EF4-FFF2-40B4-BE49-F238E27FC236}">
                <a16:creationId xmlns:a16="http://schemas.microsoft.com/office/drawing/2014/main" id="{621BD2EA-21AC-F219-51F8-BBA58B136DB7}"/>
              </a:ext>
            </a:extLst>
          </p:cNvPr>
          <p:cNvSpPr>
            <a:spLocks noGrp="1"/>
          </p:cNvSpPr>
          <p:nvPr>
            <p:ph idx="1"/>
          </p:nvPr>
        </p:nvSpPr>
        <p:spPr/>
        <p:txBody>
          <a:bodyPr/>
          <a:lstStyle/>
          <a:p>
            <a:pPr marL="0" indent="0">
              <a:lnSpc>
                <a:spcPct val="107000"/>
              </a:lnSpc>
              <a:spcAft>
                <a:spcPts val="800"/>
              </a:spcAft>
              <a:buNone/>
            </a:pPr>
            <a:r>
              <a:rPr lang="en-GB" sz="2400" kern="100">
                <a:effectLst/>
                <a:latin typeface="Arial" panose="020B0604020202020204" pitchFamily="34" charset="0"/>
                <a:ea typeface="Calibri" panose="020F0502020204030204" pitchFamily="34" charset="0"/>
                <a:cs typeface="Arial" panose="020B0604020202020204" pitchFamily="34" charset="0"/>
              </a:rPr>
              <a:t>3. Can promote self-managed co-housing for people who want to share accommodation to reduce costs (persons with disabilities who decide to live together and receive support services in the place they have chosen to live).</a:t>
            </a:r>
          </a:p>
          <a:p>
            <a:pPr marL="0" indent="0">
              <a:lnSpc>
                <a:spcPct val="107000"/>
              </a:lnSpc>
              <a:spcAft>
                <a:spcPts val="800"/>
              </a:spcAft>
              <a:buNone/>
            </a:pPr>
            <a:r>
              <a:rPr lang="en-GB" sz="2400" kern="100">
                <a:effectLst/>
                <a:latin typeface="Arial" panose="020B0604020202020204" pitchFamily="34" charset="0"/>
                <a:ea typeface="Calibri" panose="020F0502020204030204" pitchFamily="34" charset="0"/>
                <a:cs typeface="Arial" panose="020B0604020202020204" pitchFamily="34" charset="0"/>
              </a:rPr>
              <a:t>4. Ensuring that the person’s accommodation is not on the same site as the place they work or study etc</a:t>
            </a:r>
          </a:p>
          <a:p>
            <a:pPr marL="0" indent="0">
              <a:lnSpc>
                <a:spcPct val="107000"/>
              </a:lnSpc>
              <a:spcAft>
                <a:spcPts val="800"/>
              </a:spcAft>
              <a:buNone/>
            </a:pPr>
            <a:r>
              <a:rPr lang="en-GB" sz="2400" kern="100">
                <a:effectLst/>
                <a:latin typeface="Arial" panose="020B0604020202020204" pitchFamily="34" charset="0"/>
                <a:ea typeface="Calibri" panose="020F0502020204030204" pitchFamily="34" charset="0"/>
                <a:cs typeface="Arial" panose="020B0604020202020204" pitchFamily="34" charset="0"/>
              </a:rPr>
              <a:t>5. When personalised accommodation is provided as part of a larger support service provision, this should be within the community and located alongside other standard accommodation</a:t>
            </a:r>
          </a:p>
          <a:p>
            <a:pPr marL="0" indent="0">
              <a:buNone/>
            </a:pPr>
            <a:endParaRPr lang="en-GB"/>
          </a:p>
        </p:txBody>
      </p:sp>
      <p:pic>
        <p:nvPicPr>
          <p:cNvPr id="4" name="Picture 3">
            <a:extLst>
              <a:ext uri="{FF2B5EF4-FFF2-40B4-BE49-F238E27FC236}">
                <a16:creationId xmlns:a16="http://schemas.microsoft.com/office/drawing/2014/main" id="{68D38C54-92FE-D12B-E6A2-91DC8A9CFF4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75546">
            <a:off x="9231310" y="260426"/>
            <a:ext cx="1721050" cy="1426013"/>
          </a:xfrm>
          <a:prstGeom prst="rect">
            <a:avLst/>
          </a:prstGeom>
        </p:spPr>
      </p:pic>
    </p:spTree>
    <p:extLst>
      <p:ext uri="{BB962C8B-B14F-4D97-AF65-F5344CB8AC3E}">
        <p14:creationId xmlns:p14="http://schemas.microsoft.com/office/powerpoint/2010/main" val="2280319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AF284-A5C8-BF5D-137C-BAB72C8222BA}"/>
              </a:ext>
            </a:extLst>
          </p:cNvPr>
          <p:cNvSpPr>
            <a:spLocks noGrp="1"/>
          </p:cNvSpPr>
          <p:nvPr>
            <p:ph type="title"/>
          </p:nvPr>
        </p:nvSpPr>
        <p:spPr/>
        <p:txBody>
          <a:bodyPr/>
          <a:lstStyle/>
          <a:p>
            <a:r>
              <a:rPr lang="en-GB"/>
              <a:t>Current context</a:t>
            </a:r>
          </a:p>
        </p:txBody>
      </p:sp>
      <p:sp>
        <p:nvSpPr>
          <p:cNvPr id="3" name="Content Placeholder 2">
            <a:extLst>
              <a:ext uri="{FF2B5EF4-FFF2-40B4-BE49-F238E27FC236}">
                <a16:creationId xmlns:a16="http://schemas.microsoft.com/office/drawing/2014/main" id="{B19083E5-CEFC-434C-469D-A9C9B3CD8144}"/>
              </a:ext>
            </a:extLst>
          </p:cNvPr>
          <p:cNvSpPr>
            <a:spLocks noGrp="1"/>
          </p:cNvSpPr>
          <p:nvPr>
            <p:ph idx="1"/>
          </p:nvPr>
        </p:nvSpPr>
        <p:spPr/>
        <p:txBody>
          <a:bodyPr/>
          <a:lstStyle/>
          <a:p>
            <a:pPr marL="0" indent="0">
              <a:lnSpc>
                <a:spcPct val="107000"/>
              </a:lnSpc>
              <a:spcAft>
                <a:spcPts val="800"/>
              </a:spcAft>
              <a:buNone/>
            </a:pPr>
            <a:r>
              <a:rPr lang="en-GB" kern="100">
                <a:effectLst/>
                <a:latin typeface="Arial" panose="020B0604020202020204" pitchFamily="34" charset="0"/>
                <a:ea typeface="Calibri" panose="020F0502020204030204" pitchFamily="34" charset="0"/>
                <a:cs typeface="Arial" panose="020B0604020202020204" pitchFamily="34" charset="0"/>
              </a:rPr>
              <a:t>A </a:t>
            </a:r>
            <a:r>
              <a:rPr lang="en-GB" u="sng" kern="10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report from 2020 funded by the European Commission</a:t>
            </a:r>
            <a:r>
              <a:rPr lang="en-GB" kern="100">
                <a:effectLst/>
                <a:latin typeface="Arial" panose="020B0604020202020204" pitchFamily="34" charset="0"/>
                <a:ea typeface="Calibri" panose="020F0502020204030204" pitchFamily="34" charset="0"/>
                <a:cs typeface="Arial" panose="020B0604020202020204" pitchFamily="34" charset="0"/>
              </a:rPr>
              <a:t> concluded, among other things, that:</a:t>
            </a:r>
          </a:p>
          <a:p>
            <a:pPr marL="342900" lvl="0" indent="-342900">
              <a:lnSpc>
                <a:spcPct val="107000"/>
              </a:lnSpc>
              <a:buFont typeface="Symbol" panose="05050102010706020507" pitchFamily="18" charset="2"/>
              <a:buChar char=""/>
            </a:pPr>
            <a:r>
              <a:rPr lang="en-GB" kern="100">
                <a:effectLst/>
                <a:latin typeface="Arial" panose="020B0604020202020204" pitchFamily="34" charset="0"/>
                <a:ea typeface="Calibri" panose="020F0502020204030204" pitchFamily="34" charset="0"/>
                <a:cs typeface="Arial" panose="020B0604020202020204" pitchFamily="34" charset="0"/>
              </a:rPr>
              <a:t>there are still at least 1’438’696 persons living in institutions in the EU, although there are still severe gaps in reliable data collection;</a:t>
            </a:r>
          </a:p>
          <a:p>
            <a:pPr marL="342900" lvl="0" indent="-342900">
              <a:lnSpc>
                <a:spcPct val="107000"/>
              </a:lnSpc>
              <a:spcAft>
                <a:spcPts val="800"/>
              </a:spcAft>
              <a:buFont typeface="Symbol" panose="05050102010706020507" pitchFamily="18" charset="2"/>
              <a:buChar char=""/>
            </a:pPr>
            <a:r>
              <a:rPr lang="en-GB" kern="100">
                <a:effectLst/>
                <a:latin typeface="Arial" panose="020B0604020202020204" pitchFamily="34" charset="0"/>
                <a:ea typeface="Calibri" panose="020F0502020204030204" pitchFamily="34" charset="0"/>
                <a:cs typeface="Arial" panose="020B0604020202020204" pitchFamily="34" charset="0"/>
              </a:rPr>
              <a:t>the number of people in institutions does not seem to have substantially changed over the past 10 years.</a:t>
            </a:r>
          </a:p>
          <a:p>
            <a:endParaRPr lang="en-GB"/>
          </a:p>
        </p:txBody>
      </p:sp>
    </p:spTree>
    <p:extLst>
      <p:ext uri="{BB962C8B-B14F-4D97-AF65-F5344CB8AC3E}">
        <p14:creationId xmlns:p14="http://schemas.microsoft.com/office/powerpoint/2010/main" val="3619249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B71F-8300-15E9-B493-8C21D7C6B678}"/>
              </a:ext>
            </a:extLst>
          </p:cNvPr>
          <p:cNvSpPr>
            <a:spLocks noGrp="1"/>
          </p:cNvSpPr>
          <p:nvPr>
            <p:ph type="title"/>
          </p:nvPr>
        </p:nvSpPr>
        <p:spPr/>
        <p:txBody>
          <a:bodyPr/>
          <a:lstStyle/>
          <a:p>
            <a:r>
              <a:rPr lang="en-GB"/>
              <a:t>Green flags V</a:t>
            </a:r>
          </a:p>
        </p:txBody>
      </p:sp>
      <p:sp>
        <p:nvSpPr>
          <p:cNvPr id="3" name="Content Placeholder 2">
            <a:extLst>
              <a:ext uri="{FF2B5EF4-FFF2-40B4-BE49-F238E27FC236}">
                <a16:creationId xmlns:a16="http://schemas.microsoft.com/office/drawing/2014/main" id="{621BD2EA-21AC-F219-51F8-BBA58B136DB7}"/>
              </a:ext>
            </a:extLst>
          </p:cNvPr>
          <p:cNvSpPr>
            <a:spLocks noGrp="1"/>
          </p:cNvSpPr>
          <p:nvPr>
            <p:ph idx="1"/>
          </p:nvPr>
        </p:nvSpPr>
        <p:spPr/>
        <p:txBody>
          <a:bodyPr/>
          <a:lstStyle/>
          <a:p>
            <a:pPr marL="0" indent="0">
              <a:lnSpc>
                <a:spcPct val="107000"/>
              </a:lnSpc>
              <a:spcAft>
                <a:spcPts val="800"/>
              </a:spcAft>
              <a:buNone/>
            </a:pPr>
            <a:r>
              <a:rPr lang="en-GB" sz="2400" b="1" kern="100">
                <a:effectLst/>
                <a:latin typeface="Arial" panose="020B0604020202020204" pitchFamily="34" charset="0"/>
                <a:ea typeface="Calibri" panose="020F0502020204030204" pitchFamily="34" charset="0"/>
                <a:cs typeface="Arial" panose="020B0604020202020204" pitchFamily="34" charset="0"/>
              </a:rPr>
              <a:t>C. The service must be designed around the requirements of the person</a:t>
            </a:r>
          </a:p>
          <a:p>
            <a:pPr marL="0" indent="0">
              <a:lnSpc>
                <a:spcPct val="107000"/>
              </a:lnSpc>
              <a:spcAft>
                <a:spcPts val="800"/>
              </a:spcAft>
              <a:buNone/>
            </a:pPr>
            <a:r>
              <a:rPr lang="en-GB" sz="2400" kern="100">
                <a:effectLst/>
                <a:latin typeface="Arial" panose="020B0604020202020204" pitchFamily="34" charset="0"/>
                <a:ea typeface="Calibri" panose="020F0502020204030204" pitchFamily="34" charset="0"/>
                <a:cs typeface="Arial" panose="020B0604020202020204" pitchFamily="34" charset="0"/>
              </a:rPr>
              <a:t>1. Services should be flexible in offering different levels of support, ranging from 24 hours per day, to several hours per week</a:t>
            </a:r>
          </a:p>
          <a:p>
            <a:pPr marL="0" indent="0">
              <a:lnSpc>
                <a:spcPct val="107000"/>
              </a:lnSpc>
              <a:spcAft>
                <a:spcPts val="800"/>
              </a:spcAft>
              <a:buNone/>
            </a:pPr>
            <a:r>
              <a:rPr lang="en-GB" sz="2400" kern="100">
                <a:effectLst/>
                <a:latin typeface="Arial" panose="020B0604020202020204" pitchFamily="34" charset="0"/>
                <a:ea typeface="Calibri" panose="020F0502020204030204" pitchFamily="34" charset="0"/>
                <a:cs typeface="Arial" panose="020B0604020202020204" pitchFamily="34" charset="0"/>
              </a:rPr>
              <a:t>2. Services should be right-based, centred around the needs and wishes of the people they support. </a:t>
            </a:r>
          </a:p>
          <a:p>
            <a:pPr marL="0" indent="0">
              <a:lnSpc>
                <a:spcPct val="107000"/>
              </a:lnSpc>
              <a:spcAft>
                <a:spcPts val="800"/>
              </a:spcAft>
              <a:buNone/>
            </a:pPr>
            <a:r>
              <a:rPr lang="en-GB" sz="2400" kern="100">
                <a:effectLst/>
                <a:latin typeface="Arial" panose="020B0604020202020204" pitchFamily="34" charset="0"/>
                <a:ea typeface="Calibri" panose="020F0502020204030204" pitchFamily="34" charset="0"/>
                <a:cs typeface="Arial" panose="020B0604020202020204" pitchFamily="34" charset="0"/>
              </a:rPr>
              <a:t>3. Services should focus on establishing and maintaining the person’s social roles (employment, family, friends, etc.)</a:t>
            </a:r>
          </a:p>
          <a:p>
            <a:pPr marL="0" indent="0">
              <a:buNone/>
            </a:pPr>
            <a:endParaRPr lang="en-GB"/>
          </a:p>
        </p:txBody>
      </p:sp>
      <p:pic>
        <p:nvPicPr>
          <p:cNvPr id="4" name="Picture 3">
            <a:extLst>
              <a:ext uri="{FF2B5EF4-FFF2-40B4-BE49-F238E27FC236}">
                <a16:creationId xmlns:a16="http://schemas.microsoft.com/office/drawing/2014/main" id="{430A003F-A805-9226-2481-537EE71C935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75546">
            <a:off x="9231310" y="260426"/>
            <a:ext cx="1721050" cy="1426013"/>
          </a:xfrm>
          <a:prstGeom prst="rect">
            <a:avLst/>
          </a:prstGeom>
        </p:spPr>
      </p:pic>
    </p:spTree>
    <p:extLst>
      <p:ext uri="{BB962C8B-B14F-4D97-AF65-F5344CB8AC3E}">
        <p14:creationId xmlns:p14="http://schemas.microsoft.com/office/powerpoint/2010/main" val="4007641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B71F-8300-15E9-B493-8C21D7C6B678}"/>
              </a:ext>
            </a:extLst>
          </p:cNvPr>
          <p:cNvSpPr>
            <a:spLocks noGrp="1"/>
          </p:cNvSpPr>
          <p:nvPr>
            <p:ph type="title"/>
          </p:nvPr>
        </p:nvSpPr>
        <p:spPr/>
        <p:txBody>
          <a:bodyPr/>
          <a:lstStyle/>
          <a:p>
            <a:r>
              <a:rPr lang="en-GB"/>
              <a:t>Green flags VI</a:t>
            </a:r>
          </a:p>
        </p:txBody>
      </p:sp>
      <p:sp>
        <p:nvSpPr>
          <p:cNvPr id="3" name="Content Placeholder 2">
            <a:extLst>
              <a:ext uri="{FF2B5EF4-FFF2-40B4-BE49-F238E27FC236}">
                <a16:creationId xmlns:a16="http://schemas.microsoft.com/office/drawing/2014/main" id="{621BD2EA-21AC-F219-51F8-BBA58B136DB7}"/>
              </a:ext>
            </a:extLst>
          </p:cNvPr>
          <p:cNvSpPr>
            <a:spLocks noGrp="1"/>
          </p:cNvSpPr>
          <p:nvPr>
            <p:ph idx="1"/>
          </p:nvPr>
        </p:nvSpPr>
        <p:spPr/>
        <p:txBody>
          <a:bodyPr>
            <a:normAutofit/>
          </a:bodyPr>
          <a:lstStyle/>
          <a:p>
            <a:pPr marL="0" indent="0">
              <a:lnSpc>
                <a:spcPct val="107000"/>
              </a:lnSpc>
              <a:spcAft>
                <a:spcPts val="800"/>
              </a:spcAft>
              <a:buNone/>
            </a:pPr>
            <a:r>
              <a:rPr lang="en-GB" sz="2400" kern="100">
                <a:effectLst/>
                <a:latin typeface="Arial" panose="020B0604020202020204" pitchFamily="34" charset="0"/>
                <a:ea typeface="Calibri" panose="020F0502020204030204" pitchFamily="34" charset="0"/>
                <a:cs typeface="Arial" panose="020B0604020202020204" pitchFamily="34" charset="0"/>
              </a:rPr>
              <a:t>4. To the greatest extent possible, services that the person requires in different areas of their life should be covered by mainstream services</a:t>
            </a:r>
          </a:p>
          <a:p>
            <a:pPr marL="0" indent="0">
              <a:lnSpc>
                <a:spcPct val="107000"/>
              </a:lnSpc>
              <a:spcAft>
                <a:spcPts val="800"/>
              </a:spcAft>
              <a:buNone/>
            </a:pPr>
            <a:r>
              <a:rPr lang="en-GB" sz="2400" kern="100">
                <a:effectLst/>
                <a:latin typeface="Arial" panose="020B0604020202020204" pitchFamily="34" charset="0"/>
                <a:ea typeface="Calibri" panose="020F0502020204030204" pitchFamily="34" charset="0"/>
                <a:cs typeface="Arial" panose="020B0604020202020204" pitchFamily="34" charset="0"/>
              </a:rPr>
              <a:t>5. The provision of services should be accompanied by a well-trained and adequate workforce</a:t>
            </a:r>
          </a:p>
          <a:p>
            <a:pPr marL="0" indent="0">
              <a:buNone/>
            </a:pPr>
            <a:r>
              <a:rPr lang="en-GB" sz="2400">
                <a:effectLst/>
                <a:latin typeface="Arial" panose="020B0604020202020204" pitchFamily="34" charset="0"/>
                <a:ea typeface="Calibri" panose="020F0502020204030204" pitchFamily="34" charset="0"/>
                <a:cs typeface="Arial" panose="020B0604020202020204" pitchFamily="34" charset="0"/>
              </a:rPr>
              <a:t>6. In order to ensure the provision of adequate and quality services, it is essential that Member States recognize the current shortage of staff needed to provide satisfactory support</a:t>
            </a:r>
            <a:endParaRPr lang="en-GB" sz="24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39D8623-8C5F-6A60-D6E6-34D76B5FA18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75546">
            <a:off x="9231310" y="260426"/>
            <a:ext cx="1721050" cy="1426013"/>
          </a:xfrm>
          <a:prstGeom prst="rect">
            <a:avLst/>
          </a:prstGeom>
        </p:spPr>
      </p:pic>
    </p:spTree>
    <p:extLst>
      <p:ext uri="{BB962C8B-B14F-4D97-AF65-F5344CB8AC3E}">
        <p14:creationId xmlns:p14="http://schemas.microsoft.com/office/powerpoint/2010/main" val="3522285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B71F-8300-15E9-B493-8C21D7C6B678}"/>
              </a:ext>
            </a:extLst>
          </p:cNvPr>
          <p:cNvSpPr>
            <a:spLocks noGrp="1"/>
          </p:cNvSpPr>
          <p:nvPr>
            <p:ph type="title"/>
          </p:nvPr>
        </p:nvSpPr>
        <p:spPr/>
        <p:txBody>
          <a:bodyPr/>
          <a:lstStyle/>
          <a:p>
            <a:r>
              <a:rPr lang="en-GB"/>
              <a:t>Green flags VII</a:t>
            </a:r>
          </a:p>
        </p:txBody>
      </p:sp>
      <p:sp>
        <p:nvSpPr>
          <p:cNvPr id="3" name="Content Placeholder 2">
            <a:extLst>
              <a:ext uri="{FF2B5EF4-FFF2-40B4-BE49-F238E27FC236}">
                <a16:creationId xmlns:a16="http://schemas.microsoft.com/office/drawing/2014/main" id="{621BD2EA-21AC-F219-51F8-BBA58B136DB7}"/>
              </a:ext>
            </a:extLst>
          </p:cNvPr>
          <p:cNvSpPr>
            <a:spLocks noGrp="1"/>
          </p:cNvSpPr>
          <p:nvPr>
            <p:ph idx="1"/>
          </p:nvPr>
        </p:nvSpPr>
        <p:spPr/>
        <p:txBody>
          <a:bodyPr>
            <a:normAutofit/>
          </a:bodyPr>
          <a:lstStyle/>
          <a:p>
            <a:pPr marL="0" indent="0">
              <a:lnSpc>
                <a:spcPct val="107000"/>
              </a:lnSpc>
              <a:spcAft>
                <a:spcPts val="800"/>
              </a:spcAft>
              <a:buNone/>
            </a:pPr>
            <a:r>
              <a:rPr lang="en-GB" sz="2400" b="1" kern="100">
                <a:effectLst/>
                <a:latin typeface="Arial" panose="020B0604020202020204" pitchFamily="34" charset="0"/>
                <a:ea typeface="Calibri" panose="020F0502020204030204" pitchFamily="34" charset="0"/>
                <a:cs typeface="Arial" panose="020B0604020202020204" pitchFamily="34" charset="0"/>
              </a:rPr>
              <a:t>D. Some other positive approaches</a:t>
            </a:r>
          </a:p>
          <a:p>
            <a:pPr marL="342900" lvl="0" indent="-342900">
              <a:lnSpc>
                <a:spcPct val="107000"/>
              </a:lnSpc>
              <a:buFont typeface="Symbol" panose="05050102010706020507" pitchFamily="18" charset="2"/>
              <a:buChar char=""/>
            </a:pPr>
            <a:r>
              <a:rPr lang="en-GB" sz="2400" kern="100">
                <a:effectLst/>
                <a:latin typeface="Arial" panose="020B0604020202020204" pitchFamily="34" charset="0"/>
                <a:ea typeface="Calibri" panose="020F0502020204030204" pitchFamily="34" charset="0"/>
                <a:cs typeface="Arial" panose="020B0604020202020204" pitchFamily="34" charset="0"/>
              </a:rPr>
              <a:t>Support informal carers</a:t>
            </a:r>
          </a:p>
          <a:p>
            <a:pPr marL="342900" lvl="0" indent="-342900">
              <a:lnSpc>
                <a:spcPct val="107000"/>
              </a:lnSpc>
              <a:buFont typeface="Symbol" panose="05050102010706020507" pitchFamily="18" charset="2"/>
              <a:buChar char=""/>
            </a:pPr>
            <a:r>
              <a:rPr lang="en-GB" sz="2400" kern="100">
                <a:effectLst/>
                <a:latin typeface="Arial" panose="020B0604020202020204" pitchFamily="34" charset="0"/>
                <a:ea typeface="Calibri" panose="020F0502020204030204" pitchFamily="34" charset="0"/>
                <a:cs typeface="Arial" panose="020B0604020202020204" pitchFamily="34" charset="0"/>
              </a:rPr>
              <a:t>Prioritise accessible public spaces and transport</a:t>
            </a:r>
          </a:p>
          <a:p>
            <a:pPr marL="342900" lvl="0" indent="-342900">
              <a:lnSpc>
                <a:spcPct val="107000"/>
              </a:lnSpc>
              <a:buFont typeface="Symbol" panose="05050102010706020507" pitchFamily="18" charset="2"/>
              <a:buChar char=""/>
            </a:pPr>
            <a:r>
              <a:rPr lang="en-GB" sz="2400" kern="100">
                <a:effectLst/>
                <a:latin typeface="Arial" panose="020B0604020202020204" pitchFamily="34" charset="0"/>
                <a:ea typeface="Calibri" panose="020F0502020204030204" pitchFamily="34" charset="0"/>
                <a:cs typeface="Arial" panose="020B0604020202020204" pitchFamily="34" charset="0"/>
              </a:rPr>
              <a:t>Increase stock of accessible new builds and identify existing housing that can be retroactively made accessible</a:t>
            </a:r>
          </a:p>
          <a:p>
            <a:pPr marL="342900" lvl="0" indent="-342900">
              <a:lnSpc>
                <a:spcPct val="107000"/>
              </a:lnSpc>
              <a:buFont typeface="Symbol" panose="05050102010706020507" pitchFamily="18" charset="2"/>
              <a:buChar char=""/>
            </a:pPr>
            <a:r>
              <a:rPr lang="en-GB" sz="2400" kern="100">
                <a:effectLst/>
                <a:latin typeface="Arial" panose="020B0604020202020204" pitchFamily="34" charset="0"/>
                <a:ea typeface="Calibri" panose="020F0502020204030204" pitchFamily="34" charset="0"/>
                <a:cs typeface="Arial" panose="020B0604020202020204" pitchFamily="34" charset="0"/>
              </a:rPr>
              <a:t>Accessibility and inclusion in mainstream education</a:t>
            </a:r>
          </a:p>
          <a:p>
            <a:pPr marL="342900" lvl="0" indent="-342900">
              <a:lnSpc>
                <a:spcPct val="107000"/>
              </a:lnSpc>
              <a:spcAft>
                <a:spcPts val="800"/>
              </a:spcAft>
              <a:buFont typeface="Symbol" panose="05050102010706020507" pitchFamily="18" charset="2"/>
              <a:buChar char=""/>
            </a:pPr>
            <a:r>
              <a:rPr lang="en-GB" sz="2400" kern="100">
                <a:effectLst/>
                <a:latin typeface="Arial" panose="020B0604020202020204" pitchFamily="34" charset="0"/>
                <a:ea typeface="Calibri" panose="020F0502020204030204" pitchFamily="34" charset="0"/>
                <a:cs typeface="Arial" panose="020B0604020202020204" pitchFamily="34" charset="0"/>
              </a:rPr>
              <a:t>Provide incentives for businesses, restaurants, cafes and centres offering cultural activities to be fully accessible to persons with disabilities</a:t>
            </a:r>
          </a:p>
        </p:txBody>
      </p:sp>
      <p:pic>
        <p:nvPicPr>
          <p:cNvPr id="4" name="Picture 3">
            <a:extLst>
              <a:ext uri="{FF2B5EF4-FFF2-40B4-BE49-F238E27FC236}">
                <a16:creationId xmlns:a16="http://schemas.microsoft.com/office/drawing/2014/main" id="{4C9E4EA6-D90E-3AFA-A36B-63E929908DB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75546">
            <a:off x="9231310" y="260426"/>
            <a:ext cx="1721050" cy="1426013"/>
          </a:xfrm>
          <a:prstGeom prst="rect">
            <a:avLst/>
          </a:prstGeom>
        </p:spPr>
      </p:pic>
    </p:spTree>
    <p:extLst>
      <p:ext uri="{BB962C8B-B14F-4D97-AF65-F5344CB8AC3E}">
        <p14:creationId xmlns:p14="http://schemas.microsoft.com/office/powerpoint/2010/main" val="883942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a:t>Thank you for your attention</a:t>
            </a:r>
          </a:p>
        </p:txBody>
      </p:sp>
      <p:sp>
        <p:nvSpPr>
          <p:cNvPr id="10" name="Content Placeholder 9"/>
          <p:cNvSpPr>
            <a:spLocks noGrp="1"/>
          </p:cNvSpPr>
          <p:nvPr>
            <p:ph sz="half" idx="1"/>
          </p:nvPr>
        </p:nvSpPr>
        <p:spPr>
          <a:xfrm>
            <a:off x="838200" y="1825625"/>
            <a:ext cx="5908589" cy="3228289"/>
          </a:xfrm>
        </p:spPr>
        <p:txBody>
          <a:bodyPr>
            <a:normAutofit fontScale="92500" lnSpcReduction="20000"/>
          </a:bodyPr>
          <a:lstStyle/>
          <a:p>
            <a:pPr marL="0" indent="0">
              <a:buNone/>
            </a:pPr>
            <a:r>
              <a:rPr lang="en-GB"/>
              <a:t>The European Disability Forum</a:t>
            </a:r>
          </a:p>
          <a:p>
            <a:pPr marL="0" indent="0">
              <a:buNone/>
            </a:pPr>
            <a:r>
              <a:rPr lang="en-GB">
                <a:hlinkClick r:id="rId3"/>
              </a:rPr>
              <a:t>www.edf-feph.org</a:t>
            </a:r>
            <a:r>
              <a:rPr lang="en-GB"/>
              <a:t> </a:t>
            </a:r>
          </a:p>
          <a:p>
            <a:pPr marL="0" indent="0">
              <a:buNone/>
            </a:pPr>
            <a:endParaRPr lang="en-GB"/>
          </a:p>
          <a:p>
            <a:pPr marL="0" indent="0">
              <a:buNone/>
            </a:pPr>
            <a:r>
              <a:rPr lang="en-GB"/>
              <a:t>Avenue des Arts 7-8, </a:t>
            </a:r>
            <a:r>
              <a:rPr lang="en-GB" err="1"/>
              <a:t>Bruxelles</a:t>
            </a:r>
            <a:r>
              <a:rPr lang="en-GB"/>
              <a:t> 1210, Belgium</a:t>
            </a:r>
          </a:p>
          <a:p>
            <a:pPr marL="0" indent="0">
              <a:buNone/>
            </a:pPr>
            <a:endParaRPr lang="en-GB"/>
          </a:p>
          <a:p>
            <a:pPr marL="0" indent="0">
              <a:buNone/>
            </a:pPr>
            <a:r>
              <a:rPr lang="en-GB"/>
              <a:t>Twitter: @</a:t>
            </a:r>
            <a:r>
              <a:rPr lang="en-GB" err="1"/>
              <a:t>MyEDF</a:t>
            </a:r>
            <a:endParaRPr lang="en-GB"/>
          </a:p>
          <a:p>
            <a:pPr marL="0" indent="0">
              <a:buNone/>
            </a:pPr>
            <a:r>
              <a:rPr lang="en-GB"/>
              <a:t>Facebook: @</a:t>
            </a:r>
            <a:r>
              <a:rPr lang="en-GB" err="1"/>
              <a:t>MyEDF</a:t>
            </a:r>
            <a:endParaRPr lang="en-GB"/>
          </a:p>
        </p:txBody>
      </p:sp>
      <p:pic>
        <p:nvPicPr>
          <p:cNvPr id="12" name="Content Placeholder 11">
            <a:extLs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306315" y="1646238"/>
            <a:ext cx="2252490" cy="2492400"/>
          </a:xfrm>
          <a:prstGeom prst="rect">
            <a:avLst/>
          </a:prstGeom>
        </p:spPr>
      </p:pic>
    </p:spTree>
    <p:extLst>
      <p:ext uri="{BB962C8B-B14F-4D97-AF65-F5344CB8AC3E}">
        <p14:creationId xmlns:p14="http://schemas.microsoft.com/office/powerpoint/2010/main" val="114310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8C097-1A97-9359-D3A4-FB01D68795EB}"/>
              </a:ext>
            </a:extLst>
          </p:cNvPr>
          <p:cNvSpPr>
            <a:spLocks noGrp="1"/>
          </p:cNvSpPr>
          <p:nvPr>
            <p:ph type="title"/>
          </p:nvPr>
        </p:nvSpPr>
        <p:spPr/>
        <p:txBody>
          <a:bodyPr/>
          <a:lstStyle/>
          <a:p>
            <a:r>
              <a:rPr lang="en-GB"/>
              <a:t>Current context II</a:t>
            </a:r>
          </a:p>
        </p:txBody>
      </p:sp>
      <p:sp>
        <p:nvSpPr>
          <p:cNvPr id="3" name="Content Placeholder 2">
            <a:extLst>
              <a:ext uri="{FF2B5EF4-FFF2-40B4-BE49-F238E27FC236}">
                <a16:creationId xmlns:a16="http://schemas.microsoft.com/office/drawing/2014/main" id="{31057CC6-081D-5AD6-524D-E9287F34608E}"/>
              </a:ext>
            </a:extLst>
          </p:cNvPr>
          <p:cNvSpPr>
            <a:spLocks noGrp="1"/>
          </p:cNvSpPr>
          <p:nvPr>
            <p:ph idx="1"/>
          </p:nvPr>
        </p:nvSpPr>
        <p:spPr/>
        <p:txBody>
          <a:bodyPr>
            <a:normAutofit/>
          </a:bodyPr>
          <a:lstStyle/>
          <a:p>
            <a:pPr>
              <a:lnSpc>
                <a:spcPct val="107000"/>
              </a:lnSpc>
              <a:spcAft>
                <a:spcPts val="800"/>
              </a:spcAft>
            </a:pPr>
            <a:r>
              <a:rPr lang="en-GB" sz="2400" kern="100">
                <a:effectLst/>
                <a:latin typeface="Arial" panose="020B0604020202020204" pitchFamily="34" charset="0"/>
                <a:ea typeface="Calibri" panose="020F0502020204030204" pitchFamily="34" charset="0"/>
                <a:cs typeface="Arial" panose="020B0604020202020204" pitchFamily="34" charset="0"/>
              </a:rPr>
              <a:t>The persistence of EU funding going towards institutional care settings was recently criticised in the </a:t>
            </a:r>
            <a:r>
              <a:rPr lang="en-GB" sz="2400" u="sng" kern="10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report by the UN Special Rapporteur on the Rights of Persons with Disabilities on his visit to the European Union</a:t>
            </a:r>
            <a:r>
              <a:rPr lang="en-GB" sz="2400" kern="100">
                <a:effectLst/>
                <a:latin typeface="Arial" panose="020B0604020202020204" pitchFamily="34" charset="0"/>
                <a:ea typeface="Calibri" panose="020F0502020204030204" pitchFamily="34" charset="0"/>
                <a:cs typeface="Arial" panose="020B0604020202020204" pitchFamily="34" charset="0"/>
              </a:rPr>
              <a:t>, launched in February 2023. </a:t>
            </a:r>
          </a:p>
          <a:p>
            <a:pPr>
              <a:lnSpc>
                <a:spcPct val="107000"/>
              </a:lnSpc>
              <a:spcAft>
                <a:spcPts val="800"/>
              </a:spcAft>
            </a:pPr>
            <a:r>
              <a:rPr lang="en-GB" sz="2400" kern="100">
                <a:effectLst/>
                <a:latin typeface="Arial" panose="020B0604020202020204" pitchFamily="34" charset="0"/>
                <a:ea typeface="Calibri" panose="020F0502020204030204" pitchFamily="34" charset="0"/>
                <a:cs typeface="Arial" panose="020B0604020202020204" pitchFamily="34" charset="0"/>
              </a:rPr>
              <a:t>As part of the EU </a:t>
            </a:r>
            <a:r>
              <a:rPr lang="en-GB" sz="2400" u="sng" kern="10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Strategy on the Rights of Persons with Disabilities 2021-2030</a:t>
            </a:r>
            <a:r>
              <a:rPr lang="en-GB" sz="2400" kern="100">
                <a:effectLst/>
                <a:latin typeface="Arial" panose="020B0604020202020204" pitchFamily="34" charset="0"/>
                <a:ea typeface="Calibri" panose="020F0502020204030204" pitchFamily="34" charset="0"/>
                <a:cs typeface="Arial" panose="020B0604020202020204" pitchFamily="34" charset="0"/>
              </a:rPr>
              <a:t>, the Commission committed to creating new Guidance for the EU Member States on Independent Living and Inclusion in the Community.</a:t>
            </a:r>
          </a:p>
        </p:txBody>
      </p:sp>
    </p:spTree>
    <p:extLst>
      <p:ext uri="{BB962C8B-B14F-4D97-AF65-F5344CB8AC3E}">
        <p14:creationId xmlns:p14="http://schemas.microsoft.com/office/powerpoint/2010/main" val="3566636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A894-D572-BFF6-26BB-1E865106D260}"/>
              </a:ext>
            </a:extLst>
          </p:cNvPr>
          <p:cNvSpPr>
            <a:spLocks noGrp="1"/>
          </p:cNvSpPr>
          <p:nvPr>
            <p:ph type="title"/>
          </p:nvPr>
        </p:nvSpPr>
        <p:spPr/>
        <p:txBody>
          <a:bodyPr/>
          <a:lstStyle/>
          <a:p>
            <a:r>
              <a:rPr lang="en-GB"/>
              <a:t>Definition of independent living</a:t>
            </a:r>
          </a:p>
        </p:txBody>
      </p:sp>
      <p:sp>
        <p:nvSpPr>
          <p:cNvPr id="3" name="Content Placeholder 2">
            <a:extLst>
              <a:ext uri="{FF2B5EF4-FFF2-40B4-BE49-F238E27FC236}">
                <a16:creationId xmlns:a16="http://schemas.microsoft.com/office/drawing/2014/main" id="{C0E2607E-AA7E-314F-02DD-E82EBC4803B4}"/>
              </a:ext>
            </a:extLst>
          </p:cNvPr>
          <p:cNvSpPr>
            <a:spLocks noGrp="1"/>
          </p:cNvSpPr>
          <p:nvPr>
            <p:ph idx="1"/>
          </p:nvPr>
        </p:nvSpPr>
        <p:spPr>
          <a:xfrm>
            <a:off x="305463" y="1819791"/>
            <a:ext cx="7289137" cy="4351338"/>
          </a:xfrm>
        </p:spPr>
        <p:txBody>
          <a:bodyPr/>
          <a:lstStyle/>
          <a:p>
            <a:pPr marL="0" indent="0">
              <a:lnSpc>
                <a:spcPct val="107000"/>
              </a:lnSpc>
              <a:spcAft>
                <a:spcPts val="800"/>
              </a:spcAft>
              <a:buNone/>
            </a:pPr>
            <a:r>
              <a:rPr lang="en-GB" sz="24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will most commonly require the following:</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400" kern="0">
                <a:effectLst/>
                <a:latin typeface="Arial" panose="020B0604020202020204" pitchFamily="34" charset="0"/>
                <a:ea typeface="Times New Roman" panose="02020603050405020304" pitchFamily="18" charset="0"/>
                <a:cs typeface="Times New Roman" panose="02020603050405020304" pitchFamily="18" charset="0"/>
              </a:rPr>
              <a:t>Choice over where to live; </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400" kern="0">
                <a:effectLst/>
                <a:latin typeface="Arial" panose="020B0604020202020204" pitchFamily="34" charset="0"/>
                <a:ea typeface="Times New Roman" panose="02020603050405020304" pitchFamily="18" charset="0"/>
                <a:cs typeface="Times New Roman" panose="02020603050405020304" pitchFamily="18" charset="0"/>
              </a:rPr>
              <a:t>Choice over whom to live with; </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400" kern="0">
                <a:effectLst/>
                <a:latin typeface="Arial" panose="020B0604020202020204" pitchFamily="34" charset="0"/>
                <a:ea typeface="Times New Roman" panose="02020603050405020304" pitchFamily="18" charset="0"/>
                <a:cs typeface="Times New Roman" panose="02020603050405020304" pitchFamily="18" charset="0"/>
              </a:rPr>
              <a:t>Choice over how long to live there; </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400" kern="0">
                <a:effectLst/>
                <a:latin typeface="Arial" panose="020B0604020202020204" pitchFamily="34" charset="0"/>
                <a:ea typeface="Times New Roman" panose="02020603050405020304" pitchFamily="18" charset="0"/>
                <a:cs typeface="Times New Roman" panose="02020603050405020304" pitchFamily="18" charset="0"/>
              </a:rPr>
              <a:t>Access to one’s own personal possessions; </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400" kern="0">
                <a:effectLst/>
                <a:latin typeface="Arial" panose="020B0604020202020204" pitchFamily="34" charset="0"/>
                <a:ea typeface="Times New Roman" panose="02020603050405020304" pitchFamily="18" charset="0"/>
                <a:cs typeface="Times New Roman" panose="02020603050405020304" pitchFamily="18" charset="0"/>
              </a:rPr>
              <a:t>Choice over how one is supported; </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a:p>
        </p:txBody>
      </p:sp>
      <p:pic>
        <p:nvPicPr>
          <p:cNvPr id="4" name="Picture 2" descr="You always have a choice – ClydeStyle">
            <a:extLst>
              <a:ext uri="{FF2B5EF4-FFF2-40B4-BE49-F238E27FC236}">
                <a16:creationId xmlns:a16="http://schemas.microsoft.com/office/drawing/2014/main" id="{AAB31498-2B1F-36A1-C712-05E25C237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1045" y="2095499"/>
            <a:ext cx="3536279" cy="3536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19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A894-D572-BFF6-26BB-1E865106D260}"/>
              </a:ext>
            </a:extLst>
          </p:cNvPr>
          <p:cNvSpPr>
            <a:spLocks noGrp="1"/>
          </p:cNvSpPr>
          <p:nvPr>
            <p:ph type="title"/>
          </p:nvPr>
        </p:nvSpPr>
        <p:spPr>
          <a:xfrm>
            <a:off x="305463" y="312066"/>
            <a:ext cx="11207664" cy="1325563"/>
          </a:xfrm>
        </p:spPr>
        <p:txBody>
          <a:bodyPr/>
          <a:lstStyle/>
          <a:p>
            <a:r>
              <a:rPr lang="en-GB"/>
              <a:t>Definition of independent living II</a:t>
            </a:r>
          </a:p>
        </p:txBody>
      </p:sp>
      <p:pic>
        <p:nvPicPr>
          <p:cNvPr id="2050" name="Picture 2">
            <a:extLst>
              <a:ext uri="{FF2B5EF4-FFF2-40B4-BE49-F238E27FC236}">
                <a16:creationId xmlns:a16="http://schemas.microsoft.com/office/drawing/2014/main" id="{E6A9B20E-158A-1B92-5070-AEB8B9C0C2F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1045" y="2095499"/>
            <a:ext cx="3536279" cy="353627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0E2607E-AA7E-314F-02DD-E82EBC4803B4}"/>
              </a:ext>
            </a:extLst>
          </p:cNvPr>
          <p:cNvSpPr>
            <a:spLocks noGrp="1"/>
          </p:cNvSpPr>
          <p:nvPr>
            <p:ph idx="1"/>
          </p:nvPr>
        </p:nvSpPr>
        <p:spPr>
          <a:xfrm>
            <a:off x="305463" y="1511300"/>
            <a:ext cx="8609937" cy="4659829"/>
          </a:xfrm>
        </p:spPr>
        <p:txBody>
          <a:bodyPr>
            <a:normAutofit/>
          </a:bodyPr>
          <a:lstStyle/>
          <a:p>
            <a:pPr marL="342900" lvl="0" indent="-342900">
              <a:lnSpc>
                <a:spcPct val="107000"/>
              </a:lnSpc>
              <a:spcAft>
                <a:spcPts val="800"/>
              </a:spcAft>
              <a:buFont typeface="Symbol" panose="05050102010706020507" pitchFamily="18" charset="2"/>
              <a:buChar char=""/>
            </a:pPr>
            <a:r>
              <a:rPr lang="en-GB" sz="2400" kern="0">
                <a:effectLst/>
                <a:latin typeface="Arial" panose="020B0604020202020204" pitchFamily="34" charset="0"/>
                <a:ea typeface="Times New Roman" panose="02020603050405020304" pitchFamily="18" charset="0"/>
                <a:cs typeface="Times New Roman" panose="02020603050405020304" pitchFamily="18" charset="0"/>
              </a:rPr>
              <a:t>Choice over who provides services if needed; </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400" kern="0">
                <a:effectLst/>
                <a:latin typeface="Arial" panose="020B0604020202020204" pitchFamily="34" charset="0"/>
                <a:ea typeface="Times New Roman" panose="02020603050405020304" pitchFamily="18" charset="0"/>
                <a:cs typeface="Times New Roman" panose="02020603050405020304" pitchFamily="18" charset="0"/>
              </a:rPr>
              <a:t>Choice of one’s own friends and relationships; </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400" kern="0">
                <a:effectLst/>
                <a:latin typeface="Arial" panose="020B0604020202020204" pitchFamily="34" charset="0"/>
                <a:ea typeface="Times New Roman" panose="02020603050405020304" pitchFamily="18" charset="0"/>
                <a:cs typeface="Times New Roman" panose="02020603050405020304" pitchFamily="18" charset="0"/>
              </a:rPr>
              <a:t>Choice over how to be healthy and safe; </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400" kern="0">
                <a:effectLst/>
                <a:latin typeface="Arial" panose="020B0604020202020204" pitchFamily="34" charset="0"/>
                <a:ea typeface="Times New Roman" panose="02020603050405020304" pitchFamily="18" charset="0"/>
                <a:cs typeface="Times New Roman" panose="02020603050405020304" pitchFamily="18" charset="0"/>
              </a:rPr>
              <a:t>Choice over how to take part in the community; </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400" kern="0">
                <a:effectLst/>
                <a:latin typeface="Arial" panose="020B0604020202020204" pitchFamily="34" charset="0"/>
                <a:ea typeface="Times New Roman" panose="02020603050405020304" pitchFamily="18" charset="0"/>
                <a:cs typeface="Times New Roman" panose="02020603050405020304" pitchFamily="18" charset="0"/>
              </a:rPr>
              <a:t>Control over how to resolve issues that affect you (such as problems within the family or in a living arrangement)</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400" kern="0">
                <a:effectLst/>
                <a:latin typeface="Arial" panose="020B0604020202020204" pitchFamily="34" charset="0"/>
                <a:ea typeface="Times New Roman" panose="02020603050405020304" pitchFamily="18" charset="0"/>
                <a:cs typeface="Times New Roman" panose="02020603050405020304" pitchFamily="18" charset="0"/>
              </a:rPr>
              <a:t>Having the same rights and responsibilities as other citizens</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a:p>
        </p:txBody>
      </p:sp>
    </p:spTree>
    <p:extLst>
      <p:ext uri="{BB962C8B-B14F-4D97-AF65-F5344CB8AC3E}">
        <p14:creationId xmlns:p14="http://schemas.microsoft.com/office/powerpoint/2010/main" val="1379248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5A523-80BF-43E6-4D16-39A0C784FA84}"/>
              </a:ext>
            </a:extLst>
          </p:cNvPr>
          <p:cNvSpPr>
            <a:spLocks noGrp="1"/>
          </p:cNvSpPr>
          <p:nvPr>
            <p:ph type="title"/>
          </p:nvPr>
        </p:nvSpPr>
        <p:spPr/>
        <p:txBody>
          <a:bodyPr/>
          <a:lstStyle/>
          <a:p>
            <a:r>
              <a:rPr lang="en-GB"/>
              <a:t>What is an institution?</a:t>
            </a:r>
          </a:p>
        </p:txBody>
      </p:sp>
      <p:sp>
        <p:nvSpPr>
          <p:cNvPr id="3" name="Content Placeholder 2">
            <a:extLst>
              <a:ext uri="{FF2B5EF4-FFF2-40B4-BE49-F238E27FC236}">
                <a16:creationId xmlns:a16="http://schemas.microsoft.com/office/drawing/2014/main" id="{1C5FB832-C4BE-910C-2125-5531D0EC2672}"/>
              </a:ext>
            </a:extLst>
          </p:cNvPr>
          <p:cNvSpPr>
            <a:spLocks noGrp="1"/>
          </p:cNvSpPr>
          <p:nvPr>
            <p:ph idx="1"/>
          </p:nvPr>
        </p:nvSpPr>
        <p:spPr>
          <a:xfrm>
            <a:off x="1080163" y="1524000"/>
            <a:ext cx="9333837" cy="4659829"/>
          </a:xfrm>
        </p:spPr>
        <p:txBody>
          <a:bodyPr>
            <a:normAutofit/>
          </a:bodyPr>
          <a:lstStyle/>
          <a:p>
            <a:pPr marL="0" indent="0">
              <a:lnSpc>
                <a:spcPct val="107000"/>
              </a:lnSpc>
              <a:spcAft>
                <a:spcPts val="800"/>
              </a:spcAft>
              <a:buNone/>
            </a:pPr>
            <a:r>
              <a:rPr lang="en-GB" sz="2400" kern="100">
                <a:effectLst/>
                <a:latin typeface="Arial" panose="020B0604020202020204" pitchFamily="34" charset="0"/>
                <a:ea typeface="Calibri" panose="020F0502020204030204" pitchFamily="34" charset="0"/>
                <a:cs typeface="Times New Roman" panose="02020603050405020304" pitchFamily="18" charset="0"/>
              </a:rPr>
              <a:t>an institution has a number of defining elements. These include:</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GB" sz="2400" kern="100">
                <a:effectLst/>
                <a:latin typeface="Arial" panose="020B0604020202020204" pitchFamily="34" charset="0"/>
                <a:ea typeface="Calibri" panose="020F0502020204030204" pitchFamily="34" charset="0"/>
                <a:cs typeface="Times New Roman" panose="02020603050405020304" pitchFamily="18" charset="0"/>
              </a:rPr>
              <a:t>isolation and segregation from the community; </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GB" sz="2400" kern="100">
                <a:effectLst/>
                <a:latin typeface="Arial" panose="020B0604020202020204" pitchFamily="34" charset="0"/>
                <a:ea typeface="Calibri" panose="020F0502020204030204" pitchFamily="34" charset="0"/>
                <a:cs typeface="Times New Roman" panose="02020603050405020304" pitchFamily="18" charset="0"/>
              </a:rPr>
              <a:t>no or limited influence over whom one has to accept assistance from; </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GB" sz="2400" kern="100">
                <a:effectLst/>
                <a:latin typeface="Arial" panose="020B0604020202020204" pitchFamily="34" charset="0"/>
                <a:ea typeface="Calibri" panose="020F0502020204030204" pitchFamily="34" charset="0"/>
                <a:cs typeface="Times New Roman" panose="02020603050405020304" pitchFamily="18" charset="0"/>
              </a:rPr>
              <a:t>obligatory sharing of assistants with others (having an assistant that is supporting multiple people at once) meaning that a person cannot partake in separate activities from people with whom they share assistance;</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pPr>
            <a:r>
              <a:rPr lang="en-GB" sz="2400" kern="100">
                <a:effectLst/>
                <a:latin typeface="Arial" panose="020B0604020202020204" pitchFamily="34" charset="0"/>
                <a:ea typeface="Calibri" panose="020F0502020204030204" pitchFamily="34" charset="0"/>
                <a:cs typeface="Times New Roman" panose="02020603050405020304" pitchFamily="18" charset="0"/>
              </a:rPr>
              <a:t>lack of control over day-to-day decisions, such as what time to get up, what to eat, who you spend your free time with, etc.;</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a:p>
        </p:txBody>
      </p:sp>
    </p:spTree>
    <p:extLst>
      <p:ext uri="{BB962C8B-B14F-4D97-AF65-F5344CB8AC3E}">
        <p14:creationId xmlns:p14="http://schemas.microsoft.com/office/powerpoint/2010/main" val="151701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5A523-80BF-43E6-4D16-39A0C784FA84}"/>
              </a:ext>
            </a:extLst>
          </p:cNvPr>
          <p:cNvSpPr>
            <a:spLocks noGrp="1"/>
          </p:cNvSpPr>
          <p:nvPr>
            <p:ph type="title"/>
          </p:nvPr>
        </p:nvSpPr>
        <p:spPr/>
        <p:txBody>
          <a:bodyPr/>
          <a:lstStyle/>
          <a:p>
            <a:r>
              <a:rPr lang="en-GB"/>
              <a:t>What is an institution? II</a:t>
            </a:r>
          </a:p>
        </p:txBody>
      </p:sp>
      <p:sp>
        <p:nvSpPr>
          <p:cNvPr id="3" name="Content Placeholder 2">
            <a:extLst>
              <a:ext uri="{FF2B5EF4-FFF2-40B4-BE49-F238E27FC236}">
                <a16:creationId xmlns:a16="http://schemas.microsoft.com/office/drawing/2014/main" id="{1C5FB832-C4BE-910C-2125-5531D0EC2672}"/>
              </a:ext>
            </a:extLst>
          </p:cNvPr>
          <p:cNvSpPr>
            <a:spLocks noGrp="1"/>
          </p:cNvSpPr>
          <p:nvPr>
            <p:ph idx="1"/>
          </p:nvPr>
        </p:nvSpPr>
        <p:spPr/>
        <p:txBody>
          <a:bodyPr>
            <a:normAutofit/>
          </a:bodyPr>
          <a:lstStyle/>
          <a:p>
            <a:pPr marL="742950" lvl="1" indent="-285750">
              <a:lnSpc>
                <a:spcPct val="107000"/>
              </a:lnSpc>
              <a:buFont typeface="Symbol" panose="05050102010706020507" pitchFamily="18" charset="2"/>
              <a:buChar char=""/>
            </a:pPr>
            <a:r>
              <a:rPr lang="en-GB" sz="2400" kern="100">
                <a:effectLst/>
                <a:latin typeface="Arial" panose="020B0604020202020204" pitchFamily="34" charset="0"/>
                <a:ea typeface="Calibri" panose="020F0502020204030204" pitchFamily="34" charset="0"/>
                <a:cs typeface="Times New Roman" panose="02020603050405020304" pitchFamily="18" charset="0"/>
              </a:rPr>
              <a:t>lack of choice over whom to live with;</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GB" sz="2400" kern="100">
                <a:effectLst/>
                <a:latin typeface="Arial" panose="020B0604020202020204" pitchFamily="34" charset="0"/>
                <a:ea typeface="Calibri" panose="020F0502020204030204" pitchFamily="34" charset="0"/>
                <a:cs typeface="Times New Roman" panose="02020603050405020304" pitchFamily="18" charset="0"/>
              </a:rPr>
              <a:t>not being able to decide freely when to visit friends or family, or having this decision taken by someone else;</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GB" sz="2400" kern="100">
                <a:effectLst/>
                <a:latin typeface="Arial" panose="020B0604020202020204" pitchFamily="34" charset="0"/>
                <a:ea typeface="Calibri" panose="020F0502020204030204" pitchFamily="34" charset="0"/>
                <a:cs typeface="Times New Roman" panose="02020603050405020304" pitchFamily="18" charset="0"/>
              </a:rPr>
              <a:t>facing restrictions over if and when one can have guests over; </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GB" sz="2400" kern="100">
                <a:effectLst/>
                <a:latin typeface="Arial" panose="020B0604020202020204" pitchFamily="34" charset="0"/>
                <a:ea typeface="Calibri" panose="020F0502020204030204" pitchFamily="34" charset="0"/>
                <a:cs typeface="Times New Roman" panose="02020603050405020304" pitchFamily="18" charset="0"/>
              </a:rPr>
              <a:t>rigidity of routine irrespective of personal will and preferences; </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GB" sz="2400" kern="100">
                <a:effectLst/>
                <a:latin typeface="Arial" panose="020B0604020202020204" pitchFamily="34" charset="0"/>
                <a:ea typeface="Calibri" panose="020F0502020204030204" pitchFamily="34" charset="0"/>
                <a:cs typeface="Times New Roman" panose="02020603050405020304" pitchFamily="18" charset="0"/>
              </a:rPr>
              <a:t>Imposing group activities under the authority of the service provider.</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600"/>
              </a:spcAft>
              <a:buNone/>
            </a:pPr>
            <a:r>
              <a:rPr lang="en-GB" sz="2400">
                <a:effectLst/>
                <a:latin typeface="Arial" panose="020B0604020202020204" pitchFamily="34" charset="0"/>
                <a:ea typeface="SimSun" panose="02010600030101010101" pitchFamily="2" charset="-122"/>
              </a:rPr>
              <a:t>The absence, reform or removal of one or more institutional elements alone cannot be used to characterise a setting as community-based. </a:t>
            </a:r>
            <a:endParaRPr lang="en-GB" sz="2400">
              <a:effectLst/>
              <a:latin typeface="Times New Roman" panose="02020603050405020304" pitchFamily="18" charset="0"/>
              <a:ea typeface="SimSun" panose="02010600030101010101" pitchFamily="2" charset="-122"/>
            </a:endParaRPr>
          </a:p>
          <a:p>
            <a:pPr marL="0" indent="0">
              <a:buNone/>
            </a:pPr>
            <a:endParaRPr lang="en-GB"/>
          </a:p>
        </p:txBody>
      </p:sp>
    </p:spTree>
    <p:extLst>
      <p:ext uri="{BB962C8B-B14F-4D97-AF65-F5344CB8AC3E}">
        <p14:creationId xmlns:p14="http://schemas.microsoft.com/office/powerpoint/2010/main" val="862606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96FB6-A47A-7D76-5622-6BAF296D75A2}"/>
              </a:ext>
            </a:extLst>
          </p:cNvPr>
          <p:cNvSpPr>
            <a:spLocks noGrp="1"/>
          </p:cNvSpPr>
          <p:nvPr>
            <p:ph type="title"/>
          </p:nvPr>
        </p:nvSpPr>
        <p:spPr/>
        <p:txBody>
          <a:bodyPr/>
          <a:lstStyle/>
          <a:p>
            <a:r>
              <a:rPr lang="en-GB"/>
              <a:t>And what is De-institutionalisation (DI)?</a:t>
            </a:r>
          </a:p>
        </p:txBody>
      </p:sp>
      <p:sp>
        <p:nvSpPr>
          <p:cNvPr id="3" name="Content Placeholder 2">
            <a:extLst>
              <a:ext uri="{FF2B5EF4-FFF2-40B4-BE49-F238E27FC236}">
                <a16:creationId xmlns:a16="http://schemas.microsoft.com/office/drawing/2014/main" id="{1C7B12D2-9FAE-2FD5-5642-0835D769D575}"/>
              </a:ext>
            </a:extLst>
          </p:cNvPr>
          <p:cNvSpPr>
            <a:spLocks noGrp="1"/>
          </p:cNvSpPr>
          <p:nvPr>
            <p:ph idx="1"/>
          </p:nvPr>
        </p:nvSpPr>
        <p:spPr/>
        <p:txBody>
          <a:bodyPr>
            <a:normAutofit/>
          </a:bodyPr>
          <a:lstStyle/>
          <a:p>
            <a:pPr marL="342900" lvl="0" indent="-342900" algn="just">
              <a:lnSpc>
                <a:spcPct val="105000"/>
              </a:lnSpc>
              <a:spcAft>
                <a:spcPts val="600"/>
              </a:spcAft>
              <a:buFont typeface="Symbol" panose="05050102010706020507" pitchFamily="18" charset="2"/>
              <a:buChar char=""/>
            </a:pPr>
            <a:r>
              <a:rPr lang="en-GB" sz="2400">
                <a:effectLst/>
                <a:latin typeface="Arial" panose="020B0604020202020204" pitchFamily="34" charset="0"/>
                <a:ea typeface="SimSun" panose="02010600030101010101" pitchFamily="2" charset="-122"/>
              </a:rPr>
              <a:t>process of closing down institutions and moving towards independent living with the necessary community-based services.</a:t>
            </a:r>
            <a:endParaRPr lang="en-GB" sz="2400">
              <a:effectLst/>
              <a:latin typeface="Times New Roman" panose="02020603050405020304" pitchFamily="18" charset="0"/>
              <a:ea typeface="SimSun" panose="02010600030101010101" pitchFamily="2" charset="-122"/>
            </a:endParaRPr>
          </a:p>
          <a:p>
            <a:pPr marL="342900" lvl="0" indent="-342900" algn="just">
              <a:lnSpc>
                <a:spcPct val="105000"/>
              </a:lnSpc>
              <a:spcAft>
                <a:spcPts val="600"/>
              </a:spcAft>
              <a:buFont typeface="Symbol" panose="05050102010706020507" pitchFamily="18" charset="2"/>
              <a:buChar char=""/>
            </a:pPr>
            <a:r>
              <a:rPr lang="en-GB" sz="2400">
                <a:effectLst/>
                <a:latin typeface="Arial" panose="020B0604020202020204" pitchFamily="34" charset="0"/>
                <a:ea typeface="SimSun" panose="02010600030101010101" pitchFamily="2" charset="-122"/>
              </a:rPr>
              <a:t>is a transition</a:t>
            </a:r>
            <a:endParaRPr lang="en-GB" sz="2400">
              <a:effectLst/>
              <a:latin typeface="Times New Roman" panose="02020603050405020304" pitchFamily="18" charset="0"/>
              <a:ea typeface="SimSun" panose="02010600030101010101" pitchFamily="2" charset="-122"/>
            </a:endParaRPr>
          </a:p>
          <a:p>
            <a:pPr marL="342900" lvl="0" indent="-342900">
              <a:lnSpc>
                <a:spcPct val="105000"/>
              </a:lnSpc>
              <a:buFont typeface="Symbol" panose="05050102010706020507" pitchFamily="18" charset="2"/>
              <a:buChar char=""/>
            </a:pPr>
            <a:r>
              <a:rPr lang="en-GB" sz="2400" kern="100">
                <a:effectLst/>
                <a:latin typeface="Arial" panose="020B0604020202020204" pitchFamily="34" charset="0"/>
                <a:ea typeface="Calibri" panose="020F0502020204030204" pitchFamily="34" charset="0"/>
                <a:cs typeface="Times New Roman" panose="02020603050405020304" pitchFamily="18" charset="0"/>
              </a:rPr>
              <a:t>requires detailed plan for closure, supporting the people concerned, and ensuring their transition to accessible housing</a:t>
            </a:r>
          </a:p>
          <a:p>
            <a:pPr marL="342900" lvl="0" indent="-342900">
              <a:lnSpc>
                <a:spcPct val="105000"/>
              </a:lnSpc>
              <a:buFont typeface="Symbol" panose="05050102010706020507" pitchFamily="18" charset="2"/>
              <a:buChar char=""/>
            </a:pPr>
            <a:r>
              <a:rPr lang="en-GB" sz="2400" kern="100">
                <a:effectLst/>
                <a:latin typeface="Arial" panose="020B0604020202020204" pitchFamily="34" charset="0"/>
                <a:ea typeface="Calibri" panose="020F0502020204030204" pitchFamily="34" charset="0"/>
                <a:cs typeface="Times New Roman" panose="02020603050405020304" pitchFamily="18" charset="0"/>
              </a:rPr>
              <a:t>essential that the process of moving away from institutions does not result in residents of institutions being left homeless or in vulnerable situations because of poorly planned closure of institutions</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0592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96FB6-A47A-7D76-5622-6BAF296D75A2}"/>
              </a:ext>
            </a:extLst>
          </p:cNvPr>
          <p:cNvSpPr>
            <a:spLocks noGrp="1"/>
          </p:cNvSpPr>
          <p:nvPr>
            <p:ph type="title"/>
          </p:nvPr>
        </p:nvSpPr>
        <p:spPr/>
        <p:txBody>
          <a:bodyPr/>
          <a:lstStyle/>
          <a:p>
            <a:r>
              <a:rPr lang="en-GB"/>
              <a:t>And what is De-institutionalisation (DI)? II</a:t>
            </a:r>
          </a:p>
        </p:txBody>
      </p:sp>
      <p:sp>
        <p:nvSpPr>
          <p:cNvPr id="3" name="Content Placeholder 2">
            <a:extLst>
              <a:ext uri="{FF2B5EF4-FFF2-40B4-BE49-F238E27FC236}">
                <a16:creationId xmlns:a16="http://schemas.microsoft.com/office/drawing/2014/main" id="{1C7B12D2-9FAE-2FD5-5642-0835D769D575}"/>
              </a:ext>
            </a:extLst>
          </p:cNvPr>
          <p:cNvSpPr>
            <a:spLocks noGrp="1"/>
          </p:cNvSpPr>
          <p:nvPr>
            <p:ph idx="1"/>
          </p:nvPr>
        </p:nvSpPr>
        <p:spPr>
          <a:xfrm>
            <a:off x="305463" y="1819791"/>
            <a:ext cx="6882737" cy="3876675"/>
          </a:xfrm>
        </p:spPr>
        <p:txBody>
          <a:bodyPr>
            <a:normAutofit/>
          </a:bodyPr>
          <a:lstStyle/>
          <a:p>
            <a:pPr algn="just">
              <a:lnSpc>
                <a:spcPct val="105000"/>
              </a:lnSpc>
              <a:spcAft>
                <a:spcPts val="600"/>
              </a:spcAft>
            </a:pPr>
            <a:r>
              <a:rPr lang="en-GB">
                <a:effectLst/>
                <a:latin typeface="Arial" panose="020B0604020202020204" pitchFamily="34" charset="0"/>
                <a:ea typeface="SimSun" panose="02010600030101010101" pitchFamily="2" charset="-122"/>
              </a:rPr>
              <a:t>There is no reason for the transition to last a long time. </a:t>
            </a:r>
            <a:endParaRPr lang="en-GB">
              <a:effectLst/>
              <a:latin typeface="Times New Roman" panose="02020603050405020304" pitchFamily="18" charset="0"/>
              <a:ea typeface="SimSun" panose="02010600030101010101" pitchFamily="2" charset="-122"/>
            </a:endParaRPr>
          </a:p>
          <a:p>
            <a:pPr algn="just">
              <a:lnSpc>
                <a:spcPct val="105000"/>
              </a:lnSpc>
              <a:spcAft>
                <a:spcPts val="600"/>
              </a:spcAft>
            </a:pPr>
            <a:r>
              <a:rPr lang="en-GB">
                <a:effectLst/>
                <a:latin typeface="Arial" panose="020B0604020202020204" pitchFamily="34" charset="0"/>
                <a:ea typeface="SimSun" panose="02010600030101010101" pitchFamily="2" charset="-122"/>
              </a:rPr>
              <a:t>This is why it is essential to create conditions for living in the community as a matter of priority, so that people can move out of institutions.</a:t>
            </a:r>
            <a:endParaRPr lang="en-GB">
              <a:effectLst/>
              <a:latin typeface="Times New Roman" panose="02020603050405020304" pitchFamily="18" charset="0"/>
              <a:ea typeface="SimSun" panose="02010600030101010101" pitchFamily="2" charset="-122"/>
            </a:endParaRPr>
          </a:p>
        </p:txBody>
      </p:sp>
      <p:pic>
        <p:nvPicPr>
          <p:cNvPr id="5" name="Picture 4">
            <a:extLst>
              <a:ext uri="{FF2B5EF4-FFF2-40B4-BE49-F238E27FC236}">
                <a16:creationId xmlns:a16="http://schemas.microsoft.com/office/drawing/2014/main" id="{B4A7D9B6-E505-5FA6-A1C5-72AD798FD9C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16800" y="1819791"/>
            <a:ext cx="3962400" cy="3876675"/>
          </a:xfrm>
          <a:prstGeom prst="rect">
            <a:avLst/>
          </a:prstGeom>
        </p:spPr>
      </p:pic>
    </p:spTree>
    <p:extLst>
      <p:ext uri="{BB962C8B-B14F-4D97-AF65-F5344CB8AC3E}">
        <p14:creationId xmlns:p14="http://schemas.microsoft.com/office/powerpoint/2010/main" val="4263834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820D3E3E695243A18602BCD7DE657A" ma:contentTypeVersion="18" ma:contentTypeDescription="Create a new document." ma:contentTypeScope="" ma:versionID="a25d37ae86036ffa06e2e42208f044e0">
  <xsd:schema xmlns:xsd="http://www.w3.org/2001/XMLSchema" xmlns:xs="http://www.w3.org/2001/XMLSchema" xmlns:p="http://schemas.microsoft.com/office/2006/metadata/properties" xmlns:ns2="5dcaf206-b009-4658-99e1-4d638e44d8f5" xmlns:ns3="1fbf4851-1fe8-4378-a6d9-5967d98f316b" targetNamespace="http://schemas.microsoft.com/office/2006/metadata/properties" ma:root="true" ma:fieldsID="b113733a145fe07f04dc91c883af78a5" ns2:_="" ns3:_="">
    <xsd:import namespace="5dcaf206-b009-4658-99e1-4d638e44d8f5"/>
    <xsd:import namespace="1fbf4851-1fe8-4378-a6d9-5967d98f31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URL"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af206-b009-4658-99e1-4d638e44d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URL" ma:index="2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91b2610-8ca3-4954-baf1-f497d7f4fe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bf4851-1fe8-4378-a6d9-5967d98f31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a178bd2-4b36-41f2-9a25-ef564fee8ee7}" ma:internalName="TaxCatchAll" ma:showField="CatchAllData" ma:web="1fbf4851-1fe8-4378-a6d9-5967d98f31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fbf4851-1fe8-4378-a6d9-5967d98f316b" xsi:nil="true"/>
    <lcf76f155ced4ddcb4097134ff3c332f xmlns="5dcaf206-b009-4658-99e1-4d638e44d8f5">
      <Terms xmlns="http://schemas.microsoft.com/office/infopath/2007/PartnerControls"/>
    </lcf76f155ced4ddcb4097134ff3c332f>
    <URL xmlns="5dcaf206-b009-4658-99e1-4d638e44d8f5">
      <Url xsi:nil="true"/>
      <Description xsi:nil="true"/>
    </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D0FCD0-EB11-4742-ACCB-9ECD53874818}">
  <ds:schemaRefs>
    <ds:schemaRef ds:uri="1fbf4851-1fe8-4378-a6d9-5967d98f316b"/>
    <ds:schemaRef ds:uri="5dcaf206-b009-4658-99e1-4d638e44d8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48C0CB-3E79-445D-8F92-6F42915E1F22}">
  <ds:schemaRefs>
    <ds:schemaRef ds:uri="1fbf4851-1fe8-4378-a6d9-5967d98f316b"/>
    <ds:schemaRef ds:uri="3ccf5c60-8122-49a2-826e-4723a880c8b0"/>
    <ds:schemaRef ds:uri="5dcaf206-b009-4658-99e1-4d638e44d8f5"/>
    <ds:schemaRef ds:uri="65988534-ab68-4232-ac10-d22be9b840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9541C5E-9A8B-4289-AA9C-33559CEA3F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1301</Words>
  <Application>Microsoft Office PowerPoint</Application>
  <PresentationFormat>Widescreen</PresentationFormat>
  <Paragraphs>111</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Symbol</vt:lpstr>
      <vt:lpstr>Times New Roman</vt:lpstr>
      <vt:lpstr>Verdana</vt:lpstr>
      <vt:lpstr>Office Theme</vt:lpstr>
      <vt:lpstr>De-institutionnalisation in the European Union</vt:lpstr>
      <vt:lpstr>Current context</vt:lpstr>
      <vt:lpstr>Current context II</vt:lpstr>
      <vt:lpstr>Definition of independent living</vt:lpstr>
      <vt:lpstr>Definition of independent living II</vt:lpstr>
      <vt:lpstr>What is an institution?</vt:lpstr>
      <vt:lpstr>What is an institution? II</vt:lpstr>
      <vt:lpstr>And what is De-institutionalisation (DI)?</vt:lpstr>
      <vt:lpstr>And what is De-institutionalisation (DI)? II</vt:lpstr>
      <vt:lpstr>Human rights issues we observe</vt:lpstr>
      <vt:lpstr>Human rights issues we observe II</vt:lpstr>
      <vt:lpstr>Institutions in the EU using EU money</vt:lpstr>
      <vt:lpstr>Innovative institution Home sweet home in Lodz, Lodzkie </vt:lpstr>
      <vt:lpstr>Austria : Upper Tyrol</vt:lpstr>
      <vt:lpstr>Portugal Azores</vt:lpstr>
      <vt:lpstr>Green flags: Things worth investing in</vt:lpstr>
      <vt:lpstr>Green flags II</vt:lpstr>
      <vt:lpstr>Green flags III</vt:lpstr>
      <vt:lpstr>Green flags IV</vt:lpstr>
      <vt:lpstr>Green flags V</vt:lpstr>
      <vt:lpstr>Green flags VI</vt:lpstr>
      <vt:lpstr>Green flags VII</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Catherine Naughton</dc:creator>
  <cp:lastModifiedBy>Martina Bianco</cp:lastModifiedBy>
  <cp:revision>1</cp:revision>
  <dcterms:created xsi:type="dcterms:W3CDTF">2019-03-25T10:17:14Z</dcterms:created>
  <dcterms:modified xsi:type="dcterms:W3CDTF">2023-11-16T09:34:57Z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0x01010008820D3E3E695243A18602BCD7DE657A</vt:lpwstr>
  </property>
  <property fmtid="{D5CDD505-2E9C-101B-9397-08002B2CF9AE}" pid="3" name="MediaServiceImageTags">
    <vt:lpwstr/>
  </property>
</Properties>
</file>