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329" r:id="rId6"/>
    <p:sldId id="305" r:id="rId7"/>
    <p:sldId id="321" r:id="rId8"/>
    <p:sldId id="322" r:id="rId9"/>
    <p:sldId id="323" r:id="rId10"/>
    <p:sldId id="324" r:id="rId11"/>
    <p:sldId id="328" r:id="rId12"/>
    <p:sldId id="326" r:id="rId13"/>
    <p:sldId id="325" r:id="rId14"/>
    <p:sldId id="327" r:id="rId15"/>
    <p:sldId id="264" r:id="rId16"/>
  </p:sldIdLst>
  <p:sldSz cx="12192000" cy="6858000"/>
  <p:notesSz cx="6858000" cy="9144000"/>
  <p:defaultTextStyle>
    <a:defPPr>
      <a:defRPr lang="en-L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7EA8A48-69D5-5F6E-BD94-0E7E14A08038}" name="Martin Lichte" initials="ML" userId="S::martin.lichte@esn-eu.org::d612607c-6f84-4a33-9f4a-22d8bddb462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41C4EF-6772-4427-AA35-8A08E2AA77DA}" v="398" dt="2023-11-13T16:05:06.7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59296" autoAdjust="0"/>
  </p:normalViewPr>
  <p:slideViewPr>
    <p:cSldViewPr snapToGrid="0" snapToObjects="1">
      <p:cViewPr varScale="1">
        <p:scale>
          <a:sx n="41" d="100"/>
          <a:sy n="41" d="100"/>
        </p:scale>
        <p:origin x="91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e Elizondo Urrestarazu" userId="55f69862-87eb-458f-9708-9f9beb3bbcb1" providerId="ADAL" clId="{0941C4EF-6772-4427-AA35-8A08E2AA77DA}"/>
    <pc:docChg chg="undo custSel modSld">
      <pc:chgData name="Jone Elizondo Urrestarazu" userId="55f69862-87eb-458f-9708-9f9beb3bbcb1" providerId="ADAL" clId="{0941C4EF-6772-4427-AA35-8A08E2AA77DA}" dt="2023-11-13T16:05:06.745" v="399" actId="962"/>
      <pc:docMkLst>
        <pc:docMk/>
      </pc:docMkLst>
      <pc:sldChg chg="modSp">
        <pc:chgData name="Jone Elizondo Urrestarazu" userId="55f69862-87eb-458f-9708-9f9beb3bbcb1" providerId="ADAL" clId="{0941C4EF-6772-4427-AA35-8A08E2AA77DA}" dt="2023-11-13T16:01:39.538" v="217" actId="962"/>
        <pc:sldMkLst>
          <pc:docMk/>
          <pc:sldMk cId="2771717376" sldId="305"/>
        </pc:sldMkLst>
        <pc:graphicFrameChg chg="mod">
          <ac:chgData name="Jone Elizondo Urrestarazu" userId="55f69862-87eb-458f-9708-9f9beb3bbcb1" providerId="ADAL" clId="{0941C4EF-6772-4427-AA35-8A08E2AA77DA}" dt="2023-11-13T16:00:16.675" v="167" actId="962"/>
          <ac:graphicFrameMkLst>
            <pc:docMk/>
            <pc:sldMk cId="2771717376" sldId="305"/>
            <ac:graphicFrameMk id="4" creationId="{3D4ADEAF-A6DC-CEA8-41D5-AAA323941EB6}"/>
          </ac:graphicFrameMkLst>
        </pc:graphicFrameChg>
        <pc:graphicFrameChg chg="mod">
          <ac:chgData name="Jone Elizondo Urrestarazu" userId="55f69862-87eb-458f-9708-9f9beb3bbcb1" providerId="ADAL" clId="{0941C4EF-6772-4427-AA35-8A08E2AA77DA}" dt="2023-11-13T16:01:39.538" v="217" actId="962"/>
          <ac:graphicFrameMkLst>
            <pc:docMk/>
            <pc:sldMk cId="2771717376" sldId="305"/>
            <ac:graphicFrameMk id="5" creationId="{866C935B-D400-3068-11C6-8B497137910A}"/>
          </ac:graphicFrameMkLst>
        </pc:graphicFrameChg>
      </pc:sldChg>
      <pc:sldChg chg="modSp">
        <pc:chgData name="Jone Elizondo Urrestarazu" userId="55f69862-87eb-458f-9708-9f9beb3bbcb1" providerId="ADAL" clId="{0941C4EF-6772-4427-AA35-8A08E2AA77DA}" dt="2023-11-13T16:02:44.665" v="325" actId="962"/>
        <pc:sldMkLst>
          <pc:docMk/>
          <pc:sldMk cId="3876274949" sldId="321"/>
        </pc:sldMkLst>
        <pc:graphicFrameChg chg="mod">
          <ac:chgData name="Jone Elizondo Urrestarazu" userId="55f69862-87eb-458f-9708-9f9beb3bbcb1" providerId="ADAL" clId="{0941C4EF-6772-4427-AA35-8A08E2AA77DA}" dt="2023-11-13T16:02:44.665" v="325" actId="962"/>
          <ac:graphicFrameMkLst>
            <pc:docMk/>
            <pc:sldMk cId="3876274949" sldId="321"/>
            <ac:graphicFrameMk id="5" creationId="{B2329551-0AA7-9EF2-D583-C0BA88790F7A}"/>
          </ac:graphicFrameMkLst>
        </pc:graphicFrameChg>
      </pc:sldChg>
      <pc:sldChg chg="modSp">
        <pc:chgData name="Jone Elizondo Urrestarazu" userId="55f69862-87eb-458f-9708-9f9beb3bbcb1" providerId="ADAL" clId="{0941C4EF-6772-4427-AA35-8A08E2AA77DA}" dt="2023-11-13T16:02:32.141" v="323" actId="962"/>
        <pc:sldMkLst>
          <pc:docMk/>
          <pc:sldMk cId="975051944" sldId="323"/>
        </pc:sldMkLst>
        <pc:graphicFrameChg chg="mod">
          <ac:chgData name="Jone Elizondo Urrestarazu" userId="55f69862-87eb-458f-9708-9f9beb3bbcb1" providerId="ADAL" clId="{0941C4EF-6772-4427-AA35-8A08E2AA77DA}" dt="2023-11-13T16:02:32.141" v="323" actId="962"/>
          <ac:graphicFrameMkLst>
            <pc:docMk/>
            <pc:sldMk cId="975051944" sldId="323"/>
            <ac:graphicFrameMk id="4" creationId="{CB22EC6C-F9D2-00FC-7CBB-B15BD548C228}"/>
          </ac:graphicFrameMkLst>
        </pc:graphicFrameChg>
      </pc:sldChg>
      <pc:sldChg chg="modSp">
        <pc:chgData name="Jone Elizondo Urrestarazu" userId="55f69862-87eb-458f-9708-9f9beb3bbcb1" providerId="ADAL" clId="{0941C4EF-6772-4427-AA35-8A08E2AA77DA}" dt="2023-11-13T16:03:42.841" v="381" actId="962"/>
        <pc:sldMkLst>
          <pc:docMk/>
          <pc:sldMk cId="3944122820" sldId="324"/>
        </pc:sldMkLst>
        <pc:graphicFrameChg chg="mod">
          <ac:chgData name="Jone Elizondo Urrestarazu" userId="55f69862-87eb-458f-9708-9f9beb3bbcb1" providerId="ADAL" clId="{0941C4EF-6772-4427-AA35-8A08E2AA77DA}" dt="2023-11-13T16:03:42.841" v="381" actId="962"/>
          <ac:graphicFrameMkLst>
            <pc:docMk/>
            <pc:sldMk cId="3944122820" sldId="324"/>
            <ac:graphicFrameMk id="7" creationId="{D8BD0CEA-CF2B-B21D-01FF-0F2A4E5915DF}"/>
          </ac:graphicFrameMkLst>
        </pc:graphicFrameChg>
      </pc:sldChg>
      <pc:sldChg chg="modSp">
        <pc:chgData name="Jone Elizondo Urrestarazu" userId="55f69862-87eb-458f-9708-9f9beb3bbcb1" providerId="ADAL" clId="{0941C4EF-6772-4427-AA35-8A08E2AA77DA}" dt="2023-11-13T16:04:30.952" v="391" actId="962"/>
        <pc:sldMkLst>
          <pc:docMk/>
          <pc:sldMk cId="3884820961" sldId="325"/>
        </pc:sldMkLst>
        <pc:graphicFrameChg chg="mod">
          <ac:chgData name="Jone Elizondo Urrestarazu" userId="55f69862-87eb-458f-9708-9f9beb3bbcb1" providerId="ADAL" clId="{0941C4EF-6772-4427-AA35-8A08E2AA77DA}" dt="2023-11-13T16:04:30.952" v="391" actId="962"/>
          <ac:graphicFrameMkLst>
            <pc:docMk/>
            <pc:sldMk cId="3884820961" sldId="325"/>
            <ac:graphicFrameMk id="4" creationId="{AE9BD24B-7EAB-967C-A1BF-C253AC2B750A}"/>
          </ac:graphicFrameMkLst>
        </pc:graphicFrameChg>
      </pc:sldChg>
      <pc:sldChg chg="modSp">
        <pc:chgData name="Jone Elizondo Urrestarazu" userId="55f69862-87eb-458f-9708-9f9beb3bbcb1" providerId="ADAL" clId="{0941C4EF-6772-4427-AA35-8A08E2AA77DA}" dt="2023-11-13T16:04:13.234" v="387" actId="962"/>
        <pc:sldMkLst>
          <pc:docMk/>
          <pc:sldMk cId="295565870" sldId="326"/>
        </pc:sldMkLst>
        <pc:graphicFrameChg chg="mod">
          <ac:chgData name="Jone Elizondo Urrestarazu" userId="55f69862-87eb-458f-9708-9f9beb3bbcb1" providerId="ADAL" clId="{0941C4EF-6772-4427-AA35-8A08E2AA77DA}" dt="2023-11-13T16:04:13.234" v="387" actId="962"/>
          <ac:graphicFrameMkLst>
            <pc:docMk/>
            <pc:sldMk cId="295565870" sldId="326"/>
            <ac:graphicFrameMk id="4" creationId="{1607C842-1702-0D15-9BEC-ED24C08C8EDE}"/>
          </ac:graphicFrameMkLst>
        </pc:graphicFrameChg>
      </pc:sldChg>
      <pc:sldChg chg="addSp delSp modSp mod">
        <pc:chgData name="Jone Elizondo Urrestarazu" userId="55f69862-87eb-458f-9708-9f9beb3bbcb1" providerId="ADAL" clId="{0941C4EF-6772-4427-AA35-8A08E2AA77DA}" dt="2023-11-13T16:05:06.745" v="399" actId="962"/>
        <pc:sldMkLst>
          <pc:docMk/>
          <pc:sldMk cId="785564728" sldId="327"/>
        </pc:sldMkLst>
        <pc:graphicFrameChg chg="add del mod">
          <ac:chgData name="Jone Elizondo Urrestarazu" userId="55f69862-87eb-458f-9708-9f9beb3bbcb1" providerId="ADAL" clId="{0941C4EF-6772-4427-AA35-8A08E2AA77DA}" dt="2023-11-13T16:05:06.745" v="399" actId="962"/>
          <ac:graphicFrameMkLst>
            <pc:docMk/>
            <pc:sldMk cId="785564728" sldId="327"/>
            <ac:graphicFrameMk id="4" creationId="{41D30D5B-1661-D1BF-C81D-0CBB990E30D6}"/>
          </ac:graphicFrameMkLst>
        </pc:graphicFrameChg>
      </pc:sldChg>
      <pc:sldChg chg="modSp">
        <pc:chgData name="Jone Elizondo Urrestarazu" userId="55f69862-87eb-458f-9708-9f9beb3bbcb1" providerId="ADAL" clId="{0941C4EF-6772-4427-AA35-8A08E2AA77DA}" dt="2023-11-13T16:04:00.828" v="385" actId="962"/>
        <pc:sldMkLst>
          <pc:docMk/>
          <pc:sldMk cId="2619774177" sldId="328"/>
        </pc:sldMkLst>
        <pc:graphicFrameChg chg="mod">
          <ac:chgData name="Jone Elizondo Urrestarazu" userId="55f69862-87eb-458f-9708-9f9beb3bbcb1" providerId="ADAL" clId="{0941C4EF-6772-4427-AA35-8A08E2AA77DA}" dt="2023-11-13T16:04:00.828" v="385" actId="962"/>
          <ac:graphicFrameMkLst>
            <pc:docMk/>
            <pc:sldMk cId="2619774177" sldId="328"/>
            <ac:graphicFrameMk id="4" creationId="{A2CED80F-2569-07BC-2EB6-228086F3646E}"/>
          </ac:graphicFrameMkLst>
        </pc:graphicFrameChg>
      </pc:sldChg>
    </pc:docChg>
  </pc:docChgLst>
  <pc:docChgLst>
    <pc:chgData name="PENEVA Nevena (FRA)" userId="6188ca60-5725-4c0d-ad61-59e83ebecacd" providerId="ADAL" clId="{24C80C1F-F383-4447-ACAE-2F848FB5C3EB}"/>
    <pc:docChg chg="undo custSel addSld modSld">
      <pc:chgData name="PENEVA Nevena (FRA)" userId="6188ca60-5725-4c0d-ad61-59e83ebecacd" providerId="ADAL" clId="{24C80C1F-F383-4447-ACAE-2F848FB5C3EB}" dt="2023-09-26T15:28:37.972" v="221" actId="6549"/>
      <pc:docMkLst>
        <pc:docMk/>
      </pc:docMkLst>
      <pc:sldChg chg="delCm">
        <pc:chgData name="PENEVA Nevena (FRA)" userId="6188ca60-5725-4c0d-ad61-59e83ebecacd" providerId="ADAL" clId="{24C80C1F-F383-4447-ACAE-2F848FB5C3EB}" dt="2023-09-26T15:25:37.595" v="174"/>
        <pc:sldMkLst>
          <pc:docMk/>
          <pc:sldMk cId="2771717376" sldId="30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PENEVA Nevena (FRA)" userId="6188ca60-5725-4c0d-ad61-59e83ebecacd" providerId="ADAL" clId="{24C80C1F-F383-4447-ACAE-2F848FB5C3EB}" dt="2023-09-26T15:25:37.595" v="174"/>
              <pc2:cmMkLst xmlns:pc2="http://schemas.microsoft.com/office/powerpoint/2019/9/main/command">
                <pc:docMk/>
                <pc:sldMk cId="2771717376" sldId="305"/>
                <pc2:cmMk id="{4B089D34-B7B5-49FA-9311-7E633F674491}"/>
              </pc2:cmMkLst>
            </pc226:cmChg>
          </p:ext>
        </pc:extLst>
      </pc:sldChg>
      <pc:sldChg chg="modSp new mod modNotesTx">
        <pc:chgData name="PENEVA Nevena (FRA)" userId="6188ca60-5725-4c0d-ad61-59e83ebecacd" providerId="ADAL" clId="{24C80C1F-F383-4447-ACAE-2F848FB5C3EB}" dt="2023-09-26T15:28:37.972" v="221" actId="6549"/>
        <pc:sldMkLst>
          <pc:docMk/>
          <pc:sldMk cId="213375488" sldId="329"/>
        </pc:sldMkLst>
        <pc:spChg chg="mod">
          <ac:chgData name="PENEVA Nevena (FRA)" userId="6188ca60-5725-4c0d-ad61-59e83ebecacd" providerId="ADAL" clId="{24C80C1F-F383-4447-ACAE-2F848FB5C3EB}" dt="2023-09-26T15:19:32.811" v="34" actId="313"/>
          <ac:spMkLst>
            <pc:docMk/>
            <pc:sldMk cId="213375488" sldId="329"/>
            <ac:spMk id="2" creationId="{1B77167E-DC78-D81B-38D8-12597C1D0117}"/>
          </ac:spMkLst>
        </pc:spChg>
        <pc:spChg chg="mod">
          <ac:chgData name="PENEVA Nevena (FRA)" userId="6188ca60-5725-4c0d-ad61-59e83ebecacd" providerId="ADAL" clId="{24C80C1F-F383-4447-ACAE-2F848FB5C3EB}" dt="2023-09-26T15:25:20.131" v="173" actId="20577"/>
          <ac:spMkLst>
            <pc:docMk/>
            <pc:sldMk cId="213375488" sldId="329"/>
            <ac:spMk id="3" creationId="{D248B500-1BB5-95F3-07D1-308E765FAE11}"/>
          </ac:spMkLst>
        </pc:spChg>
      </pc:sldChg>
      <pc:sldChg chg="addSp modSp new mod">
        <pc:chgData name="PENEVA Nevena (FRA)" userId="6188ca60-5725-4c0d-ad61-59e83ebecacd" providerId="ADAL" clId="{24C80C1F-F383-4447-ACAE-2F848FB5C3EB}" dt="2023-09-26T15:28:11.927" v="220" actId="20577"/>
        <pc:sldMkLst>
          <pc:docMk/>
          <pc:sldMk cId="3102073297" sldId="330"/>
        </pc:sldMkLst>
        <pc:spChg chg="mod">
          <ac:chgData name="PENEVA Nevena (FRA)" userId="6188ca60-5725-4c0d-ad61-59e83ebecacd" providerId="ADAL" clId="{24C80C1F-F383-4447-ACAE-2F848FB5C3EB}" dt="2023-09-26T15:28:11.927" v="220" actId="20577"/>
          <ac:spMkLst>
            <pc:docMk/>
            <pc:sldMk cId="3102073297" sldId="330"/>
            <ac:spMk id="2" creationId="{A5CE9F55-4AB3-79CC-82D8-ADF523EC3BDA}"/>
          </ac:spMkLst>
        </pc:spChg>
        <pc:picChg chg="add mod">
          <ac:chgData name="PENEVA Nevena (FRA)" userId="6188ca60-5725-4c0d-ad61-59e83ebecacd" providerId="ADAL" clId="{24C80C1F-F383-4447-ACAE-2F848FB5C3EB}" dt="2023-09-26T15:27:59.057" v="178" actId="14100"/>
          <ac:picMkLst>
            <pc:docMk/>
            <pc:sldMk cId="3102073297" sldId="330"/>
            <ac:picMk id="5" creationId="{AE248F9C-AF31-68ED-D905-5F53E6FE7EB1}"/>
          </ac:picMkLst>
        </pc:picChg>
      </pc:sldChg>
    </pc:docChg>
  </pc:docChgLst>
  <pc:docChgLst>
    <pc:chgData name="PENEVA Nevena (FRA)" userId="6188ca60-5725-4c0d-ad61-59e83ebecacd" providerId="ADAL" clId="{EB15865C-1BF4-4C16-BDA6-EE2710AF1962}"/>
    <pc:docChg chg="undo custSel addSld delSld modSld">
      <pc:chgData name="PENEVA Nevena (FRA)" userId="6188ca60-5725-4c0d-ad61-59e83ebecacd" providerId="ADAL" clId="{EB15865C-1BF4-4C16-BDA6-EE2710AF1962}" dt="2023-11-10T13:54:13.811" v="81" actId="47"/>
      <pc:docMkLst>
        <pc:docMk/>
      </pc:docMkLst>
      <pc:sldChg chg="modSp mod">
        <pc:chgData name="PENEVA Nevena (FRA)" userId="6188ca60-5725-4c0d-ad61-59e83ebecacd" providerId="ADAL" clId="{EB15865C-1BF4-4C16-BDA6-EE2710AF1962}" dt="2023-11-10T13:52:47.638" v="78" actId="20577"/>
        <pc:sldMkLst>
          <pc:docMk/>
          <pc:sldMk cId="3416233976" sldId="256"/>
        </pc:sldMkLst>
        <pc:spChg chg="mod">
          <ac:chgData name="PENEVA Nevena (FRA)" userId="6188ca60-5725-4c0d-ad61-59e83ebecacd" providerId="ADAL" clId="{EB15865C-1BF4-4C16-BDA6-EE2710AF1962}" dt="2023-11-10T13:52:32.687" v="51" actId="1076"/>
          <ac:spMkLst>
            <pc:docMk/>
            <pc:sldMk cId="3416233976" sldId="256"/>
            <ac:spMk id="2" creationId="{D3A40D20-2AF0-A745-B62B-5E718D931D06}"/>
          </ac:spMkLst>
        </pc:spChg>
        <pc:spChg chg="mod">
          <ac:chgData name="PENEVA Nevena (FRA)" userId="6188ca60-5725-4c0d-ad61-59e83ebecacd" providerId="ADAL" clId="{EB15865C-1BF4-4C16-BDA6-EE2710AF1962}" dt="2023-11-10T13:52:47.638" v="78" actId="20577"/>
          <ac:spMkLst>
            <pc:docMk/>
            <pc:sldMk cId="3416233976" sldId="256"/>
            <ac:spMk id="7" creationId="{0C445A3F-5046-8C4A-AD67-A72B1BC3B384}"/>
          </ac:spMkLst>
        </pc:spChg>
      </pc:sldChg>
      <pc:sldChg chg="add del">
        <pc:chgData name="PENEVA Nevena (FRA)" userId="6188ca60-5725-4c0d-ad61-59e83ebecacd" providerId="ADAL" clId="{EB15865C-1BF4-4C16-BDA6-EE2710AF1962}" dt="2023-11-10T13:54:13.811" v="81" actId="47"/>
        <pc:sldMkLst>
          <pc:docMk/>
          <pc:sldMk cId="3102073297" sldId="330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987AC6-86E8-4A90-887D-96A746A8A357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999A54E-5705-409B-9DC2-A27E7E207CE2}">
      <dgm:prSet phldrT="[Text]"/>
      <dgm:spPr/>
      <dgm:t>
        <a:bodyPr/>
        <a:lstStyle/>
        <a:p>
          <a:endParaRPr lang="en-GB"/>
        </a:p>
        <a:p>
          <a:r>
            <a:rPr lang="en-GB">
              <a:solidFill>
                <a:srgbClr val="002E5F"/>
              </a:solidFill>
            </a:rPr>
            <a:t>Policy</a:t>
          </a:r>
          <a:endParaRPr lang="en-GB" dirty="0">
            <a:solidFill>
              <a:srgbClr val="002E5F"/>
            </a:solidFill>
          </a:endParaRPr>
        </a:p>
      </dgm:t>
    </dgm:pt>
    <dgm:pt modelId="{0D094CFD-73C7-40CA-9FB2-4A9A06DD8572}" type="parTrans" cxnId="{570FFEDE-7A9D-4F57-8051-F739D2201345}">
      <dgm:prSet/>
      <dgm:spPr/>
      <dgm:t>
        <a:bodyPr/>
        <a:lstStyle/>
        <a:p>
          <a:endParaRPr lang="en-GB"/>
        </a:p>
      </dgm:t>
    </dgm:pt>
    <dgm:pt modelId="{0707A571-B48D-49C8-AC10-1D86ED225D5B}" type="sibTrans" cxnId="{570FFEDE-7A9D-4F57-8051-F739D2201345}">
      <dgm:prSet/>
      <dgm:spPr/>
      <dgm:t>
        <a:bodyPr/>
        <a:lstStyle/>
        <a:p>
          <a:endParaRPr lang="en-GB"/>
        </a:p>
      </dgm:t>
    </dgm:pt>
    <dgm:pt modelId="{2406707E-8905-4F94-91B4-89EA4B5B5C5D}">
      <dgm:prSet phldrT="[Text]"/>
      <dgm:spPr/>
      <dgm:t>
        <a:bodyPr/>
        <a:lstStyle/>
        <a:p>
          <a:endParaRPr lang="en-GB"/>
        </a:p>
        <a:p>
          <a:r>
            <a:rPr lang="en-GB">
              <a:solidFill>
                <a:srgbClr val="002E5F"/>
              </a:solidFill>
            </a:rPr>
            <a:t>Practice</a:t>
          </a:r>
          <a:endParaRPr lang="en-GB" dirty="0">
            <a:solidFill>
              <a:srgbClr val="002E5F"/>
            </a:solidFill>
          </a:endParaRPr>
        </a:p>
      </dgm:t>
    </dgm:pt>
    <dgm:pt modelId="{1FB3BB30-19D3-4F24-A240-BDD5A39D7576}" type="parTrans" cxnId="{7EF2E030-293C-452C-83FA-AA87E8EF8E72}">
      <dgm:prSet/>
      <dgm:spPr/>
      <dgm:t>
        <a:bodyPr/>
        <a:lstStyle/>
        <a:p>
          <a:endParaRPr lang="en-GB"/>
        </a:p>
      </dgm:t>
    </dgm:pt>
    <dgm:pt modelId="{92D57E89-220B-43AB-8C6E-12D426D015F3}" type="sibTrans" cxnId="{7EF2E030-293C-452C-83FA-AA87E8EF8E72}">
      <dgm:prSet/>
      <dgm:spPr/>
      <dgm:t>
        <a:bodyPr/>
        <a:lstStyle/>
        <a:p>
          <a:endParaRPr lang="en-GB"/>
        </a:p>
      </dgm:t>
    </dgm:pt>
    <dgm:pt modelId="{C0DEC547-DF82-43E3-8E9A-30BD10C5DD86}" type="pres">
      <dgm:prSet presAssocID="{BC987AC6-86E8-4A90-887D-96A746A8A357}" presName="Name0" presStyleCnt="0">
        <dgm:presLayoutVars>
          <dgm:chMax val="2"/>
          <dgm:chPref val="2"/>
          <dgm:animLvl val="lvl"/>
        </dgm:presLayoutVars>
      </dgm:prSet>
      <dgm:spPr/>
    </dgm:pt>
    <dgm:pt modelId="{8A942202-F4C2-413A-B239-4CDECF320FE1}" type="pres">
      <dgm:prSet presAssocID="{BC987AC6-86E8-4A90-887D-96A746A8A357}" presName="LeftText" presStyleLbl="revTx" presStyleIdx="0" presStyleCnt="0">
        <dgm:presLayoutVars>
          <dgm:bulletEnabled val="1"/>
        </dgm:presLayoutVars>
      </dgm:prSet>
      <dgm:spPr/>
    </dgm:pt>
    <dgm:pt modelId="{021A2645-2620-4ED7-90EF-FA13AF4D7898}" type="pres">
      <dgm:prSet presAssocID="{BC987AC6-86E8-4A90-887D-96A746A8A357}" presName="LeftNode" presStyleLbl="bgImgPlace1" presStyleIdx="0" presStyleCnt="2">
        <dgm:presLayoutVars>
          <dgm:chMax val="2"/>
          <dgm:chPref val="2"/>
        </dgm:presLayoutVars>
      </dgm:prSet>
      <dgm:spPr/>
    </dgm:pt>
    <dgm:pt modelId="{F7DA86DF-C981-4787-8304-CC58D25D7FAD}" type="pres">
      <dgm:prSet presAssocID="{BC987AC6-86E8-4A90-887D-96A746A8A357}" presName="RightText" presStyleLbl="revTx" presStyleIdx="0" presStyleCnt="0">
        <dgm:presLayoutVars>
          <dgm:bulletEnabled val="1"/>
        </dgm:presLayoutVars>
      </dgm:prSet>
      <dgm:spPr/>
    </dgm:pt>
    <dgm:pt modelId="{D38896F5-BB80-4EDC-8114-697B06B550B5}" type="pres">
      <dgm:prSet presAssocID="{BC987AC6-86E8-4A90-887D-96A746A8A357}" presName="RightNode" presStyleLbl="bgImgPlace1" presStyleIdx="1" presStyleCnt="2">
        <dgm:presLayoutVars>
          <dgm:chMax val="0"/>
          <dgm:chPref val="0"/>
        </dgm:presLayoutVars>
      </dgm:prSet>
      <dgm:spPr/>
    </dgm:pt>
    <dgm:pt modelId="{684233B8-9DCA-4278-97BC-26C5650DFB87}" type="pres">
      <dgm:prSet presAssocID="{BC987AC6-86E8-4A90-887D-96A746A8A357}" presName="TopArrow" presStyleLbl="node1" presStyleIdx="0" presStyleCnt="2"/>
      <dgm:spPr/>
    </dgm:pt>
    <dgm:pt modelId="{E55ACCE7-675F-4482-9E55-CEBFD220C746}" type="pres">
      <dgm:prSet presAssocID="{BC987AC6-86E8-4A90-887D-96A746A8A357}" presName="BottomArrow" presStyleLbl="node1" presStyleIdx="1" presStyleCnt="2"/>
      <dgm:spPr/>
    </dgm:pt>
  </dgm:ptLst>
  <dgm:cxnLst>
    <dgm:cxn modelId="{E8D16407-19B6-4A3A-BD41-0E0AC48EDB9F}" type="presOf" srcId="{F999A54E-5705-409B-9DC2-A27E7E207CE2}" destId="{021A2645-2620-4ED7-90EF-FA13AF4D7898}" srcOrd="1" destOrd="0" presId="urn:microsoft.com/office/officeart/2009/layout/ReverseList"/>
    <dgm:cxn modelId="{7EF2E030-293C-452C-83FA-AA87E8EF8E72}" srcId="{BC987AC6-86E8-4A90-887D-96A746A8A357}" destId="{2406707E-8905-4F94-91B4-89EA4B5B5C5D}" srcOrd="1" destOrd="0" parTransId="{1FB3BB30-19D3-4F24-A240-BDD5A39D7576}" sibTransId="{92D57E89-220B-43AB-8C6E-12D426D015F3}"/>
    <dgm:cxn modelId="{F792DA34-46A4-4597-A74F-0010E5CBE974}" type="presOf" srcId="{F999A54E-5705-409B-9DC2-A27E7E207CE2}" destId="{8A942202-F4C2-413A-B239-4CDECF320FE1}" srcOrd="0" destOrd="0" presId="urn:microsoft.com/office/officeart/2009/layout/ReverseList"/>
    <dgm:cxn modelId="{02C9183D-D06A-45BD-8E9C-76094F37AB9B}" type="presOf" srcId="{2406707E-8905-4F94-91B4-89EA4B5B5C5D}" destId="{F7DA86DF-C981-4787-8304-CC58D25D7FAD}" srcOrd="0" destOrd="0" presId="urn:microsoft.com/office/officeart/2009/layout/ReverseList"/>
    <dgm:cxn modelId="{FFD55C47-9A78-43F4-B1CB-BDA1C84A17DC}" type="presOf" srcId="{2406707E-8905-4F94-91B4-89EA4B5B5C5D}" destId="{D38896F5-BB80-4EDC-8114-697B06B550B5}" srcOrd="1" destOrd="0" presId="urn:microsoft.com/office/officeart/2009/layout/ReverseList"/>
    <dgm:cxn modelId="{C75FB370-AA24-4E89-86F3-68FE39D2F217}" type="presOf" srcId="{BC987AC6-86E8-4A90-887D-96A746A8A357}" destId="{C0DEC547-DF82-43E3-8E9A-30BD10C5DD86}" srcOrd="0" destOrd="0" presId="urn:microsoft.com/office/officeart/2009/layout/ReverseList"/>
    <dgm:cxn modelId="{570FFEDE-7A9D-4F57-8051-F739D2201345}" srcId="{BC987AC6-86E8-4A90-887D-96A746A8A357}" destId="{F999A54E-5705-409B-9DC2-A27E7E207CE2}" srcOrd="0" destOrd="0" parTransId="{0D094CFD-73C7-40CA-9FB2-4A9A06DD8572}" sibTransId="{0707A571-B48D-49C8-AC10-1D86ED225D5B}"/>
    <dgm:cxn modelId="{2D23528A-3045-4E1C-BB4E-03A1D728D37B}" type="presParOf" srcId="{C0DEC547-DF82-43E3-8E9A-30BD10C5DD86}" destId="{8A942202-F4C2-413A-B239-4CDECF320FE1}" srcOrd="0" destOrd="0" presId="urn:microsoft.com/office/officeart/2009/layout/ReverseList"/>
    <dgm:cxn modelId="{42E94532-6ED7-4B8D-9DC7-6DDC1F515380}" type="presParOf" srcId="{C0DEC547-DF82-43E3-8E9A-30BD10C5DD86}" destId="{021A2645-2620-4ED7-90EF-FA13AF4D7898}" srcOrd="1" destOrd="0" presId="urn:microsoft.com/office/officeart/2009/layout/ReverseList"/>
    <dgm:cxn modelId="{4870CC5C-2DE7-4CFD-AC69-AECA1990A17E}" type="presParOf" srcId="{C0DEC547-DF82-43E3-8E9A-30BD10C5DD86}" destId="{F7DA86DF-C981-4787-8304-CC58D25D7FAD}" srcOrd="2" destOrd="0" presId="urn:microsoft.com/office/officeart/2009/layout/ReverseList"/>
    <dgm:cxn modelId="{66216F33-A1AD-42DD-8FBE-A79F929B48DC}" type="presParOf" srcId="{C0DEC547-DF82-43E3-8E9A-30BD10C5DD86}" destId="{D38896F5-BB80-4EDC-8114-697B06B550B5}" srcOrd="3" destOrd="0" presId="urn:microsoft.com/office/officeart/2009/layout/ReverseList"/>
    <dgm:cxn modelId="{EBA2CF6A-D86D-4173-97A2-5C661D13B487}" type="presParOf" srcId="{C0DEC547-DF82-43E3-8E9A-30BD10C5DD86}" destId="{684233B8-9DCA-4278-97BC-26C5650DFB87}" srcOrd="4" destOrd="0" presId="urn:microsoft.com/office/officeart/2009/layout/ReverseList"/>
    <dgm:cxn modelId="{7B084811-FAF4-4EA3-9775-FB84BF76C583}" type="presParOf" srcId="{C0DEC547-DF82-43E3-8E9A-30BD10C5DD86}" destId="{E55ACCE7-675F-4482-9E55-CEBFD220C746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538845-B436-495F-B26F-32998414FFF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</dgm:pt>
    <dgm:pt modelId="{F015ACAF-3205-40A2-A592-269CC37F38AE}">
      <dgm:prSet phldrT="[Text]" custT="1"/>
      <dgm:spPr/>
      <dgm:t>
        <a:bodyPr/>
        <a:lstStyle/>
        <a:p>
          <a:r>
            <a:rPr lang="en-GB" sz="2800" dirty="0"/>
            <a:t>Bulgaria</a:t>
          </a:r>
        </a:p>
      </dgm:t>
      <dgm:extLst>
        <a:ext uri="{E40237B7-FDA0-4F09-8148-C483321AD2D9}">
          <dgm14:cNvPr xmlns:dgm14="http://schemas.microsoft.com/office/drawing/2010/diagram" id="0" name="" descr="The reserahc targeted: Bulgaria&#10;Finland&#10;Ireland&#10;Italy&#10;Slovakia&#10;"/>
        </a:ext>
      </dgm:extLst>
    </dgm:pt>
    <dgm:pt modelId="{E0087BC3-D07A-41F2-985E-D9E5D5242445}" type="parTrans" cxnId="{BEC248C6-AC08-41C6-B793-0188F64C8E2B}">
      <dgm:prSet/>
      <dgm:spPr/>
      <dgm:t>
        <a:bodyPr/>
        <a:lstStyle/>
        <a:p>
          <a:endParaRPr lang="en-GB" sz="2800"/>
        </a:p>
      </dgm:t>
    </dgm:pt>
    <dgm:pt modelId="{82102709-F01A-4ACF-9626-AB27285ECAC5}" type="sibTrans" cxnId="{BEC248C6-AC08-41C6-B793-0188F64C8E2B}">
      <dgm:prSet/>
      <dgm:spPr/>
      <dgm:t>
        <a:bodyPr/>
        <a:lstStyle/>
        <a:p>
          <a:endParaRPr lang="en-GB" sz="2800"/>
        </a:p>
      </dgm:t>
    </dgm:pt>
    <dgm:pt modelId="{A4F05573-1BA6-49B9-B714-A6A07F2B472F}">
      <dgm:prSet phldrT="[Text]" custT="1"/>
      <dgm:spPr/>
      <dgm:t>
        <a:bodyPr/>
        <a:lstStyle/>
        <a:p>
          <a:r>
            <a:rPr lang="en-GB" sz="2800" dirty="0"/>
            <a:t>Finland</a:t>
          </a:r>
        </a:p>
      </dgm:t>
      <dgm:extLst>
        <a:ext uri="{E40237B7-FDA0-4F09-8148-C483321AD2D9}">
          <dgm14:cNvPr xmlns:dgm14="http://schemas.microsoft.com/office/drawing/2010/diagram" id="0" name="" descr="The reserahc targeted: Bulgaria&#10;Finland&#10;Ireland&#10;Italy&#10;Slovakia&#10;"/>
        </a:ext>
      </dgm:extLst>
    </dgm:pt>
    <dgm:pt modelId="{78FB098B-207B-4567-860F-D4C449EEC504}" type="parTrans" cxnId="{205FECA3-5C98-4965-9616-097CE5306874}">
      <dgm:prSet/>
      <dgm:spPr/>
      <dgm:t>
        <a:bodyPr/>
        <a:lstStyle/>
        <a:p>
          <a:endParaRPr lang="en-GB" sz="2800"/>
        </a:p>
      </dgm:t>
    </dgm:pt>
    <dgm:pt modelId="{441B64EC-4FC2-4F0B-B021-EB19D3E076F9}" type="sibTrans" cxnId="{205FECA3-5C98-4965-9616-097CE5306874}">
      <dgm:prSet/>
      <dgm:spPr/>
      <dgm:t>
        <a:bodyPr/>
        <a:lstStyle/>
        <a:p>
          <a:endParaRPr lang="en-GB" sz="2800"/>
        </a:p>
      </dgm:t>
    </dgm:pt>
    <dgm:pt modelId="{835792DB-99A8-43FA-88C8-8B3FB717F966}">
      <dgm:prSet phldrT="[Text]" custT="1"/>
      <dgm:spPr/>
      <dgm:t>
        <a:bodyPr/>
        <a:lstStyle/>
        <a:p>
          <a:r>
            <a:rPr lang="en-GB" sz="2800" dirty="0"/>
            <a:t>Slovakia</a:t>
          </a:r>
        </a:p>
      </dgm:t>
      <dgm:extLst>
        <a:ext uri="{E40237B7-FDA0-4F09-8148-C483321AD2D9}">
          <dgm14:cNvPr xmlns:dgm14="http://schemas.microsoft.com/office/drawing/2010/diagram" id="0" name="" descr="The reserahc targeted: Bulgaria&#10;Finland&#10;Ireland&#10;Italy&#10;Slovakia&#10;"/>
        </a:ext>
      </dgm:extLst>
    </dgm:pt>
    <dgm:pt modelId="{76FC5B30-C52C-4F0E-B60D-0A8C1462CABF}" type="parTrans" cxnId="{6B94BC5C-F4EA-49D9-9F60-1F7611281679}">
      <dgm:prSet/>
      <dgm:spPr/>
      <dgm:t>
        <a:bodyPr/>
        <a:lstStyle/>
        <a:p>
          <a:endParaRPr lang="en-GB" sz="2800"/>
        </a:p>
      </dgm:t>
    </dgm:pt>
    <dgm:pt modelId="{BB8AC65A-85CF-460C-9EA4-8DB191D29326}" type="sibTrans" cxnId="{6B94BC5C-F4EA-49D9-9F60-1F7611281679}">
      <dgm:prSet/>
      <dgm:spPr/>
      <dgm:t>
        <a:bodyPr/>
        <a:lstStyle/>
        <a:p>
          <a:endParaRPr lang="en-GB" sz="2800"/>
        </a:p>
      </dgm:t>
    </dgm:pt>
    <dgm:pt modelId="{D503A7A7-0131-43B6-B198-C18758717F52}">
      <dgm:prSet custT="1"/>
      <dgm:spPr/>
      <dgm:t>
        <a:bodyPr/>
        <a:lstStyle/>
        <a:p>
          <a:r>
            <a:rPr lang="en-GB" sz="2800" dirty="0"/>
            <a:t>Ireland</a:t>
          </a:r>
        </a:p>
      </dgm:t>
      <dgm:extLst>
        <a:ext uri="{E40237B7-FDA0-4F09-8148-C483321AD2D9}">
          <dgm14:cNvPr xmlns:dgm14="http://schemas.microsoft.com/office/drawing/2010/diagram" id="0" name="" descr="The reserahc targeted: Bulgaria&#10;Finland&#10;Ireland&#10;Italy&#10;Slovakia&#10;"/>
        </a:ext>
      </dgm:extLst>
    </dgm:pt>
    <dgm:pt modelId="{17C5DF82-A08E-42EB-9A95-0419DB3D73B1}" type="parTrans" cxnId="{8BFE54D6-9DE1-4CED-B728-94979796B16E}">
      <dgm:prSet/>
      <dgm:spPr/>
      <dgm:t>
        <a:bodyPr/>
        <a:lstStyle/>
        <a:p>
          <a:endParaRPr lang="en-GB" sz="2800"/>
        </a:p>
      </dgm:t>
    </dgm:pt>
    <dgm:pt modelId="{DD81C5D1-0D33-48AF-B9D7-C36F33AF7604}" type="sibTrans" cxnId="{8BFE54D6-9DE1-4CED-B728-94979796B16E}">
      <dgm:prSet/>
      <dgm:spPr/>
      <dgm:t>
        <a:bodyPr/>
        <a:lstStyle/>
        <a:p>
          <a:endParaRPr lang="en-GB" sz="2800"/>
        </a:p>
      </dgm:t>
    </dgm:pt>
    <dgm:pt modelId="{EA32B614-D9BC-4668-B8E0-7B2DBEFD8B2F}">
      <dgm:prSet custT="1"/>
      <dgm:spPr/>
      <dgm:t>
        <a:bodyPr/>
        <a:lstStyle/>
        <a:p>
          <a:r>
            <a:rPr lang="en-GB" sz="2800" dirty="0"/>
            <a:t>Italy</a:t>
          </a:r>
        </a:p>
      </dgm:t>
      <dgm:extLst>
        <a:ext uri="{E40237B7-FDA0-4F09-8148-C483321AD2D9}">
          <dgm14:cNvPr xmlns:dgm14="http://schemas.microsoft.com/office/drawing/2010/diagram" id="0" name="" descr="The reserahc targeted: Bulgaria&#10;Finland&#10;Ireland&#10;Italy&#10;Slovakia&#10;"/>
        </a:ext>
      </dgm:extLst>
    </dgm:pt>
    <dgm:pt modelId="{2FE29950-8695-4452-80EF-F2111B68412F}" type="parTrans" cxnId="{6741DDAE-8C10-4BF2-AEE3-A512CA467072}">
      <dgm:prSet/>
      <dgm:spPr/>
      <dgm:t>
        <a:bodyPr/>
        <a:lstStyle/>
        <a:p>
          <a:endParaRPr lang="en-GB" sz="2800"/>
        </a:p>
      </dgm:t>
    </dgm:pt>
    <dgm:pt modelId="{695B309D-4D99-4E50-9F25-013F8B798E83}" type="sibTrans" cxnId="{6741DDAE-8C10-4BF2-AEE3-A512CA467072}">
      <dgm:prSet/>
      <dgm:spPr/>
      <dgm:t>
        <a:bodyPr/>
        <a:lstStyle/>
        <a:p>
          <a:endParaRPr lang="en-GB" sz="2800"/>
        </a:p>
      </dgm:t>
    </dgm:pt>
    <dgm:pt modelId="{B775CE3D-A8CB-43CB-B4AF-E45BB0FC9802}" type="pres">
      <dgm:prSet presAssocID="{D2538845-B436-495F-B26F-32998414FFFA}" presName="Name0" presStyleCnt="0">
        <dgm:presLayoutVars>
          <dgm:chMax val="7"/>
          <dgm:chPref val="7"/>
          <dgm:dir/>
        </dgm:presLayoutVars>
      </dgm:prSet>
      <dgm:spPr/>
    </dgm:pt>
    <dgm:pt modelId="{45515966-A719-45E6-9200-4306EFB91471}" type="pres">
      <dgm:prSet presAssocID="{D2538845-B436-495F-B26F-32998414FFFA}" presName="Name1" presStyleCnt="0"/>
      <dgm:spPr/>
    </dgm:pt>
    <dgm:pt modelId="{50C76361-C506-475E-9E38-35863FC0A22C}" type="pres">
      <dgm:prSet presAssocID="{D2538845-B436-495F-B26F-32998414FFFA}" presName="cycle" presStyleCnt="0"/>
      <dgm:spPr/>
    </dgm:pt>
    <dgm:pt modelId="{AF1A37A6-339A-4455-9961-A1042CCDB7FC}" type="pres">
      <dgm:prSet presAssocID="{D2538845-B436-495F-B26F-32998414FFFA}" presName="srcNode" presStyleLbl="node1" presStyleIdx="0" presStyleCnt="5"/>
      <dgm:spPr/>
    </dgm:pt>
    <dgm:pt modelId="{CFA198A6-6A02-477A-B1A1-752C47E34BF8}" type="pres">
      <dgm:prSet presAssocID="{D2538845-B436-495F-B26F-32998414FFFA}" presName="conn" presStyleLbl="parChTrans1D2" presStyleIdx="0" presStyleCnt="1"/>
      <dgm:spPr/>
    </dgm:pt>
    <dgm:pt modelId="{1798D791-E596-4CD4-988F-E970E49128BA}" type="pres">
      <dgm:prSet presAssocID="{D2538845-B436-495F-B26F-32998414FFFA}" presName="extraNode" presStyleLbl="node1" presStyleIdx="0" presStyleCnt="5"/>
      <dgm:spPr/>
    </dgm:pt>
    <dgm:pt modelId="{A0166E53-3148-4F50-9C4E-3DBE1B8E1D1F}" type="pres">
      <dgm:prSet presAssocID="{D2538845-B436-495F-B26F-32998414FFFA}" presName="dstNode" presStyleLbl="node1" presStyleIdx="0" presStyleCnt="5"/>
      <dgm:spPr/>
    </dgm:pt>
    <dgm:pt modelId="{CE88A458-2FF0-4978-9726-00F880ECA41E}" type="pres">
      <dgm:prSet presAssocID="{F015ACAF-3205-40A2-A592-269CC37F38AE}" presName="text_1" presStyleLbl="node1" presStyleIdx="0" presStyleCnt="5">
        <dgm:presLayoutVars>
          <dgm:bulletEnabled val="1"/>
        </dgm:presLayoutVars>
      </dgm:prSet>
      <dgm:spPr/>
    </dgm:pt>
    <dgm:pt modelId="{85CEA294-B7C5-44D9-A1B2-4C85B85B678E}" type="pres">
      <dgm:prSet presAssocID="{F015ACAF-3205-40A2-A592-269CC37F38AE}" presName="accent_1" presStyleCnt="0"/>
      <dgm:spPr/>
    </dgm:pt>
    <dgm:pt modelId="{D5969329-90E1-4ED1-863A-420DA9A83DBB}" type="pres">
      <dgm:prSet presAssocID="{F015ACAF-3205-40A2-A592-269CC37F38AE}" presName="accentRepeatNode" presStyleLbl="solidFgAcc1" presStyleIdx="0" presStyleCnt="5"/>
      <dgm:spPr/>
    </dgm:pt>
    <dgm:pt modelId="{CE15EB92-F820-4E9D-B1B3-C8BC03F7E29E}" type="pres">
      <dgm:prSet presAssocID="{A4F05573-1BA6-49B9-B714-A6A07F2B472F}" presName="text_2" presStyleLbl="node1" presStyleIdx="1" presStyleCnt="5">
        <dgm:presLayoutVars>
          <dgm:bulletEnabled val="1"/>
        </dgm:presLayoutVars>
      </dgm:prSet>
      <dgm:spPr/>
    </dgm:pt>
    <dgm:pt modelId="{E709C84A-A080-4262-B0B1-276C9766E53C}" type="pres">
      <dgm:prSet presAssocID="{A4F05573-1BA6-49B9-B714-A6A07F2B472F}" presName="accent_2" presStyleCnt="0"/>
      <dgm:spPr/>
    </dgm:pt>
    <dgm:pt modelId="{C79B8082-5E1C-42B1-9A68-CA2A34CE7B89}" type="pres">
      <dgm:prSet presAssocID="{A4F05573-1BA6-49B9-B714-A6A07F2B472F}" presName="accentRepeatNode" presStyleLbl="solidFgAcc1" presStyleIdx="1" presStyleCnt="5"/>
      <dgm:spPr/>
    </dgm:pt>
    <dgm:pt modelId="{27C73BEF-04C0-4883-B7BE-46C4391EFC12}" type="pres">
      <dgm:prSet presAssocID="{D503A7A7-0131-43B6-B198-C18758717F52}" presName="text_3" presStyleLbl="node1" presStyleIdx="2" presStyleCnt="5">
        <dgm:presLayoutVars>
          <dgm:bulletEnabled val="1"/>
        </dgm:presLayoutVars>
      </dgm:prSet>
      <dgm:spPr/>
    </dgm:pt>
    <dgm:pt modelId="{FAA045BC-D0B8-4D60-ACE9-3C6BFF93FE76}" type="pres">
      <dgm:prSet presAssocID="{D503A7A7-0131-43B6-B198-C18758717F52}" presName="accent_3" presStyleCnt="0"/>
      <dgm:spPr/>
    </dgm:pt>
    <dgm:pt modelId="{E8EA3107-0BD5-4DE9-BC83-C5D83360650B}" type="pres">
      <dgm:prSet presAssocID="{D503A7A7-0131-43B6-B198-C18758717F52}" presName="accentRepeatNode" presStyleLbl="solidFgAcc1" presStyleIdx="2" presStyleCnt="5"/>
      <dgm:spPr/>
    </dgm:pt>
    <dgm:pt modelId="{17A2CE06-8BF9-4CF2-9B3D-6A176A6D413F}" type="pres">
      <dgm:prSet presAssocID="{EA32B614-D9BC-4668-B8E0-7B2DBEFD8B2F}" presName="text_4" presStyleLbl="node1" presStyleIdx="3" presStyleCnt="5">
        <dgm:presLayoutVars>
          <dgm:bulletEnabled val="1"/>
        </dgm:presLayoutVars>
      </dgm:prSet>
      <dgm:spPr/>
    </dgm:pt>
    <dgm:pt modelId="{59F7B447-3854-4978-B88E-AA63CAADB98C}" type="pres">
      <dgm:prSet presAssocID="{EA32B614-D9BC-4668-B8E0-7B2DBEFD8B2F}" presName="accent_4" presStyleCnt="0"/>
      <dgm:spPr/>
    </dgm:pt>
    <dgm:pt modelId="{486499B7-E569-4C6B-A581-BA100C31C49E}" type="pres">
      <dgm:prSet presAssocID="{EA32B614-D9BC-4668-B8E0-7B2DBEFD8B2F}" presName="accentRepeatNode" presStyleLbl="solidFgAcc1" presStyleIdx="3" presStyleCnt="5"/>
      <dgm:spPr/>
    </dgm:pt>
    <dgm:pt modelId="{DB69E384-A7ED-4025-A19D-A1712442FD69}" type="pres">
      <dgm:prSet presAssocID="{835792DB-99A8-43FA-88C8-8B3FB717F966}" presName="text_5" presStyleLbl="node1" presStyleIdx="4" presStyleCnt="5">
        <dgm:presLayoutVars>
          <dgm:bulletEnabled val="1"/>
        </dgm:presLayoutVars>
      </dgm:prSet>
      <dgm:spPr/>
    </dgm:pt>
    <dgm:pt modelId="{FBBDC39E-054C-4B4F-82E1-C406F7673F41}" type="pres">
      <dgm:prSet presAssocID="{835792DB-99A8-43FA-88C8-8B3FB717F966}" presName="accent_5" presStyleCnt="0"/>
      <dgm:spPr/>
    </dgm:pt>
    <dgm:pt modelId="{090E6B68-4F85-4D20-83B9-047B9D0F3745}" type="pres">
      <dgm:prSet presAssocID="{835792DB-99A8-43FA-88C8-8B3FB717F966}" presName="accentRepeatNode" presStyleLbl="solidFgAcc1" presStyleIdx="4" presStyleCnt="5"/>
      <dgm:spPr/>
    </dgm:pt>
  </dgm:ptLst>
  <dgm:cxnLst>
    <dgm:cxn modelId="{6B94BC5C-F4EA-49D9-9F60-1F7611281679}" srcId="{D2538845-B436-495F-B26F-32998414FFFA}" destId="{835792DB-99A8-43FA-88C8-8B3FB717F966}" srcOrd="4" destOrd="0" parTransId="{76FC5B30-C52C-4F0E-B60D-0A8C1462CABF}" sibTransId="{BB8AC65A-85CF-460C-9EA4-8DB191D29326}"/>
    <dgm:cxn modelId="{C6256A6A-C39B-4265-A088-7AA01760C2E9}" type="presOf" srcId="{D2538845-B436-495F-B26F-32998414FFFA}" destId="{B775CE3D-A8CB-43CB-B4AF-E45BB0FC9802}" srcOrd="0" destOrd="0" presId="urn:microsoft.com/office/officeart/2008/layout/VerticalCurvedList"/>
    <dgm:cxn modelId="{B8EB594A-B6B8-4CD0-820B-516F11D56B7F}" type="presOf" srcId="{835792DB-99A8-43FA-88C8-8B3FB717F966}" destId="{DB69E384-A7ED-4025-A19D-A1712442FD69}" srcOrd="0" destOrd="0" presId="urn:microsoft.com/office/officeart/2008/layout/VerticalCurvedList"/>
    <dgm:cxn modelId="{C6D45D4D-5897-4F61-86D9-F7CF9F74FA61}" type="presOf" srcId="{EA32B614-D9BC-4668-B8E0-7B2DBEFD8B2F}" destId="{17A2CE06-8BF9-4CF2-9B3D-6A176A6D413F}" srcOrd="0" destOrd="0" presId="urn:microsoft.com/office/officeart/2008/layout/VerticalCurvedList"/>
    <dgm:cxn modelId="{AB5C7654-4B43-4B34-8629-468FC69CFD4C}" type="presOf" srcId="{F015ACAF-3205-40A2-A592-269CC37F38AE}" destId="{CE88A458-2FF0-4978-9726-00F880ECA41E}" srcOrd="0" destOrd="0" presId="urn:microsoft.com/office/officeart/2008/layout/VerticalCurvedList"/>
    <dgm:cxn modelId="{4E449A89-4ADB-4873-B42F-B7397FFF20B8}" type="presOf" srcId="{D503A7A7-0131-43B6-B198-C18758717F52}" destId="{27C73BEF-04C0-4883-B7BE-46C4391EFC12}" srcOrd="0" destOrd="0" presId="urn:microsoft.com/office/officeart/2008/layout/VerticalCurvedList"/>
    <dgm:cxn modelId="{205FECA3-5C98-4965-9616-097CE5306874}" srcId="{D2538845-B436-495F-B26F-32998414FFFA}" destId="{A4F05573-1BA6-49B9-B714-A6A07F2B472F}" srcOrd="1" destOrd="0" parTransId="{78FB098B-207B-4567-860F-D4C449EEC504}" sibTransId="{441B64EC-4FC2-4F0B-B021-EB19D3E076F9}"/>
    <dgm:cxn modelId="{6741DDAE-8C10-4BF2-AEE3-A512CA467072}" srcId="{D2538845-B436-495F-B26F-32998414FFFA}" destId="{EA32B614-D9BC-4668-B8E0-7B2DBEFD8B2F}" srcOrd="3" destOrd="0" parTransId="{2FE29950-8695-4452-80EF-F2111B68412F}" sibTransId="{695B309D-4D99-4E50-9F25-013F8B798E83}"/>
    <dgm:cxn modelId="{FB0767BB-43D9-421E-A9AE-409ECF1076DF}" type="presOf" srcId="{82102709-F01A-4ACF-9626-AB27285ECAC5}" destId="{CFA198A6-6A02-477A-B1A1-752C47E34BF8}" srcOrd="0" destOrd="0" presId="urn:microsoft.com/office/officeart/2008/layout/VerticalCurvedList"/>
    <dgm:cxn modelId="{869E0DC4-8379-449A-9D14-7A34C8F618AB}" type="presOf" srcId="{A4F05573-1BA6-49B9-B714-A6A07F2B472F}" destId="{CE15EB92-F820-4E9D-B1B3-C8BC03F7E29E}" srcOrd="0" destOrd="0" presId="urn:microsoft.com/office/officeart/2008/layout/VerticalCurvedList"/>
    <dgm:cxn modelId="{BEC248C6-AC08-41C6-B793-0188F64C8E2B}" srcId="{D2538845-B436-495F-B26F-32998414FFFA}" destId="{F015ACAF-3205-40A2-A592-269CC37F38AE}" srcOrd="0" destOrd="0" parTransId="{E0087BC3-D07A-41F2-985E-D9E5D5242445}" sibTransId="{82102709-F01A-4ACF-9626-AB27285ECAC5}"/>
    <dgm:cxn modelId="{8BFE54D6-9DE1-4CED-B728-94979796B16E}" srcId="{D2538845-B436-495F-B26F-32998414FFFA}" destId="{D503A7A7-0131-43B6-B198-C18758717F52}" srcOrd="2" destOrd="0" parTransId="{17C5DF82-A08E-42EB-9A95-0419DB3D73B1}" sibTransId="{DD81C5D1-0D33-48AF-B9D7-C36F33AF7604}"/>
    <dgm:cxn modelId="{1FD96048-1DE9-486A-9EA9-4E90884C1450}" type="presParOf" srcId="{B775CE3D-A8CB-43CB-B4AF-E45BB0FC9802}" destId="{45515966-A719-45E6-9200-4306EFB91471}" srcOrd="0" destOrd="0" presId="urn:microsoft.com/office/officeart/2008/layout/VerticalCurvedList"/>
    <dgm:cxn modelId="{4F6EF442-AFDB-4CB1-9CE9-A1452F962512}" type="presParOf" srcId="{45515966-A719-45E6-9200-4306EFB91471}" destId="{50C76361-C506-475E-9E38-35863FC0A22C}" srcOrd="0" destOrd="0" presId="urn:microsoft.com/office/officeart/2008/layout/VerticalCurvedList"/>
    <dgm:cxn modelId="{7A68867F-6BD7-48C9-BB42-9CEA21E57430}" type="presParOf" srcId="{50C76361-C506-475E-9E38-35863FC0A22C}" destId="{AF1A37A6-339A-4455-9961-A1042CCDB7FC}" srcOrd="0" destOrd="0" presId="urn:microsoft.com/office/officeart/2008/layout/VerticalCurvedList"/>
    <dgm:cxn modelId="{FE88F8EF-F487-41D8-97BF-89AA199C3F31}" type="presParOf" srcId="{50C76361-C506-475E-9E38-35863FC0A22C}" destId="{CFA198A6-6A02-477A-B1A1-752C47E34BF8}" srcOrd="1" destOrd="0" presId="urn:microsoft.com/office/officeart/2008/layout/VerticalCurvedList"/>
    <dgm:cxn modelId="{08AF5005-4B30-4333-916B-393BF3B86B62}" type="presParOf" srcId="{50C76361-C506-475E-9E38-35863FC0A22C}" destId="{1798D791-E596-4CD4-988F-E970E49128BA}" srcOrd="2" destOrd="0" presId="urn:microsoft.com/office/officeart/2008/layout/VerticalCurvedList"/>
    <dgm:cxn modelId="{734CAFAC-2CEA-4EB2-BB14-5DC39ED3E8D8}" type="presParOf" srcId="{50C76361-C506-475E-9E38-35863FC0A22C}" destId="{A0166E53-3148-4F50-9C4E-3DBE1B8E1D1F}" srcOrd="3" destOrd="0" presId="urn:microsoft.com/office/officeart/2008/layout/VerticalCurvedList"/>
    <dgm:cxn modelId="{F8A6CB15-9F18-41A9-9C39-34B19159B39C}" type="presParOf" srcId="{45515966-A719-45E6-9200-4306EFB91471}" destId="{CE88A458-2FF0-4978-9726-00F880ECA41E}" srcOrd="1" destOrd="0" presId="urn:microsoft.com/office/officeart/2008/layout/VerticalCurvedList"/>
    <dgm:cxn modelId="{3600CECC-9515-40E6-A182-3BE620280A48}" type="presParOf" srcId="{45515966-A719-45E6-9200-4306EFB91471}" destId="{85CEA294-B7C5-44D9-A1B2-4C85B85B678E}" srcOrd="2" destOrd="0" presId="urn:microsoft.com/office/officeart/2008/layout/VerticalCurvedList"/>
    <dgm:cxn modelId="{F3418B7E-310D-4A9A-AF9A-25DE6054823D}" type="presParOf" srcId="{85CEA294-B7C5-44D9-A1B2-4C85B85B678E}" destId="{D5969329-90E1-4ED1-863A-420DA9A83DBB}" srcOrd="0" destOrd="0" presId="urn:microsoft.com/office/officeart/2008/layout/VerticalCurvedList"/>
    <dgm:cxn modelId="{C09313B1-44B3-4DAF-887D-1670ABB5F10F}" type="presParOf" srcId="{45515966-A719-45E6-9200-4306EFB91471}" destId="{CE15EB92-F820-4E9D-B1B3-C8BC03F7E29E}" srcOrd="3" destOrd="0" presId="urn:microsoft.com/office/officeart/2008/layout/VerticalCurvedList"/>
    <dgm:cxn modelId="{A69CF021-8951-474A-8BAC-FCE18DEF522B}" type="presParOf" srcId="{45515966-A719-45E6-9200-4306EFB91471}" destId="{E709C84A-A080-4262-B0B1-276C9766E53C}" srcOrd="4" destOrd="0" presId="urn:microsoft.com/office/officeart/2008/layout/VerticalCurvedList"/>
    <dgm:cxn modelId="{2662AA7F-9C5C-495D-B4B9-27C4233C130C}" type="presParOf" srcId="{E709C84A-A080-4262-B0B1-276C9766E53C}" destId="{C79B8082-5E1C-42B1-9A68-CA2A34CE7B89}" srcOrd="0" destOrd="0" presId="urn:microsoft.com/office/officeart/2008/layout/VerticalCurvedList"/>
    <dgm:cxn modelId="{563978D0-1957-4B59-8752-00805734FDB7}" type="presParOf" srcId="{45515966-A719-45E6-9200-4306EFB91471}" destId="{27C73BEF-04C0-4883-B7BE-46C4391EFC12}" srcOrd="5" destOrd="0" presId="urn:microsoft.com/office/officeart/2008/layout/VerticalCurvedList"/>
    <dgm:cxn modelId="{6C7C2B9B-A8BB-4311-9ACD-C61D33AF4311}" type="presParOf" srcId="{45515966-A719-45E6-9200-4306EFB91471}" destId="{FAA045BC-D0B8-4D60-ACE9-3C6BFF93FE76}" srcOrd="6" destOrd="0" presId="urn:microsoft.com/office/officeart/2008/layout/VerticalCurvedList"/>
    <dgm:cxn modelId="{267A7ABC-7172-4384-B179-43AA24496C9B}" type="presParOf" srcId="{FAA045BC-D0B8-4D60-ACE9-3C6BFF93FE76}" destId="{E8EA3107-0BD5-4DE9-BC83-C5D83360650B}" srcOrd="0" destOrd="0" presId="urn:microsoft.com/office/officeart/2008/layout/VerticalCurvedList"/>
    <dgm:cxn modelId="{8F26C506-086A-4D9A-9327-5E108C1B2C0C}" type="presParOf" srcId="{45515966-A719-45E6-9200-4306EFB91471}" destId="{17A2CE06-8BF9-4CF2-9B3D-6A176A6D413F}" srcOrd="7" destOrd="0" presId="urn:microsoft.com/office/officeart/2008/layout/VerticalCurvedList"/>
    <dgm:cxn modelId="{D4A6EB80-DF00-4172-9AA8-BFACDE5C9171}" type="presParOf" srcId="{45515966-A719-45E6-9200-4306EFB91471}" destId="{59F7B447-3854-4978-B88E-AA63CAADB98C}" srcOrd="8" destOrd="0" presId="urn:microsoft.com/office/officeart/2008/layout/VerticalCurvedList"/>
    <dgm:cxn modelId="{2CCAF487-E268-4FD2-A072-5ACDE244B4D7}" type="presParOf" srcId="{59F7B447-3854-4978-B88E-AA63CAADB98C}" destId="{486499B7-E569-4C6B-A581-BA100C31C49E}" srcOrd="0" destOrd="0" presId="urn:microsoft.com/office/officeart/2008/layout/VerticalCurvedList"/>
    <dgm:cxn modelId="{1C6C0D3B-0171-45A1-AF69-9F0897D26A68}" type="presParOf" srcId="{45515966-A719-45E6-9200-4306EFB91471}" destId="{DB69E384-A7ED-4025-A19D-A1712442FD69}" srcOrd="9" destOrd="0" presId="urn:microsoft.com/office/officeart/2008/layout/VerticalCurvedList"/>
    <dgm:cxn modelId="{FDAE0F52-EFF6-4E58-B9F2-888BB3FA9A0A}" type="presParOf" srcId="{45515966-A719-45E6-9200-4306EFB91471}" destId="{FBBDC39E-054C-4B4F-82E1-C406F7673F41}" srcOrd="10" destOrd="0" presId="urn:microsoft.com/office/officeart/2008/layout/VerticalCurvedList"/>
    <dgm:cxn modelId="{A53F2535-D311-4E95-B750-7A53414C1D39}" type="presParOf" srcId="{FBBDC39E-054C-4B4F-82E1-C406F7673F41}" destId="{090E6B68-4F85-4D20-83B9-047B9D0F374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AF4758-C64F-495C-8E1C-9CEB681B89F7}" type="doc">
      <dgm:prSet loTypeId="urn:microsoft.com/office/officeart/2005/8/layout/chart3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5352A99F-9AD8-42CD-93DE-63D998ACD9DF}">
      <dgm:prSet phldrT="[Text]" custT="1"/>
      <dgm:spPr/>
      <dgm:t>
        <a:bodyPr/>
        <a:lstStyle/>
        <a:p>
          <a:r>
            <a:rPr lang="en-GB" sz="1800" b="1" dirty="0"/>
            <a:t>Employees of other services</a:t>
          </a:r>
        </a:p>
      </dgm:t>
      <dgm:extLst>
        <a:ext uri="{E40237B7-FDA0-4F09-8148-C483321AD2D9}">
          <dgm14:cNvPr xmlns:dgm14="http://schemas.microsoft.com/office/drawing/2010/diagram" id="0" name="" descr="A pie chart shows that the FRA spoke to: National and local DPOs&#10;Persons with disabilities&#10;Family members&#10;Members of local communities &#10;Managers/ staff of institutional community-based services&#10;Employees of other services&#10;National and local policymakers&#10;"/>
        </a:ext>
      </dgm:extLst>
    </dgm:pt>
    <dgm:pt modelId="{7E1510FE-E377-4BEA-8A02-C96577C2FCE6}" type="parTrans" cxnId="{BC4033F9-301B-4A92-8ECC-C65E663A5F63}">
      <dgm:prSet/>
      <dgm:spPr/>
      <dgm:t>
        <a:bodyPr/>
        <a:lstStyle/>
        <a:p>
          <a:endParaRPr lang="en-GB" b="1"/>
        </a:p>
      </dgm:t>
    </dgm:pt>
    <dgm:pt modelId="{21070E47-8869-43F6-B75D-52C958C90C1C}" type="sibTrans" cxnId="{BC4033F9-301B-4A92-8ECC-C65E663A5F63}">
      <dgm:prSet/>
      <dgm:spPr/>
      <dgm:t>
        <a:bodyPr/>
        <a:lstStyle/>
        <a:p>
          <a:endParaRPr lang="en-GB" b="1"/>
        </a:p>
      </dgm:t>
    </dgm:pt>
    <dgm:pt modelId="{19C153CF-8A56-4E41-941B-7BCCF80487AD}">
      <dgm:prSet phldrT="[Text]" custT="1"/>
      <dgm:spPr/>
      <dgm:t>
        <a:bodyPr/>
        <a:lstStyle/>
        <a:p>
          <a:r>
            <a:rPr lang="en-GB" sz="1800" b="1" dirty="0"/>
            <a:t>National and local policymakers</a:t>
          </a:r>
        </a:p>
      </dgm:t>
      <dgm:extLst>
        <a:ext uri="{E40237B7-FDA0-4F09-8148-C483321AD2D9}">
          <dgm14:cNvPr xmlns:dgm14="http://schemas.microsoft.com/office/drawing/2010/diagram" id="0" name="" descr="A pie chart shows that the FRA spoke to: National and local DPOs&#10;Persons with disabilities&#10;Family members&#10;Members of local communities &#10;Managers/ staff of institutional community-based services&#10;Employees of other services&#10;National and local policymakers&#10;"/>
        </a:ext>
      </dgm:extLst>
    </dgm:pt>
    <dgm:pt modelId="{F3B751D8-A068-438F-BD2F-952A29731F6F}" type="parTrans" cxnId="{5B4C8EE8-2A03-4E56-B4EF-F4F05EE38C28}">
      <dgm:prSet/>
      <dgm:spPr/>
      <dgm:t>
        <a:bodyPr/>
        <a:lstStyle/>
        <a:p>
          <a:endParaRPr lang="en-GB" b="1"/>
        </a:p>
      </dgm:t>
    </dgm:pt>
    <dgm:pt modelId="{F65FE3B4-2685-4001-91BC-61440E413404}" type="sibTrans" cxnId="{5B4C8EE8-2A03-4E56-B4EF-F4F05EE38C28}">
      <dgm:prSet/>
      <dgm:spPr/>
      <dgm:t>
        <a:bodyPr/>
        <a:lstStyle/>
        <a:p>
          <a:endParaRPr lang="en-GB" b="1"/>
        </a:p>
      </dgm:t>
    </dgm:pt>
    <dgm:pt modelId="{E70C3511-4FAF-4115-AA14-E9DBE4E1587D}">
      <dgm:prSet custT="1"/>
      <dgm:spPr/>
      <dgm:t>
        <a:bodyPr/>
        <a:lstStyle/>
        <a:p>
          <a:r>
            <a:rPr lang="en-GB" sz="1800" b="1" dirty="0"/>
            <a:t>Members of local communities </a:t>
          </a:r>
        </a:p>
      </dgm:t>
      <dgm:extLst>
        <a:ext uri="{E40237B7-FDA0-4F09-8148-C483321AD2D9}">
          <dgm14:cNvPr xmlns:dgm14="http://schemas.microsoft.com/office/drawing/2010/diagram" id="0" name="" descr="A pie chart shows that the FRA spoke to: National and local DPOs&#10;Persons with disabilities&#10;Family members&#10;Members of local communities &#10;Managers/ staff of institutional community-based services&#10;Employees of other services&#10;National and local policymakers&#10;"/>
        </a:ext>
      </dgm:extLst>
    </dgm:pt>
    <dgm:pt modelId="{A3E1DBA5-D782-4759-A11E-8310AAD2F635}" type="parTrans" cxnId="{C9D1C9FA-4CAE-45A9-934F-D7B1D85AC74E}">
      <dgm:prSet/>
      <dgm:spPr/>
      <dgm:t>
        <a:bodyPr/>
        <a:lstStyle/>
        <a:p>
          <a:endParaRPr lang="en-GB" b="1"/>
        </a:p>
      </dgm:t>
    </dgm:pt>
    <dgm:pt modelId="{856A9427-96ED-4887-B4EA-2DC97C3CF509}" type="sibTrans" cxnId="{C9D1C9FA-4CAE-45A9-934F-D7B1D85AC74E}">
      <dgm:prSet/>
      <dgm:spPr/>
      <dgm:t>
        <a:bodyPr/>
        <a:lstStyle/>
        <a:p>
          <a:endParaRPr lang="en-GB" b="1"/>
        </a:p>
      </dgm:t>
    </dgm:pt>
    <dgm:pt modelId="{769D301E-803A-4796-BB78-2CF074A8B08B}">
      <dgm:prSet custT="1"/>
      <dgm:spPr/>
      <dgm:t>
        <a:bodyPr/>
        <a:lstStyle/>
        <a:p>
          <a:r>
            <a:rPr lang="en-GB" sz="1800" b="1" dirty="0"/>
            <a:t>Managers/ staff of institutional community-based services</a:t>
          </a:r>
        </a:p>
      </dgm:t>
      <dgm:extLst>
        <a:ext uri="{E40237B7-FDA0-4F09-8148-C483321AD2D9}">
          <dgm14:cNvPr xmlns:dgm14="http://schemas.microsoft.com/office/drawing/2010/diagram" id="0" name="" descr="A pie chart shows that the FRA spoke to: National and local DPOs&#10;Persons with disabilities&#10;Family members&#10;Members of local communities &#10;Managers/ staff of institutional community-based services&#10;Employees of other services&#10;National and local policymakers&#10;"/>
        </a:ext>
      </dgm:extLst>
    </dgm:pt>
    <dgm:pt modelId="{74C7E7AB-BF2C-4506-9EF8-9ACFB5AA2750}" type="parTrans" cxnId="{4E3948BA-C8B1-4306-9C58-8A80A8393DD2}">
      <dgm:prSet/>
      <dgm:spPr/>
      <dgm:t>
        <a:bodyPr/>
        <a:lstStyle/>
        <a:p>
          <a:endParaRPr lang="en-GB" b="1"/>
        </a:p>
      </dgm:t>
    </dgm:pt>
    <dgm:pt modelId="{C5A3C3B5-9BED-4070-8FAC-BAC223C38460}" type="sibTrans" cxnId="{4E3948BA-C8B1-4306-9C58-8A80A8393DD2}">
      <dgm:prSet/>
      <dgm:spPr/>
      <dgm:t>
        <a:bodyPr/>
        <a:lstStyle/>
        <a:p>
          <a:endParaRPr lang="en-GB" b="1"/>
        </a:p>
      </dgm:t>
    </dgm:pt>
    <dgm:pt modelId="{FF0A9945-9E86-424B-A32B-9C9D16EE1413}">
      <dgm:prSet custT="1"/>
      <dgm:spPr/>
      <dgm:t>
        <a:bodyPr/>
        <a:lstStyle/>
        <a:p>
          <a:r>
            <a:rPr lang="en-GB" sz="1800" b="1" dirty="0"/>
            <a:t>Persons with disabilities</a:t>
          </a:r>
        </a:p>
      </dgm:t>
      <dgm:extLst>
        <a:ext uri="{E40237B7-FDA0-4F09-8148-C483321AD2D9}">
          <dgm14:cNvPr xmlns:dgm14="http://schemas.microsoft.com/office/drawing/2010/diagram" id="0" name="" descr="A pie chart shows that the FRA spoke to: National and local DPOs&#10;Persons with disabilities&#10;Family members&#10;Members of local communities &#10;Managers/ staff of institutional community-based services&#10;Employees of other services&#10;National and local policymakers&#10;"/>
        </a:ext>
      </dgm:extLst>
    </dgm:pt>
    <dgm:pt modelId="{9B464710-1ABB-4E54-A661-798A0E86B38F}" type="parTrans" cxnId="{15B860AD-54DF-404C-BF74-9F50B41E8ED0}">
      <dgm:prSet/>
      <dgm:spPr/>
      <dgm:t>
        <a:bodyPr/>
        <a:lstStyle/>
        <a:p>
          <a:endParaRPr lang="en-GB" b="1"/>
        </a:p>
      </dgm:t>
    </dgm:pt>
    <dgm:pt modelId="{8E2C9FEC-80D4-429E-B86A-C5D4EB66E1D9}" type="sibTrans" cxnId="{15B860AD-54DF-404C-BF74-9F50B41E8ED0}">
      <dgm:prSet/>
      <dgm:spPr/>
      <dgm:t>
        <a:bodyPr/>
        <a:lstStyle/>
        <a:p>
          <a:endParaRPr lang="en-GB" b="1"/>
        </a:p>
      </dgm:t>
    </dgm:pt>
    <dgm:pt modelId="{9137B278-4233-42F7-A1A3-6D4F089A900D}">
      <dgm:prSet custT="1"/>
      <dgm:spPr/>
      <dgm:t>
        <a:bodyPr/>
        <a:lstStyle/>
        <a:p>
          <a:r>
            <a:rPr lang="en-GB" sz="1800" b="1" dirty="0"/>
            <a:t>Family members</a:t>
          </a:r>
        </a:p>
      </dgm:t>
      <dgm:extLst>
        <a:ext uri="{E40237B7-FDA0-4F09-8148-C483321AD2D9}">
          <dgm14:cNvPr xmlns:dgm14="http://schemas.microsoft.com/office/drawing/2010/diagram" id="0" name="" descr="A pie chart shows that the FRA spoke to: National and local DPOs&#10;Persons with disabilities&#10;Family members&#10;Members of local communities &#10;Managers/ staff of institutional community-based services&#10;Employees of other services&#10;National and local policymakers&#10;"/>
        </a:ext>
      </dgm:extLst>
    </dgm:pt>
    <dgm:pt modelId="{C8815659-D0FF-4C46-A625-7F892B42AA87}" type="parTrans" cxnId="{48D55334-62EE-400D-8075-98147CFFA268}">
      <dgm:prSet/>
      <dgm:spPr/>
      <dgm:t>
        <a:bodyPr/>
        <a:lstStyle/>
        <a:p>
          <a:endParaRPr lang="en-GB" b="1"/>
        </a:p>
      </dgm:t>
    </dgm:pt>
    <dgm:pt modelId="{A3B5D4B1-0BFC-416E-8764-4DCDEBE7ADC7}" type="sibTrans" cxnId="{48D55334-62EE-400D-8075-98147CFFA268}">
      <dgm:prSet/>
      <dgm:spPr/>
      <dgm:t>
        <a:bodyPr/>
        <a:lstStyle/>
        <a:p>
          <a:endParaRPr lang="en-GB" b="1"/>
        </a:p>
      </dgm:t>
    </dgm:pt>
    <dgm:pt modelId="{B6E77821-99EE-4FDF-BF7F-600F236E3CF4}">
      <dgm:prSet custT="1"/>
      <dgm:spPr/>
      <dgm:t>
        <a:bodyPr/>
        <a:lstStyle/>
        <a:p>
          <a:r>
            <a:rPr lang="en-GB" sz="1800" b="1" dirty="0"/>
            <a:t>National and local DPOs</a:t>
          </a:r>
        </a:p>
      </dgm:t>
      <dgm:extLst>
        <a:ext uri="{E40237B7-FDA0-4F09-8148-C483321AD2D9}">
          <dgm14:cNvPr xmlns:dgm14="http://schemas.microsoft.com/office/drawing/2010/diagram" id="0" name="" descr="A pie chart shows that the FRA spoke to: National and local DPOs&#10;Persons with disabilities&#10;Family members&#10;Members of local communities &#10;Managers/ staff of institutional community-based services&#10;Employees of other services&#10;National and local policymakers&#10;"/>
        </a:ext>
      </dgm:extLst>
    </dgm:pt>
    <dgm:pt modelId="{07C0ADFF-A8FA-42C7-8D39-A29A3A2FF8C5}" type="parTrans" cxnId="{E27DFDFC-4048-458C-8CC5-D3EA96BA950C}">
      <dgm:prSet/>
      <dgm:spPr/>
      <dgm:t>
        <a:bodyPr/>
        <a:lstStyle/>
        <a:p>
          <a:endParaRPr lang="en-GB" b="1"/>
        </a:p>
      </dgm:t>
    </dgm:pt>
    <dgm:pt modelId="{D8865A0D-C99D-405A-BC83-84C2EBC2AEEA}" type="sibTrans" cxnId="{E27DFDFC-4048-458C-8CC5-D3EA96BA950C}">
      <dgm:prSet/>
      <dgm:spPr/>
      <dgm:t>
        <a:bodyPr/>
        <a:lstStyle/>
        <a:p>
          <a:endParaRPr lang="en-GB" b="1"/>
        </a:p>
      </dgm:t>
    </dgm:pt>
    <dgm:pt modelId="{E86169EE-3E8C-4E39-8C8C-9E0934F87411}" type="pres">
      <dgm:prSet presAssocID="{CAAF4758-C64F-495C-8E1C-9CEB681B89F7}" presName="compositeShape" presStyleCnt="0">
        <dgm:presLayoutVars>
          <dgm:chMax val="7"/>
          <dgm:dir/>
          <dgm:resizeHandles val="exact"/>
        </dgm:presLayoutVars>
      </dgm:prSet>
      <dgm:spPr/>
    </dgm:pt>
    <dgm:pt modelId="{86F240D7-7210-4877-B3DB-8668C84D823F}" type="pres">
      <dgm:prSet presAssocID="{CAAF4758-C64F-495C-8E1C-9CEB681B89F7}" presName="wedge1" presStyleLbl="node1" presStyleIdx="0" presStyleCnt="7" custScaleX="100675" custScaleY="100717" custLinFactNeighborX="-1934" custLinFactNeighborY="5593"/>
      <dgm:spPr/>
    </dgm:pt>
    <dgm:pt modelId="{698F3521-3510-48E9-AC79-5E34718D5D64}" type="pres">
      <dgm:prSet presAssocID="{CAAF4758-C64F-495C-8E1C-9CEB681B89F7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</dgm:pt>
    <dgm:pt modelId="{5414B830-B54C-4B2A-A4C5-90478A4728F6}" type="pres">
      <dgm:prSet presAssocID="{CAAF4758-C64F-495C-8E1C-9CEB681B89F7}" presName="wedge2" presStyleLbl="node1" presStyleIdx="1" presStyleCnt="7"/>
      <dgm:spPr/>
    </dgm:pt>
    <dgm:pt modelId="{F89189F1-9D5D-41F5-854D-A7E3FA286601}" type="pres">
      <dgm:prSet presAssocID="{CAAF4758-C64F-495C-8E1C-9CEB681B89F7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</dgm:pt>
    <dgm:pt modelId="{33BB08AB-2D2A-4C25-8738-D2E5B0918F0D}" type="pres">
      <dgm:prSet presAssocID="{CAAF4758-C64F-495C-8E1C-9CEB681B89F7}" presName="wedge3" presStyleLbl="node1" presStyleIdx="2" presStyleCnt="7"/>
      <dgm:spPr/>
    </dgm:pt>
    <dgm:pt modelId="{622BC917-59D3-4FDC-81D3-99D1305862D6}" type="pres">
      <dgm:prSet presAssocID="{CAAF4758-C64F-495C-8E1C-9CEB681B89F7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</dgm:pt>
    <dgm:pt modelId="{ECCB33AB-3F7F-4FCB-AFF0-467DC6ADA031}" type="pres">
      <dgm:prSet presAssocID="{CAAF4758-C64F-495C-8E1C-9CEB681B89F7}" presName="wedge4" presStyleLbl="node1" presStyleIdx="3" presStyleCnt="7"/>
      <dgm:spPr/>
    </dgm:pt>
    <dgm:pt modelId="{DA240E6B-71C9-4619-A1FD-D3FFA1278FA8}" type="pres">
      <dgm:prSet presAssocID="{CAAF4758-C64F-495C-8E1C-9CEB681B89F7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</dgm:pt>
    <dgm:pt modelId="{4CD82489-6321-48C1-A2F1-CA99695DD7B6}" type="pres">
      <dgm:prSet presAssocID="{CAAF4758-C64F-495C-8E1C-9CEB681B89F7}" presName="wedge5" presStyleLbl="node1" presStyleIdx="4" presStyleCnt="7"/>
      <dgm:spPr/>
    </dgm:pt>
    <dgm:pt modelId="{DD0DC9CD-0B23-469A-845C-6D0ED91CA2C8}" type="pres">
      <dgm:prSet presAssocID="{CAAF4758-C64F-495C-8E1C-9CEB681B89F7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</dgm:pt>
    <dgm:pt modelId="{367F6715-5BDC-46FA-A715-102C265AC78D}" type="pres">
      <dgm:prSet presAssocID="{CAAF4758-C64F-495C-8E1C-9CEB681B89F7}" presName="wedge6" presStyleLbl="node1" presStyleIdx="5" presStyleCnt="7"/>
      <dgm:spPr/>
    </dgm:pt>
    <dgm:pt modelId="{F9A2BDA0-D61B-47E1-B11F-3F7BDC6DAFE9}" type="pres">
      <dgm:prSet presAssocID="{CAAF4758-C64F-495C-8E1C-9CEB681B89F7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</dgm:pt>
    <dgm:pt modelId="{C2D6FDEB-1EE6-4F97-B391-89A718FD00A4}" type="pres">
      <dgm:prSet presAssocID="{CAAF4758-C64F-495C-8E1C-9CEB681B89F7}" presName="wedge7" presStyleLbl="node1" presStyleIdx="6" presStyleCnt="7"/>
      <dgm:spPr/>
    </dgm:pt>
    <dgm:pt modelId="{00C2D1DF-9F61-425A-B9A3-11ACE4F97FED}" type="pres">
      <dgm:prSet presAssocID="{CAAF4758-C64F-495C-8E1C-9CEB681B89F7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</dgm:pt>
  </dgm:ptLst>
  <dgm:cxnLst>
    <dgm:cxn modelId="{3E54C20D-FE0C-422B-B731-94DC4673A4AA}" type="presOf" srcId="{9137B278-4233-42F7-A1A3-6D4F089A900D}" destId="{33BB08AB-2D2A-4C25-8738-D2E5B0918F0D}" srcOrd="0" destOrd="0" presId="urn:microsoft.com/office/officeart/2005/8/layout/chart3"/>
    <dgm:cxn modelId="{B3CEF916-6BEF-44B0-8AF9-909E8524577C}" type="presOf" srcId="{5352A99F-9AD8-42CD-93DE-63D998ACD9DF}" destId="{F9A2BDA0-D61B-47E1-B11F-3F7BDC6DAFE9}" srcOrd="1" destOrd="0" presId="urn:microsoft.com/office/officeart/2005/8/layout/chart3"/>
    <dgm:cxn modelId="{158D221D-EEE3-47C4-94F5-FF7A9A17B733}" type="presOf" srcId="{E70C3511-4FAF-4115-AA14-E9DBE4E1587D}" destId="{ECCB33AB-3F7F-4FCB-AFF0-467DC6ADA031}" srcOrd="0" destOrd="0" presId="urn:microsoft.com/office/officeart/2005/8/layout/chart3"/>
    <dgm:cxn modelId="{DA8F5C33-592F-42DF-887D-7C56789236D6}" type="presOf" srcId="{FF0A9945-9E86-424B-A32B-9C9D16EE1413}" destId="{F89189F1-9D5D-41F5-854D-A7E3FA286601}" srcOrd="1" destOrd="0" presId="urn:microsoft.com/office/officeart/2005/8/layout/chart3"/>
    <dgm:cxn modelId="{48D55334-62EE-400D-8075-98147CFFA268}" srcId="{CAAF4758-C64F-495C-8E1C-9CEB681B89F7}" destId="{9137B278-4233-42F7-A1A3-6D4F089A900D}" srcOrd="2" destOrd="0" parTransId="{C8815659-D0FF-4C46-A625-7F892B42AA87}" sibTransId="{A3B5D4B1-0BFC-416E-8764-4DCDEBE7ADC7}"/>
    <dgm:cxn modelId="{0C47E643-ED4C-4CF9-8210-4B68ADB568F5}" type="presOf" srcId="{5352A99F-9AD8-42CD-93DE-63D998ACD9DF}" destId="{367F6715-5BDC-46FA-A715-102C265AC78D}" srcOrd="0" destOrd="0" presId="urn:microsoft.com/office/officeart/2005/8/layout/chart3"/>
    <dgm:cxn modelId="{3B20C76F-4601-433C-AE83-13BDF5FEC5F2}" type="presOf" srcId="{E70C3511-4FAF-4115-AA14-E9DBE4E1587D}" destId="{DA240E6B-71C9-4619-A1FD-D3FFA1278FA8}" srcOrd="1" destOrd="0" presId="urn:microsoft.com/office/officeart/2005/8/layout/chart3"/>
    <dgm:cxn modelId="{D5AF9859-3419-49ED-B0FD-302A7C490981}" type="presOf" srcId="{19C153CF-8A56-4E41-941B-7BCCF80487AD}" destId="{00C2D1DF-9F61-425A-B9A3-11ACE4F97FED}" srcOrd="1" destOrd="0" presId="urn:microsoft.com/office/officeart/2005/8/layout/chart3"/>
    <dgm:cxn modelId="{C841B9A2-758E-418D-A4DC-734FA5963B08}" type="presOf" srcId="{B6E77821-99EE-4FDF-BF7F-600F236E3CF4}" destId="{86F240D7-7210-4877-B3DB-8668C84D823F}" srcOrd="0" destOrd="0" presId="urn:microsoft.com/office/officeart/2005/8/layout/chart3"/>
    <dgm:cxn modelId="{15B860AD-54DF-404C-BF74-9F50B41E8ED0}" srcId="{CAAF4758-C64F-495C-8E1C-9CEB681B89F7}" destId="{FF0A9945-9E86-424B-A32B-9C9D16EE1413}" srcOrd="1" destOrd="0" parTransId="{9B464710-1ABB-4E54-A661-798A0E86B38F}" sibTransId="{8E2C9FEC-80D4-429E-B86A-C5D4EB66E1D9}"/>
    <dgm:cxn modelId="{AFC4E5AE-7B37-4E03-99D9-00C51AF9D337}" type="presOf" srcId="{CAAF4758-C64F-495C-8E1C-9CEB681B89F7}" destId="{E86169EE-3E8C-4E39-8C8C-9E0934F87411}" srcOrd="0" destOrd="0" presId="urn:microsoft.com/office/officeart/2005/8/layout/chart3"/>
    <dgm:cxn modelId="{DF8C7EB3-B058-4403-8409-13484D2735EA}" type="presOf" srcId="{769D301E-803A-4796-BB78-2CF074A8B08B}" destId="{DD0DC9CD-0B23-469A-845C-6D0ED91CA2C8}" srcOrd="1" destOrd="0" presId="urn:microsoft.com/office/officeart/2005/8/layout/chart3"/>
    <dgm:cxn modelId="{4E3948BA-C8B1-4306-9C58-8A80A8393DD2}" srcId="{CAAF4758-C64F-495C-8E1C-9CEB681B89F7}" destId="{769D301E-803A-4796-BB78-2CF074A8B08B}" srcOrd="4" destOrd="0" parTransId="{74C7E7AB-BF2C-4506-9EF8-9ACFB5AA2750}" sibTransId="{C5A3C3B5-9BED-4070-8FAC-BAC223C38460}"/>
    <dgm:cxn modelId="{FCF14BC8-8A21-443A-8249-5663B9E2B30D}" type="presOf" srcId="{9137B278-4233-42F7-A1A3-6D4F089A900D}" destId="{622BC917-59D3-4FDC-81D3-99D1305862D6}" srcOrd="1" destOrd="0" presId="urn:microsoft.com/office/officeart/2005/8/layout/chart3"/>
    <dgm:cxn modelId="{7A0691CB-B4C2-4363-A1F8-D8A4B435980C}" type="presOf" srcId="{769D301E-803A-4796-BB78-2CF074A8B08B}" destId="{4CD82489-6321-48C1-A2F1-CA99695DD7B6}" srcOrd="0" destOrd="0" presId="urn:microsoft.com/office/officeart/2005/8/layout/chart3"/>
    <dgm:cxn modelId="{9A2411DC-ADB9-4A51-86D8-B552F03A2606}" type="presOf" srcId="{B6E77821-99EE-4FDF-BF7F-600F236E3CF4}" destId="{698F3521-3510-48E9-AC79-5E34718D5D64}" srcOrd="1" destOrd="0" presId="urn:microsoft.com/office/officeart/2005/8/layout/chart3"/>
    <dgm:cxn modelId="{F4F095DC-5F79-4146-B2C0-8F0A959D4F10}" type="presOf" srcId="{19C153CF-8A56-4E41-941B-7BCCF80487AD}" destId="{C2D6FDEB-1EE6-4F97-B391-89A718FD00A4}" srcOrd="0" destOrd="0" presId="urn:microsoft.com/office/officeart/2005/8/layout/chart3"/>
    <dgm:cxn modelId="{5B4C8EE8-2A03-4E56-B4EF-F4F05EE38C28}" srcId="{CAAF4758-C64F-495C-8E1C-9CEB681B89F7}" destId="{19C153CF-8A56-4E41-941B-7BCCF80487AD}" srcOrd="6" destOrd="0" parTransId="{F3B751D8-A068-438F-BD2F-952A29731F6F}" sibTransId="{F65FE3B4-2685-4001-91BC-61440E413404}"/>
    <dgm:cxn modelId="{0A1C4EF8-B680-429F-9DFC-69761169319A}" type="presOf" srcId="{FF0A9945-9E86-424B-A32B-9C9D16EE1413}" destId="{5414B830-B54C-4B2A-A4C5-90478A4728F6}" srcOrd="0" destOrd="0" presId="urn:microsoft.com/office/officeart/2005/8/layout/chart3"/>
    <dgm:cxn modelId="{BC4033F9-301B-4A92-8ECC-C65E663A5F63}" srcId="{CAAF4758-C64F-495C-8E1C-9CEB681B89F7}" destId="{5352A99F-9AD8-42CD-93DE-63D998ACD9DF}" srcOrd="5" destOrd="0" parTransId="{7E1510FE-E377-4BEA-8A02-C96577C2FCE6}" sibTransId="{21070E47-8869-43F6-B75D-52C958C90C1C}"/>
    <dgm:cxn modelId="{C9D1C9FA-4CAE-45A9-934F-D7B1D85AC74E}" srcId="{CAAF4758-C64F-495C-8E1C-9CEB681B89F7}" destId="{E70C3511-4FAF-4115-AA14-E9DBE4E1587D}" srcOrd="3" destOrd="0" parTransId="{A3E1DBA5-D782-4759-A11E-8310AAD2F635}" sibTransId="{856A9427-96ED-4887-B4EA-2DC97C3CF509}"/>
    <dgm:cxn modelId="{E27DFDFC-4048-458C-8CC5-D3EA96BA950C}" srcId="{CAAF4758-C64F-495C-8E1C-9CEB681B89F7}" destId="{B6E77821-99EE-4FDF-BF7F-600F236E3CF4}" srcOrd="0" destOrd="0" parTransId="{07C0ADFF-A8FA-42C7-8D39-A29A3A2FF8C5}" sibTransId="{D8865A0D-C99D-405A-BC83-84C2EBC2AEEA}"/>
    <dgm:cxn modelId="{D155EB39-A2E0-40BC-874A-4F72070EE4E0}" type="presParOf" srcId="{E86169EE-3E8C-4E39-8C8C-9E0934F87411}" destId="{86F240D7-7210-4877-B3DB-8668C84D823F}" srcOrd="0" destOrd="0" presId="urn:microsoft.com/office/officeart/2005/8/layout/chart3"/>
    <dgm:cxn modelId="{A93BB502-7124-4A1F-B837-1225A8152072}" type="presParOf" srcId="{E86169EE-3E8C-4E39-8C8C-9E0934F87411}" destId="{698F3521-3510-48E9-AC79-5E34718D5D64}" srcOrd="1" destOrd="0" presId="urn:microsoft.com/office/officeart/2005/8/layout/chart3"/>
    <dgm:cxn modelId="{6AA49C09-2232-4181-85E4-25FD43FFCDB6}" type="presParOf" srcId="{E86169EE-3E8C-4E39-8C8C-9E0934F87411}" destId="{5414B830-B54C-4B2A-A4C5-90478A4728F6}" srcOrd="2" destOrd="0" presId="urn:microsoft.com/office/officeart/2005/8/layout/chart3"/>
    <dgm:cxn modelId="{DB897DEA-CAAB-433C-9ED7-29B8E2779B7B}" type="presParOf" srcId="{E86169EE-3E8C-4E39-8C8C-9E0934F87411}" destId="{F89189F1-9D5D-41F5-854D-A7E3FA286601}" srcOrd="3" destOrd="0" presId="urn:microsoft.com/office/officeart/2005/8/layout/chart3"/>
    <dgm:cxn modelId="{41477A4C-E96E-48C0-BB8E-E56671DD6A98}" type="presParOf" srcId="{E86169EE-3E8C-4E39-8C8C-9E0934F87411}" destId="{33BB08AB-2D2A-4C25-8738-D2E5B0918F0D}" srcOrd="4" destOrd="0" presId="urn:microsoft.com/office/officeart/2005/8/layout/chart3"/>
    <dgm:cxn modelId="{0AFE09DD-5014-4F48-9A49-0869FA0324C2}" type="presParOf" srcId="{E86169EE-3E8C-4E39-8C8C-9E0934F87411}" destId="{622BC917-59D3-4FDC-81D3-99D1305862D6}" srcOrd="5" destOrd="0" presId="urn:microsoft.com/office/officeart/2005/8/layout/chart3"/>
    <dgm:cxn modelId="{12429797-8E5D-4BF3-B2E9-83093E228645}" type="presParOf" srcId="{E86169EE-3E8C-4E39-8C8C-9E0934F87411}" destId="{ECCB33AB-3F7F-4FCB-AFF0-467DC6ADA031}" srcOrd="6" destOrd="0" presId="urn:microsoft.com/office/officeart/2005/8/layout/chart3"/>
    <dgm:cxn modelId="{1CCF549B-C37F-4658-9E1F-F17DF6A134A8}" type="presParOf" srcId="{E86169EE-3E8C-4E39-8C8C-9E0934F87411}" destId="{DA240E6B-71C9-4619-A1FD-D3FFA1278FA8}" srcOrd="7" destOrd="0" presId="urn:microsoft.com/office/officeart/2005/8/layout/chart3"/>
    <dgm:cxn modelId="{97351554-94A7-4874-8E73-84318F8BE330}" type="presParOf" srcId="{E86169EE-3E8C-4E39-8C8C-9E0934F87411}" destId="{4CD82489-6321-48C1-A2F1-CA99695DD7B6}" srcOrd="8" destOrd="0" presId="urn:microsoft.com/office/officeart/2005/8/layout/chart3"/>
    <dgm:cxn modelId="{9BC89731-4826-43F7-9465-DD486F72B12D}" type="presParOf" srcId="{E86169EE-3E8C-4E39-8C8C-9E0934F87411}" destId="{DD0DC9CD-0B23-469A-845C-6D0ED91CA2C8}" srcOrd="9" destOrd="0" presId="urn:microsoft.com/office/officeart/2005/8/layout/chart3"/>
    <dgm:cxn modelId="{EB6325CE-19A9-457C-AA94-40970296A6CC}" type="presParOf" srcId="{E86169EE-3E8C-4E39-8C8C-9E0934F87411}" destId="{367F6715-5BDC-46FA-A715-102C265AC78D}" srcOrd="10" destOrd="0" presId="urn:microsoft.com/office/officeart/2005/8/layout/chart3"/>
    <dgm:cxn modelId="{418DF884-1A4B-47E6-82E2-1E8D460DDB70}" type="presParOf" srcId="{E86169EE-3E8C-4E39-8C8C-9E0934F87411}" destId="{F9A2BDA0-D61B-47E1-B11F-3F7BDC6DAFE9}" srcOrd="11" destOrd="0" presId="urn:microsoft.com/office/officeart/2005/8/layout/chart3"/>
    <dgm:cxn modelId="{FBDA2B11-BD85-4CB0-8D67-297DED787EA0}" type="presParOf" srcId="{E86169EE-3E8C-4E39-8C8C-9E0934F87411}" destId="{C2D6FDEB-1EE6-4F97-B391-89A718FD00A4}" srcOrd="12" destOrd="0" presId="urn:microsoft.com/office/officeart/2005/8/layout/chart3"/>
    <dgm:cxn modelId="{5BAC327D-E893-4BB4-A3B9-3B8472ED8152}" type="presParOf" srcId="{E86169EE-3E8C-4E39-8C8C-9E0934F87411}" destId="{00C2D1DF-9F61-425A-B9A3-11ACE4F97FED}" srcOrd="1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511810-8F37-4D86-9C3D-4B27E0CE3FD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987D1E2-6F75-4E44-AB8A-84A53235A46F}">
      <dgm:prSet phldrT="[Text]" custT="1"/>
      <dgm:spPr/>
      <dgm:t>
        <a:bodyPr/>
        <a:lstStyle/>
        <a:p>
          <a:r>
            <a:rPr lang="en-GB" sz="2400" dirty="0"/>
            <a:t>Commitment</a:t>
          </a:r>
        </a:p>
      </dgm:t>
    </dgm:pt>
    <dgm:pt modelId="{87DA8E04-BE53-47D6-AD67-A7EB7E225FCD}" type="parTrans" cxnId="{A3049F97-67BF-404A-9B82-1E888B797F2B}">
      <dgm:prSet/>
      <dgm:spPr/>
      <dgm:t>
        <a:bodyPr/>
        <a:lstStyle/>
        <a:p>
          <a:endParaRPr lang="en-GB"/>
        </a:p>
      </dgm:t>
    </dgm:pt>
    <dgm:pt modelId="{F0CE2E0E-B169-44BD-A8E6-D93D787DB61F}" type="sibTrans" cxnId="{A3049F97-67BF-404A-9B82-1E888B797F2B}">
      <dgm:prSet/>
      <dgm:spPr/>
      <dgm:t>
        <a:bodyPr/>
        <a:lstStyle/>
        <a:p>
          <a:endParaRPr lang="en-GB"/>
        </a:p>
      </dgm:t>
    </dgm:pt>
    <dgm:pt modelId="{48F8F24F-85BC-4E6C-AC3C-5CD98C9D05FD}">
      <dgm:prSet phldrT="[Text]" custT="1"/>
      <dgm:spPr/>
      <dgm:t>
        <a:bodyPr/>
        <a:lstStyle/>
        <a:p>
          <a:r>
            <a:rPr lang="en-GB" sz="2400" dirty="0"/>
            <a:t>Practical organisation</a:t>
          </a:r>
        </a:p>
      </dgm:t>
    </dgm:pt>
    <dgm:pt modelId="{60B2D688-E229-4794-A0FA-59275547288C}" type="parTrans" cxnId="{B90A19AE-9134-4A91-8BD6-2913F3817C52}">
      <dgm:prSet/>
      <dgm:spPr/>
      <dgm:t>
        <a:bodyPr/>
        <a:lstStyle/>
        <a:p>
          <a:endParaRPr lang="en-GB"/>
        </a:p>
      </dgm:t>
    </dgm:pt>
    <dgm:pt modelId="{DCEC5746-1508-404E-AFB9-529BB688C126}" type="sibTrans" cxnId="{B90A19AE-9134-4A91-8BD6-2913F3817C52}">
      <dgm:prSet/>
      <dgm:spPr/>
      <dgm:t>
        <a:bodyPr/>
        <a:lstStyle/>
        <a:p>
          <a:endParaRPr lang="en-GB"/>
        </a:p>
      </dgm:t>
    </dgm:pt>
    <dgm:pt modelId="{0C5B9D7D-970D-4A10-827D-F1DEC243F4B2}">
      <dgm:prSet phldrT="[Text]" custT="1"/>
      <dgm:spPr/>
      <dgm:t>
        <a:bodyPr/>
        <a:lstStyle/>
        <a:p>
          <a:r>
            <a:rPr lang="en-GB" sz="2400" dirty="0"/>
            <a:t>Availability of guidance</a:t>
          </a:r>
        </a:p>
      </dgm:t>
    </dgm:pt>
    <dgm:pt modelId="{597C7EEF-F92A-4FC8-BD7A-97A435F50306}" type="parTrans" cxnId="{A6C8D7F6-E08D-4B00-9A14-69C97A00505F}">
      <dgm:prSet/>
      <dgm:spPr/>
      <dgm:t>
        <a:bodyPr/>
        <a:lstStyle/>
        <a:p>
          <a:endParaRPr lang="en-GB"/>
        </a:p>
      </dgm:t>
    </dgm:pt>
    <dgm:pt modelId="{A4A1979C-D5E4-486F-88C8-C508C36E9A45}" type="sibTrans" cxnId="{A6C8D7F6-E08D-4B00-9A14-69C97A00505F}">
      <dgm:prSet/>
      <dgm:spPr/>
      <dgm:t>
        <a:bodyPr/>
        <a:lstStyle/>
        <a:p>
          <a:endParaRPr lang="en-GB"/>
        </a:p>
      </dgm:t>
    </dgm:pt>
    <dgm:pt modelId="{C1402F27-6091-4C47-A293-A7EA2E3CF703}">
      <dgm:prSet custT="1"/>
      <dgm:spPr/>
      <dgm:t>
        <a:bodyPr/>
        <a:lstStyle/>
        <a:p>
          <a:r>
            <a:rPr lang="en-GB" sz="2400" dirty="0"/>
            <a:t>A change in attitudes towards persons with disabilities</a:t>
          </a:r>
        </a:p>
      </dgm:t>
    </dgm:pt>
    <dgm:pt modelId="{72A85F20-0A58-44EC-A798-9C2F41287EAC}" type="parTrans" cxnId="{35F66B00-6BB8-49EB-860D-727703AE9EE2}">
      <dgm:prSet/>
      <dgm:spPr/>
      <dgm:t>
        <a:bodyPr/>
        <a:lstStyle/>
        <a:p>
          <a:endParaRPr lang="en-GB"/>
        </a:p>
      </dgm:t>
    </dgm:pt>
    <dgm:pt modelId="{CFD0B7F7-5BC4-444F-8150-22EBF5F35CC4}" type="sibTrans" cxnId="{35F66B00-6BB8-49EB-860D-727703AE9EE2}">
      <dgm:prSet/>
      <dgm:spPr/>
      <dgm:t>
        <a:bodyPr/>
        <a:lstStyle/>
        <a:p>
          <a:endParaRPr lang="en-GB"/>
        </a:p>
      </dgm:t>
    </dgm:pt>
    <dgm:pt modelId="{E2811A0F-5B7B-4DA3-8A09-0B539F8E5944}">
      <dgm:prSet custT="1"/>
      <dgm:spPr/>
      <dgm:t>
        <a:bodyPr/>
        <a:lstStyle/>
        <a:p>
          <a:r>
            <a:rPr lang="en-GB" sz="2400" dirty="0"/>
            <a:t>Active cooperation between the people involved</a:t>
          </a:r>
        </a:p>
      </dgm:t>
    </dgm:pt>
    <dgm:pt modelId="{CBA8619A-CB83-4744-8957-C93185DE0DDD}" type="parTrans" cxnId="{DB5B3E00-2E56-4648-9210-9C3C5FC18D71}">
      <dgm:prSet/>
      <dgm:spPr/>
      <dgm:t>
        <a:bodyPr/>
        <a:lstStyle/>
        <a:p>
          <a:endParaRPr lang="en-GB"/>
        </a:p>
      </dgm:t>
    </dgm:pt>
    <dgm:pt modelId="{8C4E8C6B-4AB9-4BC9-9EDC-AA6432D63390}" type="sibTrans" cxnId="{DB5B3E00-2E56-4648-9210-9C3C5FC18D71}">
      <dgm:prSet/>
      <dgm:spPr/>
      <dgm:t>
        <a:bodyPr/>
        <a:lstStyle/>
        <a:p>
          <a:endParaRPr lang="en-GB"/>
        </a:p>
      </dgm:t>
    </dgm:pt>
    <dgm:pt modelId="{7DE1B906-A256-49BA-AC54-42A3139D68E0}" type="pres">
      <dgm:prSet presAssocID="{4C511810-8F37-4D86-9C3D-4B27E0CE3FDC}" presName="linear" presStyleCnt="0">
        <dgm:presLayoutVars>
          <dgm:animLvl val="lvl"/>
          <dgm:resizeHandles val="exact"/>
        </dgm:presLayoutVars>
      </dgm:prSet>
      <dgm:spPr/>
    </dgm:pt>
    <dgm:pt modelId="{0F856163-060B-418A-BD8A-BF4D852BFABA}" type="pres">
      <dgm:prSet presAssocID="{8987D1E2-6F75-4E44-AB8A-84A53235A46F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F90A37B0-CAF5-40DC-88FC-E2472AF7F9EE}" type="pres">
      <dgm:prSet presAssocID="{F0CE2E0E-B169-44BD-A8E6-D93D787DB61F}" presName="spacer" presStyleCnt="0"/>
      <dgm:spPr/>
    </dgm:pt>
    <dgm:pt modelId="{3453A9F7-448C-486B-ABA2-0F6E071E1107}" type="pres">
      <dgm:prSet presAssocID="{C1402F27-6091-4C47-A293-A7EA2E3CF70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570B482-65AB-4F01-996A-D2E058A478B2}" type="pres">
      <dgm:prSet presAssocID="{CFD0B7F7-5BC4-444F-8150-22EBF5F35CC4}" presName="spacer" presStyleCnt="0"/>
      <dgm:spPr/>
    </dgm:pt>
    <dgm:pt modelId="{D2067AA6-6F55-462C-A25D-94ED6D0BF0F4}" type="pres">
      <dgm:prSet presAssocID="{E2811A0F-5B7B-4DA3-8A09-0B539F8E594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166E1D8-CA06-4C42-8510-0C2709017312}" type="pres">
      <dgm:prSet presAssocID="{8C4E8C6B-4AB9-4BC9-9EDC-AA6432D63390}" presName="spacer" presStyleCnt="0"/>
      <dgm:spPr/>
    </dgm:pt>
    <dgm:pt modelId="{9A6DE0B4-113B-4CB6-A114-E0DD4CE9E51D}" type="pres">
      <dgm:prSet presAssocID="{48F8F24F-85BC-4E6C-AC3C-5CD98C9D05F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2173FF5-81B2-4ED1-87EF-EFA88686EE93}" type="pres">
      <dgm:prSet presAssocID="{DCEC5746-1508-404E-AFB9-529BB688C126}" presName="spacer" presStyleCnt="0"/>
      <dgm:spPr/>
    </dgm:pt>
    <dgm:pt modelId="{8FEC5749-38D6-4400-A0E9-37C6E75505AE}" type="pres">
      <dgm:prSet presAssocID="{0C5B9D7D-970D-4A10-827D-F1DEC243F4B2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DB5B3E00-2E56-4648-9210-9C3C5FC18D71}" srcId="{4C511810-8F37-4D86-9C3D-4B27E0CE3FDC}" destId="{E2811A0F-5B7B-4DA3-8A09-0B539F8E5944}" srcOrd="2" destOrd="0" parTransId="{CBA8619A-CB83-4744-8957-C93185DE0DDD}" sibTransId="{8C4E8C6B-4AB9-4BC9-9EDC-AA6432D63390}"/>
    <dgm:cxn modelId="{35F66B00-6BB8-49EB-860D-727703AE9EE2}" srcId="{4C511810-8F37-4D86-9C3D-4B27E0CE3FDC}" destId="{C1402F27-6091-4C47-A293-A7EA2E3CF703}" srcOrd="1" destOrd="0" parTransId="{72A85F20-0A58-44EC-A798-9C2F41287EAC}" sibTransId="{CFD0B7F7-5BC4-444F-8150-22EBF5F35CC4}"/>
    <dgm:cxn modelId="{C57C6D05-2FBC-4832-B574-0D2F1E95D117}" type="presOf" srcId="{0C5B9D7D-970D-4A10-827D-F1DEC243F4B2}" destId="{8FEC5749-38D6-4400-A0E9-37C6E75505AE}" srcOrd="0" destOrd="0" presId="urn:microsoft.com/office/officeart/2005/8/layout/vList2"/>
    <dgm:cxn modelId="{409A3B5E-2B84-4270-AF6D-9B9AE355343A}" type="presOf" srcId="{8987D1E2-6F75-4E44-AB8A-84A53235A46F}" destId="{0F856163-060B-418A-BD8A-BF4D852BFABA}" srcOrd="0" destOrd="0" presId="urn:microsoft.com/office/officeart/2005/8/layout/vList2"/>
    <dgm:cxn modelId="{E6F20442-0737-4B85-956C-71075540D138}" type="presOf" srcId="{4C511810-8F37-4D86-9C3D-4B27E0CE3FDC}" destId="{7DE1B906-A256-49BA-AC54-42A3139D68E0}" srcOrd="0" destOrd="0" presId="urn:microsoft.com/office/officeart/2005/8/layout/vList2"/>
    <dgm:cxn modelId="{A3049F97-67BF-404A-9B82-1E888B797F2B}" srcId="{4C511810-8F37-4D86-9C3D-4B27E0CE3FDC}" destId="{8987D1E2-6F75-4E44-AB8A-84A53235A46F}" srcOrd="0" destOrd="0" parTransId="{87DA8E04-BE53-47D6-AD67-A7EB7E225FCD}" sibTransId="{F0CE2E0E-B169-44BD-A8E6-D93D787DB61F}"/>
    <dgm:cxn modelId="{4C2348A7-2059-414C-9BD0-60A3D3495EEC}" type="presOf" srcId="{C1402F27-6091-4C47-A293-A7EA2E3CF703}" destId="{3453A9F7-448C-486B-ABA2-0F6E071E1107}" srcOrd="0" destOrd="0" presId="urn:microsoft.com/office/officeart/2005/8/layout/vList2"/>
    <dgm:cxn modelId="{046458AB-D561-44A1-BCA6-AE1922750010}" type="presOf" srcId="{E2811A0F-5B7B-4DA3-8A09-0B539F8E5944}" destId="{D2067AA6-6F55-462C-A25D-94ED6D0BF0F4}" srcOrd="0" destOrd="0" presId="urn:microsoft.com/office/officeart/2005/8/layout/vList2"/>
    <dgm:cxn modelId="{B90A19AE-9134-4A91-8BD6-2913F3817C52}" srcId="{4C511810-8F37-4D86-9C3D-4B27E0CE3FDC}" destId="{48F8F24F-85BC-4E6C-AC3C-5CD98C9D05FD}" srcOrd="3" destOrd="0" parTransId="{60B2D688-E229-4794-A0FA-59275547288C}" sibTransId="{DCEC5746-1508-404E-AFB9-529BB688C126}"/>
    <dgm:cxn modelId="{B5B0E3C9-9838-4795-8E4E-B8AC98559781}" type="presOf" srcId="{48F8F24F-85BC-4E6C-AC3C-5CD98C9D05FD}" destId="{9A6DE0B4-113B-4CB6-A114-E0DD4CE9E51D}" srcOrd="0" destOrd="0" presId="urn:microsoft.com/office/officeart/2005/8/layout/vList2"/>
    <dgm:cxn modelId="{A6C8D7F6-E08D-4B00-9A14-69C97A00505F}" srcId="{4C511810-8F37-4D86-9C3D-4B27E0CE3FDC}" destId="{0C5B9D7D-970D-4A10-827D-F1DEC243F4B2}" srcOrd="4" destOrd="0" parTransId="{597C7EEF-F92A-4FC8-BD7A-97A435F50306}" sibTransId="{A4A1979C-D5E4-486F-88C8-C508C36E9A45}"/>
    <dgm:cxn modelId="{199671DB-6F9D-40F8-9D79-71CF24A8A169}" type="presParOf" srcId="{7DE1B906-A256-49BA-AC54-42A3139D68E0}" destId="{0F856163-060B-418A-BD8A-BF4D852BFABA}" srcOrd="0" destOrd="0" presId="urn:microsoft.com/office/officeart/2005/8/layout/vList2"/>
    <dgm:cxn modelId="{13F0020E-93F2-4928-855C-7B68266E8FDD}" type="presParOf" srcId="{7DE1B906-A256-49BA-AC54-42A3139D68E0}" destId="{F90A37B0-CAF5-40DC-88FC-E2472AF7F9EE}" srcOrd="1" destOrd="0" presId="urn:microsoft.com/office/officeart/2005/8/layout/vList2"/>
    <dgm:cxn modelId="{E7AC5F76-560A-49CB-AB26-17C3EA704B33}" type="presParOf" srcId="{7DE1B906-A256-49BA-AC54-42A3139D68E0}" destId="{3453A9F7-448C-486B-ABA2-0F6E071E1107}" srcOrd="2" destOrd="0" presId="urn:microsoft.com/office/officeart/2005/8/layout/vList2"/>
    <dgm:cxn modelId="{87ACB669-B608-4E4C-8AA6-BDD975CFA312}" type="presParOf" srcId="{7DE1B906-A256-49BA-AC54-42A3139D68E0}" destId="{6570B482-65AB-4F01-996A-D2E058A478B2}" srcOrd="3" destOrd="0" presId="urn:microsoft.com/office/officeart/2005/8/layout/vList2"/>
    <dgm:cxn modelId="{5B680DE2-1529-4195-AEF8-062B8EBAF903}" type="presParOf" srcId="{7DE1B906-A256-49BA-AC54-42A3139D68E0}" destId="{D2067AA6-6F55-462C-A25D-94ED6D0BF0F4}" srcOrd="4" destOrd="0" presId="urn:microsoft.com/office/officeart/2005/8/layout/vList2"/>
    <dgm:cxn modelId="{8AEE6B67-4317-4B09-8064-0ECE92A788AA}" type="presParOf" srcId="{7DE1B906-A256-49BA-AC54-42A3139D68E0}" destId="{C166E1D8-CA06-4C42-8510-0C2709017312}" srcOrd="5" destOrd="0" presId="urn:microsoft.com/office/officeart/2005/8/layout/vList2"/>
    <dgm:cxn modelId="{D66CCF2B-3DE5-40BD-BD3E-BA447EFD67AB}" type="presParOf" srcId="{7DE1B906-A256-49BA-AC54-42A3139D68E0}" destId="{9A6DE0B4-113B-4CB6-A114-E0DD4CE9E51D}" srcOrd="6" destOrd="0" presId="urn:microsoft.com/office/officeart/2005/8/layout/vList2"/>
    <dgm:cxn modelId="{38162130-BD5B-42B0-9F52-4035B8214C04}" type="presParOf" srcId="{7DE1B906-A256-49BA-AC54-42A3139D68E0}" destId="{12173FF5-81B2-4ED1-87EF-EFA88686EE93}" srcOrd="7" destOrd="0" presId="urn:microsoft.com/office/officeart/2005/8/layout/vList2"/>
    <dgm:cxn modelId="{CACCD50D-9040-4A94-B2EA-73325CCEC8A9}" type="presParOf" srcId="{7DE1B906-A256-49BA-AC54-42A3139D68E0}" destId="{8FEC5749-38D6-4400-A0E9-37C6E75505A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AC852E7-3A4C-4A37-B623-5357CE32BB29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B9F749F-099F-47E2-BE06-45DF89220F55}">
      <dgm:prSet phldrT="[Text]" custT="1"/>
      <dgm:spPr/>
      <dgm:t>
        <a:bodyPr/>
        <a:lstStyle/>
        <a:p>
          <a:r>
            <a:rPr lang="en-GB" sz="2800" b="1" dirty="0">
              <a:solidFill>
                <a:srgbClr val="002E5F"/>
              </a:solidFill>
            </a:rPr>
            <a:t>Drivers</a:t>
          </a:r>
        </a:p>
      </dgm:t>
      <dgm:extLst>
        <a:ext uri="{E40237B7-FDA0-4F09-8148-C483321AD2D9}">
          <dgm14:cNvPr xmlns:dgm14="http://schemas.microsoft.com/office/drawing/2010/diagram" id="0" name="" descr="Drivers: National and local commitment to DI; External pressure; Persons with disabilities demanding DI. &#10;Barriers:  Insufficient, difficult to access or poorly assigned funding; Vested interests; Deprivation of legal capacity"/>
        </a:ext>
      </dgm:extLst>
    </dgm:pt>
    <dgm:pt modelId="{BDDDE6CB-B359-4C91-BF4A-990A08F0AFF2}" type="parTrans" cxnId="{18DAF7C6-41DE-4056-8378-5C33C88CF865}">
      <dgm:prSet/>
      <dgm:spPr/>
      <dgm:t>
        <a:bodyPr/>
        <a:lstStyle/>
        <a:p>
          <a:endParaRPr lang="en-GB"/>
        </a:p>
      </dgm:t>
    </dgm:pt>
    <dgm:pt modelId="{3A04E26C-0F60-4FF9-B371-A68207F71194}" type="sibTrans" cxnId="{18DAF7C6-41DE-4056-8378-5C33C88CF865}">
      <dgm:prSet/>
      <dgm:spPr/>
      <dgm:t>
        <a:bodyPr/>
        <a:lstStyle/>
        <a:p>
          <a:endParaRPr lang="en-GB"/>
        </a:p>
      </dgm:t>
    </dgm:pt>
    <dgm:pt modelId="{B60BCB8C-B19D-4C16-96DC-0FDA0B967319}">
      <dgm:prSet phldrT="[Text]" custT="1"/>
      <dgm:spPr/>
      <dgm:t>
        <a:bodyPr/>
        <a:lstStyle/>
        <a:p>
          <a:r>
            <a:rPr lang="en-GB" sz="2800" b="1">
              <a:solidFill>
                <a:srgbClr val="002E5F"/>
              </a:solidFill>
            </a:rPr>
            <a:t>Barriers</a:t>
          </a:r>
          <a:endParaRPr lang="en-GB" sz="2800" b="1" dirty="0">
            <a:solidFill>
              <a:srgbClr val="002E5F"/>
            </a:solidFill>
          </a:endParaRPr>
        </a:p>
      </dgm:t>
      <dgm:extLst>
        <a:ext uri="{E40237B7-FDA0-4F09-8148-C483321AD2D9}">
          <dgm14:cNvPr xmlns:dgm14="http://schemas.microsoft.com/office/drawing/2010/diagram" id="0" name="" descr="Drivers: National and local commitment to DI; External pressure; Persons with disabilities demanding DI. &#10;Barriers:  Insufficient, difficult to access or poorly assigned funding; Vested interests; Deprivation of legal capacity"/>
        </a:ext>
      </dgm:extLst>
    </dgm:pt>
    <dgm:pt modelId="{95D799F3-CB6A-41B8-A259-7042902A8DD1}" type="parTrans" cxnId="{F8D39F00-9282-42AF-8D64-77AB24C9158F}">
      <dgm:prSet/>
      <dgm:spPr/>
      <dgm:t>
        <a:bodyPr/>
        <a:lstStyle/>
        <a:p>
          <a:endParaRPr lang="en-GB"/>
        </a:p>
      </dgm:t>
    </dgm:pt>
    <dgm:pt modelId="{B4FAF7F3-D630-4BFF-8447-C7723B3CAEDD}" type="sibTrans" cxnId="{F8D39F00-9282-42AF-8D64-77AB24C9158F}">
      <dgm:prSet/>
      <dgm:spPr/>
      <dgm:t>
        <a:bodyPr/>
        <a:lstStyle/>
        <a:p>
          <a:endParaRPr lang="en-GB"/>
        </a:p>
      </dgm:t>
    </dgm:pt>
    <dgm:pt modelId="{1B77065C-0CCD-4C8B-B170-CC37E04F37EB}">
      <dgm:prSet/>
      <dgm:spPr/>
      <dgm:t>
        <a:bodyPr/>
        <a:lstStyle/>
        <a:p>
          <a:r>
            <a:rPr lang="en-GB" sz="2400" dirty="0">
              <a:solidFill>
                <a:srgbClr val="002E5F"/>
              </a:solidFill>
            </a:rPr>
            <a:t>National and local </a:t>
          </a:r>
          <a:r>
            <a:rPr lang="en-GB" sz="2400" b="1" dirty="0">
              <a:solidFill>
                <a:srgbClr val="002E5F"/>
              </a:solidFill>
            </a:rPr>
            <a:t>commitment</a:t>
          </a:r>
          <a:r>
            <a:rPr lang="en-GB" sz="2400" dirty="0">
              <a:solidFill>
                <a:srgbClr val="002E5F"/>
              </a:solidFill>
            </a:rPr>
            <a:t> to DI</a:t>
          </a:r>
        </a:p>
      </dgm:t>
    </dgm:pt>
    <dgm:pt modelId="{0F22B92A-EC3F-4BC7-A7FD-D240F7AC0AF4}" type="parTrans" cxnId="{306860D9-AA4E-430F-8A20-26695E54CC79}">
      <dgm:prSet/>
      <dgm:spPr/>
      <dgm:t>
        <a:bodyPr/>
        <a:lstStyle/>
        <a:p>
          <a:endParaRPr lang="en-GB"/>
        </a:p>
      </dgm:t>
    </dgm:pt>
    <dgm:pt modelId="{451881B4-362C-493E-BC6A-CD606DA497D7}" type="sibTrans" cxnId="{306860D9-AA4E-430F-8A20-26695E54CC79}">
      <dgm:prSet/>
      <dgm:spPr/>
      <dgm:t>
        <a:bodyPr/>
        <a:lstStyle/>
        <a:p>
          <a:endParaRPr lang="en-GB"/>
        </a:p>
      </dgm:t>
    </dgm:pt>
    <dgm:pt modelId="{1218279B-02CB-44EC-BD87-28F203A89F24}">
      <dgm:prSet/>
      <dgm:spPr/>
      <dgm:t>
        <a:bodyPr/>
        <a:lstStyle/>
        <a:p>
          <a:r>
            <a:rPr lang="en-GB" sz="2400" dirty="0">
              <a:solidFill>
                <a:srgbClr val="002E5F"/>
              </a:solidFill>
            </a:rPr>
            <a:t>External </a:t>
          </a:r>
          <a:r>
            <a:rPr lang="en-GB" sz="2400" b="1" dirty="0">
              <a:solidFill>
                <a:srgbClr val="002E5F"/>
              </a:solidFill>
            </a:rPr>
            <a:t>pressure</a:t>
          </a:r>
        </a:p>
      </dgm:t>
    </dgm:pt>
    <dgm:pt modelId="{8B767428-3842-42C2-A07D-6D7B0164EE0F}" type="parTrans" cxnId="{358ACFE2-3CD0-4DAA-8D3F-045E2E74F189}">
      <dgm:prSet/>
      <dgm:spPr/>
      <dgm:t>
        <a:bodyPr/>
        <a:lstStyle/>
        <a:p>
          <a:endParaRPr lang="en-GB"/>
        </a:p>
      </dgm:t>
    </dgm:pt>
    <dgm:pt modelId="{0AB21A09-AAC3-4296-AFDA-37C22318B11D}" type="sibTrans" cxnId="{358ACFE2-3CD0-4DAA-8D3F-045E2E74F189}">
      <dgm:prSet/>
      <dgm:spPr/>
      <dgm:t>
        <a:bodyPr/>
        <a:lstStyle/>
        <a:p>
          <a:endParaRPr lang="en-GB"/>
        </a:p>
      </dgm:t>
    </dgm:pt>
    <dgm:pt modelId="{62C7DC8A-9F0A-488B-A22F-0324FDBC7313}">
      <dgm:prSet/>
      <dgm:spPr/>
      <dgm:t>
        <a:bodyPr/>
        <a:lstStyle/>
        <a:p>
          <a:r>
            <a:rPr lang="en-GB" sz="2400" b="1" dirty="0">
              <a:solidFill>
                <a:srgbClr val="002E5F"/>
              </a:solidFill>
            </a:rPr>
            <a:t>Persons with disabilities </a:t>
          </a:r>
          <a:r>
            <a:rPr lang="en-GB" sz="2400" dirty="0">
              <a:solidFill>
                <a:srgbClr val="002E5F"/>
              </a:solidFill>
            </a:rPr>
            <a:t>demanding DI</a:t>
          </a:r>
        </a:p>
      </dgm:t>
    </dgm:pt>
    <dgm:pt modelId="{7D72E31B-47D2-43C4-BA1F-F42E6DC790D2}" type="parTrans" cxnId="{9CBE3E48-465E-4A67-833F-D15C5E1FF4F3}">
      <dgm:prSet/>
      <dgm:spPr/>
      <dgm:t>
        <a:bodyPr/>
        <a:lstStyle/>
        <a:p>
          <a:endParaRPr lang="en-GB"/>
        </a:p>
      </dgm:t>
    </dgm:pt>
    <dgm:pt modelId="{638D0EFE-7EA9-49BE-A055-322549AC6EFD}" type="sibTrans" cxnId="{9CBE3E48-465E-4A67-833F-D15C5E1FF4F3}">
      <dgm:prSet/>
      <dgm:spPr/>
      <dgm:t>
        <a:bodyPr/>
        <a:lstStyle/>
        <a:p>
          <a:endParaRPr lang="en-GB"/>
        </a:p>
      </dgm:t>
    </dgm:pt>
    <dgm:pt modelId="{9BB1A3BD-DEE3-4B00-8C15-4DC054B203B7}">
      <dgm:prSet/>
      <dgm:spPr/>
      <dgm:t>
        <a:bodyPr/>
        <a:lstStyle/>
        <a:p>
          <a:r>
            <a:rPr lang="en-GB" sz="2400" dirty="0">
              <a:solidFill>
                <a:srgbClr val="002E5F"/>
              </a:solidFill>
            </a:rPr>
            <a:t>Deprivation of </a:t>
          </a:r>
          <a:r>
            <a:rPr lang="en-GB" sz="2400" b="1" dirty="0">
              <a:solidFill>
                <a:srgbClr val="002E5F"/>
              </a:solidFill>
            </a:rPr>
            <a:t>legal capacity</a:t>
          </a:r>
        </a:p>
      </dgm:t>
    </dgm:pt>
    <dgm:pt modelId="{824FA155-34FB-491A-9512-BA58331B50AC}" type="parTrans" cxnId="{BB905BEA-BAF2-4F7C-8604-309CB2FCB2A6}">
      <dgm:prSet/>
      <dgm:spPr/>
      <dgm:t>
        <a:bodyPr/>
        <a:lstStyle/>
        <a:p>
          <a:endParaRPr lang="en-GB"/>
        </a:p>
      </dgm:t>
    </dgm:pt>
    <dgm:pt modelId="{853EB371-8466-462A-9D85-CF595DBC33DE}" type="sibTrans" cxnId="{BB905BEA-BAF2-4F7C-8604-309CB2FCB2A6}">
      <dgm:prSet/>
      <dgm:spPr/>
      <dgm:t>
        <a:bodyPr/>
        <a:lstStyle/>
        <a:p>
          <a:endParaRPr lang="en-GB"/>
        </a:p>
      </dgm:t>
    </dgm:pt>
    <dgm:pt modelId="{53659D5C-2060-4D59-A158-EC9F0568088B}">
      <dgm:prSet/>
      <dgm:spPr/>
      <dgm:t>
        <a:bodyPr/>
        <a:lstStyle/>
        <a:p>
          <a:endParaRPr lang="en-GB" sz="2400" dirty="0">
            <a:solidFill>
              <a:srgbClr val="002E5F"/>
            </a:solidFill>
          </a:endParaRPr>
        </a:p>
      </dgm:t>
    </dgm:pt>
    <dgm:pt modelId="{6D1AE81B-A401-41ED-B3C2-308DF2E5287A}" type="parTrans" cxnId="{2D42F0FE-7F12-4690-A3A3-E02E3F8A6391}">
      <dgm:prSet/>
      <dgm:spPr/>
      <dgm:t>
        <a:bodyPr/>
        <a:lstStyle/>
        <a:p>
          <a:endParaRPr lang="en-GB"/>
        </a:p>
      </dgm:t>
    </dgm:pt>
    <dgm:pt modelId="{A66B54BB-D37E-47AD-A97F-AB38E7852A9C}" type="sibTrans" cxnId="{2D42F0FE-7F12-4690-A3A3-E02E3F8A6391}">
      <dgm:prSet/>
      <dgm:spPr/>
      <dgm:t>
        <a:bodyPr/>
        <a:lstStyle/>
        <a:p>
          <a:endParaRPr lang="en-GB"/>
        </a:p>
      </dgm:t>
    </dgm:pt>
    <dgm:pt modelId="{DE4D3B59-D632-4DEC-AB3F-9F103057C5E6}">
      <dgm:prSet/>
      <dgm:spPr/>
      <dgm:t>
        <a:bodyPr/>
        <a:lstStyle/>
        <a:p>
          <a:r>
            <a:rPr lang="en-GB" sz="2400" dirty="0">
              <a:solidFill>
                <a:srgbClr val="002E5F"/>
              </a:solidFill>
            </a:rPr>
            <a:t>Vested </a:t>
          </a:r>
          <a:r>
            <a:rPr lang="en-GB" sz="2400" b="1" dirty="0">
              <a:solidFill>
                <a:srgbClr val="002E5F"/>
              </a:solidFill>
            </a:rPr>
            <a:t>interests</a:t>
          </a:r>
        </a:p>
      </dgm:t>
    </dgm:pt>
    <dgm:pt modelId="{A0F2F2FE-883E-454D-B59F-3C6DBDD21596}" type="parTrans" cxnId="{78B54988-9763-44D7-A564-F201D319C180}">
      <dgm:prSet/>
      <dgm:spPr/>
      <dgm:t>
        <a:bodyPr/>
        <a:lstStyle/>
        <a:p>
          <a:endParaRPr lang="en-GB"/>
        </a:p>
      </dgm:t>
    </dgm:pt>
    <dgm:pt modelId="{A57F2670-D17D-40F3-8823-CF0A35D4B4B6}" type="sibTrans" cxnId="{78B54988-9763-44D7-A564-F201D319C180}">
      <dgm:prSet/>
      <dgm:spPr/>
      <dgm:t>
        <a:bodyPr/>
        <a:lstStyle/>
        <a:p>
          <a:endParaRPr lang="en-GB"/>
        </a:p>
      </dgm:t>
    </dgm:pt>
    <dgm:pt modelId="{FEFEB19E-3CC5-411F-8375-80A63C9B2005}">
      <dgm:prSet/>
      <dgm:spPr/>
      <dgm:t>
        <a:bodyPr/>
        <a:lstStyle/>
        <a:p>
          <a:r>
            <a:rPr lang="en-GB" sz="2400" dirty="0">
              <a:solidFill>
                <a:srgbClr val="002E5F"/>
              </a:solidFill>
            </a:rPr>
            <a:t>Insufficient, difficult to access or poorly assigned </a:t>
          </a:r>
          <a:r>
            <a:rPr lang="en-GB" sz="2400" b="1" dirty="0">
              <a:solidFill>
                <a:srgbClr val="002E5F"/>
              </a:solidFill>
            </a:rPr>
            <a:t>funding</a:t>
          </a:r>
        </a:p>
      </dgm:t>
    </dgm:pt>
    <dgm:pt modelId="{DAAF545F-316D-468A-B788-F0EB07AF80A7}" type="sibTrans" cxnId="{9E1C236A-B151-4CD3-8D2D-14EE75162B6E}">
      <dgm:prSet/>
      <dgm:spPr/>
      <dgm:t>
        <a:bodyPr/>
        <a:lstStyle/>
        <a:p>
          <a:endParaRPr lang="en-GB"/>
        </a:p>
      </dgm:t>
    </dgm:pt>
    <dgm:pt modelId="{842D150C-271C-4A0C-8DE8-3632A239BD53}" type="parTrans" cxnId="{9E1C236A-B151-4CD3-8D2D-14EE75162B6E}">
      <dgm:prSet/>
      <dgm:spPr/>
      <dgm:t>
        <a:bodyPr/>
        <a:lstStyle/>
        <a:p>
          <a:endParaRPr lang="en-GB"/>
        </a:p>
      </dgm:t>
    </dgm:pt>
    <dgm:pt modelId="{CFCD91D5-28E2-4201-A72C-AD91F4BA753A}" type="pres">
      <dgm:prSet presAssocID="{2AC852E7-3A4C-4A37-B623-5357CE32BB29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</dgm:pt>
    <dgm:pt modelId="{B60156BE-B9EF-4C63-9884-486CA9AE5E6B}" type="pres">
      <dgm:prSet presAssocID="{2AC852E7-3A4C-4A37-B623-5357CE32BB29}" presName="Background" presStyleLbl="bgImgPlace1" presStyleIdx="0" presStyleCnt="1" custScaleY="117792"/>
      <dgm:spPr/>
    </dgm:pt>
    <dgm:pt modelId="{E95AB533-579E-41CA-8C75-A0BBB67F2AC2}" type="pres">
      <dgm:prSet presAssocID="{2AC852E7-3A4C-4A37-B623-5357CE32BB29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EB45F447-7EC9-4C12-AF33-59C1C460F9DA}" type="pres">
      <dgm:prSet presAssocID="{2AC852E7-3A4C-4A37-B623-5357CE32BB29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8F92489A-2448-46B9-95DD-DE5BFF7B5D23}" type="pres">
      <dgm:prSet presAssocID="{2AC852E7-3A4C-4A37-B623-5357CE32BB29}" presName="Plus" presStyleLbl="alignNode1" presStyleIdx="0" presStyleCnt="2"/>
      <dgm:spPr/>
    </dgm:pt>
    <dgm:pt modelId="{C83BA9D7-7728-4B11-9DDC-CB8E3F896BE1}" type="pres">
      <dgm:prSet presAssocID="{2AC852E7-3A4C-4A37-B623-5357CE32BB29}" presName="Minus" presStyleLbl="alignNode1" presStyleIdx="1" presStyleCnt="2" custLinFactNeighborY="-31038"/>
      <dgm:spPr/>
    </dgm:pt>
    <dgm:pt modelId="{B14E2875-4AB1-47B3-B6D3-BC7168FB0171}" type="pres">
      <dgm:prSet presAssocID="{2AC852E7-3A4C-4A37-B623-5357CE32BB29}" presName="Divider" presStyleLbl="parChTrans1D1" presStyleIdx="0" presStyleCnt="1"/>
      <dgm:spPr/>
    </dgm:pt>
  </dgm:ptLst>
  <dgm:cxnLst>
    <dgm:cxn modelId="{F8D39F00-9282-42AF-8D64-77AB24C9158F}" srcId="{2AC852E7-3A4C-4A37-B623-5357CE32BB29}" destId="{B60BCB8C-B19D-4C16-96DC-0FDA0B967319}" srcOrd="1" destOrd="0" parTransId="{95D799F3-CB6A-41B8-A259-7042902A8DD1}" sibTransId="{B4FAF7F3-D630-4BFF-8447-C7723B3CAEDD}"/>
    <dgm:cxn modelId="{3378322B-A249-4480-A6AD-4DE5C511B310}" type="presOf" srcId="{DE4D3B59-D632-4DEC-AB3F-9F103057C5E6}" destId="{EB45F447-7EC9-4C12-AF33-59C1C460F9DA}" srcOrd="0" destOrd="2" presId="urn:microsoft.com/office/officeart/2009/3/layout/PlusandMinus"/>
    <dgm:cxn modelId="{E0337938-5472-441C-A401-725478220C95}" type="presOf" srcId="{1B77065C-0CCD-4C8B-B170-CC37E04F37EB}" destId="{E95AB533-579E-41CA-8C75-A0BBB67F2AC2}" srcOrd="0" destOrd="1" presId="urn:microsoft.com/office/officeart/2009/3/layout/PlusandMinus"/>
    <dgm:cxn modelId="{C9259846-14AD-4A64-8193-0ADEE59E20F9}" type="presOf" srcId="{3B9F749F-099F-47E2-BE06-45DF89220F55}" destId="{E95AB533-579E-41CA-8C75-A0BBB67F2AC2}" srcOrd="0" destOrd="0" presId="urn:microsoft.com/office/officeart/2009/3/layout/PlusandMinus"/>
    <dgm:cxn modelId="{9CBE3E48-465E-4A67-833F-D15C5E1FF4F3}" srcId="{3B9F749F-099F-47E2-BE06-45DF89220F55}" destId="{62C7DC8A-9F0A-488B-A22F-0324FDBC7313}" srcOrd="2" destOrd="0" parTransId="{7D72E31B-47D2-43C4-BA1F-F42E6DC790D2}" sibTransId="{638D0EFE-7EA9-49BE-A055-322549AC6EFD}"/>
    <dgm:cxn modelId="{9E1C236A-B151-4CD3-8D2D-14EE75162B6E}" srcId="{B60BCB8C-B19D-4C16-96DC-0FDA0B967319}" destId="{FEFEB19E-3CC5-411F-8375-80A63C9B2005}" srcOrd="0" destOrd="0" parTransId="{842D150C-271C-4A0C-8DE8-3632A239BD53}" sibTransId="{DAAF545F-316D-468A-B788-F0EB07AF80A7}"/>
    <dgm:cxn modelId="{A77BD16B-61A4-4694-9312-EECE1A31F6DB}" type="presOf" srcId="{B60BCB8C-B19D-4C16-96DC-0FDA0B967319}" destId="{EB45F447-7EC9-4C12-AF33-59C1C460F9DA}" srcOrd="0" destOrd="0" presId="urn:microsoft.com/office/officeart/2009/3/layout/PlusandMinus"/>
    <dgm:cxn modelId="{7E1BD150-6674-4C9D-B9CD-29A9EE98F52F}" type="presOf" srcId="{1218279B-02CB-44EC-BD87-28F203A89F24}" destId="{E95AB533-579E-41CA-8C75-A0BBB67F2AC2}" srcOrd="0" destOrd="2" presId="urn:microsoft.com/office/officeart/2009/3/layout/PlusandMinus"/>
    <dgm:cxn modelId="{78B54988-9763-44D7-A564-F201D319C180}" srcId="{B60BCB8C-B19D-4C16-96DC-0FDA0B967319}" destId="{DE4D3B59-D632-4DEC-AB3F-9F103057C5E6}" srcOrd="1" destOrd="0" parTransId="{A0F2F2FE-883E-454D-B59F-3C6DBDD21596}" sibTransId="{A57F2670-D17D-40F3-8823-CF0A35D4B4B6}"/>
    <dgm:cxn modelId="{18DAF7C6-41DE-4056-8378-5C33C88CF865}" srcId="{2AC852E7-3A4C-4A37-B623-5357CE32BB29}" destId="{3B9F749F-099F-47E2-BE06-45DF89220F55}" srcOrd="0" destOrd="0" parTransId="{BDDDE6CB-B359-4C91-BF4A-990A08F0AFF2}" sibTransId="{3A04E26C-0F60-4FF9-B371-A68207F71194}"/>
    <dgm:cxn modelId="{824B3AD3-0C85-47E0-B469-466B830DD8B8}" type="presOf" srcId="{62C7DC8A-9F0A-488B-A22F-0324FDBC7313}" destId="{E95AB533-579E-41CA-8C75-A0BBB67F2AC2}" srcOrd="0" destOrd="3" presId="urn:microsoft.com/office/officeart/2009/3/layout/PlusandMinus"/>
    <dgm:cxn modelId="{306860D9-AA4E-430F-8A20-26695E54CC79}" srcId="{3B9F749F-099F-47E2-BE06-45DF89220F55}" destId="{1B77065C-0CCD-4C8B-B170-CC37E04F37EB}" srcOrd="0" destOrd="0" parTransId="{0F22B92A-EC3F-4BC7-A7FD-D240F7AC0AF4}" sibTransId="{451881B4-362C-493E-BC6A-CD606DA497D7}"/>
    <dgm:cxn modelId="{358ACFE2-3CD0-4DAA-8D3F-045E2E74F189}" srcId="{3B9F749F-099F-47E2-BE06-45DF89220F55}" destId="{1218279B-02CB-44EC-BD87-28F203A89F24}" srcOrd="1" destOrd="0" parTransId="{8B767428-3842-42C2-A07D-6D7B0164EE0F}" sibTransId="{0AB21A09-AAC3-4296-AFDA-37C22318B11D}"/>
    <dgm:cxn modelId="{0B7BF1E3-4EA8-40AC-A30E-499F4B9E6167}" type="presOf" srcId="{FEFEB19E-3CC5-411F-8375-80A63C9B2005}" destId="{EB45F447-7EC9-4C12-AF33-59C1C460F9DA}" srcOrd="0" destOrd="1" presId="urn:microsoft.com/office/officeart/2009/3/layout/PlusandMinus"/>
    <dgm:cxn modelId="{BB905BEA-BAF2-4F7C-8604-309CB2FCB2A6}" srcId="{B60BCB8C-B19D-4C16-96DC-0FDA0B967319}" destId="{9BB1A3BD-DEE3-4B00-8C15-4DC054B203B7}" srcOrd="2" destOrd="0" parTransId="{824FA155-34FB-491A-9512-BA58331B50AC}" sibTransId="{853EB371-8466-462A-9D85-CF595DBC33DE}"/>
    <dgm:cxn modelId="{B4F123EC-E7D7-4745-A1E3-626829ACD3DA}" type="presOf" srcId="{2AC852E7-3A4C-4A37-B623-5357CE32BB29}" destId="{CFCD91D5-28E2-4201-A72C-AD91F4BA753A}" srcOrd="0" destOrd="0" presId="urn:microsoft.com/office/officeart/2009/3/layout/PlusandMinus"/>
    <dgm:cxn modelId="{E33D71EC-D7D3-447B-88DB-338FCFDE09D4}" type="presOf" srcId="{9BB1A3BD-DEE3-4B00-8C15-4DC054B203B7}" destId="{EB45F447-7EC9-4C12-AF33-59C1C460F9DA}" srcOrd="0" destOrd="3" presId="urn:microsoft.com/office/officeart/2009/3/layout/PlusandMinus"/>
    <dgm:cxn modelId="{A2AAE4FC-75CB-4219-A426-1BD3EEB97EE9}" type="presOf" srcId="{53659D5C-2060-4D59-A158-EC9F0568088B}" destId="{EB45F447-7EC9-4C12-AF33-59C1C460F9DA}" srcOrd="0" destOrd="4" presId="urn:microsoft.com/office/officeart/2009/3/layout/PlusandMinus"/>
    <dgm:cxn modelId="{2D42F0FE-7F12-4690-A3A3-E02E3F8A6391}" srcId="{B60BCB8C-B19D-4C16-96DC-0FDA0B967319}" destId="{53659D5C-2060-4D59-A158-EC9F0568088B}" srcOrd="3" destOrd="0" parTransId="{6D1AE81B-A401-41ED-B3C2-308DF2E5287A}" sibTransId="{A66B54BB-D37E-47AD-A97F-AB38E7852A9C}"/>
    <dgm:cxn modelId="{4B9E345A-CFDA-4CDA-B756-2486B1881466}" type="presParOf" srcId="{CFCD91D5-28E2-4201-A72C-AD91F4BA753A}" destId="{B60156BE-B9EF-4C63-9884-486CA9AE5E6B}" srcOrd="0" destOrd="0" presId="urn:microsoft.com/office/officeart/2009/3/layout/PlusandMinus"/>
    <dgm:cxn modelId="{099B7322-4F64-466D-BF06-6EB8C5F301AF}" type="presParOf" srcId="{CFCD91D5-28E2-4201-A72C-AD91F4BA753A}" destId="{E95AB533-579E-41CA-8C75-A0BBB67F2AC2}" srcOrd="1" destOrd="0" presId="urn:microsoft.com/office/officeart/2009/3/layout/PlusandMinus"/>
    <dgm:cxn modelId="{0181FF2B-93C5-4EE7-B8C4-BC83916778E1}" type="presParOf" srcId="{CFCD91D5-28E2-4201-A72C-AD91F4BA753A}" destId="{EB45F447-7EC9-4C12-AF33-59C1C460F9DA}" srcOrd="2" destOrd="0" presId="urn:microsoft.com/office/officeart/2009/3/layout/PlusandMinus"/>
    <dgm:cxn modelId="{73EADC81-0202-4BDC-96C0-47EAFF842CD6}" type="presParOf" srcId="{CFCD91D5-28E2-4201-A72C-AD91F4BA753A}" destId="{8F92489A-2448-46B9-95DD-DE5BFF7B5D23}" srcOrd="3" destOrd="0" presId="urn:microsoft.com/office/officeart/2009/3/layout/PlusandMinus"/>
    <dgm:cxn modelId="{AEE95751-60FC-4B9B-BC6F-E496B02B8A01}" type="presParOf" srcId="{CFCD91D5-28E2-4201-A72C-AD91F4BA753A}" destId="{C83BA9D7-7728-4B11-9DDC-CB8E3F896BE1}" srcOrd="4" destOrd="0" presId="urn:microsoft.com/office/officeart/2009/3/layout/PlusandMinus"/>
    <dgm:cxn modelId="{7EB4A787-93B6-4881-AAB5-0CAF1809E6A8}" type="presParOf" srcId="{CFCD91D5-28E2-4201-A72C-AD91F4BA753A}" destId="{B14E2875-4AB1-47B3-B6D3-BC7168FB0171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AC852E7-3A4C-4A37-B623-5357CE32BB29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B9F749F-099F-47E2-BE06-45DF89220F55}">
      <dgm:prSet phldrT="[Text]" custT="1"/>
      <dgm:spPr/>
      <dgm:t>
        <a:bodyPr/>
        <a:lstStyle/>
        <a:p>
          <a:r>
            <a:rPr lang="en-GB" sz="2800" b="1" dirty="0">
              <a:solidFill>
                <a:srgbClr val="002E5F"/>
              </a:solidFill>
            </a:rPr>
            <a:t>Drivers</a:t>
          </a:r>
        </a:p>
      </dgm:t>
      <dgm:extLst>
        <a:ext uri="{E40237B7-FDA0-4F09-8148-C483321AD2D9}">
          <dgm14:cNvPr xmlns:dgm14="http://schemas.microsoft.com/office/drawing/2010/diagram" id="0" name="" descr="Drivers&#10; Change in public attitudes towards persons with disabilities&#10; Changes in staff attitudes towards persons with disabilities&#10; Individual stories and media action to redefine perceptions&#10;Barriers&#10; Institutional models of ‘care’ persist&#10; Learned dependence of persons with disabilities&#10; Family resistance to deinstitutionalisation&#10;"/>
        </a:ext>
      </dgm:extLst>
    </dgm:pt>
    <dgm:pt modelId="{BDDDE6CB-B359-4C91-BF4A-990A08F0AFF2}" type="parTrans" cxnId="{18DAF7C6-41DE-4056-8378-5C33C88CF865}">
      <dgm:prSet/>
      <dgm:spPr/>
      <dgm:t>
        <a:bodyPr/>
        <a:lstStyle/>
        <a:p>
          <a:endParaRPr lang="en-GB"/>
        </a:p>
      </dgm:t>
    </dgm:pt>
    <dgm:pt modelId="{3A04E26C-0F60-4FF9-B371-A68207F71194}" type="sibTrans" cxnId="{18DAF7C6-41DE-4056-8378-5C33C88CF865}">
      <dgm:prSet/>
      <dgm:spPr/>
      <dgm:t>
        <a:bodyPr/>
        <a:lstStyle/>
        <a:p>
          <a:endParaRPr lang="en-GB"/>
        </a:p>
      </dgm:t>
    </dgm:pt>
    <dgm:pt modelId="{B60BCB8C-B19D-4C16-96DC-0FDA0B967319}">
      <dgm:prSet phldrT="[Text]" custT="1"/>
      <dgm:spPr/>
      <dgm:t>
        <a:bodyPr/>
        <a:lstStyle/>
        <a:p>
          <a:r>
            <a:rPr lang="en-GB" sz="2800" b="1">
              <a:solidFill>
                <a:srgbClr val="002E5F"/>
              </a:solidFill>
            </a:rPr>
            <a:t>Barriers</a:t>
          </a:r>
          <a:endParaRPr lang="en-GB" sz="2800" b="1" dirty="0">
            <a:solidFill>
              <a:srgbClr val="002E5F"/>
            </a:solidFill>
          </a:endParaRPr>
        </a:p>
      </dgm:t>
      <dgm:extLst>
        <a:ext uri="{E40237B7-FDA0-4F09-8148-C483321AD2D9}">
          <dgm14:cNvPr xmlns:dgm14="http://schemas.microsoft.com/office/drawing/2010/diagram" id="0" name="" descr="Drivers&#10; Change in public attitudes towards persons with disabilities&#10; Changes in staff attitudes towards persons with disabilities&#10; Individual stories and media action to redefine perceptions&#10;Barriers&#10; Institutional models of ‘care’ persist&#10; Learned dependence of persons with disabilities&#10; Family resistance to deinstitutionalisation&#10;"/>
        </a:ext>
      </dgm:extLst>
    </dgm:pt>
    <dgm:pt modelId="{95D799F3-CB6A-41B8-A259-7042902A8DD1}" type="parTrans" cxnId="{F8D39F00-9282-42AF-8D64-77AB24C9158F}">
      <dgm:prSet/>
      <dgm:spPr/>
      <dgm:t>
        <a:bodyPr/>
        <a:lstStyle/>
        <a:p>
          <a:endParaRPr lang="en-GB"/>
        </a:p>
      </dgm:t>
    </dgm:pt>
    <dgm:pt modelId="{B4FAF7F3-D630-4BFF-8447-C7723B3CAEDD}" type="sibTrans" cxnId="{F8D39F00-9282-42AF-8D64-77AB24C9158F}">
      <dgm:prSet/>
      <dgm:spPr/>
      <dgm:t>
        <a:bodyPr/>
        <a:lstStyle/>
        <a:p>
          <a:endParaRPr lang="en-GB"/>
        </a:p>
      </dgm:t>
    </dgm:pt>
    <dgm:pt modelId="{1B77065C-0CCD-4C8B-B170-CC37E04F37EB}">
      <dgm:prSet custT="1"/>
      <dgm:spPr/>
      <dgm:t>
        <a:bodyPr/>
        <a:lstStyle/>
        <a:p>
          <a:r>
            <a:rPr lang="en-GB" sz="2400" dirty="0">
              <a:solidFill>
                <a:srgbClr val="002E5F"/>
              </a:solidFill>
            </a:rPr>
            <a:t>Change in </a:t>
          </a:r>
          <a:r>
            <a:rPr lang="en-GB" sz="2400" b="1" dirty="0">
              <a:solidFill>
                <a:srgbClr val="002E5F"/>
              </a:solidFill>
            </a:rPr>
            <a:t>public attitudes </a:t>
          </a:r>
          <a:r>
            <a:rPr lang="en-GB" sz="2400" dirty="0">
              <a:solidFill>
                <a:srgbClr val="002E5F"/>
              </a:solidFill>
            </a:rPr>
            <a:t>towards persons with disabilities</a:t>
          </a:r>
        </a:p>
      </dgm:t>
    </dgm:pt>
    <dgm:pt modelId="{0F22B92A-EC3F-4BC7-A7FD-D240F7AC0AF4}" type="parTrans" cxnId="{306860D9-AA4E-430F-8A20-26695E54CC79}">
      <dgm:prSet/>
      <dgm:spPr/>
      <dgm:t>
        <a:bodyPr/>
        <a:lstStyle/>
        <a:p>
          <a:endParaRPr lang="en-GB"/>
        </a:p>
      </dgm:t>
    </dgm:pt>
    <dgm:pt modelId="{451881B4-362C-493E-BC6A-CD606DA497D7}" type="sibTrans" cxnId="{306860D9-AA4E-430F-8A20-26695E54CC79}">
      <dgm:prSet/>
      <dgm:spPr/>
      <dgm:t>
        <a:bodyPr/>
        <a:lstStyle/>
        <a:p>
          <a:endParaRPr lang="en-GB"/>
        </a:p>
      </dgm:t>
    </dgm:pt>
    <dgm:pt modelId="{62C7DC8A-9F0A-488B-A22F-0324FDBC7313}">
      <dgm:prSet custT="1"/>
      <dgm:spPr/>
      <dgm:t>
        <a:bodyPr/>
        <a:lstStyle/>
        <a:p>
          <a:r>
            <a:rPr lang="en-GB" sz="2400" dirty="0">
              <a:solidFill>
                <a:srgbClr val="002E5F"/>
              </a:solidFill>
            </a:rPr>
            <a:t>Changes in </a:t>
          </a:r>
          <a:r>
            <a:rPr lang="en-GB" sz="2400" b="1" dirty="0">
              <a:solidFill>
                <a:srgbClr val="002E5F"/>
              </a:solidFill>
            </a:rPr>
            <a:t>staff attitudes </a:t>
          </a:r>
          <a:r>
            <a:rPr lang="en-GB" sz="2400" dirty="0">
              <a:solidFill>
                <a:srgbClr val="002E5F"/>
              </a:solidFill>
            </a:rPr>
            <a:t>towards persons with disabilities</a:t>
          </a:r>
        </a:p>
      </dgm:t>
    </dgm:pt>
    <dgm:pt modelId="{7D72E31B-47D2-43C4-BA1F-F42E6DC790D2}" type="parTrans" cxnId="{9CBE3E48-465E-4A67-833F-D15C5E1FF4F3}">
      <dgm:prSet/>
      <dgm:spPr/>
      <dgm:t>
        <a:bodyPr/>
        <a:lstStyle/>
        <a:p>
          <a:endParaRPr lang="en-GB"/>
        </a:p>
      </dgm:t>
    </dgm:pt>
    <dgm:pt modelId="{638D0EFE-7EA9-49BE-A055-322549AC6EFD}" type="sibTrans" cxnId="{9CBE3E48-465E-4A67-833F-D15C5E1FF4F3}">
      <dgm:prSet/>
      <dgm:spPr/>
      <dgm:t>
        <a:bodyPr/>
        <a:lstStyle/>
        <a:p>
          <a:endParaRPr lang="en-GB"/>
        </a:p>
      </dgm:t>
    </dgm:pt>
    <dgm:pt modelId="{53659D5C-2060-4D59-A158-EC9F0568088B}">
      <dgm:prSet/>
      <dgm:spPr/>
      <dgm:t>
        <a:bodyPr/>
        <a:lstStyle/>
        <a:p>
          <a:endParaRPr lang="en-GB" sz="2400" dirty="0">
            <a:solidFill>
              <a:srgbClr val="002E5F"/>
            </a:solidFill>
          </a:endParaRPr>
        </a:p>
      </dgm:t>
    </dgm:pt>
    <dgm:pt modelId="{6D1AE81B-A401-41ED-B3C2-308DF2E5287A}" type="parTrans" cxnId="{2D42F0FE-7F12-4690-A3A3-E02E3F8A6391}">
      <dgm:prSet/>
      <dgm:spPr/>
      <dgm:t>
        <a:bodyPr/>
        <a:lstStyle/>
        <a:p>
          <a:endParaRPr lang="en-GB"/>
        </a:p>
      </dgm:t>
    </dgm:pt>
    <dgm:pt modelId="{A66B54BB-D37E-47AD-A97F-AB38E7852A9C}" type="sibTrans" cxnId="{2D42F0FE-7F12-4690-A3A3-E02E3F8A6391}">
      <dgm:prSet/>
      <dgm:spPr/>
      <dgm:t>
        <a:bodyPr/>
        <a:lstStyle/>
        <a:p>
          <a:endParaRPr lang="en-GB"/>
        </a:p>
      </dgm:t>
    </dgm:pt>
    <dgm:pt modelId="{FEFEB19E-3CC5-411F-8375-80A63C9B2005}">
      <dgm:prSet/>
      <dgm:spPr/>
      <dgm:t>
        <a:bodyPr/>
        <a:lstStyle/>
        <a:p>
          <a:r>
            <a:rPr lang="en-GB" sz="2400" b="1" dirty="0">
              <a:solidFill>
                <a:srgbClr val="002E5F"/>
              </a:solidFill>
            </a:rPr>
            <a:t>Institutional</a:t>
          </a:r>
          <a:r>
            <a:rPr lang="en-GB" sz="2400" dirty="0">
              <a:solidFill>
                <a:srgbClr val="002E5F"/>
              </a:solidFill>
            </a:rPr>
            <a:t> models of ‘care’ persist</a:t>
          </a:r>
        </a:p>
      </dgm:t>
    </dgm:pt>
    <dgm:pt modelId="{DAAF545F-316D-468A-B788-F0EB07AF80A7}" type="sibTrans" cxnId="{9E1C236A-B151-4CD3-8D2D-14EE75162B6E}">
      <dgm:prSet/>
      <dgm:spPr/>
      <dgm:t>
        <a:bodyPr/>
        <a:lstStyle/>
        <a:p>
          <a:endParaRPr lang="en-GB"/>
        </a:p>
      </dgm:t>
    </dgm:pt>
    <dgm:pt modelId="{842D150C-271C-4A0C-8DE8-3632A239BD53}" type="parTrans" cxnId="{9E1C236A-B151-4CD3-8D2D-14EE75162B6E}">
      <dgm:prSet/>
      <dgm:spPr/>
      <dgm:t>
        <a:bodyPr/>
        <a:lstStyle/>
        <a:p>
          <a:endParaRPr lang="en-GB"/>
        </a:p>
      </dgm:t>
    </dgm:pt>
    <dgm:pt modelId="{668198C2-E7A9-4721-AAA4-AC2D8F064327}">
      <dgm:prSet custT="1"/>
      <dgm:spPr/>
      <dgm:t>
        <a:bodyPr/>
        <a:lstStyle/>
        <a:p>
          <a:r>
            <a:rPr lang="en-GB" sz="2400" dirty="0">
              <a:solidFill>
                <a:srgbClr val="002E5F"/>
              </a:solidFill>
            </a:rPr>
            <a:t>Individual </a:t>
          </a:r>
          <a:r>
            <a:rPr lang="en-GB" sz="2400" b="1" dirty="0">
              <a:solidFill>
                <a:srgbClr val="002E5F"/>
              </a:solidFill>
            </a:rPr>
            <a:t>stories and media action </a:t>
          </a:r>
          <a:r>
            <a:rPr lang="en-GB" sz="2400" dirty="0">
              <a:solidFill>
                <a:srgbClr val="002E5F"/>
              </a:solidFill>
            </a:rPr>
            <a:t>to redefine perceptions</a:t>
          </a:r>
        </a:p>
      </dgm:t>
    </dgm:pt>
    <dgm:pt modelId="{D249716C-E4C7-4136-AD1D-74691659F77F}" type="parTrans" cxnId="{D01C01DD-3858-4B35-B5FA-C8451BDD8892}">
      <dgm:prSet/>
      <dgm:spPr/>
      <dgm:t>
        <a:bodyPr/>
        <a:lstStyle/>
        <a:p>
          <a:endParaRPr lang="en-GB"/>
        </a:p>
      </dgm:t>
    </dgm:pt>
    <dgm:pt modelId="{A0917CB5-32D7-4E46-BB9B-94BD7C2B39BD}" type="sibTrans" cxnId="{D01C01DD-3858-4B35-B5FA-C8451BDD8892}">
      <dgm:prSet/>
      <dgm:spPr/>
      <dgm:t>
        <a:bodyPr/>
        <a:lstStyle/>
        <a:p>
          <a:endParaRPr lang="en-GB"/>
        </a:p>
      </dgm:t>
    </dgm:pt>
    <dgm:pt modelId="{D18D73CE-5C95-4C4B-88F5-D43B5761474F}">
      <dgm:prSet/>
      <dgm:spPr/>
      <dgm:t>
        <a:bodyPr/>
        <a:lstStyle/>
        <a:p>
          <a:r>
            <a:rPr lang="en-GB" sz="2400" b="1" dirty="0">
              <a:solidFill>
                <a:srgbClr val="002E5F"/>
              </a:solidFill>
            </a:rPr>
            <a:t>Learned dependence </a:t>
          </a:r>
          <a:r>
            <a:rPr lang="en-GB" sz="2400" dirty="0">
              <a:solidFill>
                <a:srgbClr val="002E5F"/>
              </a:solidFill>
            </a:rPr>
            <a:t>of persons with disabilities</a:t>
          </a:r>
        </a:p>
      </dgm:t>
    </dgm:pt>
    <dgm:pt modelId="{52457CA2-A2F6-4D41-A759-BAB221A40285}" type="parTrans" cxnId="{98456BC5-29C3-4700-A22C-A8F5EF66FD2A}">
      <dgm:prSet/>
      <dgm:spPr/>
      <dgm:t>
        <a:bodyPr/>
        <a:lstStyle/>
        <a:p>
          <a:endParaRPr lang="en-GB"/>
        </a:p>
      </dgm:t>
    </dgm:pt>
    <dgm:pt modelId="{FE4C481E-CF76-4040-B95C-E0826F90AE58}" type="sibTrans" cxnId="{98456BC5-29C3-4700-A22C-A8F5EF66FD2A}">
      <dgm:prSet/>
      <dgm:spPr/>
      <dgm:t>
        <a:bodyPr/>
        <a:lstStyle/>
        <a:p>
          <a:endParaRPr lang="en-GB"/>
        </a:p>
      </dgm:t>
    </dgm:pt>
    <dgm:pt modelId="{AC0B3FA0-ADC7-49C7-8B27-F1FBF3377866}">
      <dgm:prSet/>
      <dgm:spPr/>
      <dgm:t>
        <a:bodyPr/>
        <a:lstStyle/>
        <a:p>
          <a:r>
            <a:rPr lang="en-GB" sz="2400" b="1" dirty="0">
              <a:solidFill>
                <a:srgbClr val="002E5F"/>
              </a:solidFill>
            </a:rPr>
            <a:t>Family resistance </a:t>
          </a:r>
          <a:r>
            <a:rPr lang="en-GB" sz="2400" dirty="0">
              <a:solidFill>
                <a:srgbClr val="002E5F"/>
              </a:solidFill>
            </a:rPr>
            <a:t>to deinstitutionalisation</a:t>
          </a:r>
        </a:p>
      </dgm:t>
    </dgm:pt>
    <dgm:pt modelId="{ACD0D834-E420-4214-880C-96795228028C}" type="parTrans" cxnId="{BE02D982-5DBF-4535-9E33-F9486BA16ADD}">
      <dgm:prSet/>
      <dgm:spPr/>
      <dgm:t>
        <a:bodyPr/>
        <a:lstStyle/>
        <a:p>
          <a:endParaRPr lang="en-GB"/>
        </a:p>
      </dgm:t>
    </dgm:pt>
    <dgm:pt modelId="{C26E3E5E-CA54-4B2B-A310-C0CE93A46E5E}" type="sibTrans" cxnId="{BE02D982-5DBF-4535-9E33-F9486BA16ADD}">
      <dgm:prSet/>
      <dgm:spPr/>
      <dgm:t>
        <a:bodyPr/>
        <a:lstStyle/>
        <a:p>
          <a:endParaRPr lang="en-GB"/>
        </a:p>
      </dgm:t>
    </dgm:pt>
    <dgm:pt modelId="{CFCD91D5-28E2-4201-A72C-AD91F4BA753A}" type="pres">
      <dgm:prSet presAssocID="{2AC852E7-3A4C-4A37-B623-5357CE32BB29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</dgm:pt>
    <dgm:pt modelId="{B60156BE-B9EF-4C63-9884-486CA9AE5E6B}" type="pres">
      <dgm:prSet presAssocID="{2AC852E7-3A4C-4A37-B623-5357CE32BB29}" presName="Background" presStyleLbl="bgImgPlace1" presStyleIdx="0" presStyleCnt="1" custScaleY="117792"/>
      <dgm:spPr/>
    </dgm:pt>
    <dgm:pt modelId="{E95AB533-579E-41CA-8C75-A0BBB67F2AC2}" type="pres">
      <dgm:prSet presAssocID="{2AC852E7-3A4C-4A37-B623-5357CE32BB29}" presName="ParentText1" presStyleLbl="revTx" presStyleIdx="0" presStyleCnt="2" custScaleY="113050" custLinFactNeighborX="165" custLinFactNeighborY="6500">
        <dgm:presLayoutVars>
          <dgm:chMax val="0"/>
          <dgm:chPref val="0"/>
          <dgm:bulletEnabled val="1"/>
        </dgm:presLayoutVars>
      </dgm:prSet>
      <dgm:spPr/>
    </dgm:pt>
    <dgm:pt modelId="{EB45F447-7EC9-4C12-AF33-59C1C460F9DA}" type="pres">
      <dgm:prSet presAssocID="{2AC852E7-3A4C-4A37-B623-5357CE32BB29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8F92489A-2448-46B9-95DD-DE5BFF7B5D23}" type="pres">
      <dgm:prSet presAssocID="{2AC852E7-3A4C-4A37-B623-5357CE32BB29}" presName="Plus" presStyleLbl="alignNode1" presStyleIdx="0" presStyleCnt="2"/>
      <dgm:spPr/>
    </dgm:pt>
    <dgm:pt modelId="{C83BA9D7-7728-4B11-9DDC-CB8E3F896BE1}" type="pres">
      <dgm:prSet presAssocID="{2AC852E7-3A4C-4A37-B623-5357CE32BB29}" presName="Minus" presStyleLbl="alignNode1" presStyleIdx="1" presStyleCnt="2" custLinFactNeighborY="-31038"/>
      <dgm:spPr/>
    </dgm:pt>
    <dgm:pt modelId="{B14E2875-4AB1-47B3-B6D3-BC7168FB0171}" type="pres">
      <dgm:prSet presAssocID="{2AC852E7-3A4C-4A37-B623-5357CE32BB29}" presName="Divider" presStyleLbl="parChTrans1D1" presStyleIdx="0" presStyleCnt="1"/>
      <dgm:spPr/>
    </dgm:pt>
  </dgm:ptLst>
  <dgm:cxnLst>
    <dgm:cxn modelId="{F8D39F00-9282-42AF-8D64-77AB24C9158F}" srcId="{2AC852E7-3A4C-4A37-B623-5357CE32BB29}" destId="{B60BCB8C-B19D-4C16-96DC-0FDA0B967319}" srcOrd="1" destOrd="0" parTransId="{95D799F3-CB6A-41B8-A259-7042902A8DD1}" sibTransId="{B4FAF7F3-D630-4BFF-8447-C7723B3CAEDD}"/>
    <dgm:cxn modelId="{AEA05405-F90A-491D-A34F-D97B6B42B0A7}" type="presOf" srcId="{AC0B3FA0-ADC7-49C7-8B27-F1FBF3377866}" destId="{EB45F447-7EC9-4C12-AF33-59C1C460F9DA}" srcOrd="0" destOrd="3" presId="urn:microsoft.com/office/officeart/2009/3/layout/PlusandMinus"/>
    <dgm:cxn modelId="{2A058109-D550-4E1D-9E73-DEB90CF7FD60}" type="presOf" srcId="{668198C2-E7A9-4721-AAA4-AC2D8F064327}" destId="{E95AB533-579E-41CA-8C75-A0BBB67F2AC2}" srcOrd="0" destOrd="3" presId="urn:microsoft.com/office/officeart/2009/3/layout/PlusandMinus"/>
    <dgm:cxn modelId="{9CBE3E48-465E-4A67-833F-D15C5E1FF4F3}" srcId="{3B9F749F-099F-47E2-BE06-45DF89220F55}" destId="{62C7DC8A-9F0A-488B-A22F-0324FDBC7313}" srcOrd="1" destOrd="0" parTransId="{7D72E31B-47D2-43C4-BA1F-F42E6DC790D2}" sibTransId="{638D0EFE-7EA9-49BE-A055-322549AC6EFD}"/>
    <dgm:cxn modelId="{121A6C48-34AC-465D-B9C3-F421EF46E1E8}" type="presOf" srcId="{53659D5C-2060-4D59-A158-EC9F0568088B}" destId="{EB45F447-7EC9-4C12-AF33-59C1C460F9DA}" srcOrd="0" destOrd="4" presId="urn:microsoft.com/office/officeart/2009/3/layout/PlusandMinus"/>
    <dgm:cxn modelId="{9E1C236A-B151-4CD3-8D2D-14EE75162B6E}" srcId="{B60BCB8C-B19D-4C16-96DC-0FDA0B967319}" destId="{FEFEB19E-3CC5-411F-8375-80A63C9B2005}" srcOrd="0" destOrd="0" parTransId="{842D150C-271C-4A0C-8DE8-3632A239BD53}" sibTransId="{DAAF545F-316D-468A-B788-F0EB07AF80A7}"/>
    <dgm:cxn modelId="{68500058-44AA-4CC4-AE0B-4B946D3F05C7}" type="presOf" srcId="{D18D73CE-5C95-4C4B-88F5-D43B5761474F}" destId="{EB45F447-7EC9-4C12-AF33-59C1C460F9DA}" srcOrd="0" destOrd="2" presId="urn:microsoft.com/office/officeart/2009/3/layout/PlusandMinus"/>
    <dgm:cxn modelId="{5C07F97A-F8DE-4167-8E84-408625F96AE1}" type="presOf" srcId="{FEFEB19E-3CC5-411F-8375-80A63C9B2005}" destId="{EB45F447-7EC9-4C12-AF33-59C1C460F9DA}" srcOrd="0" destOrd="1" presId="urn:microsoft.com/office/officeart/2009/3/layout/PlusandMinus"/>
    <dgm:cxn modelId="{BE02D982-5DBF-4535-9E33-F9486BA16ADD}" srcId="{B60BCB8C-B19D-4C16-96DC-0FDA0B967319}" destId="{AC0B3FA0-ADC7-49C7-8B27-F1FBF3377866}" srcOrd="2" destOrd="0" parTransId="{ACD0D834-E420-4214-880C-96795228028C}" sibTransId="{C26E3E5E-CA54-4B2B-A310-C0CE93A46E5E}"/>
    <dgm:cxn modelId="{E593FD82-EC08-4FD6-B5AE-E90625C8E9F2}" type="presOf" srcId="{B60BCB8C-B19D-4C16-96DC-0FDA0B967319}" destId="{EB45F447-7EC9-4C12-AF33-59C1C460F9DA}" srcOrd="0" destOrd="0" presId="urn:microsoft.com/office/officeart/2009/3/layout/PlusandMinus"/>
    <dgm:cxn modelId="{4B548C9C-E398-486C-8C7D-4266DF41FD5B}" type="presOf" srcId="{2AC852E7-3A4C-4A37-B623-5357CE32BB29}" destId="{CFCD91D5-28E2-4201-A72C-AD91F4BA753A}" srcOrd="0" destOrd="0" presId="urn:microsoft.com/office/officeart/2009/3/layout/PlusandMinus"/>
    <dgm:cxn modelId="{8A6351A2-A606-45F5-9510-836684A5FC59}" type="presOf" srcId="{1B77065C-0CCD-4C8B-B170-CC37E04F37EB}" destId="{E95AB533-579E-41CA-8C75-A0BBB67F2AC2}" srcOrd="0" destOrd="1" presId="urn:microsoft.com/office/officeart/2009/3/layout/PlusandMinus"/>
    <dgm:cxn modelId="{6E1E6FBD-40AF-466C-BE3E-59C76CAEA67E}" type="presOf" srcId="{3B9F749F-099F-47E2-BE06-45DF89220F55}" destId="{E95AB533-579E-41CA-8C75-A0BBB67F2AC2}" srcOrd="0" destOrd="0" presId="urn:microsoft.com/office/officeart/2009/3/layout/PlusandMinus"/>
    <dgm:cxn modelId="{98456BC5-29C3-4700-A22C-A8F5EF66FD2A}" srcId="{B60BCB8C-B19D-4C16-96DC-0FDA0B967319}" destId="{D18D73CE-5C95-4C4B-88F5-D43B5761474F}" srcOrd="1" destOrd="0" parTransId="{52457CA2-A2F6-4D41-A759-BAB221A40285}" sibTransId="{FE4C481E-CF76-4040-B95C-E0826F90AE58}"/>
    <dgm:cxn modelId="{18DAF7C6-41DE-4056-8378-5C33C88CF865}" srcId="{2AC852E7-3A4C-4A37-B623-5357CE32BB29}" destId="{3B9F749F-099F-47E2-BE06-45DF89220F55}" srcOrd="0" destOrd="0" parTransId="{BDDDE6CB-B359-4C91-BF4A-990A08F0AFF2}" sibTransId="{3A04E26C-0F60-4FF9-B371-A68207F71194}"/>
    <dgm:cxn modelId="{195A8CCE-2D04-45CA-8E8A-0A67BE528D61}" type="presOf" srcId="{62C7DC8A-9F0A-488B-A22F-0324FDBC7313}" destId="{E95AB533-579E-41CA-8C75-A0BBB67F2AC2}" srcOrd="0" destOrd="2" presId="urn:microsoft.com/office/officeart/2009/3/layout/PlusandMinus"/>
    <dgm:cxn modelId="{306860D9-AA4E-430F-8A20-26695E54CC79}" srcId="{3B9F749F-099F-47E2-BE06-45DF89220F55}" destId="{1B77065C-0CCD-4C8B-B170-CC37E04F37EB}" srcOrd="0" destOrd="0" parTransId="{0F22B92A-EC3F-4BC7-A7FD-D240F7AC0AF4}" sibTransId="{451881B4-362C-493E-BC6A-CD606DA497D7}"/>
    <dgm:cxn modelId="{D01C01DD-3858-4B35-B5FA-C8451BDD8892}" srcId="{3B9F749F-099F-47E2-BE06-45DF89220F55}" destId="{668198C2-E7A9-4721-AAA4-AC2D8F064327}" srcOrd="2" destOrd="0" parTransId="{D249716C-E4C7-4136-AD1D-74691659F77F}" sibTransId="{A0917CB5-32D7-4E46-BB9B-94BD7C2B39BD}"/>
    <dgm:cxn modelId="{2D42F0FE-7F12-4690-A3A3-E02E3F8A6391}" srcId="{B60BCB8C-B19D-4C16-96DC-0FDA0B967319}" destId="{53659D5C-2060-4D59-A158-EC9F0568088B}" srcOrd="3" destOrd="0" parTransId="{6D1AE81B-A401-41ED-B3C2-308DF2E5287A}" sibTransId="{A66B54BB-D37E-47AD-A97F-AB38E7852A9C}"/>
    <dgm:cxn modelId="{72E858B1-E8EC-419E-B65A-15FC826502F2}" type="presParOf" srcId="{CFCD91D5-28E2-4201-A72C-AD91F4BA753A}" destId="{B60156BE-B9EF-4C63-9884-486CA9AE5E6B}" srcOrd="0" destOrd="0" presId="urn:microsoft.com/office/officeart/2009/3/layout/PlusandMinus"/>
    <dgm:cxn modelId="{C3C17ED4-3321-486E-AFD1-0DE8C9BC257A}" type="presParOf" srcId="{CFCD91D5-28E2-4201-A72C-AD91F4BA753A}" destId="{E95AB533-579E-41CA-8C75-A0BBB67F2AC2}" srcOrd="1" destOrd="0" presId="urn:microsoft.com/office/officeart/2009/3/layout/PlusandMinus"/>
    <dgm:cxn modelId="{1915B161-EF90-42C2-8BFB-251030E47492}" type="presParOf" srcId="{CFCD91D5-28E2-4201-A72C-AD91F4BA753A}" destId="{EB45F447-7EC9-4C12-AF33-59C1C460F9DA}" srcOrd="2" destOrd="0" presId="urn:microsoft.com/office/officeart/2009/3/layout/PlusandMinus"/>
    <dgm:cxn modelId="{DC545DA0-135E-41EB-8A4C-A4F912F7DECC}" type="presParOf" srcId="{CFCD91D5-28E2-4201-A72C-AD91F4BA753A}" destId="{8F92489A-2448-46B9-95DD-DE5BFF7B5D23}" srcOrd="3" destOrd="0" presId="urn:microsoft.com/office/officeart/2009/3/layout/PlusandMinus"/>
    <dgm:cxn modelId="{1D5D4E3A-14A2-442E-867B-32003D3F3C20}" type="presParOf" srcId="{CFCD91D5-28E2-4201-A72C-AD91F4BA753A}" destId="{C83BA9D7-7728-4B11-9DDC-CB8E3F896BE1}" srcOrd="4" destOrd="0" presId="urn:microsoft.com/office/officeart/2009/3/layout/PlusandMinus"/>
    <dgm:cxn modelId="{45CAB8E3-69F5-4816-B45F-02426DA68649}" type="presParOf" srcId="{CFCD91D5-28E2-4201-A72C-AD91F4BA753A}" destId="{B14E2875-4AB1-47B3-B6D3-BC7168FB0171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AC852E7-3A4C-4A37-B623-5357CE32BB29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B9F749F-099F-47E2-BE06-45DF89220F55}">
      <dgm:prSet phldrT="[Text]" custT="1"/>
      <dgm:spPr/>
      <dgm:t>
        <a:bodyPr/>
        <a:lstStyle/>
        <a:p>
          <a:r>
            <a:rPr lang="en-GB" sz="2800" b="1" dirty="0">
              <a:solidFill>
                <a:srgbClr val="002E5F"/>
              </a:solidFill>
            </a:rPr>
            <a:t>Drivers</a:t>
          </a:r>
        </a:p>
      </dgm:t>
    </dgm:pt>
    <dgm:pt modelId="{BDDDE6CB-B359-4C91-BF4A-990A08F0AFF2}" type="parTrans" cxnId="{18DAF7C6-41DE-4056-8378-5C33C88CF865}">
      <dgm:prSet/>
      <dgm:spPr/>
      <dgm:t>
        <a:bodyPr/>
        <a:lstStyle/>
        <a:p>
          <a:endParaRPr lang="en-GB"/>
        </a:p>
      </dgm:t>
    </dgm:pt>
    <dgm:pt modelId="{3A04E26C-0F60-4FF9-B371-A68207F71194}" type="sibTrans" cxnId="{18DAF7C6-41DE-4056-8378-5C33C88CF865}">
      <dgm:prSet/>
      <dgm:spPr/>
      <dgm:t>
        <a:bodyPr/>
        <a:lstStyle/>
        <a:p>
          <a:endParaRPr lang="en-GB"/>
        </a:p>
      </dgm:t>
    </dgm:pt>
    <dgm:pt modelId="{B60BCB8C-B19D-4C16-96DC-0FDA0B967319}">
      <dgm:prSet phldrT="[Text]" custT="1"/>
      <dgm:spPr/>
      <dgm:t>
        <a:bodyPr/>
        <a:lstStyle/>
        <a:p>
          <a:r>
            <a:rPr lang="en-GB" sz="2800" b="1" dirty="0">
              <a:solidFill>
                <a:srgbClr val="002E5F"/>
              </a:solidFill>
            </a:rPr>
            <a:t>Barriers</a:t>
          </a:r>
        </a:p>
      </dgm:t>
    </dgm:pt>
    <dgm:pt modelId="{95D799F3-CB6A-41B8-A259-7042902A8DD1}" type="parTrans" cxnId="{F8D39F00-9282-42AF-8D64-77AB24C9158F}">
      <dgm:prSet/>
      <dgm:spPr/>
      <dgm:t>
        <a:bodyPr/>
        <a:lstStyle/>
        <a:p>
          <a:endParaRPr lang="en-GB"/>
        </a:p>
      </dgm:t>
    </dgm:pt>
    <dgm:pt modelId="{B4FAF7F3-D630-4BFF-8447-C7723B3CAEDD}" type="sibTrans" cxnId="{F8D39F00-9282-42AF-8D64-77AB24C9158F}">
      <dgm:prSet/>
      <dgm:spPr/>
      <dgm:t>
        <a:bodyPr/>
        <a:lstStyle/>
        <a:p>
          <a:endParaRPr lang="en-GB"/>
        </a:p>
      </dgm:t>
    </dgm:pt>
    <dgm:pt modelId="{1B77065C-0CCD-4C8B-B170-CC37E04F37EB}">
      <dgm:prSet custT="1"/>
      <dgm:spPr/>
      <dgm:t>
        <a:bodyPr/>
        <a:lstStyle/>
        <a:p>
          <a:r>
            <a:rPr lang="en-GB" sz="2400" b="1" dirty="0">
              <a:solidFill>
                <a:srgbClr val="002E5F"/>
              </a:solidFill>
            </a:rPr>
            <a:t>Pilot</a:t>
          </a:r>
          <a:r>
            <a:rPr lang="en-GB" sz="2400" dirty="0">
              <a:solidFill>
                <a:srgbClr val="002E5F"/>
              </a:solidFill>
            </a:rPr>
            <a:t> projects</a:t>
          </a:r>
        </a:p>
      </dgm:t>
    </dgm:pt>
    <dgm:pt modelId="{0F22B92A-EC3F-4BC7-A7FD-D240F7AC0AF4}" type="parTrans" cxnId="{306860D9-AA4E-430F-8A20-26695E54CC79}">
      <dgm:prSet/>
      <dgm:spPr/>
      <dgm:t>
        <a:bodyPr/>
        <a:lstStyle/>
        <a:p>
          <a:endParaRPr lang="en-GB"/>
        </a:p>
      </dgm:t>
    </dgm:pt>
    <dgm:pt modelId="{451881B4-362C-493E-BC6A-CD606DA497D7}" type="sibTrans" cxnId="{306860D9-AA4E-430F-8A20-26695E54CC79}">
      <dgm:prSet/>
      <dgm:spPr/>
      <dgm:t>
        <a:bodyPr/>
        <a:lstStyle/>
        <a:p>
          <a:endParaRPr lang="en-GB"/>
        </a:p>
      </dgm:t>
    </dgm:pt>
    <dgm:pt modelId="{FEFEB19E-3CC5-411F-8375-80A63C9B2005}">
      <dgm:prSet/>
      <dgm:spPr/>
      <dgm:t>
        <a:bodyPr/>
        <a:lstStyle/>
        <a:p>
          <a:r>
            <a:rPr lang="en-GB" sz="2400" dirty="0">
              <a:solidFill>
                <a:srgbClr val="002E5F"/>
              </a:solidFill>
            </a:rPr>
            <a:t>Insufficient guidance from the </a:t>
          </a:r>
          <a:r>
            <a:rPr lang="en-GB" sz="2400" b="1" dirty="0">
              <a:solidFill>
                <a:srgbClr val="002E5F"/>
              </a:solidFill>
            </a:rPr>
            <a:t>national</a:t>
          </a:r>
          <a:r>
            <a:rPr lang="en-GB" sz="2400" dirty="0">
              <a:solidFill>
                <a:srgbClr val="002E5F"/>
              </a:solidFill>
            </a:rPr>
            <a:t> to the </a:t>
          </a:r>
          <a:r>
            <a:rPr lang="en-GB" sz="2400" b="1" dirty="0">
              <a:solidFill>
                <a:srgbClr val="002E5F"/>
              </a:solidFill>
            </a:rPr>
            <a:t>local</a:t>
          </a:r>
          <a:r>
            <a:rPr lang="en-GB" sz="2400" dirty="0">
              <a:solidFill>
                <a:srgbClr val="002E5F"/>
              </a:solidFill>
            </a:rPr>
            <a:t> level</a:t>
          </a:r>
        </a:p>
      </dgm:t>
    </dgm:pt>
    <dgm:pt modelId="{DAAF545F-316D-468A-B788-F0EB07AF80A7}" type="sibTrans" cxnId="{9E1C236A-B151-4CD3-8D2D-14EE75162B6E}">
      <dgm:prSet/>
      <dgm:spPr/>
      <dgm:t>
        <a:bodyPr/>
        <a:lstStyle/>
        <a:p>
          <a:endParaRPr lang="en-GB"/>
        </a:p>
      </dgm:t>
    </dgm:pt>
    <dgm:pt modelId="{842D150C-271C-4A0C-8DE8-3632A239BD53}" type="parTrans" cxnId="{9E1C236A-B151-4CD3-8D2D-14EE75162B6E}">
      <dgm:prSet/>
      <dgm:spPr/>
      <dgm:t>
        <a:bodyPr/>
        <a:lstStyle/>
        <a:p>
          <a:endParaRPr lang="en-GB"/>
        </a:p>
      </dgm:t>
    </dgm:pt>
    <dgm:pt modelId="{09777DBD-6DA5-4A60-AA51-13C66A4D2CF5}">
      <dgm:prSet custT="1"/>
      <dgm:spPr/>
      <dgm:t>
        <a:bodyPr/>
        <a:lstStyle/>
        <a:p>
          <a:r>
            <a:rPr lang="en-GB" sz="2400" dirty="0">
              <a:solidFill>
                <a:srgbClr val="002E5F"/>
              </a:solidFill>
            </a:rPr>
            <a:t>Staff </a:t>
          </a:r>
          <a:r>
            <a:rPr lang="en-GB" sz="2400" b="1" dirty="0">
              <a:solidFill>
                <a:srgbClr val="002E5F"/>
              </a:solidFill>
            </a:rPr>
            <a:t>(re-)training </a:t>
          </a:r>
          <a:r>
            <a:rPr lang="en-GB" sz="2400" dirty="0">
              <a:solidFill>
                <a:srgbClr val="002E5F"/>
              </a:solidFill>
            </a:rPr>
            <a:t>and </a:t>
          </a:r>
          <a:r>
            <a:rPr lang="en-GB" sz="2400" b="1" dirty="0">
              <a:solidFill>
                <a:srgbClr val="002E5F"/>
              </a:solidFill>
            </a:rPr>
            <a:t>recruitment</a:t>
          </a:r>
        </a:p>
      </dgm:t>
    </dgm:pt>
    <dgm:pt modelId="{990E07F1-688E-4BB8-9083-FB74FD4B24A3}" type="parTrans" cxnId="{74FF7E68-B98D-4697-B804-1A7D5F9B2B82}">
      <dgm:prSet/>
      <dgm:spPr/>
      <dgm:t>
        <a:bodyPr/>
        <a:lstStyle/>
        <a:p>
          <a:endParaRPr lang="en-GB"/>
        </a:p>
      </dgm:t>
    </dgm:pt>
    <dgm:pt modelId="{4AFD68CC-ABF8-44BC-B7FB-585BEFF4F284}" type="sibTrans" cxnId="{74FF7E68-B98D-4697-B804-1A7D5F9B2B82}">
      <dgm:prSet/>
      <dgm:spPr/>
      <dgm:t>
        <a:bodyPr/>
        <a:lstStyle/>
        <a:p>
          <a:endParaRPr lang="en-GB"/>
        </a:p>
      </dgm:t>
    </dgm:pt>
    <dgm:pt modelId="{1653176E-75E7-4674-AD0E-7E7B597BB826}">
      <dgm:prSet/>
      <dgm:spPr/>
      <dgm:t>
        <a:bodyPr/>
        <a:lstStyle/>
        <a:p>
          <a:r>
            <a:rPr lang="en-GB" sz="2400" dirty="0">
              <a:solidFill>
                <a:srgbClr val="002E5F"/>
              </a:solidFill>
            </a:rPr>
            <a:t>Insufficient </a:t>
          </a:r>
          <a:r>
            <a:rPr lang="en-GB" sz="2400" b="1" dirty="0">
              <a:solidFill>
                <a:srgbClr val="002E5F"/>
              </a:solidFill>
            </a:rPr>
            <a:t>preparation</a:t>
          </a:r>
          <a:r>
            <a:rPr lang="en-GB" sz="2400" dirty="0">
              <a:solidFill>
                <a:srgbClr val="002E5F"/>
              </a:solidFill>
            </a:rPr>
            <a:t> and </a:t>
          </a:r>
          <a:r>
            <a:rPr lang="en-GB" sz="2400" b="1" dirty="0">
              <a:solidFill>
                <a:srgbClr val="002E5F"/>
              </a:solidFill>
            </a:rPr>
            <a:t>information</a:t>
          </a:r>
          <a:r>
            <a:rPr lang="en-GB" sz="2400" dirty="0">
              <a:solidFill>
                <a:srgbClr val="002E5F"/>
              </a:solidFill>
            </a:rPr>
            <a:t> for </a:t>
          </a:r>
          <a:r>
            <a:rPr lang="en-GB" sz="2400" b="0" dirty="0">
              <a:solidFill>
                <a:srgbClr val="002E5F"/>
              </a:solidFill>
            </a:rPr>
            <a:t>persons</a:t>
          </a:r>
          <a:r>
            <a:rPr lang="en-GB" sz="2400" dirty="0">
              <a:solidFill>
                <a:srgbClr val="002E5F"/>
              </a:solidFill>
            </a:rPr>
            <a:t> with disabilities </a:t>
          </a:r>
          <a:r>
            <a:rPr lang="en-GB" sz="2400" u="sng" dirty="0">
              <a:solidFill>
                <a:srgbClr val="002E5F"/>
              </a:solidFill>
            </a:rPr>
            <a:t>and</a:t>
          </a:r>
          <a:r>
            <a:rPr lang="en-GB" sz="2400" dirty="0">
              <a:solidFill>
                <a:srgbClr val="002E5F"/>
              </a:solidFill>
            </a:rPr>
            <a:t> their </a:t>
          </a:r>
          <a:r>
            <a:rPr lang="en-GB" sz="2400" b="0" dirty="0">
              <a:solidFill>
                <a:srgbClr val="002E5F"/>
              </a:solidFill>
            </a:rPr>
            <a:t>families</a:t>
          </a:r>
        </a:p>
      </dgm:t>
    </dgm:pt>
    <dgm:pt modelId="{D082BAFC-50C5-47ED-9133-62F68F5C8602}" type="parTrans" cxnId="{550BE168-BB6D-4A94-8E36-9359E6DBCFB6}">
      <dgm:prSet/>
      <dgm:spPr/>
      <dgm:t>
        <a:bodyPr/>
        <a:lstStyle/>
        <a:p>
          <a:endParaRPr lang="en-GB"/>
        </a:p>
      </dgm:t>
    </dgm:pt>
    <dgm:pt modelId="{950972C2-E2DB-487D-B465-44784AD737AE}" type="sibTrans" cxnId="{550BE168-BB6D-4A94-8E36-9359E6DBCFB6}">
      <dgm:prSet/>
      <dgm:spPr/>
      <dgm:t>
        <a:bodyPr/>
        <a:lstStyle/>
        <a:p>
          <a:endParaRPr lang="en-GB"/>
        </a:p>
      </dgm:t>
    </dgm:pt>
    <dgm:pt modelId="{CFCD91D5-28E2-4201-A72C-AD91F4BA753A}" type="pres">
      <dgm:prSet presAssocID="{2AC852E7-3A4C-4A37-B623-5357CE32BB29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</dgm:pt>
    <dgm:pt modelId="{B60156BE-B9EF-4C63-9884-486CA9AE5E6B}" type="pres">
      <dgm:prSet presAssocID="{2AC852E7-3A4C-4A37-B623-5357CE32BB29}" presName="Background" presStyleLbl="bgImgPlace1" presStyleIdx="0" presStyleCnt="1" custScaleY="117792"/>
      <dgm:spPr/>
    </dgm:pt>
    <dgm:pt modelId="{E95AB533-579E-41CA-8C75-A0BBB67F2AC2}" type="pres">
      <dgm:prSet presAssocID="{2AC852E7-3A4C-4A37-B623-5357CE32BB29}" presName="ParentText1" presStyleLbl="revTx" presStyleIdx="0" presStyleCnt="2" custScaleY="113266" custLinFactNeighborX="1166" custLinFactNeighborY="3451">
        <dgm:presLayoutVars>
          <dgm:chMax val="0"/>
          <dgm:chPref val="0"/>
          <dgm:bulletEnabled val="1"/>
        </dgm:presLayoutVars>
      </dgm:prSet>
      <dgm:spPr/>
    </dgm:pt>
    <dgm:pt modelId="{EB45F447-7EC9-4C12-AF33-59C1C460F9DA}" type="pres">
      <dgm:prSet presAssocID="{2AC852E7-3A4C-4A37-B623-5357CE32BB29}" presName="ParentText2" presStyleLbl="revTx" presStyleIdx="1" presStyleCnt="2" custScaleY="113266" custLinFactNeighborX="1357" custLinFactNeighborY="3451">
        <dgm:presLayoutVars>
          <dgm:chMax val="0"/>
          <dgm:chPref val="0"/>
          <dgm:bulletEnabled val="1"/>
        </dgm:presLayoutVars>
      </dgm:prSet>
      <dgm:spPr/>
    </dgm:pt>
    <dgm:pt modelId="{8F92489A-2448-46B9-95DD-DE5BFF7B5D23}" type="pres">
      <dgm:prSet presAssocID="{2AC852E7-3A4C-4A37-B623-5357CE32BB29}" presName="Plus" presStyleLbl="alignNode1" presStyleIdx="0" presStyleCnt="2"/>
      <dgm:spPr/>
    </dgm:pt>
    <dgm:pt modelId="{C83BA9D7-7728-4B11-9DDC-CB8E3F896BE1}" type="pres">
      <dgm:prSet presAssocID="{2AC852E7-3A4C-4A37-B623-5357CE32BB29}" presName="Minus" presStyleLbl="alignNode1" presStyleIdx="1" presStyleCnt="2" custLinFactNeighborY="-31038"/>
      <dgm:spPr/>
    </dgm:pt>
    <dgm:pt modelId="{B14E2875-4AB1-47B3-B6D3-BC7168FB0171}" type="pres">
      <dgm:prSet presAssocID="{2AC852E7-3A4C-4A37-B623-5357CE32BB29}" presName="Divider" presStyleLbl="parChTrans1D1" presStyleIdx="0" presStyleCnt="1"/>
      <dgm:spPr/>
    </dgm:pt>
  </dgm:ptLst>
  <dgm:cxnLst>
    <dgm:cxn modelId="{F8D39F00-9282-42AF-8D64-77AB24C9158F}" srcId="{2AC852E7-3A4C-4A37-B623-5357CE32BB29}" destId="{B60BCB8C-B19D-4C16-96DC-0FDA0B967319}" srcOrd="1" destOrd="0" parTransId="{95D799F3-CB6A-41B8-A259-7042902A8DD1}" sibTransId="{B4FAF7F3-D630-4BFF-8447-C7723B3CAEDD}"/>
    <dgm:cxn modelId="{60EE7C3C-84C9-4489-9D61-DFDF81A5C8E4}" type="presOf" srcId="{2AC852E7-3A4C-4A37-B623-5357CE32BB29}" destId="{CFCD91D5-28E2-4201-A72C-AD91F4BA753A}" srcOrd="0" destOrd="0" presId="urn:microsoft.com/office/officeart/2009/3/layout/PlusandMinus"/>
    <dgm:cxn modelId="{BEA05146-BDA2-41B3-ADE9-8D5E556CCC6F}" type="presOf" srcId="{1653176E-75E7-4674-AD0E-7E7B597BB826}" destId="{EB45F447-7EC9-4C12-AF33-59C1C460F9DA}" srcOrd="0" destOrd="2" presId="urn:microsoft.com/office/officeart/2009/3/layout/PlusandMinus"/>
    <dgm:cxn modelId="{74FF7E68-B98D-4697-B804-1A7D5F9B2B82}" srcId="{3B9F749F-099F-47E2-BE06-45DF89220F55}" destId="{09777DBD-6DA5-4A60-AA51-13C66A4D2CF5}" srcOrd="1" destOrd="0" parTransId="{990E07F1-688E-4BB8-9083-FB74FD4B24A3}" sibTransId="{4AFD68CC-ABF8-44BC-B7FB-585BEFF4F284}"/>
    <dgm:cxn modelId="{550BE168-BB6D-4A94-8E36-9359E6DBCFB6}" srcId="{B60BCB8C-B19D-4C16-96DC-0FDA0B967319}" destId="{1653176E-75E7-4674-AD0E-7E7B597BB826}" srcOrd="1" destOrd="0" parTransId="{D082BAFC-50C5-47ED-9133-62F68F5C8602}" sibTransId="{950972C2-E2DB-487D-B465-44784AD737AE}"/>
    <dgm:cxn modelId="{9E1C236A-B151-4CD3-8D2D-14EE75162B6E}" srcId="{B60BCB8C-B19D-4C16-96DC-0FDA0B967319}" destId="{FEFEB19E-3CC5-411F-8375-80A63C9B2005}" srcOrd="0" destOrd="0" parTransId="{842D150C-271C-4A0C-8DE8-3632A239BD53}" sibTransId="{DAAF545F-316D-468A-B788-F0EB07AF80A7}"/>
    <dgm:cxn modelId="{374BBD72-D52D-4E45-B797-7570AD05F7D7}" type="presOf" srcId="{09777DBD-6DA5-4A60-AA51-13C66A4D2CF5}" destId="{E95AB533-579E-41CA-8C75-A0BBB67F2AC2}" srcOrd="0" destOrd="2" presId="urn:microsoft.com/office/officeart/2009/3/layout/PlusandMinus"/>
    <dgm:cxn modelId="{771C4977-EAA8-42E1-9CBA-5DE53E76C982}" type="presOf" srcId="{1B77065C-0CCD-4C8B-B170-CC37E04F37EB}" destId="{E95AB533-579E-41CA-8C75-A0BBB67F2AC2}" srcOrd="0" destOrd="1" presId="urn:microsoft.com/office/officeart/2009/3/layout/PlusandMinus"/>
    <dgm:cxn modelId="{4486BFB9-7151-49C8-9600-A1277918B336}" type="presOf" srcId="{3B9F749F-099F-47E2-BE06-45DF89220F55}" destId="{E95AB533-579E-41CA-8C75-A0BBB67F2AC2}" srcOrd="0" destOrd="0" presId="urn:microsoft.com/office/officeart/2009/3/layout/PlusandMinus"/>
    <dgm:cxn modelId="{3C1996BD-F29C-457A-B247-42A0E7CC61CD}" type="presOf" srcId="{B60BCB8C-B19D-4C16-96DC-0FDA0B967319}" destId="{EB45F447-7EC9-4C12-AF33-59C1C460F9DA}" srcOrd="0" destOrd="0" presId="urn:microsoft.com/office/officeart/2009/3/layout/PlusandMinus"/>
    <dgm:cxn modelId="{18DAF7C6-41DE-4056-8378-5C33C88CF865}" srcId="{2AC852E7-3A4C-4A37-B623-5357CE32BB29}" destId="{3B9F749F-099F-47E2-BE06-45DF89220F55}" srcOrd="0" destOrd="0" parTransId="{BDDDE6CB-B359-4C91-BF4A-990A08F0AFF2}" sibTransId="{3A04E26C-0F60-4FF9-B371-A68207F71194}"/>
    <dgm:cxn modelId="{261367D1-0896-40DF-8CCF-6803C5E92C43}" type="presOf" srcId="{FEFEB19E-3CC5-411F-8375-80A63C9B2005}" destId="{EB45F447-7EC9-4C12-AF33-59C1C460F9DA}" srcOrd="0" destOrd="1" presId="urn:microsoft.com/office/officeart/2009/3/layout/PlusandMinus"/>
    <dgm:cxn modelId="{306860D9-AA4E-430F-8A20-26695E54CC79}" srcId="{3B9F749F-099F-47E2-BE06-45DF89220F55}" destId="{1B77065C-0CCD-4C8B-B170-CC37E04F37EB}" srcOrd="0" destOrd="0" parTransId="{0F22B92A-EC3F-4BC7-A7FD-D240F7AC0AF4}" sibTransId="{451881B4-362C-493E-BC6A-CD606DA497D7}"/>
    <dgm:cxn modelId="{47E19BD4-E0F5-43DA-92C2-264807A0E1B9}" type="presParOf" srcId="{CFCD91D5-28E2-4201-A72C-AD91F4BA753A}" destId="{B60156BE-B9EF-4C63-9884-486CA9AE5E6B}" srcOrd="0" destOrd="0" presId="urn:microsoft.com/office/officeart/2009/3/layout/PlusandMinus"/>
    <dgm:cxn modelId="{D800E6AD-E375-4155-95E9-421529B7DC5C}" type="presParOf" srcId="{CFCD91D5-28E2-4201-A72C-AD91F4BA753A}" destId="{E95AB533-579E-41CA-8C75-A0BBB67F2AC2}" srcOrd="1" destOrd="0" presId="urn:microsoft.com/office/officeart/2009/3/layout/PlusandMinus"/>
    <dgm:cxn modelId="{0EAF5CFC-98ED-42CE-ACAA-D79C6745E357}" type="presParOf" srcId="{CFCD91D5-28E2-4201-A72C-AD91F4BA753A}" destId="{EB45F447-7EC9-4C12-AF33-59C1C460F9DA}" srcOrd="2" destOrd="0" presId="urn:microsoft.com/office/officeart/2009/3/layout/PlusandMinus"/>
    <dgm:cxn modelId="{A9190CCC-8735-44E8-9F7E-28A21DA0672C}" type="presParOf" srcId="{CFCD91D5-28E2-4201-A72C-AD91F4BA753A}" destId="{8F92489A-2448-46B9-95DD-DE5BFF7B5D23}" srcOrd="3" destOrd="0" presId="urn:microsoft.com/office/officeart/2009/3/layout/PlusandMinus"/>
    <dgm:cxn modelId="{8D1BF550-9215-429C-9E58-521B3284840F}" type="presParOf" srcId="{CFCD91D5-28E2-4201-A72C-AD91F4BA753A}" destId="{C83BA9D7-7728-4B11-9DDC-CB8E3F896BE1}" srcOrd="4" destOrd="0" presId="urn:microsoft.com/office/officeart/2009/3/layout/PlusandMinus"/>
    <dgm:cxn modelId="{B58B09A7-ABB2-4B56-9338-E59B29D88053}" type="presParOf" srcId="{CFCD91D5-28E2-4201-A72C-AD91F4BA753A}" destId="{B14E2875-4AB1-47B3-B6D3-BC7168FB0171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AC852E7-3A4C-4A37-B623-5357CE32BB29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B9F749F-099F-47E2-BE06-45DF89220F55}">
      <dgm:prSet phldrT="[Text]" custT="1"/>
      <dgm:spPr/>
      <dgm:t>
        <a:bodyPr/>
        <a:lstStyle/>
        <a:p>
          <a:r>
            <a:rPr lang="en-GB" sz="2800" b="1" dirty="0">
              <a:solidFill>
                <a:srgbClr val="002E5F"/>
              </a:solidFill>
            </a:rPr>
            <a:t>Drivers</a:t>
          </a:r>
        </a:p>
      </dgm:t>
      <dgm:extLst>
        <a:ext uri="{E40237B7-FDA0-4F09-8148-C483321AD2D9}">
          <dgm14:cNvPr xmlns:dgm14="http://schemas.microsoft.com/office/drawing/2010/diagram" id="0" name="" descr="Drivers&#10; Cooperation at local level&#10; Cooperation with the families of persons with disabilities&#10; Cooperation with actors bringing innovation and change&#10;Barriers&#10; Lack of cooperation between and across sectors&#10; Lack of cooperation between different levels of governance&#10; Lack of cooperation with the local community&#10;"/>
        </a:ext>
      </dgm:extLst>
    </dgm:pt>
    <dgm:pt modelId="{BDDDE6CB-B359-4C91-BF4A-990A08F0AFF2}" type="parTrans" cxnId="{18DAF7C6-41DE-4056-8378-5C33C88CF865}">
      <dgm:prSet/>
      <dgm:spPr/>
      <dgm:t>
        <a:bodyPr/>
        <a:lstStyle/>
        <a:p>
          <a:endParaRPr lang="en-GB"/>
        </a:p>
      </dgm:t>
    </dgm:pt>
    <dgm:pt modelId="{3A04E26C-0F60-4FF9-B371-A68207F71194}" type="sibTrans" cxnId="{18DAF7C6-41DE-4056-8378-5C33C88CF865}">
      <dgm:prSet/>
      <dgm:spPr/>
      <dgm:t>
        <a:bodyPr/>
        <a:lstStyle/>
        <a:p>
          <a:endParaRPr lang="en-GB"/>
        </a:p>
      </dgm:t>
    </dgm:pt>
    <dgm:pt modelId="{B60BCB8C-B19D-4C16-96DC-0FDA0B967319}">
      <dgm:prSet phldrT="[Text]" custT="1"/>
      <dgm:spPr/>
      <dgm:t>
        <a:bodyPr/>
        <a:lstStyle/>
        <a:p>
          <a:r>
            <a:rPr lang="en-GB" sz="2800" b="1">
              <a:solidFill>
                <a:srgbClr val="002E5F"/>
              </a:solidFill>
            </a:rPr>
            <a:t>Barriers</a:t>
          </a:r>
          <a:endParaRPr lang="en-GB" sz="2800" b="1" dirty="0">
            <a:solidFill>
              <a:srgbClr val="002E5F"/>
            </a:solidFill>
          </a:endParaRPr>
        </a:p>
      </dgm:t>
      <dgm:extLst>
        <a:ext uri="{E40237B7-FDA0-4F09-8148-C483321AD2D9}">
          <dgm14:cNvPr xmlns:dgm14="http://schemas.microsoft.com/office/drawing/2010/diagram" id="0" name="" descr="Drivers&#10; Cooperation at local level&#10; Cooperation with the families of persons with disabilities&#10; Cooperation with actors bringing innovation and change&#10;Barriers&#10; Lack of cooperation between and across sectors&#10; Lack of cooperation between different levels of governance&#10; Lack of cooperation with the local community&#10;"/>
        </a:ext>
      </dgm:extLst>
    </dgm:pt>
    <dgm:pt modelId="{95D799F3-CB6A-41B8-A259-7042902A8DD1}" type="parTrans" cxnId="{F8D39F00-9282-42AF-8D64-77AB24C9158F}">
      <dgm:prSet/>
      <dgm:spPr/>
      <dgm:t>
        <a:bodyPr/>
        <a:lstStyle/>
        <a:p>
          <a:endParaRPr lang="en-GB"/>
        </a:p>
      </dgm:t>
    </dgm:pt>
    <dgm:pt modelId="{B4FAF7F3-D630-4BFF-8447-C7723B3CAEDD}" type="sibTrans" cxnId="{F8D39F00-9282-42AF-8D64-77AB24C9158F}">
      <dgm:prSet/>
      <dgm:spPr/>
      <dgm:t>
        <a:bodyPr/>
        <a:lstStyle/>
        <a:p>
          <a:endParaRPr lang="en-GB"/>
        </a:p>
      </dgm:t>
    </dgm:pt>
    <dgm:pt modelId="{1B77065C-0CCD-4C8B-B170-CC37E04F37EB}">
      <dgm:prSet/>
      <dgm:spPr/>
      <dgm:t>
        <a:bodyPr/>
        <a:lstStyle/>
        <a:p>
          <a:r>
            <a:rPr lang="en-GB" sz="2400" dirty="0">
              <a:solidFill>
                <a:srgbClr val="002E5F"/>
              </a:solidFill>
            </a:rPr>
            <a:t>Cooperation at </a:t>
          </a:r>
          <a:r>
            <a:rPr lang="en-GB" sz="2400" b="1" dirty="0">
              <a:solidFill>
                <a:srgbClr val="002E5F"/>
              </a:solidFill>
            </a:rPr>
            <a:t>local level</a:t>
          </a:r>
        </a:p>
      </dgm:t>
    </dgm:pt>
    <dgm:pt modelId="{0F22B92A-EC3F-4BC7-A7FD-D240F7AC0AF4}" type="parTrans" cxnId="{306860D9-AA4E-430F-8A20-26695E54CC79}">
      <dgm:prSet/>
      <dgm:spPr/>
      <dgm:t>
        <a:bodyPr/>
        <a:lstStyle/>
        <a:p>
          <a:endParaRPr lang="en-GB"/>
        </a:p>
      </dgm:t>
    </dgm:pt>
    <dgm:pt modelId="{451881B4-362C-493E-BC6A-CD606DA497D7}" type="sibTrans" cxnId="{306860D9-AA4E-430F-8A20-26695E54CC79}">
      <dgm:prSet/>
      <dgm:spPr/>
      <dgm:t>
        <a:bodyPr/>
        <a:lstStyle/>
        <a:p>
          <a:endParaRPr lang="en-GB"/>
        </a:p>
      </dgm:t>
    </dgm:pt>
    <dgm:pt modelId="{FEFEB19E-3CC5-411F-8375-80A63C9B2005}">
      <dgm:prSet custT="1"/>
      <dgm:spPr/>
      <dgm:t>
        <a:bodyPr/>
        <a:lstStyle/>
        <a:p>
          <a:r>
            <a:rPr lang="en-GB" sz="2400" dirty="0">
              <a:solidFill>
                <a:srgbClr val="002E5F"/>
              </a:solidFill>
            </a:rPr>
            <a:t>Lack of </a:t>
          </a:r>
          <a:r>
            <a:rPr lang="en-GB" sz="2400" b="1" dirty="0">
              <a:solidFill>
                <a:srgbClr val="002E5F"/>
              </a:solidFill>
            </a:rPr>
            <a:t>cooperation</a:t>
          </a:r>
          <a:r>
            <a:rPr lang="en-GB" sz="2400" dirty="0">
              <a:solidFill>
                <a:srgbClr val="002E5F"/>
              </a:solidFill>
            </a:rPr>
            <a:t> between and across </a:t>
          </a:r>
          <a:r>
            <a:rPr lang="en-GB" sz="2400" b="1" dirty="0">
              <a:solidFill>
                <a:srgbClr val="002E5F"/>
              </a:solidFill>
            </a:rPr>
            <a:t>sectors</a:t>
          </a:r>
        </a:p>
      </dgm:t>
    </dgm:pt>
    <dgm:pt modelId="{DAAF545F-316D-468A-B788-F0EB07AF80A7}" type="sibTrans" cxnId="{9E1C236A-B151-4CD3-8D2D-14EE75162B6E}">
      <dgm:prSet/>
      <dgm:spPr/>
      <dgm:t>
        <a:bodyPr/>
        <a:lstStyle/>
        <a:p>
          <a:endParaRPr lang="en-GB"/>
        </a:p>
      </dgm:t>
    </dgm:pt>
    <dgm:pt modelId="{842D150C-271C-4A0C-8DE8-3632A239BD53}" type="parTrans" cxnId="{9E1C236A-B151-4CD3-8D2D-14EE75162B6E}">
      <dgm:prSet/>
      <dgm:spPr/>
      <dgm:t>
        <a:bodyPr/>
        <a:lstStyle/>
        <a:p>
          <a:endParaRPr lang="en-GB"/>
        </a:p>
      </dgm:t>
    </dgm:pt>
    <dgm:pt modelId="{EC864B99-D2E2-41F0-B252-EAF1244DCDA3}">
      <dgm:prSet/>
      <dgm:spPr/>
      <dgm:t>
        <a:bodyPr/>
        <a:lstStyle/>
        <a:p>
          <a:r>
            <a:rPr lang="en-GB" sz="2400" dirty="0">
              <a:solidFill>
                <a:srgbClr val="002E5F"/>
              </a:solidFill>
            </a:rPr>
            <a:t>Cooperation with the </a:t>
          </a:r>
          <a:r>
            <a:rPr lang="en-GB" sz="2400" b="1" dirty="0">
              <a:solidFill>
                <a:srgbClr val="002E5F"/>
              </a:solidFill>
            </a:rPr>
            <a:t>families</a:t>
          </a:r>
          <a:r>
            <a:rPr lang="en-GB" sz="2400" dirty="0">
              <a:solidFill>
                <a:srgbClr val="002E5F"/>
              </a:solidFill>
            </a:rPr>
            <a:t> of persons with disabilities</a:t>
          </a:r>
        </a:p>
      </dgm:t>
    </dgm:pt>
    <dgm:pt modelId="{A02A200C-7B31-453E-A4DB-43CA2C732B4E}" type="parTrans" cxnId="{3B8407B9-E251-49A3-93F3-82A376FC9D2E}">
      <dgm:prSet/>
      <dgm:spPr/>
      <dgm:t>
        <a:bodyPr/>
        <a:lstStyle/>
        <a:p>
          <a:endParaRPr lang="en-GB"/>
        </a:p>
      </dgm:t>
    </dgm:pt>
    <dgm:pt modelId="{8B6C056F-05C2-45F0-AB31-3685D2809486}" type="sibTrans" cxnId="{3B8407B9-E251-49A3-93F3-82A376FC9D2E}">
      <dgm:prSet/>
      <dgm:spPr/>
      <dgm:t>
        <a:bodyPr/>
        <a:lstStyle/>
        <a:p>
          <a:endParaRPr lang="en-GB"/>
        </a:p>
      </dgm:t>
    </dgm:pt>
    <dgm:pt modelId="{87F56559-686F-40CC-A1BB-DBF9D67F4789}">
      <dgm:prSet/>
      <dgm:spPr/>
      <dgm:t>
        <a:bodyPr/>
        <a:lstStyle/>
        <a:p>
          <a:r>
            <a:rPr lang="en-GB" sz="2400" dirty="0">
              <a:solidFill>
                <a:srgbClr val="002E5F"/>
              </a:solidFill>
            </a:rPr>
            <a:t>Cooperation with actors bringing </a:t>
          </a:r>
          <a:r>
            <a:rPr lang="en-GB" sz="2400" b="1" dirty="0">
              <a:solidFill>
                <a:srgbClr val="002E5F"/>
              </a:solidFill>
            </a:rPr>
            <a:t>innovation and change</a:t>
          </a:r>
        </a:p>
      </dgm:t>
    </dgm:pt>
    <dgm:pt modelId="{C7FBB9F6-E09E-45C3-B9E0-C0CA8A0EB187}" type="parTrans" cxnId="{0CF5CDE2-BC2E-4DCE-A9D0-CAEC2B1EDC3D}">
      <dgm:prSet/>
      <dgm:spPr/>
      <dgm:t>
        <a:bodyPr/>
        <a:lstStyle/>
        <a:p>
          <a:endParaRPr lang="en-GB"/>
        </a:p>
      </dgm:t>
    </dgm:pt>
    <dgm:pt modelId="{F84ECF78-1961-45E3-98D6-B0E9872DA06B}" type="sibTrans" cxnId="{0CF5CDE2-BC2E-4DCE-A9D0-CAEC2B1EDC3D}">
      <dgm:prSet/>
      <dgm:spPr/>
      <dgm:t>
        <a:bodyPr/>
        <a:lstStyle/>
        <a:p>
          <a:endParaRPr lang="en-GB"/>
        </a:p>
      </dgm:t>
    </dgm:pt>
    <dgm:pt modelId="{2F12B8F2-5ED8-4947-9093-FCFBB8EEFB17}">
      <dgm:prSet custT="1"/>
      <dgm:spPr/>
      <dgm:t>
        <a:bodyPr/>
        <a:lstStyle/>
        <a:p>
          <a:r>
            <a:rPr lang="en-GB" sz="2400" dirty="0">
              <a:solidFill>
                <a:srgbClr val="002E5F"/>
              </a:solidFill>
            </a:rPr>
            <a:t>Lack of </a:t>
          </a:r>
          <a:r>
            <a:rPr lang="en-GB" sz="2400" b="1" dirty="0">
              <a:solidFill>
                <a:srgbClr val="002E5F"/>
              </a:solidFill>
            </a:rPr>
            <a:t>cooperation</a:t>
          </a:r>
          <a:r>
            <a:rPr lang="en-GB" sz="2400" dirty="0">
              <a:solidFill>
                <a:srgbClr val="002E5F"/>
              </a:solidFill>
            </a:rPr>
            <a:t> between different levels of </a:t>
          </a:r>
          <a:r>
            <a:rPr lang="en-GB" sz="2400" b="1" dirty="0">
              <a:solidFill>
                <a:srgbClr val="002E5F"/>
              </a:solidFill>
            </a:rPr>
            <a:t>governance</a:t>
          </a:r>
        </a:p>
      </dgm:t>
    </dgm:pt>
    <dgm:pt modelId="{3DC9BAC7-CC56-41D5-B2C3-C1B275072214}" type="parTrans" cxnId="{7274E0A4-D6B4-482B-9593-EE55F88AE3C0}">
      <dgm:prSet/>
      <dgm:spPr/>
      <dgm:t>
        <a:bodyPr/>
        <a:lstStyle/>
        <a:p>
          <a:endParaRPr lang="en-GB"/>
        </a:p>
      </dgm:t>
    </dgm:pt>
    <dgm:pt modelId="{F245E5E4-64F7-4DF3-900E-3D93820C1FCB}" type="sibTrans" cxnId="{7274E0A4-D6B4-482B-9593-EE55F88AE3C0}">
      <dgm:prSet/>
      <dgm:spPr/>
      <dgm:t>
        <a:bodyPr/>
        <a:lstStyle/>
        <a:p>
          <a:endParaRPr lang="en-GB"/>
        </a:p>
      </dgm:t>
    </dgm:pt>
    <dgm:pt modelId="{B9B0C99D-689F-4D23-B1BE-57E777FE0818}">
      <dgm:prSet custT="1"/>
      <dgm:spPr/>
      <dgm:t>
        <a:bodyPr/>
        <a:lstStyle/>
        <a:p>
          <a:r>
            <a:rPr lang="en-GB" sz="2400" dirty="0">
              <a:solidFill>
                <a:srgbClr val="002E5F"/>
              </a:solidFill>
            </a:rPr>
            <a:t>Lack of </a:t>
          </a:r>
          <a:r>
            <a:rPr lang="en-GB" sz="2400" b="1" dirty="0">
              <a:solidFill>
                <a:srgbClr val="002E5F"/>
              </a:solidFill>
            </a:rPr>
            <a:t>cooperation</a:t>
          </a:r>
          <a:r>
            <a:rPr lang="en-GB" sz="2400" dirty="0">
              <a:solidFill>
                <a:srgbClr val="002E5F"/>
              </a:solidFill>
            </a:rPr>
            <a:t> with the </a:t>
          </a:r>
          <a:r>
            <a:rPr lang="en-GB" sz="2400" b="1" dirty="0">
              <a:solidFill>
                <a:srgbClr val="002E5F"/>
              </a:solidFill>
            </a:rPr>
            <a:t>local community</a:t>
          </a:r>
        </a:p>
      </dgm:t>
    </dgm:pt>
    <dgm:pt modelId="{9E3AE631-705D-4AF1-8264-2D35B6AA7143}" type="parTrans" cxnId="{378A462A-7A8E-4C40-AD49-7741A2A4EA0C}">
      <dgm:prSet/>
      <dgm:spPr/>
      <dgm:t>
        <a:bodyPr/>
        <a:lstStyle/>
        <a:p>
          <a:endParaRPr lang="en-GB"/>
        </a:p>
      </dgm:t>
    </dgm:pt>
    <dgm:pt modelId="{E45314D0-19B6-4CB6-A114-4862D748E1A8}" type="sibTrans" cxnId="{378A462A-7A8E-4C40-AD49-7741A2A4EA0C}">
      <dgm:prSet/>
      <dgm:spPr/>
      <dgm:t>
        <a:bodyPr/>
        <a:lstStyle/>
        <a:p>
          <a:endParaRPr lang="en-GB"/>
        </a:p>
      </dgm:t>
    </dgm:pt>
    <dgm:pt modelId="{CFCD91D5-28E2-4201-A72C-AD91F4BA753A}" type="pres">
      <dgm:prSet presAssocID="{2AC852E7-3A4C-4A37-B623-5357CE32BB29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</dgm:pt>
    <dgm:pt modelId="{B60156BE-B9EF-4C63-9884-486CA9AE5E6B}" type="pres">
      <dgm:prSet presAssocID="{2AC852E7-3A4C-4A37-B623-5357CE32BB29}" presName="Background" presStyleLbl="bgImgPlace1" presStyleIdx="0" presStyleCnt="1" custScaleY="117792"/>
      <dgm:spPr/>
    </dgm:pt>
    <dgm:pt modelId="{E95AB533-579E-41CA-8C75-A0BBB67F2AC2}" type="pres">
      <dgm:prSet presAssocID="{2AC852E7-3A4C-4A37-B623-5357CE32BB29}" presName="ParentText1" presStyleLbl="revTx" presStyleIdx="0" presStyleCnt="2" custScaleY="120383" custLinFactNeighborX="654" custLinFactNeighborY="4406">
        <dgm:presLayoutVars>
          <dgm:chMax val="0"/>
          <dgm:chPref val="0"/>
          <dgm:bulletEnabled val="1"/>
        </dgm:presLayoutVars>
      </dgm:prSet>
      <dgm:spPr/>
    </dgm:pt>
    <dgm:pt modelId="{EB45F447-7EC9-4C12-AF33-59C1C460F9DA}" type="pres">
      <dgm:prSet presAssocID="{2AC852E7-3A4C-4A37-B623-5357CE32BB29}" presName="ParentText2" presStyleLbl="revTx" presStyleIdx="1" presStyleCnt="2" custScaleY="113156">
        <dgm:presLayoutVars>
          <dgm:chMax val="0"/>
          <dgm:chPref val="0"/>
          <dgm:bulletEnabled val="1"/>
        </dgm:presLayoutVars>
      </dgm:prSet>
      <dgm:spPr/>
    </dgm:pt>
    <dgm:pt modelId="{8F92489A-2448-46B9-95DD-DE5BFF7B5D23}" type="pres">
      <dgm:prSet presAssocID="{2AC852E7-3A4C-4A37-B623-5357CE32BB29}" presName="Plus" presStyleLbl="alignNode1" presStyleIdx="0" presStyleCnt="2"/>
      <dgm:spPr/>
    </dgm:pt>
    <dgm:pt modelId="{C83BA9D7-7728-4B11-9DDC-CB8E3F896BE1}" type="pres">
      <dgm:prSet presAssocID="{2AC852E7-3A4C-4A37-B623-5357CE32BB29}" presName="Minus" presStyleLbl="alignNode1" presStyleIdx="1" presStyleCnt="2" custLinFactNeighborY="-31038"/>
      <dgm:spPr/>
    </dgm:pt>
    <dgm:pt modelId="{B14E2875-4AB1-47B3-B6D3-BC7168FB0171}" type="pres">
      <dgm:prSet presAssocID="{2AC852E7-3A4C-4A37-B623-5357CE32BB29}" presName="Divider" presStyleLbl="parChTrans1D1" presStyleIdx="0" presStyleCnt="1"/>
      <dgm:spPr/>
    </dgm:pt>
  </dgm:ptLst>
  <dgm:cxnLst>
    <dgm:cxn modelId="{F8D39F00-9282-42AF-8D64-77AB24C9158F}" srcId="{2AC852E7-3A4C-4A37-B623-5357CE32BB29}" destId="{B60BCB8C-B19D-4C16-96DC-0FDA0B967319}" srcOrd="1" destOrd="0" parTransId="{95D799F3-CB6A-41B8-A259-7042902A8DD1}" sibTransId="{B4FAF7F3-D630-4BFF-8447-C7723B3CAEDD}"/>
    <dgm:cxn modelId="{91843A13-BF6D-4649-8965-ADDEE1777AA7}" type="presOf" srcId="{2F12B8F2-5ED8-4947-9093-FCFBB8EEFB17}" destId="{EB45F447-7EC9-4C12-AF33-59C1C460F9DA}" srcOrd="0" destOrd="2" presId="urn:microsoft.com/office/officeart/2009/3/layout/PlusandMinus"/>
    <dgm:cxn modelId="{E0F9FB16-C7A6-4F6B-A946-23EA97FDFC1B}" type="presOf" srcId="{2AC852E7-3A4C-4A37-B623-5357CE32BB29}" destId="{CFCD91D5-28E2-4201-A72C-AD91F4BA753A}" srcOrd="0" destOrd="0" presId="urn:microsoft.com/office/officeart/2009/3/layout/PlusandMinus"/>
    <dgm:cxn modelId="{378A462A-7A8E-4C40-AD49-7741A2A4EA0C}" srcId="{B60BCB8C-B19D-4C16-96DC-0FDA0B967319}" destId="{B9B0C99D-689F-4D23-B1BE-57E777FE0818}" srcOrd="2" destOrd="0" parTransId="{9E3AE631-705D-4AF1-8264-2D35B6AA7143}" sibTransId="{E45314D0-19B6-4CB6-A114-4862D748E1A8}"/>
    <dgm:cxn modelId="{9E27DE30-7085-4FF2-9146-3E9014A47ED0}" type="presOf" srcId="{FEFEB19E-3CC5-411F-8375-80A63C9B2005}" destId="{EB45F447-7EC9-4C12-AF33-59C1C460F9DA}" srcOrd="0" destOrd="1" presId="urn:microsoft.com/office/officeart/2009/3/layout/PlusandMinus"/>
    <dgm:cxn modelId="{3599A767-343F-450E-9636-AC9D82343B29}" type="presOf" srcId="{3B9F749F-099F-47E2-BE06-45DF89220F55}" destId="{E95AB533-579E-41CA-8C75-A0BBB67F2AC2}" srcOrd="0" destOrd="0" presId="urn:microsoft.com/office/officeart/2009/3/layout/PlusandMinus"/>
    <dgm:cxn modelId="{EFA5206A-C657-4A5E-9E83-CFFD411B4256}" type="presOf" srcId="{87F56559-686F-40CC-A1BB-DBF9D67F4789}" destId="{E95AB533-579E-41CA-8C75-A0BBB67F2AC2}" srcOrd="0" destOrd="3" presId="urn:microsoft.com/office/officeart/2009/3/layout/PlusandMinus"/>
    <dgm:cxn modelId="{9E1C236A-B151-4CD3-8D2D-14EE75162B6E}" srcId="{B60BCB8C-B19D-4C16-96DC-0FDA0B967319}" destId="{FEFEB19E-3CC5-411F-8375-80A63C9B2005}" srcOrd="0" destOrd="0" parTransId="{842D150C-271C-4A0C-8DE8-3632A239BD53}" sibTransId="{DAAF545F-316D-468A-B788-F0EB07AF80A7}"/>
    <dgm:cxn modelId="{49841987-F894-4A19-B739-4E2F5768899E}" type="presOf" srcId="{B60BCB8C-B19D-4C16-96DC-0FDA0B967319}" destId="{EB45F447-7EC9-4C12-AF33-59C1C460F9DA}" srcOrd="0" destOrd="0" presId="urn:microsoft.com/office/officeart/2009/3/layout/PlusandMinus"/>
    <dgm:cxn modelId="{6A353497-2EBB-4E1F-ADB6-5BB9A8393FC6}" type="presOf" srcId="{EC864B99-D2E2-41F0-B252-EAF1244DCDA3}" destId="{E95AB533-579E-41CA-8C75-A0BBB67F2AC2}" srcOrd="0" destOrd="2" presId="urn:microsoft.com/office/officeart/2009/3/layout/PlusandMinus"/>
    <dgm:cxn modelId="{7274E0A4-D6B4-482B-9593-EE55F88AE3C0}" srcId="{B60BCB8C-B19D-4C16-96DC-0FDA0B967319}" destId="{2F12B8F2-5ED8-4947-9093-FCFBB8EEFB17}" srcOrd="1" destOrd="0" parTransId="{3DC9BAC7-CC56-41D5-B2C3-C1B275072214}" sibTransId="{F245E5E4-64F7-4DF3-900E-3D93820C1FCB}"/>
    <dgm:cxn modelId="{3B8407B9-E251-49A3-93F3-82A376FC9D2E}" srcId="{3B9F749F-099F-47E2-BE06-45DF89220F55}" destId="{EC864B99-D2E2-41F0-B252-EAF1244DCDA3}" srcOrd="1" destOrd="0" parTransId="{A02A200C-7B31-453E-A4DB-43CA2C732B4E}" sibTransId="{8B6C056F-05C2-45F0-AB31-3685D2809486}"/>
    <dgm:cxn modelId="{84BADEC5-41BD-4D4D-92A7-FC3ECD6748E3}" type="presOf" srcId="{B9B0C99D-689F-4D23-B1BE-57E777FE0818}" destId="{EB45F447-7EC9-4C12-AF33-59C1C460F9DA}" srcOrd="0" destOrd="3" presId="urn:microsoft.com/office/officeart/2009/3/layout/PlusandMinus"/>
    <dgm:cxn modelId="{18DAF7C6-41DE-4056-8378-5C33C88CF865}" srcId="{2AC852E7-3A4C-4A37-B623-5357CE32BB29}" destId="{3B9F749F-099F-47E2-BE06-45DF89220F55}" srcOrd="0" destOrd="0" parTransId="{BDDDE6CB-B359-4C91-BF4A-990A08F0AFF2}" sibTransId="{3A04E26C-0F60-4FF9-B371-A68207F71194}"/>
    <dgm:cxn modelId="{306860D9-AA4E-430F-8A20-26695E54CC79}" srcId="{3B9F749F-099F-47E2-BE06-45DF89220F55}" destId="{1B77065C-0CCD-4C8B-B170-CC37E04F37EB}" srcOrd="0" destOrd="0" parTransId="{0F22B92A-EC3F-4BC7-A7FD-D240F7AC0AF4}" sibTransId="{451881B4-362C-493E-BC6A-CD606DA497D7}"/>
    <dgm:cxn modelId="{0CF5CDE2-BC2E-4DCE-A9D0-CAEC2B1EDC3D}" srcId="{3B9F749F-099F-47E2-BE06-45DF89220F55}" destId="{87F56559-686F-40CC-A1BB-DBF9D67F4789}" srcOrd="2" destOrd="0" parTransId="{C7FBB9F6-E09E-45C3-B9E0-C0CA8A0EB187}" sibTransId="{F84ECF78-1961-45E3-98D6-B0E9872DA06B}"/>
    <dgm:cxn modelId="{957BAEFE-8C14-46DB-A0B9-0611BB35DF20}" type="presOf" srcId="{1B77065C-0CCD-4C8B-B170-CC37E04F37EB}" destId="{E95AB533-579E-41CA-8C75-A0BBB67F2AC2}" srcOrd="0" destOrd="1" presId="urn:microsoft.com/office/officeart/2009/3/layout/PlusandMinus"/>
    <dgm:cxn modelId="{6E5C4D65-0909-4730-A8A2-D02D9649AB74}" type="presParOf" srcId="{CFCD91D5-28E2-4201-A72C-AD91F4BA753A}" destId="{B60156BE-B9EF-4C63-9884-486CA9AE5E6B}" srcOrd="0" destOrd="0" presId="urn:microsoft.com/office/officeart/2009/3/layout/PlusandMinus"/>
    <dgm:cxn modelId="{6026B020-A5C5-4112-9A08-E5C5AC4F2C67}" type="presParOf" srcId="{CFCD91D5-28E2-4201-A72C-AD91F4BA753A}" destId="{E95AB533-579E-41CA-8C75-A0BBB67F2AC2}" srcOrd="1" destOrd="0" presId="urn:microsoft.com/office/officeart/2009/3/layout/PlusandMinus"/>
    <dgm:cxn modelId="{167C4045-507C-4448-A23A-72668863E27E}" type="presParOf" srcId="{CFCD91D5-28E2-4201-A72C-AD91F4BA753A}" destId="{EB45F447-7EC9-4C12-AF33-59C1C460F9DA}" srcOrd="2" destOrd="0" presId="urn:microsoft.com/office/officeart/2009/3/layout/PlusandMinus"/>
    <dgm:cxn modelId="{ADA7594C-3673-4086-9CA3-0A49E1609A0A}" type="presParOf" srcId="{CFCD91D5-28E2-4201-A72C-AD91F4BA753A}" destId="{8F92489A-2448-46B9-95DD-DE5BFF7B5D23}" srcOrd="3" destOrd="0" presId="urn:microsoft.com/office/officeart/2009/3/layout/PlusandMinus"/>
    <dgm:cxn modelId="{F1B1F9C4-65EC-4930-BFA2-C7247CCAAE33}" type="presParOf" srcId="{CFCD91D5-28E2-4201-A72C-AD91F4BA753A}" destId="{C83BA9D7-7728-4B11-9DDC-CB8E3F896BE1}" srcOrd="4" destOrd="0" presId="urn:microsoft.com/office/officeart/2009/3/layout/PlusandMinus"/>
    <dgm:cxn modelId="{234E01FD-355C-4A3F-B729-4B97DAF8B14B}" type="presParOf" srcId="{CFCD91D5-28E2-4201-A72C-AD91F4BA753A}" destId="{B14E2875-4AB1-47B3-B6D3-BC7168FB0171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AC852E7-3A4C-4A37-B623-5357CE32BB29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B9F749F-099F-47E2-BE06-45DF89220F55}">
      <dgm:prSet phldrT="[Text]" custT="1"/>
      <dgm:spPr/>
      <dgm:t>
        <a:bodyPr/>
        <a:lstStyle/>
        <a:p>
          <a:r>
            <a:rPr lang="en-GB" sz="2800" b="1" dirty="0">
              <a:solidFill>
                <a:srgbClr val="002E5F"/>
              </a:solidFill>
            </a:rPr>
            <a:t>Drivers</a:t>
          </a:r>
        </a:p>
      </dgm:t>
      <dgm:extLst>
        <a:ext uri="{E40237B7-FDA0-4F09-8148-C483321AD2D9}">
          <dgm14:cNvPr xmlns:dgm14="http://schemas.microsoft.com/office/drawing/2010/diagram" id="0" name="" descr="Drivers&#10; Individual support plans&#10; Developing independent living skills&#10;Barriers&#10; Lack of specialised support services in the community&#10; Inaccessible general services&#10; Inflexible rules and regulations on service provision&#10; Lack of employment opportunities&#10; Concerns about staff working conditions&#10;&#10;"/>
        </a:ext>
      </dgm:extLst>
    </dgm:pt>
    <dgm:pt modelId="{BDDDE6CB-B359-4C91-BF4A-990A08F0AFF2}" type="parTrans" cxnId="{18DAF7C6-41DE-4056-8378-5C33C88CF865}">
      <dgm:prSet/>
      <dgm:spPr/>
      <dgm:t>
        <a:bodyPr/>
        <a:lstStyle/>
        <a:p>
          <a:endParaRPr lang="en-GB"/>
        </a:p>
      </dgm:t>
    </dgm:pt>
    <dgm:pt modelId="{3A04E26C-0F60-4FF9-B371-A68207F71194}" type="sibTrans" cxnId="{18DAF7C6-41DE-4056-8378-5C33C88CF865}">
      <dgm:prSet/>
      <dgm:spPr/>
      <dgm:t>
        <a:bodyPr/>
        <a:lstStyle/>
        <a:p>
          <a:endParaRPr lang="en-GB"/>
        </a:p>
      </dgm:t>
    </dgm:pt>
    <dgm:pt modelId="{B60BCB8C-B19D-4C16-96DC-0FDA0B967319}">
      <dgm:prSet phldrT="[Text]" custT="1"/>
      <dgm:spPr/>
      <dgm:t>
        <a:bodyPr/>
        <a:lstStyle/>
        <a:p>
          <a:r>
            <a:rPr lang="en-GB" sz="2800" b="1" dirty="0">
              <a:solidFill>
                <a:srgbClr val="002E5F"/>
              </a:solidFill>
            </a:rPr>
            <a:t>Barriers</a:t>
          </a:r>
        </a:p>
      </dgm:t>
      <dgm:extLst>
        <a:ext uri="{E40237B7-FDA0-4F09-8148-C483321AD2D9}">
          <dgm14:cNvPr xmlns:dgm14="http://schemas.microsoft.com/office/drawing/2010/diagram" id="0" name="" descr="Drivers&#10; Individual support plans&#10; Developing independent living skills&#10;Barriers&#10; Lack of specialised support services in the community&#10; Inaccessible general services&#10; Inflexible rules and regulations on service provision&#10; Lack of employment opportunities&#10; Concerns about staff working conditions&#10;&#10;"/>
        </a:ext>
      </dgm:extLst>
    </dgm:pt>
    <dgm:pt modelId="{95D799F3-CB6A-41B8-A259-7042902A8DD1}" type="parTrans" cxnId="{F8D39F00-9282-42AF-8D64-77AB24C9158F}">
      <dgm:prSet/>
      <dgm:spPr/>
      <dgm:t>
        <a:bodyPr/>
        <a:lstStyle/>
        <a:p>
          <a:endParaRPr lang="en-GB"/>
        </a:p>
      </dgm:t>
    </dgm:pt>
    <dgm:pt modelId="{B4FAF7F3-D630-4BFF-8447-C7723B3CAEDD}" type="sibTrans" cxnId="{F8D39F00-9282-42AF-8D64-77AB24C9158F}">
      <dgm:prSet/>
      <dgm:spPr/>
      <dgm:t>
        <a:bodyPr/>
        <a:lstStyle/>
        <a:p>
          <a:endParaRPr lang="en-GB"/>
        </a:p>
      </dgm:t>
    </dgm:pt>
    <dgm:pt modelId="{1B77065C-0CCD-4C8B-B170-CC37E04F37EB}">
      <dgm:prSet custT="1"/>
      <dgm:spPr/>
      <dgm:t>
        <a:bodyPr/>
        <a:lstStyle/>
        <a:p>
          <a:r>
            <a:rPr lang="en-GB" sz="2400" b="1" dirty="0">
              <a:solidFill>
                <a:srgbClr val="002E5F"/>
              </a:solidFill>
            </a:rPr>
            <a:t>Individual</a:t>
          </a:r>
          <a:r>
            <a:rPr lang="en-GB" sz="2400" dirty="0">
              <a:solidFill>
                <a:srgbClr val="002E5F"/>
              </a:solidFill>
            </a:rPr>
            <a:t> support plans</a:t>
          </a:r>
        </a:p>
      </dgm:t>
    </dgm:pt>
    <dgm:pt modelId="{0F22B92A-EC3F-4BC7-A7FD-D240F7AC0AF4}" type="parTrans" cxnId="{306860D9-AA4E-430F-8A20-26695E54CC79}">
      <dgm:prSet/>
      <dgm:spPr/>
      <dgm:t>
        <a:bodyPr/>
        <a:lstStyle/>
        <a:p>
          <a:endParaRPr lang="en-GB"/>
        </a:p>
      </dgm:t>
    </dgm:pt>
    <dgm:pt modelId="{451881B4-362C-493E-BC6A-CD606DA497D7}" type="sibTrans" cxnId="{306860D9-AA4E-430F-8A20-26695E54CC79}">
      <dgm:prSet/>
      <dgm:spPr/>
      <dgm:t>
        <a:bodyPr/>
        <a:lstStyle/>
        <a:p>
          <a:endParaRPr lang="en-GB"/>
        </a:p>
      </dgm:t>
    </dgm:pt>
    <dgm:pt modelId="{FEFEB19E-3CC5-411F-8375-80A63C9B2005}">
      <dgm:prSet custT="1"/>
      <dgm:spPr/>
      <dgm:t>
        <a:bodyPr/>
        <a:lstStyle/>
        <a:p>
          <a:r>
            <a:rPr lang="en-GB" sz="2200" dirty="0">
              <a:solidFill>
                <a:srgbClr val="002E5F"/>
              </a:solidFill>
            </a:rPr>
            <a:t>Lack of </a:t>
          </a:r>
          <a:r>
            <a:rPr lang="en-GB" sz="2200" b="1" dirty="0">
              <a:solidFill>
                <a:srgbClr val="002E5F"/>
              </a:solidFill>
            </a:rPr>
            <a:t>specialised support </a:t>
          </a:r>
          <a:r>
            <a:rPr lang="en-GB" sz="2200" dirty="0">
              <a:solidFill>
                <a:srgbClr val="002E5F"/>
              </a:solidFill>
            </a:rPr>
            <a:t>services in the community</a:t>
          </a:r>
        </a:p>
      </dgm:t>
    </dgm:pt>
    <dgm:pt modelId="{DAAF545F-316D-468A-B788-F0EB07AF80A7}" type="sibTrans" cxnId="{9E1C236A-B151-4CD3-8D2D-14EE75162B6E}">
      <dgm:prSet/>
      <dgm:spPr/>
      <dgm:t>
        <a:bodyPr/>
        <a:lstStyle/>
        <a:p>
          <a:endParaRPr lang="en-GB"/>
        </a:p>
      </dgm:t>
    </dgm:pt>
    <dgm:pt modelId="{842D150C-271C-4A0C-8DE8-3632A239BD53}" type="parTrans" cxnId="{9E1C236A-B151-4CD3-8D2D-14EE75162B6E}">
      <dgm:prSet/>
      <dgm:spPr/>
      <dgm:t>
        <a:bodyPr/>
        <a:lstStyle/>
        <a:p>
          <a:endParaRPr lang="en-GB"/>
        </a:p>
      </dgm:t>
    </dgm:pt>
    <dgm:pt modelId="{28D18C13-1EB3-4F00-A723-BEA4C6258419}">
      <dgm:prSet custT="1"/>
      <dgm:spPr/>
      <dgm:t>
        <a:bodyPr/>
        <a:lstStyle/>
        <a:p>
          <a:r>
            <a:rPr lang="en-GB" sz="2400" dirty="0">
              <a:solidFill>
                <a:srgbClr val="002E5F"/>
              </a:solidFill>
            </a:rPr>
            <a:t>Developing </a:t>
          </a:r>
          <a:r>
            <a:rPr lang="en-GB" sz="2400" b="0" dirty="0">
              <a:solidFill>
                <a:srgbClr val="002E5F"/>
              </a:solidFill>
            </a:rPr>
            <a:t>independent</a:t>
          </a:r>
          <a:r>
            <a:rPr lang="en-GB" sz="2400" b="1" dirty="0">
              <a:solidFill>
                <a:srgbClr val="002E5F"/>
              </a:solidFill>
            </a:rPr>
            <a:t> </a:t>
          </a:r>
          <a:r>
            <a:rPr lang="en-GB" sz="2400" b="0" dirty="0">
              <a:solidFill>
                <a:srgbClr val="002E5F"/>
              </a:solidFill>
            </a:rPr>
            <a:t>living</a:t>
          </a:r>
          <a:r>
            <a:rPr lang="en-GB" sz="2400" b="1" dirty="0">
              <a:solidFill>
                <a:srgbClr val="002E5F"/>
              </a:solidFill>
            </a:rPr>
            <a:t> skills</a:t>
          </a:r>
        </a:p>
      </dgm:t>
    </dgm:pt>
    <dgm:pt modelId="{DECD24CF-B2D2-4865-8783-2C769151D646}" type="parTrans" cxnId="{0C0E3D69-1F7E-40E8-BCED-16570B468E6D}">
      <dgm:prSet/>
      <dgm:spPr/>
      <dgm:t>
        <a:bodyPr/>
        <a:lstStyle/>
        <a:p>
          <a:endParaRPr lang="en-GB"/>
        </a:p>
      </dgm:t>
    </dgm:pt>
    <dgm:pt modelId="{FBD16B5E-0803-4EC0-BDF5-108D9AC2879E}" type="sibTrans" cxnId="{0C0E3D69-1F7E-40E8-BCED-16570B468E6D}">
      <dgm:prSet/>
      <dgm:spPr/>
      <dgm:t>
        <a:bodyPr/>
        <a:lstStyle/>
        <a:p>
          <a:endParaRPr lang="en-GB"/>
        </a:p>
      </dgm:t>
    </dgm:pt>
    <dgm:pt modelId="{4B4D8DF0-8C18-46CA-9377-48A5B794FF4F}">
      <dgm:prSet custT="1"/>
      <dgm:spPr/>
      <dgm:t>
        <a:bodyPr/>
        <a:lstStyle/>
        <a:p>
          <a:r>
            <a:rPr lang="en-GB" sz="2200" dirty="0">
              <a:solidFill>
                <a:srgbClr val="002E5F"/>
              </a:solidFill>
            </a:rPr>
            <a:t>Inaccessible </a:t>
          </a:r>
          <a:r>
            <a:rPr lang="en-GB" sz="2200" b="1" dirty="0">
              <a:solidFill>
                <a:srgbClr val="002E5F"/>
              </a:solidFill>
            </a:rPr>
            <a:t>general services</a:t>
          </a:r>
        </a:p>
      </dgm:t>
    </dgm:pt>
    <dgm:pt modelId="{E5C00D0B-35D4-49DA-8D49-899F6E31D2FA}" type="parTrans" cxnId="{115412B0-CEEB-4DBF-8DA2-4F175C1556B9}">
      <dgm:prSet/>
      <dgm:spPr/>
      <dgm:t>
        <a:bodyPr/>
        <a:lstStyle/>
        <a:p>
          <a:endParaRPr lang="en-GB"/>
        </a:p>
      </dgm:t>
    </dgm:pt>
    <dgm:pt modelId="{C00B2512-E73A-48E7-8243-8A38BA122B74}" type="sibTrans" cxnId="{115412B0-CEEB-4DBF-8DA2-4F175C1556B9}">
      <dgm:prSet/>
      <dgm:spPr/>
      <dgm:t>
        <a:bodyPr/>
        <a:lstStyle/>
        <a:p>
          <a:endParaRPr lang="en-GB"/>
        </a:p>
      </dgm:t>
    </dgm:pt>
    <dgm:pt modelId="{B8D7DEAE-9961-476C-A82E-3DE5A4F133A4}">
      <dgm:prSet custT="1"/>
      <dgm:spPr/>
      <dgm:t>
        <a:bodyPr/>
        <a:lstStyle/>
        <a:p>
          <a:r>
            <a:rPr lang="en-GB" sz="2200" dirty="0">
              <a:solidFill>
                <a:srgbClr val="002E5F"/>
              </a:solidFill>
            </a:rPr>
            <a:t>Inflexible </a:t>
          </a:r>
          <a:r>
            <a:rPr lang="en-GB" sz="2200" b="1" dirty="0">
              <a:solidFill>
                <a:srgbClr val="002E5F"/>
              </a:solidFill>
            </a:rPr>
            <a:t>rules </a:t>
          </a:r>
          <a:r>
            <a:rPr lang="en-GB" sz="2200" b="0" dirty="0">
              <a:solidFill>
                <a:srgbClr val="002E5F"/>
              </a:solidFill>
            </a:rPr>
            <a:t>and</a:t>
          </a:r>
          <a:r>
            <a:rPr lang="en-GB" sz="2200" b="1" dirty="0">
              <a:solidFill>
                <a:srgbClr val="002E5F"/>
              </a:solidFill>
            </a:rPr>
            <a:t> regulations </a:t>
          </a:r>
          <a:r>
            <a:rPr lang="en-GB" sz="2200" dirty="0">
              <a:solidFill>
                <a:srgbClr val="002E5F"/>
              </a:solidFill>
            </a:rPr>
            <a:t>on service provision</a:t>
          </a:r>
        </a:p>
      </dgm:t>
    </dgm:pt>
    <dgm:pt modelId="{430A203F-6DA2-4392-9432-A51CDF2AD70C}" type="parTrans" cxnId="{36DB2B96-BFF4-4740-9A65-CFE5DF4D73F9}">
      <dgm:prSet/>
      <dgm:spPr/>
      <dgm:t>
        <a:bodyPr/>
        <a:lstStyle/>
        <a:p>
          <a:endParaRPr lang="en-GB"/>
        </a:p>
      </dgm:t>
    </dgm:pt>
    <dgm:pt modelId="{B513F6FB-A1B8-415C-8389-4AA0246E617D}" type="sibTrans" cxnId="{36DB2B96-BFF4-4740-9A65-CFE5DF4D73F9}">
      <dgm:prSet/>
      <dgm:spPr/>
      <dgm:t>
        <a:bodyPr/>
        <a:lstStyle/>
        <a:p>
          <a:endParaRPr lang="en-GB"/>
        </a:p>
      </dgm:t>
    </dgm:pt>
    <dgm:pt modelId="{5C651E79-A9C1-4329-9360-D9CD5E390375}">
      <dgm:prSet custT="1"/>
      <dgm:spPr/>
      <dgm:t>
        <a:bodyPr/>
        <a:lstStyle/>
        <a:p>
          <a:r>
            <a:rPr lang="en-GB" sz="2200" dirty="0">
              <a:solidFill>
                <a:srgbClr val="002E5F"/>
              </a:solidFill>
            </a:rPr>
            <a:t>Lack of </a:t>
          </a:r>
          <a:r>
            <a:rPr lang="en-GB" sz="2200" b="1" dirty="0">
              <a:solidFill>
                <a:srgbClr val="002E5F"/>
              </a:solidFill>
            </a:rPr>
            <a:t>employment</a:t>
          </a:r>
          <a:r>
            <a:rPr lang="en-GB" sz="2200" dirty="0">
              <a:solidFill>
                <a:srgbClr val="002E5F"/>
              </a:solidFill>
            </a:rPr>
            <a:t> opportunities</a:t>
          </a:r>
        </a:p>
      </dgm:t>
    </dgm:pt>
    <dgm:pt modelId="{A96B4CA6-8925-4FF3-94D1-DCEE78234B07}" type="parTrans" cxnId="{24A83D3A-E753-45E0-B0C2-572EEA72221E}">
      <dgm:prSet/>
      <dgm:spPr/>
      <dgm:t>
        <a:bodyPr/>
        <a:lstStyle/>
        <a:p>
          <a:endParaRPr lang="en-GB"/>
        </a:p>
      </dgm:t>
    </dgm:pt>
    <dgm:pt modelId="{F0CD8E3C-C71A-49C0-A1CE-7E92DA113591}" type="sibTrans" cxnId="{24A83D3A-E753-45E0-B0C2-572EEA72221E}">
      <dgm:prSet/>
      <dgm:spPr/>
      <dgm:t>
        <a:bodyPr/>
        <a:lstStyle/>
        <a:p>
          <a:endParaRPr lang="en-GB"/>
        </a:p>
      </dgm:t>
    </dgm:pt>
    <dgm:pt modelId="{23086080-8EF4-476D-8356-ABDE9ADDF5D0}">
      <dgm:prSet custT="1"/>
      <dgm:spPr/>
      <dgm:t>
        <a:bodyPr/>
        <a:lstStyle/>
        <a:p>
          <a:r>
            <a:rPr lang="en-GB" sz="2200" dirty="0">
              <a:solidFill>
                <a:srgbClr val="002E5F"/>
              </a:solidFill>
            </a:rPr>
            <a:t>Concerns about </a:t>
          </a:r>
          <a:r>
            <a:rPr lang="en-GB" sz="2200" b="1" dirty="0">
              <a:solidFill>
                <a:srgbClr val="002E5F"/>
              </a:solidFill>
            </a:rPr>
            <a:t>staff working conditions</a:t>
          </a:r>
        </a:p>
      </dgm:t>
    </dgm:pt>
    <dgm:pt modelId="{9B2279E0-F56A-43F3-87CD-2664BA8C5C10}" type="parTrans" cxnId="{D87CB306-35A3-457A-AD5F-D7BC3CA47455}">
      <dgm:prSet/>
      <dgm:spPr/>
      <dgm:t>
        <a:bodyPr/>
        <a:lstStyle/>
        <a:p>
          <a:endParaRPr lang="en-GB"/>
        </a:p>
      </dgm:t>
    </dgm:pt>
    <dgm:pt modelId="{D7249934-E76A-4873-AF50-7EBCFBCC3D5C}" type="sibTrans" cxnId="{D87CB306-35A3-457A-AD5F-D7BC3CA47455}">
      <dgm:prSet/>
      <dgm:spPr/>
      <dgm:t>
        <a:bodyPr/>
        <a:lstStyle/>
        <a:p>
          <a:endParaRPr lang="en-GB"/>
        </a:p>
      </dgm:t>
    </dgm:pt>
    <dgm:pt modelId="{CFCD91D5-28E2-4201-A72C-AD91F4BA753A}" type="pres">
      <dgm:prSet presAssocID="{2AC852E7-3A4C-4A37-B623-5357CE32BB29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</dgm:pt>
    <dgm:pt modelId="{B60156BE-B9EF-4C63-9884-486CA9AE5E6B}" type="pres">
      <dgm:prSet presAssocID="{2AC852E7-3A4C-4A37-B623-5357CE32BB29}" presName="Background" presStyleLbl="bgImgPlace1" presStyleIdx="0" presStyleCnt="1" custScaleY="117792"/>
      <dgm:spPr/>
    </dgm:pt>
    <dgm:pt modelId="{E95AB533-579E-41CA-8C75-A0BBB67F2AC2}" type="pres">
      <dgm:prSet presAssocID="{2AC852E7-3A4C-4A37-B623-5357CE32BB29}" presName="ParentText1" presStyleLbl="revTx" presStyleIdx="0" presStyleCnt="2" custScaleY="110847">
        <dgm:presLayoutVars>
          <dgm:chMax val="0"/>
          <dgm:chPref val="0"/>
          <dgm:bulletEnabled val="1"/>
        </dgm:presLayoutVars>
      </dgm:prSet>
      <dgm:spPr/>
    </dgm:pt>
    <dgm:pt modelId="{EB45F447-7EC9-4C12-AF33-59C1C460F9DA}" type="pres">
      <dgm:prSet presAssocID="{2AC852E7-3A4C-4A37-B623-5357CE32BB29}" presName="ParentText2" presStyleLbl="revTx" presStyleIdx="1" presStyleCnt="2" custScaleX="111247" custScaleY="115329">
        <dgm:presLayoutVars>
          <dgm:chMax val="0"/>
          <dgm:chPref val="0"/>
          <dgm:bulletEnabled val="1"/>
        </dgm:presLayoutVars>
      </dgm:prSet>
      <dgm:spPr/>
    </dgm:pt>
    <dgm:pt modelId="{8F92489A-2448-46B9-95DD-DE5BFF7B5D23}" type="pres">
      <dgm:prSet presAssocID="{2AC852E7-3A4C-4A37-B623-5357CE32BB29}" presName="Plus" presStyleLbl="alignNode1" presStyleIdx="0" presStyleCnt="2"/>
      <dgm:spPr/>
    </dgm:pt>
    <dgm:pt modelId="{C83BA9D7-7728-4B11-9DDC-CB8E3F896BE1}" type="pres">
      <dgm:prSet presAssocID="{2AC852E7-3A4C-4A37-B623-5357CE32BB29}" presName="Minus" presStyleLbl="alignNode1" presStyleIdx="1" presStyleCnt="2" custLinFactNeighborY="-31038"/>
      <dgm:spPr/>
    </dgm:pt>
    <dgm:pt modelId="{B14E2875-4AB1-47B3-B6D3-BC7168FB0171}" type="pres">
      <dgm:prSet presAssocID="{2AC852E7-3A4C-4A37-B623-5357CE32BB29}" presName="Divider" presStyleLbl="parChTrans1D1" presStyleIdx="0" presStyleCnt="1"/>
      <dgm:spPr/>
    </dgm:pt>
  </dgm:ptLst>
  <dgm:cxnLst>
    <dgm:cxn modelId="{F8D39F00-9282-42AF-8D64-77AB24C9158F}" srcId="{2AC852E7-3A4C-4A37-B623-5357CE32BB29}" destId="{B60BCB8C-B19D-4C16-96DC-0FDA0B967319}" srcOrd="1" destOrd="0" parTransId="{95D799F3-CB6A-41B8-A259-7042902A8DD1}" sibTransId="{B4FAF7F3-D630-4BFF-8447-C7723B3CAEDD}"/>
    <dgm:cxn modelId="{D87CB306-35A3-457A-AD5F-D7BC3CA47455}" srcId="{B60BCB8C-B19D-4C16-96DC-0FDA0B967319}" destId="{23086080-8EF4-476D-8356-ABDE9ADDF5D0}" srcOrd="4" destOrd="0" parTransId="{9B2279E0-F56A-43F3-87CD-2664BA8C5C10}" sibTransId="{D7249934-E76A-4873-AF50-7EBCFBCC3D5C}"/>
    <dgm:cxn modelId="{71B1CB1D-C5CD-418C-8DEF-4A82449F2AEC}" type="presOf" srcId="{FEFEB19E-3CC5-411F-8375-80A63C9B2005}" destId="{EB45F447-7EC9-4C12-AF33-59C1C460F9DA}" srcOrd="0" destOrd="1" presId="urn:microsoft.com/office/officeart/2009/3/layout/PlusandMinus"/>
    <dgm:cxn modelId="{3E583630-CB85-4F80-A8CB-911A038952BD}" type="presOf" srcId="{B8D7DEAE-9961-476C-A82E-3DE5A4F133A4}" destId="{EB45F447-7EC9-4C12-AF33-59C1C460F9DA}" srcOrd="0" destOrd="3" presId="urn:microsoft.com/office/officeart/2009/3/layout/PlusandMinus"/>
    <dgm:cxn modelId="{0A996A30-D598-476B-BCCF-609628A603A6}" type="presOf" srcId="{23086080-8EF4-476D-8356-ABDE9ADDF5D0}" destId="{EB45F447-7EC9-4C12-AF33-59C1C460F9DA}" srcOrd="0" destOrd="5" presId="urn:microsoft.com/office/officeart/2009/3/layout/PlusandMinus"/>
    <dgm:cxn modelId="{24A83D3A-E753-45E0-B0C2-572EEA72221E}" srcId="{B60BCB8C-B19D-4C16-96DC-0FDA0B967319}" destId="{5C651E79-A9C1-4329-9360-D9CD5E390375}" srcOrd="3" destOrd="0" parTransId="{A96B4CA6-8925-4FF3-94D1-DCEE78234B07}" sibTransId="{F0CD8E3C-C71A-49C0-A1CE-7E92DA113591}"/>
    <dgm:cxn modelId="{0C0E3D69-1F7E-40E8-BCED-16570B468E6D}" srcId="{3B9F749F-099F-47E2-BE06-45DF89220F55}" destId="{28D18C13-1EB3-4F00-A723-BEA4C6258419}" srcOrd="1" destOrd="0" parTransId="{DECD24CF-B2D2-4865-8783-2C769151D646}" sibTransId="{FBD16B5E-0803-4EC0-BDF5-108D9AC2879E}"/>
    <dgm:cxn modelId="{9E1C236A-B151-4CD3-8D2D-14EE75162B6E}" srcId="{B60BCB8C-B19D-4C16-96DC-0FDA0B967319}" destId="{FEFEB19E-3CC5-411F-8375-80A63C9B2005}" srcOrd="0" destOrd="0" parTransId="{842D150C-271C-4A0C-8DE8-3632A239BD53}" sibTransId="{DAAF545F-316D-468A-B788-F0EB07AF80A7}"/>
    <dgm:cxn modelId="{58EB756C-F0DA-4631-91E9-BB5FC464BF8B}" type="presOf" srcId="{1B77065C-0CCD-4C8B-B170-CC37E04F37EB}" destId="{E95AB533-579E-41CA-8C75-A0BBB67F2AC2}" srcOrd="0" destOrd="1" presId="urn:microsoft.com/office/officeart/2009/3/layout/PlusandMinus"/>
    <dgm:cxn modelId="{CF42C051-8295-4B71-872E-4F374E435EB8}" type="presOf" srcId="{5C651E79-A9C1-4329-9360-D9CD5E390375}" destId="{EB45F447-7EC9-4C12-AF33-59C1C460F9DA}" srcOrd="0" destOrd="4" presId="urn:microsoft.com/office/officeart/2009/3/layout/PlusandMinus"/>
    <dgm:cxn modelId="{36DB2B96-BFF4-4740-9A65-CFE5DF4D73F9}" srcId="{B60BCB8C-B19D-4C16-96DC-0FDA0B967319}" destId="{B8D7DEAE-9961-476C-A82E-3DE5A4F133A4}" srcOrd="2" destOrd="0" parTransId="{430A203F-6DA2-4392-9432-A51CDF2AD70C}" sibTransId="{B513F6FB-A1B8-415C-8389-4AA0246E617D}"/>
    <dgm:cxn modelId="{806BAAA0-17B6-4056-94CD-6CA31F7A8A83}" type="presOf" srcId="{B60BCB8C-B19D-4C16-96DC-0FDA0B967319}" destId="{EB45F447-7EC9-4C12-AF33-59C1C460F9DA}" srcOrd="0" destOrd="0" presId="urn:microsoft.com/office/officeart/2009/3/layout/PlusandMinus"/>
    <dgm:cxn modelId="{115412B0-CEEB-4DBF-8DA2-4F175C1556B9}" srcId="{B60BCB8C-B19D-4C16-96DC-0FDA0B967319}" destId="{4B4D8DF0-8C18-46CA-9377-48A5B794FF4F}" srcOrd="1" destOrd="0" parTransId="{E5C00D0B-35D4-49DA-8D49-899F6E31D2FA}" sibTransId="{C00B2512-E73A-48E7-8243-8A38BA122B74}"/>
    <dgm:cxn modelId="{18DAF7C6-41DE-4056-8378-5C33C88CF865}" srcId="{2AC852E7-3A4C-4A37-B623-5357CE32BB29}" destId="{3B9F749F-099F-47E2-BE06-45DF89220F55}" srcOrd="0" destOrd="0" parTransId="{BDDDE6CB-B359-4C91-BF4A-990A08F0AFF2}" sibTransId="{3A04E26C-0F60-4FF9-B371-A68207F71194}"/>
    <dgm:cxn modelId="{A4DA05C9-AAC5-43DE-B3CA-5370C8CDE630}" type="presOf" srcId="{3B9F749F-099F-47E2-BE06-45DF89220F55}" destId="{E95AB533-579E-41CA-8C75-A0BBB67F2AC2}" srcOrd="0" destOrd="0" presId="urn:microsoft.com/office/officeart/2009/3/layout/PlusandMinus"/>
    <dgm:cxn modelId="{2E847FD7-740A-40D4-9881-5EBE35864082}" type="presOf" srcId="{28D18C13-1EB3-4F00-A723-BEA4C6258419}" destId="{E95AB533-579E-41CA-8C75-A0BBB67F2AC2}" srcOrd="0" destOrd="2" presId="urn:microsoft.com/office/officeart/2009/3/layout/PlusandMinus"/>
    <dgm:cxn modelId="{306860D9-AA4E-430F-8A20-26695E54CC79}" srcId="{3B9F749F-099F-47E2-BE06-45DF89220F55}" destId="{1B77065C-0CCD-4C8B-B170-CC37E04F37EB}" srcOrd="0" destOrd="0" parTransId="{0F22B92A-EC3F-4BC7-A7FD-D240F7AC0AF4}" sibTransId="{451881B4-362C-493E-BC6A-CD606DA497D7}"/>
    <dgm:cxn modelId="{1AA341FE-1786-46FA-BD85-A7B3C28D2EB2}" type="presOf" srcId="{4B4D8DF0-8C18-46CA-9377-48A5B794FF4F}" destId="{EB45F447-7EC9-4C12-AF33-59C1C460F9DA}" srcOrd="0" destOrd="2" presId="urn:microsoft.com/office/officeart/2009/3/layout/PlusandMinus"/>
    <dgm:cxn modelId="{7BB0F0FE-E937-4ED3-BC86-4B99D66494C2}" type="presOf" srcId="{2AC852E7-3A4C-4A37-B623-5357CE32BB29}" destId="{CFCD91D5-28E2-4201-A72C-AD91F4BA753A}" srcOrd="0" destOrd="0" presId="urn:microsoft.com/office/officeart/2009/3/layout/PlusandMinus"/>
    <dgm:cxn modelId="{572D9855-9040-42A3-B4AD-A521D2B6808B}" type="presParOf" srcId="{CFCD91D5-28E2-4201-A72C-AD91F4BA753A}" destId="{B60156BE-B9EF-4C63-9884-486CA9AE5E6B}" srcOrd="0" destOrd="0" presId="urn:microsoft.com/office/officeart/2009/3/layout/PlusandMinus"/>
    <dgm:cxn modelId="{C19C252F-2B08-4E23-8061-072AEE938E71}" type="presParOf" srcId="{CFCD91D5-28E2-4201-A72C-AD91F4BA753A}" destId="{E95AB533-579E-41CA-8C75-A0BBB67F2AC2}" srcOrd="1" destOrd="0" presId="urn:microsoft.com/office/officeart/2009/3/layout/PlusandMinus"/>
    <dgm:cxn modelId="{E3954F19-B8C4-4140-A70D-5F309306D5FD}" type="presParOf" srcId="{CFCD91D5-28E2-4201-A72C-AD91F4BA753A}" destId="{EB45F447-7EC9-4C12-AF33-59C1C460F9DA}" srcOrd="2" destOrd="0" presId="urn:microsoft.com/office/officeart/2009/3/layout/PlusandMinus"/>
    <dgm:cxn modelId="{367C1009-3C24-4681-B1C5-E053DEF4B920}" type="presParOf" srcId="{CFCD91D5-28E2-4201-A72C-AD91F4BA753A}" destId="{8F92489A-2448-46B9-95DD-DE5BFF7B5D23}" srcOrd="3" destOrd="0" presId="urn:microsoft.com/office/officeart/2009/3/layout/PlusandMinus"/>
    <dgm:cxn modelId="{8B86A7E9-13D2-4943-B953-167EF08934D3}" type="presParOf" srcId="{CFCD91D5-28E2-4201-A72C-AD91F4BA753A}" destId="{C83BA9D7-7728-4B11-9DDC-CB8E3F896BE1}" srcOrd="4" destOrd="0" presId="urn:microsoft.com/office/officeart/2009/3/layout/PlusandMinus"/>
    <dgm:cxn modelId="{68CFC717-88DE-422B-8C08-1DE0491399F9}" type="presParOf" srcId="{CFCD91D5-28E2-4201-A72C-AD91F4BA753A}" destId="{B14E2875-4AB1-47B3-B6D3-BC7168FB0171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A2645-2620-4ED7-90EF-FA13AF4D7898}">
      <dsp:nvSpPr>
        <dsp:cNvPr id="0" name=""/>
        <dsp:cNvSpPr/>
      </dsp:nvSpPr>
      <dsp:spPr>
        <a:xfrm rot="16200000">
          <a:off x="163594" y="1256042"/>
          <a:ext cx="2659693" cy="162535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90500" rIns="171450" bIns="1905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/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>
              <a:solidFill>
                <a:srgbClr val="002E5F"/>
              </a:solidFill>
            </a:rPr>
            <a:t>Policy</a:t>
          </a:r>
          <a:endParaRPr lang="en-GB" sz="3000" kern="1200" dirty="0">
            <a:solidFill>
              <a:srgbClr val="002E5F"/>
            </a:solidFill>
          </a:endParaRPr>
        </a:p>
      </dsp:txBody>
      <dsp:txXfrm rot="5400000">
        <a:off x="760121" y="818231"/>
        <a:ext cx="1545996" cy="2500977"/>
      </dsp:txXfrm>
    </dsp:sp>
    <dsp:sp modelId="{D38896F5-BB80-4EDC-8114-697B06B550B5}">
      <dsp:nvSpPr>
        <dsp:cNvPr id="0" name=""/>
        <dsp:cNvSpPr/>
      </dsp:nvSpPr>
      <dsp:spPr>
        <a:xfrm rot="5400000">
          <a:off x="1862753" y="1256042"/>
          <a:ext cx="2659693" cy="162535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90500" rIns="114300" bIns="1905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/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>
              <a:solidFill>
                <a:srgbClr val="002E5F"/>
              </a:solidFill>
            </a:rPr>
            <a:t>Practice</a:t>
          </a:r>
          <a:endParaRPr lang="en-GB" sz="3000" kern="1200" dirty="0">
            <a:solidFill>
              <a:srgbClr val="002E5F"/>
            </a:solidFill>
          </a:endParaRPr>
        </a:p>
      </dsp:txBody>
      <dsp:txXfrm rot="-5400000">
        <a:off x="2379922" y="818231"/>
        <a:ext cx="1545996" cy="2500977"/>
      </dsp:txXfrm>
    </dsp:sp>
    <dsp:sp modelId="{684233B8-9DCA-4278-97BC-26C5650DFB87}">
      <dsp:nvSpPr>
        <dsp:cNvPr id="0" name=""/>
        <dsp:cNvSpPr/>
      </dsp:nvSpPr>
      <dsp:spPr>
        <a:xfrm>
          <a:off x="1493274" y="0"/>
          <a:ext cx="1699158" cy="169907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5ACCE7-675F-4482-9E55-CEBFD220C746}">
      <dsp:nvSpPr>
        <dsp:cNvPr id="0" name=""/>
        <dsp:cNvSpPr/>
      </dsp:nvSpPr>
      <dsp:spPr>
        <a:xfrm rot="10800000">
          <a:off x="1493274" y="2437948"/>
          <a:ext cx="1699158" cy="169907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A198A6-6A02-477A-B1A1-752C47E34BF8}">
      <dsp:nvSpPr>
        <dsp:cNvPr id="0" name=""/>
        <dsp:cNvSpPr/>
      </dsp:nvSpPr>
      <dsp:spPr>
        <a:xfrm>
          <a:off x="-5291854" y="-810449"/>
          <a:ext cx="6301417" cy="6301417"/>
        </a:xfrm>
        <a:prstGeom prst="blockArc">
          <a:avLst>
            <a:gd name="adj1" fmla="val 18900000"/>
            <a:gd name="adj2" fmla="val 2700000"/>
            <a:gd name="adj3" fmla="val 343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88A458-2FF0-4978-9726-00F880ECA41E}">
      <dsp:nvSpPr>
        <dsp:cNvPr id="0" name=""/>
        <dsp:cNvSpPr/>
      </dsp:nvSpPr>
      <dsp:spPr>
        <a:xfrm>
          <a:off x="441508" y="292438"/>
          <a:ext cx="3526014" cy="5852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4544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Bulgaria</a:t>
          </a:r>
        </a:p>
      </dsp:txBody>
      <dsp:txXfrm>
        <a:off x="441508" y="292438"/>
        <a:ext cx="3526014" cy="585252"/>
      </dsp:txXfrm>
    </dsp:sp>
    <dsp:sp modelId="{D5969329-90E1-4ED1-863A-420DA9A83DBB}">
      <dsp:nvSpPr>
        <dsp:cNvPr id="0" name=""/>
        <dsp:cNvSpPr/>
      </dsp:nvSpPr>
      <dsp:spPr>
        <a:xfrm>
          <a:off x="75725" y="219282"/>
          <a:ext cx="731565" cy="7315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15EB92-F820-4E9D-B1B3-C8BC03F7E29E}">
      <dsp:nvSpPr>
        <dsp:cNvPr id="0" name=""/>
        <dsp:cNvSpPr/>
      </dsp:nvSpPr>
      <dsp:spPr>
        <a:xfrm>
          <a:off x="860882" y="1170036"/>
          <a:ext cx="3106640" cy="5852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4544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Finland</a:t>
          </a:r>
        </a:p>
      </dsp:txBody>
      <dsp:txXfrm>
        <a:off x="860882" y="1170036"/>
        <a:ext cx="3106640" cy="585252"/>
      </dsp:txXfrm>
    </dsp:sp>
    <dsp:sp modelId="{C79B8082-5E1C-42B1-9A68-CA2A34CE7B89}">
      <dsp:nvSpPr>
        <dsp:cNvPr id="0" name=""/>
        <dsp:cNvSpPr/>
      </dsp:nvSpPr>
      <dsp:spPr>
        <a:xfrm>
          <a:off x="495100" y="1096879"/>
          <a:ext cx="731565" cy="7315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C73BEF-04C0-4883-B7BE-46C4391EFC12}">
      <dsp:nvSpPr>
        <dsp:cNvPr id="0" name=""/>
        <dsp:cNvSpPr/>
      </dsp:nvSpPr>
      <dsp:spPr>
        <a:xfrm>
          <a:off x="989597" y="2047633"/>
          <a:ext cx="2977926" cy="5852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4544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Ireland</a:t>
          </a:r>
        </a:p>
      </dsp:txBody>
      <dsp:txXfrm>
        <a:off x="989597" y="2047633"/>
        <a:ext cx="2977926" cy="585252"/>
      </dsp:txXfrm>
    </dsp:sp>
    <dsp:sp modelId="{E8EA3107-0BD5-4DE9-BC83-C5D83360650B}">
      <dsp:nvSpPr>
        <dsp:cNvPr id="0" name=""/>
        <dsp:cNvSpPr/>
      </dsp:nvSpPr>
      <dsp:spPr>
        <a:xfrm>
          <a:off x="623814" y="1974476"/>
          <a:ext cx="731565" cy="7315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A2CE06-8BF9-4CF2-9B3D-6A176A6D413F}">
      <dsp:nvSpPr>
        <dsp:cNvPr id="0" name=""/>
        <dsp:cNvSpPr/>
      </dsp:nvSpPr>
      <dsp:spPr>
        <a:xfrm>
          <a:off x="860882" y="2925230"/>
          <a:ext cx="3106640" cy="5852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4544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Italy</a:t>
          </a:r>
        </a:p>
      </dsp:txBody>
      <dsp:txXfrm>
        <a:off x="860882" y="2925230"/>
        <a:ext cx="3106640" cy="585252"/>
      </dsp:txXfrm>
    </dsp:sp>
    <dsp:sp modelId="{486499B7-E569-4C6B-A581-BA100C31C49E}">
      <dsp:nvSpPr>
        <dsp:cNvPr id="0" name=""/>
        <dsp:cNvSpPr/>
      </dsp:nvSpPr>
      <dsp:spPr>
        <a:xfrm>
          <a:off x="495100" y="2852074"/>
          <a:ext cx="731565" cy="7315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69E384-A7ED-4025-A19D-A1712442FD69}">
      <dsp:nvSpPr>
        <dsp:cNvPr id="0" name=""/>
        <dsp:cNvSpPr/>
      </dsp:nvSpPr>
      <dsp:spPr>
        <a:xfrm>
          <a:off x="441508" y="3802828"/>
          <a:ext cx="3526014" cy="5852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4544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Slovakia</a:t>
          </a:r>
        </a:p>
      </dsp:txBody>
      <dsp:txXfrm>
        <a:off x="441508" y="3802828"/>
        <a:ext cx="3526014" cy="585252"/>
      </dsp:txXfrm>
    </dsp:sp>
    <dsp:sp modelId="{090E6B68-4F85-4D20-83B9-047B9D0F3745}">
      <dsp:nvSpPr>
        <dsp:cNvPr id="0" name=""/>
        <dsp:cNvSpPr/>
      </dsp:nvSpPr>
      <dsp:spPr>
        <a:xfrm>
          <a:off x="75725" y="3729671"/>
          <a:ext cx="731565" cy="7315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F240D7-7210-4877-B3DB-8668C84D823F}">
      <dsp:nvSpPr>
        <dsp:cNvPr id="0" name=""/>
        <dsp:cNvSpPr/>
      </dsp:nvSpPr>
      <dsp:spPr>
        <a:xfrm>
          <a:off x="2087211" y="679549"/>
          <a:ext cx="5580696" cy="5583024"/>
        </a:xfrm>
        <a:prstGeom prst="pie">
          <a:avLst>
            <a:gd name="adj1" fmla="val 16200000"/>
            <a:gd name="adj2" fmla="val 19285716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National and local DPOs</a:t>
          </a:r>
        </a:p>
      </dsp:txBody>
      <dsp:txXfrm>
        <a:off x="4932701" y="1211266"/>
        <a:ext cx="1528047" cy="963736"/>
      </dsp:txXfrm>
    </dsp:sp>
    <dsp:sp modelId="{5414B830-B54C-4B2A-A4C5-90478A4728F6}">
      <dsp:nvSpPr>
        <dsp:cNvPr id="0" name=""/>
        <dsp:cNvSpPr/>
      </dsp:nvSpPr>
      <dsp:spPr>
        <a:xfrm>
          <a:off x="2069925" y="686348"/>
          <a:ext cx="5543279" cy="5543279"/>
        </a:xfrm>
        <a:prstGeom prst="pie">
          <a:avLst>
            <a:gd name="adj1" fmla="val 19285716"/>
            <a:gd name="adj2" fmla="val 771428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Persons with disabilities</a:t>
          </a:r>
        </a:p>
      </dsp:txBody>
      <dsp:txXfrm>
        <a:off x="5864432" y="2666090"/>
        <a:ext cx="1610190" cy="1022867"/>
      </dsp:txXfrm>
    </dsp:sp>
    <dsp:sp modelId="{33BB08AB-2D2A-4C25-8738-D2E5B0918F0D}">
      <dsp:nvSpPr>
        <dsp:cNvPr id="0" name=""/>
        <dsp:cNvSpPr/>
      </dsp:nvSpPr>
      <dsp:spPr>
        <a:xfrm>
          <a:off x="2069925" y="686348"/>
          <a:ext cx="5543279" cy="5543279"/>
        </a:xfrm>
        <a:prstGeom prst="pie">
          <a:avLst>
            <a:gd name="adj1" fmla="val 771428"/>
            <a:gd name="adj2" fmla="val 385714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Family members</a:t>
          </a:r>
        </a:p>
      </dsp:txBody>
      <dsp:txXfrm>
        <a:off x="5633462" y="3985919"/>
        <a:ext cx="1451811" cy="1055862"/>
      </dsp:txXfrm>
    </dsp:sp>
    <dsp:sp modelId="{ECCB33AB-3F7F-4FCB-AFF0-467DC6ADA031}">
      <dsp:nvSpPr>
        <dsp:cNvPr id="0" name=""/>
        <dsp:cNvSpPr/>
      </dsp:nvSpPr>
      <dsp:spPr>
        <a:xfrm>
          <a:off x="2069925" y="686348"/>
          <a:ext cx="5543279" cy="5543279"/>
        </a:xfrm>
        <a:prstGeom prst="pie">
          <a:avLst>
            <a:gd name="adj1" fmla="val 3857226"/>
            <a:gd name="adj2" fmla="val 6942858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Members of local communities </a:t>
          </a:r>
        </a:p>
      </dsp:txBody>
      <dsp:txXfrm>
        <a:off x="4099161" y="5041782"/>
        <a:ext cx="1484806" cy="1055862"/>
      </dsp:txXfrm>
    </dsp:sp>
    <dsp:sp modelId="{4CD82489-6321-48C1-A2F1-CA99695DD7B6}">
      <dsp:nvSpPr>
        <dsp:cNvPr id="0" name=""/>
        <dsp:cNvSpPr/>
      </dsp:nvSpPr>
      <dsp:spPr>
        <a:xfrm>
          <a:off x="2069925" y="686348"/>
          <a:ext cx="5543279" cy="5543279"/>
        </a:xfrm>
        <a:prstGeom prst="pie">
          <a:avLst>
            <a:gd name="adj1" fmla="val 6942858"/>
            <a:gd name="adj2" fmla="val 10028574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Managers/ staff of institutional community-based services</a:t>
          </a:r>
        </a:p>
      </dsp:txBody>
      <dsp:txXfrm>
        <a:off x="2597856" y="3985919"/>
        <a:ext cx="1451811" cy="1055862"/>
      </dsp:txXfrm>
    </dsp:sp>
    <dsp:sp modelId="{367F6715-5BDC-46FA-A715-102C265AC78D}">
      <dsp:nvSpPr>
        <dsp:cNvPr id="0" name=""/>
        <dsp:cNvSpPr/>
      </dsp:nvSpPr>
      <dsp:spPr>
        <a:xfrm>
          <a:off x="2069925" y="686348"/>
          <a:ext cx="5543279" cy="5543279"/>
        </a:xfrm>
        <a:prstGeom prst="pie">
          <a:avLst>
            <a:gd name="adj1" fmla="val 10028574"/>
            <a:gd name="adj2" fmla="val 13114284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Employees of other services</a:t>
          </a:r>
        </a:p>
      </dsp:txBody>
      <dsp:txXfrm>
        <a:off x="2208507" y="2666090"/>
        <a:ext cx="1610190" cy="1022867"/>
      </dsp:txXfrm>
    </dsp:sp>
    <dsp:sp modelId="{C2D6FDEB-1EE6-4F97-B391-89A718FD00A4}">
      <dsp:nvSpPr>
        <dsp:cNvPr id="0" name=""/>
        <dsp:cNvSpPr/>
      </dsp:nvSpPr>
      <dsp:spPr>
        <a:xfrm>
          <a:off x="2069925" y="686348"/>
          <a:ext cx="5543279" cy="5543279"/>
        </a:xfrm>
        <a:prstGeom prst="pie">
          <a:avLst>
            <a:gd name="adj1" fmla="val 13114284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National and local policymakers</a:t>
          </a:r>
        </a:p>
      </dsp:txBody>
      <dsp:txXfrm>
        <a:off x="3270969" y="1214279"/>
        <a:ext cx="1517802" cy="9568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856163-060B-418A-BD8A-BF4D852BFABA}">
      <dsp:nvSpPr>
        <dsp:cNvPr id="0" name=""/>
        <dsp:cNvSpPr/>
      </dsp:nvSpPr>
      <dsp:spPr>
        <a:xfrm>
          <a:off x="0" y="21571"/>
          <a:ext cx="10053293" cy="82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Commitment</a:t>
          </a:r>
        </a:p>
      </dsp:txBody>
      <dsp:txXfrm>
        <a:off x="40209" y="61780"/>
        <a:ext cx="9972875" cy="743262"/>
      </dsp:txXfrm>
    </dsp:sp>
    <dsp:sp modelId="{3453A9F7-448C-486B-ABA2-0F6E071E1107}">
      <dsp:nvSpPr>
        <dsp:cNvPr id="0" name=""/>
        <dsp:cNvSpPr/>
      </dsp:nvSpPr>
      <dsp:spPr>
        <a:xfrm>
          <a:off x="0" y="971971"/>
          <a:ext cx="10053293" cy="82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A change in attitudes towards persons with disabilities</a:t>
          </a:r>
        </a:p>
      </dsp:txBody>
      <dsp:txXfrm>
        <a:off x="40209" y="1012180"/>
        <a:ext cx="9972875" cy="743262"/>
      </dsp:txXfrm>
    </dsp:sp>
    <dsp:sp modelId="{D2067AA6-6F55-462C-A25D-94ED6D0BF0F4}">
      <dsp:nvSpPr>
        <dsp:cNvPr id="0" name=""/>
        <dsp:cNvSpPr/>
      </dsp:nvSpPr>
      <dsp:spPr>
        <a:xfrm>
          <a:off x="0" y="1922371"/>
          <a:ext cx="10053293" cy="82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Active cooperation between the people involved</a:t>
          </a:r>
        </a:p>
      </dsp:txBody>
      <dsp:txXfrm>
        <a:off x="40209" y="1962580"/>
        <a:ext cx="9972875" cy="743262"/>
      </dsp:txXfrm>
    </dsp:sp>
    <dsp:sp modelId="{9A6DE0B4-113B-4CB6-A114-E0DD4CE9E51D}">
      <dsp:nvSpPr>
        <dsp:cNvPr id="0" name=""/>
        <dsp:cNvSpPr/>
      </dsp:nvSpPr>
      <dsp:spPr>
        <a:xfrm>
          <a:off x="0" y="2872771"/>
          <a:ext cx="10053293" cy="82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Practical organisation</a:t>
          </a:r>
        </a:p>
      </dsp:txBody>
      <dsp:txXfrm>
        <a:off x="40209" y="2912980"/>
        <a:ext cx="9972875" cy="743262"/>
      </dsp:txXfrm>
    </dsp:sp>
    <dsp:sp modelId="{8FEC5749-38D6-4400-A0E9-37C6E75505AE}">
      <dsp:nvSpPr>
        <dsp:cNvPr id="0" name=""/>
        <dsp:cNvSpPr/>
      </dsp:nvSpPr>
      <dsp:spPr>
        <a:xfrm>
          <a:off x="0" y="3823172"/>
          <a:ext cx="10053293" cy="82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Availability of guidance</a:t>
          </a:r>
        </a:p>
      </dsp:txBody>
      <dsp:txXfrm>
        <a:off x="40209" y="3863381"/>
        <a:ext cx="9972875" cy="7432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0156BE-B9EF-4C63-9884-486CA9AE5E6B}">
      <dsp:nvSpPr>
        <dsp:cNvPr id="0" name=""/>
        <dsp:cNvSpPr/>
      </dsp:nvSpPr>
      <dsp:spPr>
        <a:xfrm>
          <a:off x="777599" y="448016"/>
          <a:ext cx="7516800" cy="457579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5AB533-579E-41CA-8C75-A0BBB67F2AC2}">
      <dsp:nvSpPr>
        <dsp:cNvPr id="0" name=""/>
        <dsp:cNvSpPr/>
      </dsp:nvSpPr>
      <dsp:spPr>
        <a:xfrm>
          <a:off x="1002239" y="1247906"/>
          <a:ext cx="3490560" cy="3323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solidFill>
                <a:srgbClr val="002E5F"/>
              </a:solidFill>
            </a:rPr>
            <a:t>Drivers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>
              <a:solidFill>
                <a:srgbClr val="002E5F"/>
              </a:solidFill>
            </a:rPr>
            <a:t>National and local </a:t>
          </a:r>
          <a:r>
            <a:rPr lang="en-GB" sz="2400" b="1" kern="1200" dirty="0">
              <a:solidFill>
                <a:srgbClr val="002E5F"/>
              </a:solidFill>
            </a:rPr>
            <a:t>commitment</a:t>
          </a:r>
          <a:r>
            <a:rPr lang="en-GB" sz="2400" kern="1200" dirty="0">
              <a:solidFill>
                <a:srgbClr val="002E5F"/>
              </a:solidFill>
            </a:rPr>
            <a:t> to DI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>
              <a:solidFill>
                <a:srgbClr val="002E5F"/>
              </a:solidFill>
            </a:rPr>
            <a:t>External </a:t>
          </a:r>
          <a:r>
            <a:rPr lang="en-GB" sz="2400" b="1" kern="1200" dirty="0">
              <a:solidFill>
                <a:srgbClr val="002E5F"/>
              </a:solidFill>
            </a:rPr>
            <a:t>pressure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b="1" kern="1200" dirty="0">
              <a:solidFill>
                <a:srgbClr val="002E5F"/>
              </a:solidFill>
            </a:rPr>
            <a:t>Persons with disabilities </a:t>
          </a:r>
          <a:r>
            <a:rPr lang="en-GB" sz="2400" kern="1200" dirty="0">
              <a:solidFill>
                <a:srgbClr val="002E5F"/>
              </a:solidFill>
            </a:rPr>
            <a:t>demanding DI</a:t>
          </a:r>
        </a:p>
      </dsp:txBody>
      <dsp:txXfrm>
        <a:off x="1002239" y="1247906"/>
        <a:ext cx="3490560" cy="3323259"/>
      </dsp:txXfrm>
    </dsp:sp>
    <dsp:sp modelId="{EB45F447-7EC9-4C12-AF33-59C1C460F9DA}">
      <dsp:nvSpPr>
        <dsp:cNvPr id="0" name=""/>
        <dsp:cNvSpPr/>
      </dsp:nvSpPr>
      <dsp:spPr>
        <a:xfrm>
          <a:off x="4570560" y="1247906"/>
          <a:ext cx="3490560" cy="3323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>
              <a:solidFill>
                <a:srgbClr val="002E5F"/>
              </a:solidFill>
            </a:rPr>
            <a:t>Barriers</a:t>
          </a:r>
          <a:endParaRPr lang="en-GB" sz="2800" b="1" kern="1200" dirty="0">
            <a:solidFill>
              <a:srgbClr val="002E5F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>
              <a:solidFill>
                <a:srgbClr val="002E5F"/>
              </a:solidFill>
            </a:rPr>
            <a:t>Insufficient, difficult to access or poorly assigned </a:t>
          </a:r>
          <a:r>
            <a:rPr lang="en-GB" sz="2400" b="1" kern="1200" dirty="0">
              <a:solidFill>
                <a:srgbClr val="002E5F"/>
              </a:solidFill>
            </a:rPr>
            <a:t>funding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>
              <a:solidFill>
                <a:srgbClr val="002E5F"/>
              </a:solidFill>
            </a:rPr>
            <a:t>Vested </a:t>
          </a:r>
          <a:r>
            <a:rPr lang="en-GB" sz="2400" b="1" kern="1200" dirty="0">
              <a:solidFill>
                <a:srgbClr val="002E5F"/>
              </a:solidFill>
            </a:rPr>
            <a:t>interests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>
              <a:solidFill>
                <a:srgbClr val="002E5F"/>
              </a:solidFill>
            </a:rPr>
            <a:t>Deprivation of </a:t>
          </a:r>
          <a:r>
            <a:rPr lang="en-GB" sz="2400" b="1" kern="1200" dirty="0">
              <a:solidFill>
                <a:srgbClr val="002E5F"/>
              </a:solidFill>
            </a:rPr>
            <a:t>legal capacity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400" kern="1200" dirty="0">
            <a:solidFill>
              <a:srgbClr val="002E5F"/>
            </a:solidFill>
          </a:endParaRPr>
        </a:p>
      </dsp:txBody>
      <dsp:txXfrm>
        <a:off x="4570560" y="1247906"/>
        <a:ext cx="3490560" cy="3323259"/>
      </dsp:txXfrm>
    </dsp:sp>
    <dsp:sp modelId="{8F92489A-2448-46B9-95DD-DE5BFF7B5D23}">
      <dsp:nvSpPr>
        <dsp:cNvPr id="0" name=""/>
        <dsp:cNvSpPr/>
      </dsp:nvSpPr>
      <dsp:spPr>
        <a:xfrm>
          <a:off x="0" y="16192"/>
          <a:ext cx="1468800" cy="1468800"/>
        </a:xfrm>
        <a:prstGeom prst="plus">
          <a:avLst>
            <a:gd name="adj" fmla="val 328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3BA9D7-7728-4B11-9DDC-CB8E3F896BE1}">
      <dsp:nvSpPr>
        <dsp:cNvPr id="0" name=""/>
        <dsp:cNvSpPr/>
      </dsp:nvSpPr>
      <dsp:spPr>
        <a:xfrm>
          <a:off x="7257600" y="397370"/>
          <a:ext cx="1382400" cy="4737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4E2875-4AB1-47B3-B6D3-BC7168FB0171}">
      <dsp:nvSpPr>
        <dsp:cNvPr id="0" name=""/>
        <dsp:cNvSpPr/>
      </dsp:nvSpPr>
      <dsp:spPr>
        <a:xfrm>
          <a:off x="4535999" y="1255012"/>
          <a:ext cx="864" cy="3174032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0156BE-B9EF-4C63-9884-486CA9AE5E6B}">
      <dsp:nvSpPr>
        <dsp:cNvPr id="0" name=""/>
        <dsp:cNvSpPr/>
      </dsp:nvSpPr>
      <dsp:spPr>
        <a:xfrm>
          <a:off x="777684" y="412066"/>
          <a:ext cx="7517620" cy="457629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5AB533-579E-41CA-8C75-A0BBB67F2AC2}">
      <dsp:nvSpPr>
        <dsp:cNvPr id="0" name=""/>
        <dsp:cNvSpPr/>
      </dsp:nvSpPr>
      <dsp:spPr>
        <a:xfrm>
          <a:off x="1008109" y="1211197"/>
          <a:ext cx="3490940" cy="3757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solidFill>
                <a:srgbClr val="002E5F"/>
              </a:solidFill>
            </a:rPr>
            <a:t>Drivers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>
              <a:solidFill>
                <a:srgbClr val="002E5F"/>
              </a:solidFill>
            </a:rPr>
            <a:t>Change in </a:t>
          </a:r>
          <a:r>
            <a:rPr lang="en-GB" sz="2400" b="1" kern="1200" dirty="0">
              <a:solidFill>
                <a:srgbClr val="002E5F"/>
              </a:solidFill>
            </a:rPr>
            <a:t>public attitudes </a:t>
          </a:r>
          <a:r>
            <a:rPr lang="en-GB" sz="2400" kern="1200" dirty="0">
              <a:solidFill>
                <a:srgbClr val="002E5F"/>
              </a:solidFill>
            </a:rPr>
            <a:t>towards persons with disabilities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>
              <a:solidFill>
                <a:srgbClr val="002E5F"/>
              </a:solidFill>
            </a:rPr>
            <a:t>Changes in </a:t>
          </a:r>
          <a:r>
            <a:rPr lang="en-GB" sz="2400" b="1" kern="1200" dirty="0">
              <a:solidFill>
                <a:srgbClr val="002E5F"/>
              </a:solidFill>
            </a:rPr>
            <a:t>staff attitudes </a:t>
          </a:r>
          <a:r>
            <a:rPr lang="en-GB" sz="2400" kern="1200" dirty="0">
              <a:solidFill>
                <a:srgbClr val="002E5F"/>
              </a:solidFill>
            </a:rPr>
            <a:t>towards persons with disabilities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>
              <a:solidFill>
                <a:srgbClr val="002E5F"/>
              </a:solidFill>
            </a:rPr>
            <a:t>Individual </a:t>
          </a:r>
          <a:r>
            <a:rPr lang="en-GB" sz="2400" b="1" kern="1200" dirty="0">
              <a:solidFill>
                <a:srgbClr val="002E5F"/>
              </a:solidFill>
            </a:rPr>
            <a:t>stories and media action </a:t>
          </a:r>
          <a:r>
            <a:rPr lang="en-GB" sz="2400" kern="1200" dirty="0">
              <a:solidFill>
                <a:srgbClr val="002E5F"/>
              </a:solidFill>
            </a:rPr>
            <a:t>to redefine perceptions</a:t>
          </a:r>
        </a:p>
      </dsp:txBody>
      <dsp:txXfrm>
        <a:off x="1008109" y="1211197"/>
        <a:ext cx="3490940" cy="3757354"/>
      </dsp:txXfrm>
    </dsp:sp>
    <dsp:sp modelId="{EB45F447-7EC9-4C12-AF33-59C1C460F9DA}">
      <dsp:nvSpPr>
        <dsp:cNvPr id="0" name=""/>
        <dsp:cNvSpPr/>
      </dsp:nvSpPr>
      <dsp:spPr>
        <a:xfrm>
          <a:off x="4571058" y="1212043"/>
          <a:ext cx="3490940" cy="3323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>
              <a:solidFill>
                <a:srgbClr val="002E5F"/>
              </a:solidFill>
            </a:rPr>
            <a:t>Barriers</a:t>
          </a:r>
          <a:endParaRPr lang="en-GB" sz="2800" b="1" kern="1200" dirty="0">
            <a:solidFill>
              <a:srgbClr val="002E5F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b="1" kern="1200" dirty="0">
              <a:solidFill>
                <a:srgbClr val="002E5F"/>
              </a:solidFill>
            </a:rPr>
            <a:t>Institutional</a:t>
          </a:r>
          <a:r>
            <a:rPr lang="en-GB" sz="2400" kern="1200" dirty="0">
              <a:solidFill>
                <a:srgbClr val="002E5F"/>
              </a:solidFill>
            </a:rPr>
            <a:t> models of ‘care’ persist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b="1" kern="1200" dirty="0">
              <a:solidFill>
                <a:srgbClr val="002E5F"/>
              </a:solidFill>
            </a:rPr>
            <a:t>Learned dependence </a:t>
          </a:r>
          <a:r>
            <a:rPr lang="en-GB" sz="2400" kern="1200" dirty="0">
              <a:solidFill>
                <a:srgbClr val="002E5F"/>
              </a:solidFill>
            </a:rPr>
            <a:t>of persons with disabilities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b="1" kern="1200" dirty="0">
              <a:solidFill>
                <a:srgbClr val="002E5F"/>
              </a:solidFill>
            </a:rPr>
            <a:t>Family resistance </a:t>
          </a:r>
          <a:r>
            <a:rPr lang="en-GB" sz="2400" kern="1200" dirty="0">
              <a:solidFill>
                <a:srgbClr val="002E5F"/>
              </a:solidFill>
            </a:rPr>
            <a:t>to deinstitutionalisation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400" kern="1200" dirty="0">
            <a:solidFill>
              <a:srgbClr val="002E5F"/>
            </a:solidFill>
          </a:endParaRPr>
        </a:p>
      </dsp:txBody>
      <dsp:txXfrm>
        <a:off x="4571058" y="1212043"/>
        <a:ext cx="3490940" cy="3323621"/>
      </dsp:txXfrm>
    </dsp:sp>
    <dsp:sp modelId="{8F92489A-2448-46B9-95DD-DE5BFF7B5D23}">
      <dsp:nvSpPr>
        <dsp:cNvPr id="0" name=""/>
        <dsp:cNvSpPr/>
      </dsp:nvSpPr>
      <dsp:spPr>
        <a:xfrm>
          <a:off x="0" y="-19804"/>
          <a:ext cx="1468960" cy="1468960"/>
        </a:xfrm>
        <a:prstGeom prst="plus">
          <a:avLst>
            <a:gd name="adj" fmla="val 328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3BA9D7-7728-4B11-9DDC-CB8E3F896BE1}">
      <dsp:nvSpPr>
        <dsp:cNvPr id="0" name=""/>
        <dsp:cNvSpPr/>
      </dsp:nvSpPr>
      <dsp:spPr>
        <a:xfrm>
          <a:off x="7258392" y="361414"/>
          <a:ext cx="1382550" cy="4737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4E2875-4AB1-47B3-B6D3-BC7168FB0171}">
      <dsp:nvSpPr>
        <dsp:cNvPr id="0" name=""/>
        <dsp:cNvSpPr/>
      </dsp:nvSpPr>
      <dsp:spPr>
        <a:xfrm>
          <a:off x="4536495" y="1219150"/>
          <a:ext cx="864" cy="3174378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0156BE-B9EF-4C63-9884-486CA9AE5E6B}">
      <dsp:nvSpPr>
        <dsp:cNvPr id="0" name=""/>
        <dsp:cNvSpPr/>
      </dsp:nvSpPr>
      <dsp:spPr>
        <a:xfrm>
          <a:off x="751808" y="625032"/>
          <a:ext cx="7267479" cy="442401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5AB533-579E-41CA-8C75-A0BBB67F2AC2}">
      <dsp:nvSpPr>
        <dsp:cNvPr id="0" name=""/>
        <dsp:cNvSpPr/>
      </dsp:nvSpPr>
      <dsp:spPr>
        <a:xfrm>
          <a:off x="1008347" y="1296153"/>
          <a:ext cx="3374783" cy="3639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solidFill>
                <a:srgbClr val="002E5F"/>
              </a:solidFill>
            </a:rPr>
            <a:t>Drivers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b="1" kern="1200" dirty="0">
              <a:solidFill>
                <a:srgbClr val="002E5F"/>
              </a:solidFill>
            </a:rPr>
            <a:t>Pilot</a:t>
          </a:r>
          <a:r>
            <a:rPr lang="en-GB" sz="2400" kern="1200" dirty="0">
              <a:solidFill>
                <a:srgbClr val="002E5F"/>
              </a:solidFill>
            </a:rPr>
            <a:t> projects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>
              <a:solidFill>
                <a:srgbClr val="002E5F"/>
              </a:solidFill>
            </a:rPr>
            <a:t>Staff </a:t>
          </a:r>
          <a:r>
            <a:rPr lang="en-GB" sz="2400" b="1" kern="1200" dirty="0">
              <a:solidFill>
                <a:srgbClr val="002E5F"/>
              </a:solidFill>
            </a:rPr>
            <a:t>(re-)training </a:t>
          </a:r>
          <a:r>
            <a:rPr lang="en-GB" sz="2400" kern="1200" dirty="0">
              <a:solidFill>
                <a:srgbClr val="002E5F"/>
              </a:solidFill>
            </a:rPr>
            <a:t>and </a:t>
          </a:r>
          <a:r>
            <a:rPr lang="en-GB" sz="2400" b="1" kern="1200" dirty="0">
              <a:solidFill>
                <a:srgbClr val="002E5F"/>
              </a:solidFill>
            </a:rPr>
            <a:t>recruitment</a:t>
          </a:r>
        </a:p>
      </dsp:txBody>
      <dsp:txXfrm>
        <a:off x="1008347" y="1296153"/>
        <a:ext cx="3374783" cy="3639272"/>
      </dsp:txXfrm>
    </dsp:sp>
    <dsp:sp modelId="{EB45F447-7EC9-4C12-AF33-59C1C460F9DA}">
      <dsp:nvSpPr>
        <dsp:cNvPr id="0" name=""/>
        <dsp:cNvSpPr/>
      </dsp:nvSpPr>
      <dsp:spPr>
        <a:xfrm>
          <a:off x="4464757" y="1296153"/>
          <a:ext cx="3374783" cy="3639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solidFill>
                <a:srgbClr val="002E5F"/>
              </a:solidFill>
            </a:rPr>
            <a:t>Barriers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>
              <a:solidFill>
                <a:srgbClr val="002E5F"/>
              </a:solidFill>
            </a:rPr>
            <a:t>Insufficient guidance from the </a:t>
          </a:r>
          <a:r>
            <a:rPr lang="en-GB" sz="2400" b="1" kern="1200" dirty="0">
              <a:solidFill>
                <a:srgbClr val="002E5F"/>
              </a:solidFill>
            </a:rPr>
            <a:t>national</a:t>
          </a:r>
          <a:r>
            <a:rPr lang="en-GB" sz="2400" kern="1200" dirty="0">
              <a:solidFill>
                <a:srgbClr val="002E5F"/>
              </a:solidFill>
            </a:rPr>
            <a:t> to the </a:t>
          </a:r>
          <a:r>
            <a:rPr lang="en-GB" sz="2400" b="1" kern="1200" dirty="0">
              <a:solidFill>
                <a:srgbClr val="002E5F"/>
              </a:solidFill>
            </a:rPr>
            <a:t>local</a:t>
          </a:r>
          <a:r>
            <a:rPr lang="en-GB" sz="2400" kern="1200" dirty="0">
              <a:solidFill>
                <a:srgbClr val="002E5F"/>
              </a:solidFill>
            </a:rPr>
            <a:t> level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>
              <a:solidFill>
                <a:srgbClr val="002E5F"/>
              </a:solidFill>
            </a:rPr>
            <a:t>Insufficient </a:t>
          </a:r>
          <a:r>
            <a:rPr lang="en-GB" sz="2400" b="1" kern="1200" dirty="0">
              <a:solidFill>
                <a:srgbClr val="002E5F"/>
              </a:solidFill>
            </a:rPr>
            <a:t>preparation</a:t>
          </a:r>
          <a:r>
            <a:rPr lang="en-GB" sz="2400" kern="1200" dirty="0">
              <a:solidFill>
                <a:srgbClr val="002E5F"/>
              </a:solidFill>
            </a:rPr>
            <a:t> and </a:t>
          </a:r>
          <a:r>
            <a:rPr lang="en-GB" sz="2400" b="1" kern="1200" dirty="0">
              <a:solidFill>
                <a:srgbClr val="002E5F"/>
              </a:solidFill>
            </a:rPr>
            <a:t>information</a:t>
          </a:r>
          <a:r>
            <a:rPr lang="en-GB" sz="2400" kern="1200" dirty="0">
              <a:solidFill>
                <a:srgbClr val="002E5F"/>
              </a:solidFill>
            </a:rPr>
            <a:t> for </a:t>
          </a:r>
          <a:r>
            <a:rPr lang="en-GB" sz="2400" b="0" kern="1200" dirty="0">
              <a:solidFill>
                <a:srgbClr val="002E5F"/>
              </a:solidFill>
            </a:rPr>
            <a:t>persons</a:t>
          </a:r>
          <a:r>
            <a:rPr lang="en-GB" sz="2400" kern="1200" dirty="0">
              <a:solidFill>
                <a:srgbClr val="002E5F"/>
              </a:solidFill>
            </a:rPr>
            <a:t> with disabilities </a:t>
          </a:r>
          <a:r>
            <a:rPr lang="en-GB" sz="2400" u="sng" kern="1200" dirty="0">
              <a:solidFill>
                <a:srgbClr val="002E5F"/>
              </a:solidFill>
            </a:rPr>
            <a:t>and</a:t>
          </a:r>
          <a:r>
            <a:rPr lang="en-GB" sz="2400" kern="1200" dirty="0">
              <a:solidFill>
                <a:srgbClr val="002E5F"/>
              </a:solidFill>
            </a:rPr>
            <a:t> their </a:t>
          </a:r>
          <a:r>
            <a:rPr lang="en-GB" sz="2400" b="0" kern="1200" dirty="0">
              <a:solidFill>
                <a:srgbClr val="002E5F"/>
              </a:solidFill>
            </a:rPr>
            <a:t>families</a:t>
          </a:r>
        </a:p>
      </dsp:txBody>
      <dsp:txXfrm>
        <a:off x="4464757" y="1296153"/>
        <a:ext cx="3374783" cy="3639272"/>
      </dsp:txXfrm>
    </dsp:sp>
    <dsp:sp modelId="{8F92489A-2448-46B9-95DD-DE5BFF7B5D23}">
      <dsp:nvSpPr>
        <dsp:cNvPr id="0" name=""/>
        <dsp:cNvSpPr/>
      </dsp:nvSpPr>
      <dsp:spPr>
        <a:xfrm>
          <a:off x="0" y="207531"/>
          <a:ext cx="1420082" cy="1420082"/>
        </a:xfrm>
        <a:prstGeom prst="plus">
          <a:avLst>
            <a:gd name="adj" fmla="val 328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3BA9D7-7728-4B11-9DDC-CB8E3F896BE1}">
      <dsp:nvSpPr>
        <dsp:cNvPr id="0" name=""/>
        <dsp:cNvSpPr/>
      </dsp:nvSpPr>
      <dsp:spPr>
        <a:xfrm>
          <a:off x="7016877" y="576066"/>
          <a:ext cx="1336548" cy="4580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4E2875-4AB1-47B3-B6D3-BC7168FB0171}">
      <dsp:nvSpPr>
        <dsp:cNvPr id="0" name=""/>
        <dsp:cNvSpPr/>
      </dsp:nvSpPr>
      <dsp:spPr>
        <a:xfrm>
          <a:off x="4385548" y="1405262"/>
          <a:ext cx="835" cy="3068754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0156BE-B9EF-4C63-9884-486CA9AE5E6B}">
      <dsp:nvSpPr>
        <dsp:cNvPr id="0" name=""/>
        <dsp:cNvSpPr/>
      </dsp:nvSpPr>
      <dsp:spPr>
        <a:xfrm>
          <a:off x="764747" y="482543"/>
          <a:ext cx="7392557" cy="450015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5AB533-579E-41CA-8C75-A0BBB67F2AC2}">
      <dsp:nvSpPr>
        <dsp:cNvPr id="0" name=""/>
        <dsp:cNvSpPr/>
      </dsp:nvSpPr>
      <dsp:spPr>
        <a:xfrm>
          <a:off x="1008125" y="1080123"/>
          <a:ext cx="3432865" cy="393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solidFill>
                <a:srgbClr val="002E5F"/>
              </a:solidFill>
            </a:rPr>
            <a:t>Drivers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>
              <a:solidFill>
                <a:srgbClr val="002E5F"/>
              </a:solidFill>
            </a:rPr>
            <a:t>Cooperation at </a:t>
          </a:r>
          <a:r>
            <a:rPr lang="en-GB" sz="2400" b="1" kern="1200" dirty="0">
              <a:solidFill>
                <a:srgbClr val="002E5F"/>
              </a:solidFill>
            </a:rPr>
            <a:t>local level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>
              <a:solidFill>
                <a:srgbClr val="002E5F"/>
              </a:solidFill>
            </a:rPr>
            <a:t>Cooperation with the </a:t>
          </a:r>
          <a:r>
            <a:rPr lang="en-GB" sz="2400" b="1" kern="1200" dirty="0">
              <a:solidFill>
                <a:srgbClr val="002E5F"/>
              </a:solidFill>
            </a:rPr>
            <a:t>families</a:t>
          </a:r>
          <a:r>
            <a:rPr lang="en-GB" sz="2400" kern="1200" dirty="0">
              <a:solidFill>
                <a:srgbClr val="002E5F"/>
              </a:solidFill>
            </a:rPr>
            <a:t> of persons with disabilities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>
              <a:solidFill>
                <a:srgbClr val="002E5F"/>
              </a:solidFill>
            </a:rPr>
            <a:t>Cooperation with actors bringing </a:t>
          </a:r>
          <a:r>
            <a:rPr lang="en-GB" sz="2400" b="1" kern="1200" dirty="0">
              <a:solidFill>
                <a:srgbClr val="002E5F"/>
              </a:solidFill>
            </a:rPr>
            <a:t>innovation and change</a:t>
          </a:r>
        </a:p>
      </dsp:txBody>
      <dsp:txXfrm>
        <a:off x="1008125" y="1080123"/>
        <a:ext cx="3432865" cy="3934514"/>
      </dsp:txXfrm>
    </dsp:sp>
    <dsp:sp modelId="{EB45F447-7EC9-4C12-AF33-59C1C460F9DA}">
      <dsp:nvSpPr>
        <dsp:cNvPr id="0" name=""/>
        <dsp:cNvSpPr/>
      </dsp:nvSpPr>
      <dsp:spPr>
        <a:xfrm>
          <a:off x="4495015" y="1054221"/>
          <a:ext cx="3432865" cy="3698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>
              <a:solidFill>
                <a:srgbClr val="002E5F"/>
              </a:solidFill>
            </a:rPr>
            <a:t>Barriers</a:t>
          </a:r>
          <a:endParaRPr lang="en-GB" sz="2800" b="1" kern="1200" dirty="0">
            <a:solidFill>
              <a:srgbClr val="002E5F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>
              <a:solidFill>
                <a:srgbClr val="002E5F"/>
              </a:solidFill>
            </a:rPr>
            <a:t>Lack of </a:t>
          </a:r>
          <a:r>
            <a:rPr lang="en-GB" sz="2400" b="1" kern="1200" dirty="0">
              <a:solidFill>
                <a:srgbClr val="002E5F"/>
              </a:solidFill>
            </a:rPr>
            <a:t>cooperation</a:t>
          </a:r>
          <a:r>
            <a:rPr lang="en-GB" sz="2400" kern="1200" dirty="0">
              <a:solidFill>
                <a:srgbClr val="002E5F"/>
              </a:solidFill>
            </a:rPr>
            <a:t> between and across </a:t>
          </a:r>
          <a:r>
            <a:rPr lang="en-GB" sz="2400" b="1" kern="1200" dirty="0">
              <a:solidFill>
                <a:srgbClr val="002E5F"/>
              </a:solidFill>
            </a:rPr>
            <a:t>sectors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>
              <a:solidFill>
                <a:srgbClr val="002E5F"/>
              </a:solidFill>
            </a:rPr>
            <a:t>Lack of </a:t>
          </a:r>
          <a:r>
            <a:rPr lang="en-GB" sz="2400" b="1" kern="1200" dirty="0">
              <a:solidFill>
                <a:srgbClr val="002E5F"/>
              </a:solidFill>
            </a:rPr>
            <a:t>cooperation</a:t>
          </a:r>
          <a:r>
            <a:rPr lang="en-GB" sz="2400" kern="1200" dirty="0">
              <a:solidFill>
                <a:srgbClr val="002E5F"/>
              </a:solidFill>
            </a:rPr>
            <a:t> between different levels of </a:t>
          </a:r>
          <a:r>
            <a:rPr lang="en-GB" sz="2400" b="1" kern="1200" dirty="0">
              <a:solidFill>
                <a:srgbClr val="002E5F"/>
              </a:solidFill>
            </a:rPr>
            <a:t>governance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>
              <a:solidFill>
                <a:srgbClr val="002E5F"/>
              </a:solidFill>
            </a:rPr>
            <a:t>Lack of </a:t>
          </a:r>
          <a:r>
            <a:rPr lang="en-GB" sz="2400" b="1" kern="1200" dirty="0">
              <a:solidFill>
                <a:srgbClr val="002E5F"/>
              </a:solidFill>
            </a:rPr>
            <a:t>cooperation</a:t>
          </a:r>
          <a:r>
            <a:rPr lang="en-GB" sz="2400" kern="1200" dirty="0">
              <a:solidFill>
                <a:srgbClr val="002E5F"/>
              </a:solidFill>
            </a:rPr>
            <a:t> with the </a:t>
          </a:r>
          <a:r>
            <a:rPr lang="en-GB" sz="2400" b="1" kern="1200" dirty="0">
              <a:solidFill>
                <a:srgbClr val="002E5F"/>
              </a:solidFill>
            </a:rPr>
            <a:t>local community</a:t>
          </a:r>
        </a:p>
      </dsp:txBody>
      <dsp:txXfrm>
        <a:off x="4495015" y="1054221"/>
        <a:ext cx="3432865" cy="3698311"/>
      </dsp:txXfrm>
    </dsp:sp>
    <dsp:sp modelId="{8F92489A-2448-46B9-95DD-DE5BFF7B5D23}">
      <dsp:nvSpPr>
        <dsp:cNvPr id="0" name=""/>
        <dsp:cNvSpPr/>
      </dsp:nvSpPr>
      <dsp:spPr>
        <a:xfrm>
          <a:off x="0" y="57857"/>
          <a:ext cx="1444522" cy="1444522"/>
        </a:xfrm>
        <a:prstGeom prst="plus">
          <a:avLst>
            <a:gd name="adj" fmla="val 328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3BA9D7-7728-4B11-9DDC-CB8E3F896BE1}">
      <dsp:nvSpPr>
        <dsp:cNvPr id="0" name=""/>
        <dsp:cNvSpPr/>
      </dsp:nvSpPr>
      <dsp:spPr>
        <a:xfrm>
          <a:off x="7137642" y="432734"/>
          <a:ext cx="1359550" cy="4659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4E2875-4AB1-47B3-B6D3-BC7168FB0171}">
      <dsp:nvSpPr>
        <dsp:cNvPr id="0" name=""/>
        <dsp:cNvSpPr/>
      </dsp:nvSpPr>
      <dsp:spPr>
        <a:xfrm>
          <a:off x="4461026" y="1276201"/>
          <a:ext cx="849" cy="3121569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0156BE-B9EF-4C63-9884-486CA9AE5E6B}">
      <dsp:nvSpPr>
        <dsp:cNvPr id="0" name=""/>
        <dsp:cNvSpPr/>
      </dsp:nvSpPr>
      <dsp:spPr>
        <a:xfrm>
          <a:off x="795528" y="690280"/>
          <a:ext cx="7690104" cy="468128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5AB533-579E-41CA-8C75-A0BBB67F2AC2}">
      <dsp:nvSpPr>
        <dsp:cNvPr id="0" name=""/>
        <dsp:cNvSpPr/>
      </dsp:nvSpPr>
      <dsp:spPr>
        <a:xfrm>
          <a:off x="1025347" y="1324220"/>
          <a:ext cx="3571036" cy="3768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solidFill>
                <a:srgbClr val="002E5F"/>
              </a:solidFill>
            </a:rPr>
            <a:t>Drivers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b="1" kern="1200" dirty="0">
              <a:solidFill>
                <a:srgbClr val="002E5F"/>
              </a:solidFill>
            </a:rPr>
            <a:t>Individual</a:t>
          </a:r>
          <a:r>
            <a:rPr lang="en-GB" sz="2400" kern="1200" dirty="0">
              <a:solidFill>
                <a:srgbClr val="002E5F"/>
              </a:solidFill>
            </a:rPr>
            <a:t> support plans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>
              <a:solidFill>
                <a:srgbClr val="002E5F"/>
              </a:solidFill>
            </a:rPr>
            <a:t>Developing </a:t>
          </a:r>
          <a:r>
            <a:rPr lang="en-GB" sz="2400" b="0" kern="1200" dirty="0">
              <a:solidFill>
                <a:srgbClr val="002E5F"/>
              </a:solidFill>
            </a:rPr>
            <a:t>independent</a:t>
          </a:r>
          <a:r>
            <a:rPr lang="en-GB" sz="2400" b="1" kern="1200" dirty="0">
              <a:solidFill>
                <a:srgbClr val="002E5F"/>
              </a:solidFill>
            </a:rPr>
            <a:t> </a:t>
          </a:r>
          <a:r>
            <a:rPr lang="en-GB" sz="2400" b="0" kern="1200" dirty="0">
              <a:solidFill>
                <a:srgbClr val="002E5F"/>
              </a:solidFill>
            </a:rPr>
            <a:t>living</a:t>
          </a:r>
          <a:r>
            <a:rPr lang="en-GB" sz="2400" b="1" kern="1200" dirty="0">
              <a:solidFill>
                <a:srgbClr val="002E5F"/>
              </a:solidFill>
            </a:rPr>
            <a:t> skills</a:t>
          </a:r>
        </a:p>
      </dsp:txBody>
      <dsp:txXfrm>
        <a:off x="1025347" y="1324220"/>
        <a:ext cx="3571036" cy="3768663"/>
      </dsp:txXfrm>
    </dsp:sp>
    <dsp:sp modelId="{EB45F447-7EC9-4C12-AF33-59C1C460F9DA}">
      <dsp:nvSpPr>
        <dsp:cNvPr id="0" name=""/>
        <dsp:cNvSpPr/>
      </dsp:nvSpPr>
      <dsp:spPr>
        <a:xfrm>
          <a:off x="4475119" y="1248029"/>
          <a:ext cx="3972671" cy="3921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solidFill>
                <a:srgbClr val="002E5F"/>
              </a:solidFill>
            </a:rPr>
            <a:t>Barriers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 dirty="0">
              <a:solidFill>
                <a:srgbClr val="002E5F"/>
              </a:solidFill>
            </a:rPr>
            <a:t>Lack of </a:t>
          </a:r>
          <a:r>
            <a:rPr lang="en-GB" sz="2200" b="1" kern="1200" dirty="0">
              <a:solidFill>
                <a:srgbClr val="002E5F"/>
              </a:solidFill>
            </a:rPr>
            <a:t>specialised support </a:t>
          </a:r>
          <a:r>
            <a:rPr lang="en-GB" sz="2200" kern="1200" dirty="0">
              <a:solidFill>
                <a:srgbClr val="002E5F"/>
              </a:solidFill>
            </a:rPr>
            <a:t>services in the community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 dirty="0">
              <a:solidFill>
                <a:srgbClr val="002E5F"/>
              </a:solidFill>
            </a:rPr>
            <a:t>Inaccessible </a:t>
          </a:r>
          <a:r>
            <a:rPr lang="en-GB" sz="2200" b="1" kern="1200" dirty="0">
              <a:solidFill>
                <a:srgbClr val="002E5F"/>
              </a:solidFill>
            </a:rPr>
            <a:t>general services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 dirty="0">
              <a:solidFill>
                <a:srgbClr val="002E5F"/>
              </a:solidFill>
            </a:rPr>
            <a:t>Inflexible </a:t>
          </a:r>
          <a:r>
            <a:rPr lang="en-GB" sz="2200" b="1" kern="1200" dirty="0">
              <a:solidFill>
                <a:srgbClr val="002E5F"/>
              </a:solidFill>
            </a:rPr>
            <a:t>rules </a:t>
          </a:r>
          <a:r>
            <a:rPr lang="en-GB" sz="2200" b="0" kern="1200" dirty="0">
              <a:solidFill>
                <a:srgbClr val="002E5F"/>
              </a:solidFill>
            </a:rPr>
            <a:t>and</a:t>
          </a:r>
          <a:r>
            <a:rPr lang="en-GB" sz="2200" b="1" kern="1200" dirty="0">
              <a:solidFill>
                <a:srgbClr val="002E5F"/>
              </a:solidFill>
            </a:rPr>
            <a:t> regulations </a:t>
          </a:r>
          <a:r>
            <a:rPr lang="en-GB" sz="2200" kern="1200" dirty="0">
              <a:solidFill>
                <a:srgbClr val="002E5F"/>
              </a:solidFill>
            </a:rPr>
            <a:t>on service provision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 dirty="0">
              <a:solidFill>
                <a:srgbClr val="002E5F"/>
              </a:solidFill>
            </a:rPr>
            <a:t>Lack of </a:t>
          </a:r>
          <a:r>
            <a:rPr lang="en-GB" sz="2200" b="1" kern="1200" dirty="0">
              <a:solidFill>
                <a:srgbClr val="002E5F"/>
              </a:solidFill>
            </a:rPr>
            <a:t>employment</a:t>
          </a:r>
          <a:r>
            <a:rPr lang="en-GB" sz="2200" kern="1200" dirty="0">
              <a:solidFill>
                <a:srgbClr val="002E5F"/>
              </a:solidFill>
            </a:rPr>
            <a:t> opportunities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 dirty="0">
              <a:solidFill>
                <a:srgbClr val="002E5F"/>
              </a:solidFill>
            </a:rPr>
            <a:t>Concerns about </a:t>
          </a:r>
          <a:r>
            <a:rPr lang="en-GB" sz="2200" b="1" kern="1200" dirty="0">
              <a:solidFill>
                <a:srgbClr val="002E5F"/>
              </a:solidFill>
            </a:rPr>
            <a:t>staff working conditions</a:t>
          </a:r>
        </a:p>
      </dsp:txBody>
      <dsp:txXfrm>
        <a:off x="4475119" y="1248029"/>
        <a:ext cx="3972671" cy="3921046"/>
      </dsp:txXfrm>
    </dsp:sp>
    <dsp:sp modelId="{8F92489A-2448-46B9-95DD-DE5BFF7B5D23}">
      <dsp:nvSpPr>
        <dsp:cNvPr id="0" name=""/>
        <dsp:cNvSpPr/>
      </dsp:nvSpPr>
      <dsp:spPr>
        <a:xfrm>
          <a:off x="0" y="248500"/>
          <a:ext cx="1502664" cy="1502664"/>
        </a:xfrm>
        <a:prstGeom prst="plus">
          <a:avLst>
            <a:gd name="adj" fmla="val 328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3BA9D7-7728-4B11-9DDC-CB8E3F896BE1}">
      <dsp:nvSpPr>
        <dsp:cNvPr id="0" name=""/>
        <dsp:cNvSpPr/>
      </dsp:nvSpPr>
      <dsp:spPr>
        <a:xfrm>
          <a:off x="7424928" y="638466"/>
          <a:ext cx="1414272" cy="4846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4E2875-4AB1-47B3-B6D3-BC7168FB0171}">
      <dsp:nvSpPr>
        <dsp:cNvPr id="0" name=""/>
        <dsp:cNvSpPr/>
      </dsp:nvSpPr>
      <dsp:spPr>
        <a:xfrm>
          <a:off x="4640579" y="1515882"/>
          <a:ext cx="883" cy="3247211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585D7-1F54-6845-90E5-6AFE5F43BAF6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C33FC-B6CB-264D-9EE7-676F3C340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470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C33FC-B6CB-264D-9EE7-676F3C3401A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929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C33FC-B6CB-264D-9EE7-676F3C3401A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96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C33FC-B6CB-264D-9EE7-676F3C3401A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348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766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C33FC-B6CB-264D-9EE7-676F3C3401A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574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C33FC-B6CB-264D-9EE7-676F3C3401A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33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C33FC-B6CB-264D-9EE7-676F3C3401A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930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C33FC-B6CB-264D-9EE7-676F3C3401A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376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C33FC-B6CB-264D-9EE7-676F3C3401A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474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C33FC-B6CB-264D-9EE7-676F3C3401A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5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C33FC-B6CB-264D-9EE7-676F3C3401A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74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95592BC3-D4F9-3144-BA76-5076680AC2F2}"/>
              </a:ext>
            </a:extLst>
          </p:cNvPr>
          <p:cNvSpPr/>
          <p:nvPr userDrawn="1"/>
        </p:nvSpPr>
        <p:spPr>
          <a:xfrm>
            <a:off x="6576647" y="1080216"/>
            <a:ext cx="5615353" cy="281912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B37D54-DF4C-0243-85DC-E25127CFE969}"/>
              </a:ext>
            </a:extLst>
          </p:cNvPr>
          <p:cNvSpPr/>
          <p:nvPr userDrawn="1"/>
        </p:nvSpPr>
        <p:spPr>
          <a:xfrm>
            <a:off x="-3309" y="503999"/>
            <a:ext cx="11357110" cy="5852351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5D87E96-C4D5-854D-9225-EEAB9BE3F7C9}"/>
              </a:ext>
            </a:extLst>
          </p:cNvPr>
          <p:cNvSpPr/>
          <p:nvPr userDrawn="1"/>
        </p:nvSpPr>
        <p:spPr>
          <a:xfrm>
            <a:off x="5615353" y="2741946"/>
            <a:ext cx="6401257" cy="361205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9DF5D56-AA15-9247-B01F-899DC2B94825}"/>
              </a:ext>
            </a:extLst>
          </p:cNvPr>
          <p:cNvSpPr/>
          <p:nvPr userDrawn="1"/>
        </p:nvSpPr>
        <p:spPr>
          <a:xfrm>
            <a:off x="6716568" y="2741945"/>
            <a:ext cx="5300042" cy="19914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6A5EB9D-6A3B-3B45-82B4-5E679792601E}"/>
              </a:ext>
            </a:extLst>
          </p:cNvPr>
          <p:cNvSpPr/>
          <p:nvPr userDrawn="1"/>
        </p:nvSpPr>
        <p:spPr>
          <a:xfrm>
            <a:off x="7385540" y="2965937"/>
            <a:ext cx="4175839" cy="26739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128354-084D-D546-9468-6A75BAE9206F}"/>
              </a:ext>
            </a:extLst>
          </p:cNvPr>
          <p:cNvSpPr/>
          <p:nvPr userDrawn="1"/>
        </p:nvSpPr>
        <p:spPr>
          <a:xfrm>
            <a:off x="1" y="1"/>
            <a:ext cx="5615352" cy="5852352"/>
          </a:xfrm>
          <a:prstGeom prst="rect">
            <a:avLst/>
          </a:prstGeom>
          <a:solidFill>
            <a:srgbClr val="002E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7E4B79-4A69-0549-BDE9-386559BA9CF2}"/>
              </a:ext>
            </a:extLst>
          </p:cNvPr>
          <p:cNvSpPr/>
          <p:nvPr userDrawn="1"/>
        </p:nvSpPr>
        <p:spPr>
          <a:xfrm>
            <a:off x="-3309" y="1082565"/>
            <a:ext cx="11357109" cy="40533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97F6CB-A9AA-E749-9845-DD994DF53B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0000" y="2520000"/>
            <a:ext cx="9000000" cy="553998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>
              <a:defRPr sz="4000" b="1"/>
            </a:lvl1pPr>
          </a:lstStyle>
          <a:p>
            <a:r>
              <a:rPr lang="en-GB" dirty="0"/>
              <a:t>CLICK TO EDIT MASTER TITLE STYLE</a:t>
            </a:r>
            <a:endParaRPr lang="en-LU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4DD0306-9E1A-5549-8981-B318658986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000" y="350650"/>
            <a:ext cx="5452257" cy="540000"/>
          </a:xfrm>
          <a:prstGeom prst="rect">
            <a:avLst/>
          </a:prstGeom>
        </p:spPr>
      </p:pic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ACE03C19-2C99-D345-B64A-03B659426C4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3420000"/>
            <a:ext cx="9000000" cy="533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0" i="0">
                <a:solidFill>
                  <a:schemeClr val="bg1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845658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2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2830FCED-BABE-D14E-824A-9633135AD9F2}"/>
              </a:ext>
            </a:extLst>
          </p:cNvPr>
          <p:cNvSpPr/>
          <p:nvPr userDrawn="1"/>
        </p:nvSpPr>
        <p:spPr>
          <a:xfrm>
            <a:off x="0" y="-66815"/>
            <a:ext cx="12192000" cy="18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A73919-C874-F943-AC68-BB3D123AF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900000"/>
            <a:ext cx="9000000" cy="387798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LU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9F62F8F-7A6A-B241-A8AD-14F80B8502E2}"/>
              </a:ext>
            </a:extLst>
          </p:cNvPr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05068D1-6CE3-134E-B761-F05D67569DC0}"/>
              </a:ext>
            </a:extLst>
          </p:cNvPr>
          <p:cNvSpPr/>
          <p:nvPr userDrawn="1"/>
        </p:nvSpPr>
        <p:spPr>
          <a:xfrm>
            <a:off x="12003910" y="0"/>
            <a:ext cx="180000" cy="63563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C675409-822C-FA48-980D-EEBC95BBDC01}"/>
              </a:ext>
            </a:extLst>
          </p:cNvPr>
          <p:cNvSpPr/>
          <p:nvPr userDrawn="1"/>
        </p:nvSpPr>
        <p:spPr>
          <a:xfrm>
            <a:off x="11702690" y="785448"/>
            <a:ext cx="504000" cy="28668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64875D-1BCC-D343-F0C9-794FB43E7C73}"/>
              </a:ext>
            </a:extLst>
          </p:cNvPr>
          <p:cNvSpPr/>
          <p:nvPr userDrawn="1"/>
        </p:nvSpPr>
        <p:spPr>
          <a:xfrm>
            <a:off x="1318161" y="-69256"/>
            <a:ext cx="4297192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AC6E7C4-C3DF-C6D6-594E-028DD6EBBF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0725" y="1802774"/>
            <a:ext cx="9023350" cy="95923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  <a:lvl2pPr marL="685800" indent="-228600">
              <a:buClr>
                <a:schemeClr val="bg1"/>
              </a:buClr>
              <a:buSzPct val="100000"/>
              <a:buFont typeface="System Font Regular"/>
              <a:buChar char="-"/>
              <a:defRPr sz="2000">
                <a:solidFill>
                  <a:schemeClr val="accent1"/>
                </a:solidFill>
              </a:defRPr>
            </a:lvl2pPr>
            <a:lvl3pPr marL="1257300" indent="-342900">
              <a:buFont typeface="System Font Regular"/>
              <a:buChar char="-"/>
              <a:defRPr sz="2000">
                <a:solidFill>
                  <a:schemeClr val="accent1"/>
                </a:solidFill>
              </a:defRPr>
            </a:lvl3pPr>
            <a:lvl4pPr>
              <a:defRPr sz="2000"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866A5818-1B16-79D4-E04D-C875C0E4DB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12100" y="6499859"/>
            <a:ext cx="4091810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E9B5C0C4-19B5-1042-8662-FD2AF6A90FC7}" type="slidenum">
              <a:rPr lang="en-LU" smtClean="0"/>
              <a:pPr/>
              <a:t>‹#›</a:t>
            </a:fld>
            <a:endParaRPr lang="en-LU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939897AB-DF61-CD7D-AE28-E69E56B00D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8090" y="6478636"/>
            <a:ext cx="2273300" cy="2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834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chap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B66F26A3-2FDA-0A8D-649D-C2B0ABD5B3C0}"/>
              </a:ext>
            </a:extLst>
          </p:cNvPr>
          <p:cNvSpPr/>
          <p:nvPr userDrawn="1"/>
        </p:nvSpPr>
        <p:spPr>
          <a:xfrm>
            <a:off x="-3410" y="0"/>
            <a:ext cx="12195410" cy="6515999"/>
          </a:xfrm>
          <a:prstGeom prst="rect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FAE0562-A2CB-E4AA-A0B6-67959F312DDC}"/>
              </a:ext>
            </a:extLst>
          </p:cNvPr>
          <p:cNvSpPr/>
          <p:nvPr userDrawn="1"/>
        </p:nvSpPr>
        <p:spPr>
          <a:xfrm>
            <a:off x="0" y="-66815"/>
            <a:ext cx="12193200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CF2D83-9A79-DB65-0D79-7A17E851AFB2}"/>
              </a:ext>
            </a:extLst>
          </p:cNvPr>
          <p:cNvSpPr/>
          <p:nvPr userDrawn="1"/>
        </p:nvSpPr>
        <p:spPr>
          <a:xfrm>
            <a:off x="12003910" y="0"/>
            <a:ext cx="180000" cy="6356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1D6887F-02BA-FE73-1AED-A43DC5793318}"/>
              </a:ext>
            </a:extLst>
          </p:cNvPr>
          <p:cNvSpPr/>
          <p:nvPr userDrawn="1"/>
        </p:nvSpPr>
        <p:spPr>
          <a:xfrm>
            <a:off x="11823443" y="501650"/>
            <a:ext cx="376052" cy="3150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4E352E0-114E-D913-447F-0A299760455A}"/>
              </a:ext>
            </a:extLst>
          </p:cNvPr>
          <p:cNvSpPr/>
          <p:nvPr userDrawn="1"/>
        </p:nvSpPr>
        <p:spPr>
          <a:xfrm>
            <a:off x="6715836" y="1082564"/>
            <a:ext cx="5298192" cy="28167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9BEE28E-E9F2-132C-0EDF-2ED500902CA9}"/>
              </a:ext>
            </a:extLst>
          </p:cNvPr>
          <p:cNvSpPr/>
          <p:nvPr userDrawn="1"/>
        </p:nvSpPr>
        <p:spPr>
          <a:xfrm>
            <a:off x="5298193" y="2741947"/>
            <a:ext cx="6715835" cy="36262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39D31AA-6877-3D18-5C8F-B011875DC08D}"/>
              </a:ext>
            </a:extLst>
          </p:cNvPr>
          <p:cNvSpPr/>
          <p:nvPr userDrawn="1"/>
        </p:nvSpPr>
        <p:spPr>
          <a:xfrm>
            <a:off x="4013049" y="2353482"/>
            <a:ext cx="8000979" cy="21897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65FE2C7-AC39-18CC-921A-62AD73D5AD30}"/>
              </a:ext>
            </a:extLst>
          </p:cNvPr>
          <p:cNvSpPr/>
          <p:nvPr userDrawn="1"/>
        </p:nvSpPr>
        <p:spPr>
          <a:xfrm>
            <a:off x="8774308" y="4543238"/>
            <a:ext cx="3239720" cy="62701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663FE24-C41B-2BAE-3D9C-A3EE88991133}"/>
              </a:ext>
            </a:extLst>
          </p:cNvPr>
          <p:cNvSpPr/>
          <p:nvPr userDrawn="1"/>
        </p:nvSpPr>
        <p:spPr>
          <a:xfrm>
            <a:off x="-8020" y="1082564"/>
            <a:ext cx="11823968" cy="32519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C3507D87-441B-FFE0-5790-4FE308975F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154928" y="1195876"/>
            <a:ext cx="2678942" cy="177006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buFontTx/>
              <a:buNone/>
              <a:defRPr sz="12000"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3624706E-DDAA-8301-5584-DB739BC91A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59538" y="3136603"/>
            <a:ext cx="7370556" cy="5539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LU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C83AC1-AF49-4964-D3AA-2991E41F6FB2}"/>
              </a:ext>
            </a:extLst>
          </p:cNvPr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48" name="Slide Number Placeholder 5">
            <a:extLst>
              <a:ext uri="{FF2B5EF4-FFF2-40B4-BE49-F238E27FC236}">
                <a16:creationId xmlns:a16="http://schemas.microsoft.com/office/drawing/2014/main" id="{609E7127-5D4B-B96B-D785-94A579B4C9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12100" y="6499859"/>
            <a:ext cx="4091810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E9B5C0C4-19B5-1042-8662-FD2AF6A90FC7}" type="slidenum">
              <a:rPr lang="en-LU" smtClean="0"/>
              <a:pPr/>
              <a:t>‹#›</a:t>
            </a:fld>
            <a:endParaRPr lang="en-LU"/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0B931BE9-A151-C9D1-DA32-54062276C8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8090" y="6478636"/>
            <a:ext cx="2273300" cy="2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4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Photo">
    <p:bg>
      <p:bgPr>
        <a:solidFill>
          <a:schemeClr val="tx2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6EAD6D01-158E-4091-8B2B-452897FA43D5}"/>
              </a:ext>
            </a:extLst>
          </p:cNvPr>
          <p:cNvSpPr/>
          <p:nvPr userDrawn="1"/>
        </p:nvSpPr>
        <p:spPr>
          <a:xfrm>
            <a:off x="9139565" y="6219825"/>
            <a:ext cx="2871885" cy="1484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2BDB1E9-0535-A020-F606-0E9B14FE6CA7}"/>
              </a:ext>
            </a:extLst>
          </p:cNvPr>
          <p:cNvSpPr/>
          <p:nvPr userDrawn="1"/>
        </p:nvSpPr>
        <p:spPr>
          <a:xfrm>
            <a:off x="6570241" y="6219824"/>
            <a:ext cx="2580670" cy="14840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EA547B13-A098-1CFC-A188-D401EDA4EDF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570240" y="179121"/>
            <a:ext cx="5441531" cy="6040704"/>
          </a:xfrm>
          <a:custGeom>
            <a:avLst/>
            <a:gdLst>
              <a:gd name="connsiteX0" fmla="*/ 0 w 5441208"/>
              <a:gd name="connsiteY0" fmla="*/ 0 h 6040437"/>
              <a:gd name="connsiteX1" fmla="*/ 5441208 w 5441208"/>
              <a:gd name="connsiteY1" fmla="*/ 0 h 6040437"/>
              <a:gd name="connsiteX2" fmla="*/ 5441208 w 5441208"/>
              <a:gd name="connsiteY2" fmla="*/ 6040437 h 6040437"/>
              <a:gd name="connsiteX3" fmla="*/ 0 w 5441208"/>
              <a:gd name="connsiteY3" fmla="*/ 6040437 h 6040437"/>
              <a:gd name="connsiteX4" fmla="*/ 0 w 5441208"/>
              <a:gd name="connsiteY4" fmla="*/ 0 h 6040437"/>
              <a:gd name="connsiteX0" fmla="*/ 0 w 5441208"/>
              <a:gd name="connsiteY0" fmla="*/ 0 h 6040437"/>
              <a:gd name="connsiteX1" fmla="*/ 5441208 w 5441208"/>
              <a:gd name="connsiteY1" fmla="*/ 0 h 6040437"/>
              <a:gd name="connsiteX2" fmla="*/ 5423837 w 5441208"/>
              <a:gd name="connsiteY2" fmla="*/ 568757 h 6040437"/>
              <a:gd name="connsiteX3" fmla="*/ 5441208 w 5441208"/>
              <a:gd name="connsiteY3" fmla="*/ 6040437 h 6040437"/>
              <a:gd name="connsiteX4" fmla="*/ 0 w 5441208"/>
              <a:gd name="connsiteY4" fmla="*/ 6040437 h 6040437"/>
              <a:gd name="connsiteX5" fmla="*/ 0 w 5441208"/>
              <a:gd name="connsiteY5" fmla="*/ 0 h 6040437"/>
              <a:gd name="connsiteX0" fmla="*/ 0 w 5441208"/>
              <a:gd name="connsiteY0" fmla="*/ 0 h 6040437"/>
              <a:gd name="connsiteX1" fmla="*/ 5441208 w 5441208"/>
              <a:gd name="connsiteY1" fmla="*/ 0 h 6040437"/>
              <a:gd name="connsiteX2" fmla="*/ 5423837 w 5441208"/>
              <a:gd name="connsiteY2" fmla="*/ 283750 h 6040437"/>
              <a:gd name="connsiteX3" fmla="*/ 5423837 w 5441208"/>
              <a:gd name="connsiteY3" fmla="*/ 568757 h 6040437"/>
              <a:gd name="connsiteX4" fmla="*/ 5441208 w 5441208"/>
              <a:gd name="connsiteY4" fmla="*/ 6040437 h 6040437"/>
              <a:gd name="connsiteX5" fmla="*/ 0 w 5441208"/>
              <a:gd name="connsiteY5" fmla="*/ 6040437 h 6040437"/>
              <a:gd name="connsiteX6" fmla="*/ 0 w 5441208"/>
              <a:gd name="connsiteY6" fmla="*/ 0 h 6040437"/>
              <a:gd name="connsiteX0" fmla="*/ 0 w 5839151"/>
              <a:gd name="connsiteY0" fmla="*/ 0 h 6040437"/>
              <a:gd name="connsiteX1" fmla="*/ 5441208 w 5839151"/>
              <a:gd name="connsiteY1" fmla="*/ 0 h 6040437"/>
              <a:gd name="connsiteX2" fmla="*/ 5423837 w 5839151"/>
              <a:gd name="connsiteY2" fmla="*/ 283750 h 6040437"/>
              <a:gd name="connsiteX3" fmla="*/ 5423837 w 5839151"/>
              <a:gd name="connsiteY3" fmla="*/ 568757 h 6040437"/>
              <a:gd name="connsiteX4" fmla="*/ 5423837 w 5839151"/>
              <a:gd name="connsiteY4" fmla="*/ 3466337 h 6040437"/>
              <a:gd name="connsiteX5" fmla="*/ 5441208 w 5839151"/>
              <a:gd name="connsiteY5" fmla="*/ 6040437 h 6040437"/>
              <a:gd name="connsiteX6" fmla="*/ 0 w 5839151"/>
              <a:gd name="connsiteY6" fmla="*/ 6040437 h 6040437"/>
              <a:gd name="connsiteX7" fmla="*/ 0 w 5839151"/>
              <a:gd name="connsiteY7" fmla="*/ 0 h 6040437"/>
              <a:gd name="connsiteX0" fmla="*/ 0 w 5843073"/>
              <a:gd name="connsiteY0" fmla="*/ 0 h 6040437"/>
              <a:gd name="connsiteX1" fmla="*/ 5441208 w 5843073"/>
              <a:gd name="connsiteY1" fmla="*/ 0 h 6040437"/>
              <a:gd name="connsiteX2" fmla="*/ 5423837 w 5843073"/>
              <a:gd name="connsiteY2" fmla="*/ 283750 h 6040437"/>
              <a:gd name="connsiteX3" fmla="*/ 5423837 w 5843073"/>
              <a:gd name="connsiteY3" fmla="*/ 568757 h 6040437"/>
              <a:gd name="connsiteX4" fmla="*/ 5423837 w 5843073"/>
              <a:gd name="connsiteY4" fmla="*/ 3466337 h 6040437"/>
              <a:gd name="connsiteX5" fmla="*/ 5435712 w 5843073"/>
              <a:gd name="connsiteY5" fmla="*/ 3763220 h 6040437"/>
              <a:gd name="connsiteX6" fmla="*/ 5441208 w 5843073"/>
              <a:gd name="connsiteY6" fmla="*/ 6040437 h 6040437"/>
              <a:gd name="connsiteX7" fmla="*/ 0 w 5843073"/>
              <a:gd name="connsiteY7" fmla="*/ 6040437 h 6040437"/>
              <a:gd name="connsiteX8" fmla="*/ 0 w 5843073"/>
              <a:gd name="connsiteY8" fmla="*/ 0 h 6040437"/>
              <a:gd name="connsiteX0" fmla="*/ 0 w 5843073"/>
              <a:gd name="connsiteY0" fmla="*/ 0 h 6040437"/>
              <a:gd name="connsiteX1" fmla="*/ 5441208 w 5843073"/>
              <a:gd name="connsiteY1" fmla="*/ 0 h 6040437"/>
              <a:gd name="connsiteX2" fmla="*/ 5423837 w 5843073"/>
              <a:gd name="connsiteY2" fmla="*/ 283750 h 6040437"/>
              <a:gd name="connsiteX3" fmla="*/ 5106122 w 5843073"/>
              <a:gd name="connsiteY3" fmla="*/ 607503 h 6040437"/>
              <a:gd name="connsiteX4" fmla="*/ 5423837 w 5843073"/>
              <a:gd name="connsiteY4" fmla="*/ 3466337 h 6040437"/>
              <a:gd name="connsiteX5" fmla="*/ 5435712 w 5843073"/>
              <a:gd name="connsiteY5" fmla="*/ 3763220 h 6040437"/>
              <a:gd name="connsiteX6" fmla="*/ 5441208 w 5843073"/>
              <a:gd name="connsiteY6" fmla="*/ 6040437 h 6040437"/>
              <a:gd name="connsiteX7" fmla="*/ 0 w 5843073"/>
              <a:gd name="connsiteY7" fmla="*/ 6040437 h 6040437"/>
              <a:gd name="connsiteX8" fmla="*/ 0 w 5843073"/>
              <a:gd name="connsiteY8" fmla="*/ 0 h 6040437"/>
              <a:gd name="connsiteX0" fmla="*/ 0 w 5843073"/>
              <a:gd name="connsiteY0" fmla="*/ 0 h 6040437"/>
              <a:gd name="connsiteX1" fmla="*/ 5441208 w 5843073"/>
              <a:gd name="connsiteY1" fmla="*/ 0 h 6040437"/>
              <a:gd name="connsiteX2" fmla="*/ 5431587 w 5843073"/>
              <a:gd name="connsiteY2" fmla="*/ 601465 h 6040437"/>
              <a:gd name="connsiteX3" fmla="*/ 5106122 w 5843073"/>
              <a:gd name="connsiteY3" fmla="*/ 607503 h 6040437"/>
              <a:gd name="connsiteX4" fmla="*/ 5423837 w 5843073"/>
              <a:gd name="connsiteY4" fmla="*/ 3466337 h 6040437"/>
              <a:gd name="connsiteX5" fmla="*/ 5435712 w 5843073"/>
              <a:gd name="connsiteY5" fmla="*/ 3763220 h 6040437"/>
              <a:gd name="connsiteX6" fmla="*/ 5441208 w 5843073"/>
              <a:gd name="connsiteY6" fmla="*/ 6040437 h 6040437"/>
              <a:gd name="connsiteX7" fmla="*/ 0 w 5843073"/>
              <a:gd name="connsiteY7" fmla="*/ 6040437 h 6040437"/>
              <a:gd name="connsiteX8" fmla="*/ 0 w 5843073"/>
              <a:gd name="connsiteY8" fmla="*/ 0 h 6040437"/>
              <a:gd name="connsiteX0" fmla="*/ 0 w 5843073"/>
              <a:gd name="connsiteY0" fmla="*/ 0 h 6040437"/>
              <a:gd name="connsiteX1" fmla="*/ 5441208 w 5843073"/>
              <a:gd name="connsiteY1" fmla="*/ 0 h 6040437"/>
              <a:gd name="connsiteX2" fmla="*/ 5431587 w 5843073"/>
              <a:gd name="connsiteY2" fmla="*/ 601465 h 6040437"/>
              <a:gd name="connsiteX3" fmla="*/ 5106122 w 5843073"/>
              <a:gd name="connsiteY3" fmla="*/ 607503 h 6040437"/>
              <a:gd name="connsiteX4" fmla="*/ 5108526 w 5843073"/>
              <a:gd name="connsiteY4" fmla="*/ 3450571 h 6040437"/>
              <a:gd name="connsiteX5" fmla="*/ 5435712 w 5843073"/>
              <a:gd name="connsiteY5" fmla="*/ 3763220 h 6040437"/>
              <a:gd name="connsiteX6" fmla="*/ 5441208 w 5843073"/>
              <a:gd name="connsiteY6" fmla="*/ 6040437 h 6040437"/>
              <a:gd name="connsiteX7" fmla="*/ 0 w 5843073"/>
              <a:gd name="connsiteY7" fmla="*/ 6040437 h 6040437"/>
              <a:gd name="connsiteX8" fmla="*/ 0 w 5843073"/>
              <a:gd name="connsiteY8" fmla="*/ 0 h 6040437"/>
              <a:gd name="connsiteX0" fmla="*/ 0 w 5845805"/>
              <a:gd name="connsiteY0" fmla="*/ 0 h 6040437"/>
              <a:gd name="connsiteX1" fmla="*/ 5441208 w 5845805"/>
              <a:gd name="connsiteY1" fmla="*/ 0 h 6040437"/>
              <a:gd name="connsiteX2" fmla="*/ 5431587 w 5845805"/>
              <a:gd name="connsiteY2" fmla="*/ 601465 h 6040437"/>
              <a:gd name="connsiteX3" fmla="*/ 5106122 w 5845805"/>
              <a:gd name="connsiteY3" fmla="*/ 607503 h 6040437"/>
              <a:gd name="connsiteX4" fmla="*/ 5108526 w 5845805"/>
              <a:gd name="connsiteY4" fmla="*/ 3450571 h 6040437"/>
              <a:gd name="connsiteX5" fmla="*/ 5446222 w 5845805"/>
              <a:gd name="connsiteY5" fmla="*/ 3458420 h 6040437"/>
              <a:gd name="connsiteX6" fmla="*/ 5441208 w 5845805"/>
              <a:gd name="connsiteY6" fmla="*/ 6040437 h 6040437"/>
              <a:gd name="connsiteX7" fmla="*/ 0 w 5845805"/>
              <a:gd name="connsiteY7" fmla="*/ 6040437 h 6040437"/>
              <a:gd name="connsiteX8" fmla="*/ 0 w 5845805"/>
              <a:gd name="connsiteY8" fmla="*/ 0 h 6040437"/>
              <a:gd name="connsiteX0" fmla="*/ 0 w 5845805"/>
              <a:gd name="connsiteY0" fmla="*/ 0 h 6040437"/>
              <a:gd name="connsiteX1" fmla="*/ 5441208 w 5845805"/>
              <a:gd name="connsiteY1" fmla="*/ 0 h 6040437"/>
              <a:gd name="connsiteX2" fmla="*/ 5431587 w 5845805"/>
              <a:gd name="connsiteY2" fmla="*/ 601465 h 6040437"/>
              <a:gd name="connsiteX3" fmla="*/ 5106122 w 5845805"/>
              <a:gd name="connsiteY3" fmla="*/ 607503 h 6040437"/>
              <a:gd name="connsiteX4" fmla="*/ 5108526 w 5845805"/>
              <a:gd name="connsiteY4" fmla="*/ 3450571 h 6040437"/>
              <a:gd name="connsiteX5" fmla="*/ 5446222 w 5845805"/>
              <a:gd name="connsiteY5" fmla="*/ 3458420 h 6040437"/>
              <a:gd name="connsiteX6" fmla="*/ 5441208 w 5845805"/>
              <a:gd name="connsiteY6" fmla="*/ 6040437 h 6040437"/>
              <a:gd name="connsiteX7" fmla="*/ 0 w 5845805"/>
              <a:gd name="connsiteY7" fmla="*/ 6040437 h 6040437"/>
              <a:gd name="connsiteX8" fmla="*/ 0 w 5845805"/>
              <a:gd name="connsiteY8" fmla="*/ 0 h 6040437"/>
              <a:gd name="connsiteX0" fmla="*/ 0 w 5845805"/>
              <a:gd name="connsiteY0" fmla="*/ 0 h 6040437"/>
              <a:gd name="connsiteX1" fmla="*/ 5441208 w 5845805"/>
              <a:gd name="connsiteY1" fmla="*/ 0 h 6040437"/>
              <a:gd name="connsiteX2" fmla="*/ 5431587 w 5845805"/>
              <a:gd name="connsiteY2" fmla="*/ 601465 h 6040437"/>
              <a:gd name="connsiteX3" fmla="*/ 5106122 w 5845805"/>
              <a:gd name="connsiteY3" fmla="*/ 607503 h 6040437"/>
              <a:gd name="connsiteX4" fmla="*/ 5108526 w 5845805"/>
              <a:gd name="connsiteY4" fmla="*/ 3450571 h 6040437"/>
              <a:gd name="connsiteX5" fmla="*/ 5446222 w 5845805"/>
              <a:gd name="connsiteY5" fmla="*/ 3458420 h 6040437"/>
              <a:gd name="connsiteX6" fmla="*/ 5441208 w 5845805"/>
              <a:gd name="connsiteY6" fmla="*/ 6040437 h 6040437"/>
              <a:gd name="connsiteX7" fmla="*/ 0 w 5845805"/>
              <a:gd name="connsiteY7" fmla="*/ 6040437 h 6040437"/>
              <a:gd name="connsiteX8" fmla="*/ 0 w 5845805"/>
              <a:gd name="connsiteY8" fmla="*/ 0 h 6040437"/>
              <a:gd name="connsiteX0" fmla="*/ 0 w 5857629"/>
              <a:gd name="connsiteY0" fmla="*/ 0 h 6040437"/>
              <a:gd name="connsiteX1" fmla="*/ 5441208 w 5857629"/>
              <a:gd name="connsiteY1" fmla="*/ 0 h 6040437"/>
              <a:gd name="connsiteX2" fmla="*/ 5431587 w 5857629"/>
              <a:gd name="connsiteY2" fmla="*/ 601465 h 6040437"/>
              <a:gd name="connsiteX3" fmla="*/ 5106122 w 5857629"/>
              <a:gd name="connsiteY3" fmla="*/ 607503 h 6040437"/>
              <a:gd name="connsiteX4" fmla="*/ 5113782 w 5857629"/>
              <a:gd name="connsiteY4" fmla="*/ 3487357 h 6040437"/>
              <a:gd name="connsiteX5" fmla="*/ 5446222 w 5857629"/>
              <a:gd name="connsiteY5" fmla="*/ 3458420 h 6040437"/>
              <a:gd name="connsiteX6" fmla="*/ 5441208 w 5857629"/>
              <a:gd name="connsiteY6" fmla="*/ 6040437 h 6040437"/>
              <a:gd name="connsiteX7" fmla="*/ 0 w 5857629"/>
              <a:gd name="connsiteY7" fmla="*/ 6040437 h 6040437"/>
              <a:gd name="connsiteX8" fmla="*/ 0 w 5857629"/>
              <a:gd name="connsiteY8" fmla="*/ 0 h 6040437"/>
              <a:gd name="connsiteX0" fmla="*/ 0 w 5846787"/>
              <a:gd name="connsiteY0" fmla="*/ 0 h 6040437"/>
              <a:gd name="connsiteX1" fmla="*/ 5441208 w 5846787"/>
              <a:gd name="connsiteY1" fmla="*/ 0 h 6040437"/>
              <a:gd name="connsiteX2" fmla="*/ 5431587 w 5846787"/>
              <a:gd name="connsiteY2" fmla="*/ 601465 h 6040437"/>
              <a:gd name="connsiteX3" fmla="*/ 5106122 w 5846787"/>
              <a:gd name="connsiteY3" fmla="*/ 607503 h 6040437"/>
              <a:gd name="connsiteX4" fmla="*/ 5113782 w 5846787"/>
              <a:gd name="connsiteY4" fmla="*/ 3487357 h 6040437"/>
              <a:gd name="connsiteX5" fmla="*/ 5446222 w 5846787"/>
              <a:gd name="connsiteY5" fmla="*/ 3458420 h 6040437"/>
              <a:gd name="connsiteX6" fmla="*/ 5441208 w 5846787"/>
              <a:gd name="connsiteY6" fmla="*/ 6040437 h 6040437"/>
              <a:gd name="connsiteX7" fmla="*/ 0 w 5846787"/>
              <a:gd name="connsiteY7" fmla="*/ 6040437 h 6040437"/>
              <a:gd name="connsiteX8" fmla="*/ 0 w 5846787"/>
              <a:gd name="connsiteY8" fmla="*/ 0 h 6040437"/>
              <a:gd name="connsiteX0" fmla="*/ 0 w 5448189"/>
              <a:gd name="connsiteY0" fmla="*/ 0 h 6040437"/>
              <a:gd name="connsiteX1" fmla="*/ 5441208 w 5448189"/>
              <a:gd name="connsiteY1" fmla="*/ 0 h 6040437"/>
              <a:gd name="connsiteX2" fmla="*/ 5431587 w 5448189"/>
              <a:gd name="connsiteY2" fmla="*/ 601465 h 6040437"/>
              <a:gd name="connsiteX3" fmla="*/ 5106122 w 5448189"/>
              <a:gd name="connsiteY3" fmla="*/ 607503 h 6040437"/>
              <a:gd name="connsiteX4" fmla="*/ 5113782 w 5448189"/>
              <a:gd name="connsiteY4" fmla="*/ 3487357 h 6040437"/>
              <a:gd name="connsiteX5" fmla="*/ 5446222 w 5448189"/>
              <a:gd name="connsiteY5" fmla="*/ 3458420 h 6040437"/>
              <a:gd name="connsiteX6" fmla="*/ 5441208 w 5448189"/>
              <a:gd name="connsiteY6" fmla="*/ 6040437 h 6040437"/>
              <a:gd name="connsiteX7" fmla="*/ 0 w 5448189"/>
              <a:gd name="connsiteY7" fmla="*/ 6040437 h 6040437"/>
              <a:gd name="connsiteX8" fmla="*/ 0 w 5448189"/>
              <a:gd name="connsiteY8" fmla="*/ 0 h 6040437"/>
              <a:gd name="connsiteX0" fmla="*/ 0 w 5448189"/>
              <a:gd name="connsiteY0" fmla="*/ 0 h 6040437"/>
              <a:gd name="connsiteX1" fmla="*/ 5441208 w 5448189"/>
              <a:gd name="connsiteY1" fmla="*/ 0 h 6040437"/>
              <a:gd name="connsiteX2" fmla="*/ 5431587 w 5448189"/>
              <a:gd name="connsiteY2" fmla="*/ 601465 h 6040437"/>
              <a:gd name="connsiteX3" fmla="*/ 5106122 w 5448189"/>
              <a:gd name="connsiteY3" fmla="*/ 607503 h 6040437"/>
              <a:gd name="connsiteX4" fmla="*/ 5113782 w 5448189"/>
              <a:gd name="connsiteY4" fmla="*/ 3487357 h 6040437"/>
              <a:gd name="connsiteX5" fmla="*/ 5446222 w 5448189"/>
              <a:gd name="connsiteY5" fmla="*/ 3487647 h 6040437"/>
              <a:gd name="connsiteX6" fmla="*/ 5441208 w 5448189"/>
              <a:gd name="connsiteY6" fmla="*/ 6040437 h 6040437"/>
              <a:gd name="connsiteX7" fmla="*/ 0 w 5448189"/>
              <a:gd name="connsiteY7" fmla="*/ 6040437 h 6040437"/>
              <a:gd name="connsiteX8" fmla="*/ 0 w 5448189"/>
              <a:gd name="connsiteY8" fmla="*/ 0 h 6040437"/>
              <a:gd name="connsiteX0" fmla="*/ 0 w 5448189"/>
              <a:gd name="connsiteY0" fmla="*/ 0 h 6040437"/>
              <a:gd name="connsiteX1" fmla="*/ 5441208 w 5448189"/>
              <a:gd name="connsiteY1" fmla="*/ 0 h 6040437"/>
              <a:gd name="connsiteX2" fmla="*/ 5431587 w 5448189"/>
              <a:gd name="connsiteY2" fmla="*/ 601465 h 6040437"/>
              <a:gd name="connsiteX3" fmla="*/ 5106122 w 5448189"/>
              <a:gd name="connsiteY3" fmla="*/ 607503 h 6040437"/>
              <a:gd name="connsiteX4" fmla="*/ 5113782 w 5448189"/>
              <a:gd name="connsiteY4" fmla="*/ 3487357 h 6040437"/>
              <a:gd name="connsiteX5" fmla="*/ 5446222 w 5448189"/>
              <a:gd name="connsiteY5" fmla="*/ 3487647 h 6040437"/>
              <a:gd name="connsiteX6" fmla="*/ 5441208 w 5448189"/>
              <a:gd name="connsiteY6" fmla="*/ 6040437 h 6040437"/>
              <a:gd name="connsiteX7" fmla="*/ 0 w 5448189"/>
              <a:gd name="connsiteY7" fmla="*/ 6040437 h 6040437"/>
              <a:gd name="connsiteX8" fmla="*/ 0 w 5448189"/>
              <a:gd name="connsiteY8" fmla="*/ 0 h 6040437"/>
              <a:gd name="connsiteX0" fmla="*/ 0 w 5448189"/>
              <a:gd name="connsiteY0" fmla="*/ 0 h 6040437"/>
              <a:gd name="connsiteX1" fmla="*/ 5441208 w 5448189"/>
              <a:gd name="connsiteY1" fmla="*/ 0 h 6040437"/>
              <a:gd name="connsiteX2" fmla="*/ 5431587 w 5448189"/>
              <a:gd name="connsiteY2" fmla="*/ 601465 h 6040437"/>
              <a:gd name="connsiteX3" fmla="*/ 5110030 w 5448189"/>
              <a:gd name="connsiteY3" fmla="*/ 611411 h 6040437"/>
              <a:gd name="connsiteX4" fmla="*/ 5113782 w 5448189"/>
              <a:gd name="connsiteY4" fmla="*/ 3487357 h 6040437"/>
              <a:gd name="connsiteX5" fmla="*/ 5446222 w 5448189"/>
              <a:gd name="connsiteY5" fmla="*/ 3487647 h 6040437"/>
              <a:gd name="connsiteX6" fmla="*/ 5441208 w 5448189"/>
              <a:gd name="connsiteY6" fmla="*/ 6040437 h 6040437"/>
              <a:gd name="connsiteX7" fmla="*/ 0 w 5448189"/>
              <a:gd name="connsiteY7" fmla="*/ 6040437 h 6040437"/>
              <a:gd name="connsiteX8" fmla="*/ 0 w 5448189"/>
              <a:gd name="connsiteY8" fmla="*/ 0 h 6040437"/>
              <a:gd name="connsiteX0" fmla="*/ 0 w 5448189"/>
              <a:gd name="connsiteY0" fmla="*/ 0 h 6040437"/>
              <a:gd name="connsiteX1" fmla="*/ 5441208 w 5448189"/>
              <a:gd name="connsiteY1" fmla="*/ 0 h 6040437"/>
              <a:gd name="connsiteX2" fmla="*/ 5439403 w 5448189"/>
              <a:gd name="connsiteY2" fmla="*/ 609280 h 6040437"/>
              <a:gd name="connsiteX3" fmla="*/ 5110030 w 5448189"/>
              <a:gd name="connsiteY3" fmla="*/ 611411 h 6040437"/>
              <a:gd name="connsiteX4" fmla="*/ 5113782 w 5448189"/>
              <a:gd name="connsiteY4" fmla="*/ 3487357 h 6040437"/>
              <a:gd name="connsiteX5" fmla="*/ 5446222 w 5448189"/>
              <a:gd name="connsiteY5" fmla="*/ 3487647 h 6040437"/>
              <a:gd name="connsiteX6" fmla="*/ 5441208 w 5448189"/>
              <a:gd name="connsiteY6" fmla="*/ 6040437 h 6040437"/>
              <a:gd name="connsiteX7" fmla="*/ 0 w 5448189"/>
              <a:gd name="connsiteY7" fmla="*/ 6040437 h 6040437"/>
              <a:gd name="connsiteX8" fmla="*/ 0 w 5448189"/>
              <a:gd name="connsiteY8" fmla="*/ 0 h 6040437"/>
              <a:gd name="connsiteX0" fmla="*/ 0 w 5448189"/>
              <a:gd name="connsiteY0" fmla="*/ 0 h 6040437"/>
              <a:gd name="connsiteX1" fmla="*/ 5441208 w 5448189"/>
              <a:gd name="connsiteY1" fmla="*/ 0 h 6040437"/>
              <a:gd name="connsiteX2" fmla="*/ 5435496 w 5448189"/>
              <a:gd name="connsiteY2" fmla="*/ 613188 h 6040437"/>
              <a:gd name="connsiteX3" fmla="*/ 5110030 w 5448189"/>
              <a:gd name="connsiteY3" fmla="*/ 611411 h 6040437"/>
              <a:gd name="connsiteX4" fmla="*/ 5113782 w 5448189"/>
              <a:gd name="connsiteY4" fmla="*/ 3487357 h 6040437"/>
              <a:gd name="connsiteX5" fmla="*/ 5446222 w 5448189"/>
              <a:gd name="connsiteY5" fmla="*/ 3487647 h 6040437"/>
              <a:gd name="connsiteX6" fmla="*/ 5441208 w 5448189"/>
              <a:gd name="connsiteY6" fmla="*/ 6040437 h 6040437"/>
              <a:gd name="connsiteX7" fmla="*/ 0 w 5448189"/>
              <a:gd name="connsiteY7" fmla="*/ 6040437 h 6040437"/>
              <a:gd name="connsiteX8" fmla="*/ 0 w 5448189"/>
              <a:gd name="connsiteY8" fmla="*/ 0 h 6040437"/>
              <a:gd name="connsiteX0" fmla="*/ 0 w 5448189"/>
              <a:gd name="connsiteY0" fmla="*/ 0 h 6040437"/>
              <a:gd name="connsiteX1" fmla="*/ 5441208 w 5448189"/>
              <a:gd name="connsiteY1" fmla="*/ 0 h 6040437"/>
              <a:gd name="connsiteX2" fmla="*/ 5435496 w 5448189"/>
              <a:gd name="connsiteY2" fmla="*/ 613188 h 6040437"/>
              <a:gd name="connsiteX3" fmla="*/ 5110030 w 5448189"/>
              <a:gd name="connsiteY3" fmla="*/ 611411 h 6040437"/>
              <a:gd name="connsiteX4" fmla="*/ 5113782 w 5448189"/>
              <a:gd name="connsiteY4" fmla="*/ 3487357 h 6040437"/>
              <a:gd name="connsiteX5" fmla="*/ 5446222 w 5448189"/>
              <a:gd name="connsiteY5" fmla="*/ 3487647 h 6040437"/>
              <a:gd name="connsiteX6" fmla="*/ 5441208 w 5448189"/>
              <a:gd name="connsiteY6" fmla="*/ 6040437 h 6040437"/>
              <a:gd name="connsiteX7" fmla="*/ 0 w 5448189"/>
              <a:gd name="connsiteY7" fmla="*/ 6040437 h 6040437"/>
              <a:gd name="connsiteX8" fmla="*/ 0 w 5448189"/>
              <a:gd name="connsiteY8" fmla="*/ 0 h 6040437"/>
              <a:gd name="connsiteX0" fmla="*/ 0 w 5448189"/>
              <a:gd name="connsiteY0" fmla="*/ 0 h 6040437"/>
              <a:gd name="connsiteX1" fmla="*/ 5441208 w 5448189"/>
              <a:gd name="connsiteY1" fmla="*/ 0 h 6040437"/>
              <a:gd name="connsiteX2" fmla="*/ 5435496 w 5448189"/>
              <a:gd name="connsiteY2" fmla="*/ 613188 h 6040437"/>
              <a:gd name="connsiteX3" fmla="*/ 5110030 w 5448189"/>
              <a:gd name="connsiteY3" fmla="*/ 611411 h 6040437"/>
              <a:gd name="connsiteX4" fmla="*/ 5113782 w 5448189"/>
              <a:gd name="connsiteY4" fmla="*/ 3487357 h 6040437"/>
              <a:gd name="connsiteX5" fmla="*/ 5446222 w 5448189"/>
              <a:gd name="connsiteY5" fmla="*/ 3487647 h 6040437"/>
              <a:gd name="connsiteX6" fmla="*/ 5441208 w 5448189"/>
              <a:gd name="connsiteY6" fmla="*/ 6040437 h 6040437"/>
              <a:gd name="connsiteX7" fmla="*/ 0 w 5448189"/>
              <a:gd name="connsiteY7" fmla="*/ 6040437 h 6040437"/>
              <a:gd name="connsiteX8" fmla="*/ 0 w 5448189"/>
              <a:gd name="connsiteY8" fmla="*/ 0 h 6040437"/>
              <a:gd name="connsiteX0" fmla="*/ 0 w 5448189"/>
              <a:gd name="connsiteY0" fmla="*/ 0 h 6040437"/>
              <a:gd name="connsiteX1" fmla="*/ 5441208 w 5448189"/>
              <a:gd name="connsiteY1" fmla="*/ 0 h 6040437"/>
              <a:gd name="connsiteX2" fmla="*/ 5438739 w 5448189"/>
              <a:gd name="connsiteY2" fmla="*/ 609946 h 6040437"/>
              <a:gd name="connsiteX3" fmla="*/ 5110030 w 5448189"/>
              <a:gd name="connsiteY3" fmla="*/ 611411 h 6040437"/>
              <a:gd name="connsiteX4" fmla="*/ 5113782 w 5448189"/>
              <a:gd name="connsiteY4" fmla="*/ 3487357 h 6040437"/>
              <a:gd name="connsiteX5" fmla="*/ 5446222 w 5448189"/>
              <a:gd name="connsiteY5" fmla="*/ 3487647 h 6040437"/>
              <a:gd name="connsiteX6" fmla="*/ 5441208 w 5448189"/>
              <a:gd name="connsiteY6" fmla="*/ 6040437 h 6040437"/>
              <a:gd name="connsiteX7" fmla="*/ 0 w 5448189"/>
              <a:gd name="connsiteY7" fmla="*/ 6040437 h 6040437"/>
              <a:gd name="connsiteX8" fmla="*/ 0 w 5448189"/>
              <a:gd name="connsiteY8" fmla="*/ 0 h 6040437"/>
              <a:gd name="connsiteX0" fmla="*/ 0 w 5820478"/>
              <a:gd name="connsiteY0" fmla="*/ 0 h 6040437"/>
              <a:gd name="connsiteX1" fmla="*/ 5441208 w 5820478"/>
              <a:gd name="connsiteY1" fmla="*/ 0 h 6040437"/>
              <a:gd name="connsiteX2" fmla="*/ 5438739 w 5820478"/>
              <a:gd name="connsiteY2" fmla="*/ 609946 h 6040437"/>
              <a:gd name="connsiteX3" fmla="*/ 5110030 w 5820478"/>
              <a:gd name="connsiteY3" fmla="*/ 611411 h 6040437"/>
              <a:gd name="connsiteX4" fmla="*/ 5113782 w 5820478"/>
              <a:gd name="connsiteY4" fmla="*/ 3487357 h 6040437"/>
              <a:gd name="connsiteX5" fmla="*/ 5446222 w 5820478"/>
              <a:gd name="connsiteY5" fmla="*/ 3487647 h 6040437"/>
              <a:gd name="connsiteX6" fmla="*/ 5441208 w 5820478"/>
              <a:gd name="connsiteY6" fmla="*/ 6040437 h 6040437"/>
              <a:gd name="connsiteX7" fmla="*/ 0 w 5820478"/>
              <a:gd name="connsiteY7" fmla="*/ 6040437 h 6040437"/>
              <a:gd name="connsiteX8" fmla="*/ 0 w 5820478"/>
              <a:gd name="connsiteY8" fmla="*/ 0 h 6040437"/>
              <a:gd name="connsiteX0" fmla="*/ 0 w 5843712"/>
              <a:gd name="connsiteY0" fmla="*/ 0 h 6040437"/>
              <a:gd name="connsiteX1" fmla="*/ 5441208 w 5843712"/>
              <a:gd name="connsiteY1" fmla="*/ 0 h 6040437"/>
              <a:gd name="connsiteX2" fmla="*/ 5438739 w 5843712"/>
              <a:gd name="connsiteY2" fmla="*/ 609946 h 6040437"/>
              <a:gd name="connsiteX3" fmla="*/ 5110030 w 5843712"/>
              <a:gd name="connsiteY3" fmla="*/ 611411 h 6040437"/>
              <a:gd name="connsiteX4" fmla="*/ 5113782 w 5843712"/>
              <a:gd name="connsiteY4" fmla="*/ 3487357 h 6040437"/>
              <a:gd name="connsiteX5" fmla="*/ 5446222 w 5843712"/>
              <a:gd name="connsiteY5" fmla="*/ 3487647 h 6040437"/>
              <a:gd name="connsiteX6" fmla="*/ 5441208 w 5843712"/>
              <a:gd name="connsiteY6" fmla="*/ 6040437 h 6040437"/>
              <a:gd name="connsiteX7" fmla="*/ 0 w 5843712"/>
              <a:gd name="connsiteY7" fmla="*/ 6040437 h 6040437"/>
              <a:gd name="connsiteX8" fmla="*/ 0 w 5843712"/>
              <a:gd name="connsiteY8" fmla="*/ 0 h 6040437"/>
              <a:gd name="connsiteX0" fmla="*/ 0 w 5842993"/>
              <a:gd name="connsiteY0" fmla="*/ 0 h 6040437"/>
              <a:gd name="connsiteX1" fmla="*/ 5441208 w 5842993"/>
              <a:gd name="connsiteY1" fmla="*/ 0 h 6040437"/>
              <a:gd name="connsiteX2" fmla="*/ 5438739 w 5842993"/>
              <a:gd name="connsiteY2" fmla="*/ 609946 h 6040437"/>
              <a:gd name="connsiteX3" fmla="*/ 5110030 w 5842993"/>
              <a:gd name="connsiteY3" fmla="*/ 611411 h 6040437"/>
              <a:gd name="connsiteX4" fmla="*/ 5113782 w 5842993"/>
              <a:gd name="connsiteY4" fmla="*/ 3487357 h 6040437"/>
              <a:gd name="connsiteX5" fmla="*/ 5446222 w 5842993"/>
              <a:gd name="connsiteY5" fmla="*/ 3487647 h 6040437"/>
              <a:gd name="connsiteX6" fmla="*/ 5441208 w 5842993"/>
              <a:gd name="connsiteY6" fmla="*/ 6040437 h 6040437"/>
              <a:gd name="connsiteX7" fmla="*/ 0 w 5842993"/>
              <a:gd name="connsiteY7" fmla="*/ 6040437 h 6040437"/>
              <a:gd name="connsiteX8" fmla="*/ 0 w 5842993"/>
              <a:gd name="connsiteY8" fmla="*/ 0 h 6040437"/>
              <a:gd name="connsiteX0" fmla="*/ 0 w 5448189"/>
              <a:gd name="connsiteY0" fmla="*/ 267 h 6040704"/>
              <a:gd name="connsiteX1" fmla="*/ 5441208 w 5448189"/>
              <a:gd name="connsiteY1" fmla="*/ 267 h 6040704"/>
              <a:gd name="connsiteX2" fmla="*/ 5438739 w 5448189"/>
              <a:gd name="connsiteY2" fmla="*/ 610213 h 6040704"/>
              <a:gd name="connsiteX3" fmla="*/ 5110030 w 5448189"/>
              <a:gd name="connsiteY3" fmla="*/ 611678 h 6040704"/>
              <a:gd name="connsiteX4" fmla="*/ 5113782 w 5448189"/>
              <a:gd name="connsiteY4" fmla="*/ 3487624 h 6040704"/>
              <a:gd name="connsiteX5" fmla="*/ 5446222 w 5448189"/>
              <a:gd name="connsiteY5" fmla="*/ 3487914 h 6040704"/>
              <a:gd name="connsiteX6" fmla="*/ 5441208 w 5448189"/>
              <a:gd name="connsiteY6" fmla="*/ 6040704 h 6040704"/>
              <a:gd name="connsiteX7" fmla="*/ 0 w 5448189"/>
              <a:gd name="connsiteY7" fmla="*/ 6040704 h 6040704"/>
              <a:gd name="connsiteX8" fmla="*/ 0 w 5448189"/>
              <a:gd name="connsiteY8" fmla="*/ 267 h 6040704"/>
              <a:gd name="connsiteX0" fmla="*/ 0 w 5448189"/>
              <a:gd name="connsiteY0" fmla="*/ 267 h 6040704"/>
              <a:gd name="connsiteX1" fmla="*/ 5441208 w 5448189"/>
              <a:gd name="connsiteY1" fmla="*/ 267 h 6040704"/>
              <a:gd name="connsiteX2" fmla="*/ 5438739 w 5448189"/>
              <a:gd name="connsiteY2" fmla="*/ 610213 h 6040704"/>
              <a:gd name="connsiteX3" fmla="*/ 5110030 w 5448189"/>
              <a:gd name="connsiteY3" fmla="*/ 611678 h 6040704"/>
              <a:gd name="connsiteX4" fmla="*/ 5113782 w 5448189"/>
              <a:gd name="connsiteY4" fmla="*/ 3487624 h 6040704"/>
              <a:gd name="connsiteX5" fmla="*/ 5446222 w 5448189"/>
              <a:gd name="connsiteY5" fmla="*/ 3487914 h 6040704"/>
              <a:gd name="connsiteX6" fmla="*/ 5441208 w 5448189"/>
              <a:gd name="connsiteY6" fmla="*/ 6040704 h 6040704"/>
              <a:gd name="connsiteX7" fmla="*/ 0 w 5448189"/>
              <a:gd name="connsiteY7" fmla="*/ 6040704 h 6040704"/>
              <a:gd name="connsiteX8" fmla="*/ 0 w 5448189"/>
              <a:gd name="connsiteY8" fmla="*/ 267 h 6040704"/>
              <a:gd name="connsiteX0" fmla="*/ 0 w 5468367"/>
              <a:gd name="connsiteY0" fmla="*/ 267 h 6040704"/>
              <a:gd name="connsiteX1" fmla="*/ 5441208 w 5468367"/>
              <a:gd name="connsiteY1" fmla="*/ 267 h 6040704"/>
              <a:gd name="connsiteX2" fmla="*/ 5438739 w 5468367"/>
              <a:gd name="connsiteY2" fmla="*/ 610213 h 6040704"/>
              <a:gd name="connsiteX3" fmla="*/ 5110030 w 5468367"/>
              <a:gd name="connsiteY3" fmla="*/ 611678 h 6040704"/>
              <a:gd name="connsiteX4" fmla="*/ 5117025 w 5468367"/>
              <a:gd name="connsiteY4" fmla="*/ 3471411 h 6040704"/>
              <a:gd name="connsiteX5" fmla="*/ 5446222 w 5468367"/>
              <a:gd name="connsiteY5" fmla="*/ 3487914 h 6040704"/>
              <a:gd name="connsiteX6" fmla="*/ 5441208 w 5468367"/>
              <a:gd name="connsiteY6" fmla="*/ 6040704 h 6040704"/>
              <a:gd name="connsiteX7" fmla="*/ 0 w 5468367"/>
              <a:gd name="connsiteY7" fmla="*/ 6040704 h 6040704"/>
              <a:gd name="connsiteX8" fmla="*/ 0 w 5468367"/>
              <a:gd name="connsiteY8" fmla="*/ 267 h 6040704"/>
              <a:gd name="connsiteX0" fmla="*/ 0 w 5446518"/>
              <a:gd name="connsiteY0" fmla="*/ 267 h 6040704"/>
              <a:gd name="connsiteX1" fmla="*/ 5441208 w 5446518"/>
              <a:gd name="connsiteY1" fmla="*/ 267 h 6040704"/>
              <a:gd name="connsiteX2" fmla="*/ 5438739 w 5446518"/>
              <a:gd name="connsiteY2" fmla="*/ 610213 h 6040704"/>
              <a:gd name="connsiteX3" fmla="*/ 5110030 w 5446518"/>
              <a:gd name="connsiteY3" fmla="*/ 611678 h 6040704"/>
              <a:gd name="connsiteX4" fmla="*/ 5117025 w 5446518"/>
              <a:gd name="connsiteY4" fmla="*/ 3471411 h 6040704"/>
              <a:gd name="connsiteX5" fmla="*/ 5446222 w 5446518"/>
              <a:gd name="connsiteY5" fmla="*/ 3487914 h 6040704"/>
              <a:gd name="connsiteX6" fmla="*/ 5441208 w 5446518"/>
              <a:gd name="connsiteY6" fmla="*/ 6040704 h 6040704"/>
              <a:gd name="connsiteX7" fmla="*/ 0 w 5446518"/>
              <a:gd name="connsiteY7" fmla="*/ 6040704 h 6040704"/>
              <a:gd name="connsiteX8" fmla="*/ 0 w 5446518"/>
              <a:gd name="connsiteY8" fmla="*/ 267 h 6040704"/>
              <a:gd name="connsiteX0" fmla="*/ 0 w 5443391"/>
              <a:gd name="connsiteY0" fmla="*/ 267 h 6040704"/>
              <a:gd name="connsiteX1" fmla="*/ 5441208 w 5443391"/>
              <a:gd name="connsiteY1" fmla="*/ 267 h 6040704"/>
              <a:gd name="connsiteX2" fmla="*/ 5438739 w 5443391"/>
              <a:gd name="connsiteY2" fmla="*/ 610213 h 6040704"/>
              <a:gd name="connsiteX3" fmla="*/ 5110030 w 5443391"/>
              <a:gd name="connsiteY3" fmla="*/ 611678 h 6040704"/>
              <a:gd name="connsiteX4" fmla="*/ 5117025 w 5443391"/>
              <a:gd name="connsiteY4" fmla="*/ 3471411 h 6040704"/>
              <a:gd name="connsiteX5" fmla="*/ 5442979 w 5443391"/>
              <a:gd name="connsiteY5" fmla="*/ 3468458 h 6040704"/>
              <a:gd name="connsiteX6" fmla="*/ 5441208 w 5443391"/>
              <a:gd name="connsiteY6" fmla="*/ 6040704 h 6040704"/>
              <a:gd name="connsiteX7" fmla="*/ 0 w 5443391"/>
              <a:gd name="connsiteY7" fmla="*/ 6040704 h 6040704"/>
              <a:gd name="connsiteX8" fmla="*/ 0 w 5443391"/>
              <a:gd name="connsiteY8" fmla="*/ 267 h 6040704"/>
              <a:gd name="connsiteX0" fmla="*/ 0 w 5443391"/>
              <a:gd name="connsiteY0" fmla="*/ 267 h 6040704"/>
              <a:gd name="connsiteX1" fmla="*/ 5441208 w 5443391"/>
              <a:gd name="connsiteY1" fmla="*/ 267 h 6040704"/>
              <a:gd name="connsiteX2" fmla="*/ 5438739 w 5443391"/>
              <a:gd name="connsiteY2" fmla="*/ 610213 h 6040704"/>
              <a:gd name="connsiteX3" fmla="*/ 5110030 w 5443391"/>
              <a:gd name="connsiteY3" fmla="*/ 611678 h 6040704"/>
              <a:gd name="connsiteX4" fmla="*/ 5117025 w 5443391"/>
              <a:gd name="connsiteY4" fmla="*/ 3471411 h 6040704"/>
              <a:gd name="connsiteX5" fmla="*/ 5442979 w 5443391"/>
              <a:gd name="connsiteY5" fmla="*/ 3468458 h 6040704"/>
              <a:gd name="connsiteX6" fmla="*/ 5441208 w 5443391"/>
              <a:gd name="connsiteY6" fmla="*/ 6040704 h 6040704"/>
              <a:gd name="connsiteX7" fmla="*/ 0 w 5443391"/>
              <a:gd name="connsiteY7" fmla="*/ 6040704 h 6040704"/>
              <a:gd name="connsiteX8" fmla="*/ 0 w 5443391"/>
              <a:gd name="connsiteY8" fmla="*/ 267 h 6040704"/>
              <a:gd name="connsiteX0" fmla="*/ 0 w 5443391"/>
              <a:gd name="connsiteY0" fmla="*/ 267 h 6040704"/>
              <a:gd name="connsiteX1" fmla="*/ 5441208 w 5443391"/>
              <a:gd name="connsiteY1" fmla="*/ 267 h 6040704"/>
              <a:gd name="connsiteX2" fmla="*/ 5438739 w 5443391"/>
              <a:gd name="connsiteY2" fmla="*/ 610213 h 6040704"/>
              <a:gd name="connsiteX3" fmla="*/ 5110030 w 5443391"/>
              <a:gd name="connsiteY3" fmla="*/ 611678 h 6040704"/>
              <a:gd name="connsiteX4" fmla="*/ 5117025 w 5443391"/>
              <a:gd name="connsiteY4" fmla="*/ 3471411 h 6040704"/>
              <a:gd name="connsiteX5" fmla="*/ 5442979 w 5443391"/>
              <a:gd name="connsiteY5" fmla="*/ 3468458 h 6040704"/>
              <a:gd name="connsiteX6" fmla="*/ 5441208 w 5443391"/>
              <a:gd name="connsiteY6" fmla="*/ 6040704 h 6040704"/>
              <a:gd name="connsiteX7" fmla="*/ 0 w 5443391"/>
              <a:gd name="connsiteY7" fmla="*/ 6040704 h 6040704"/>
              <a:gd name="connsiteX8" fmla="*/ 0 w 5443391"/>
              <a:gd name="connsiteY8" fmla="*/ 267 h 6040704"/>
              <a:gd name="connsiteX0" fmla="*/ 0 w 5441531"/>
              <a:gd name="connsiteY0" fmla="*/ 267 h 6040704"/>
              <a:gd name="connsiteX1" fmla="*/ 5441208 w 5441531"/>
              <a:gd name="connsiteY1" fmla="*/ 267 h 6040704"/>
              <a:gd name="connsiteX2" fmla="*/ 5438739 w 5441531"/>
              <a:gd name="connsiteY2" fmla="*/ 610213 h 6040704"/>
              <a:gd name="connsiteX3" fmla="*/ 5110030 w 5441531"/>
              <a:gd name="connsiteY3" fmla="*/ 611678 h 6040704"/>
              <a:gd name="connsiteX4" fmla="*/ 5117025 w 5441531"/>
              <a:gd name="connsiteY4" fmla="*/ 3471411 h 6040704"/>
              <a:gd name="connsiteX5" fmla="*/ 5436493 w 5441531"/>
              <a:gd name="connsiteY5" fmla="*/ 3481428 h 6040704"/>
              <a:gd name="connsiteX6" fmla="*/ 5441208 w 5441531"/>
              <a:gd name="connsiteY6" fmla="*/ 6040704 h 6040704"/>
              <a:gd name="connsiteX7" fmla="*/ 0 w 5441531"/>
              <a:gd name="connsiteY7" fmla="*/ 6040704 h 6040704"/>
              <a:gd name="connsiteX8" fmla="*/ 0 w 5441531"/>
              <a:gd name="connsiteY8" fmla="*/ 267 h 6040704"/>
              <a:gd name="connsiteX0" fmla="*/ 0 w 5441531"/>
              <a:gd name="connsiteY0" fmla="*/ 267 h 6040704"/>
              <a:gd name="connsiteX1" fmla="*/ 5441208 w 5441531"/>
              <a:gd name="connsiteY1" fmla="*/ 267 h 6040704"/>
              <a:gd name="connsiteX2" fmla="*/ 5438739 w 5441531"/>
              <a:gd name="connsiteY2" fmla="*/ 610213 h 6040704"/>
              <a:gd name="connsiteX3" fmla="*/ 5110030 w 5441531"/>
              <a:gd name="connsiteY3" fmla="*/ 611678 h 6040704"/>
              <a:gd name="connsiteX4" fmla="*/ 5117025 w 5441531"/>
              <a:gd name="connsiteY4" fmla="*/ 3471411 h 6040704"/>
              <a:gd name="connsiteX5" fmla="*/ 5436493 w 5441531"/>
              <a:gd name="connsiteY5" fmla="*/ 3481428 h 6040704"/>
              <a:gd name="connsiteX6" fmla="*/ 5441208 w 5441531"/>
              <a:gd name="connsiteY6" fmla="*/ 6040704 h 6040704"/>
              <a:gd name="connsiteX7" fmla="*/ 0 w 5441531"/>
              <a:gd name="connsiteY7" fmla="*/ 6040704 h 6040704"/>
              <a:gd name="connsiteX8" fmla="*/ 0 w 5441531"/>
              <a:gd name="connsiteY8" fmla="*/ 267 h 6040704"/>
              <a:gd name="connsiteX0" fmla="*/ 0 w 5460554"/>
              <a:gd name="connsiteY0" fmla="*/ 267 h 6040704"/>
              <a:gd name="connsiteX1" fmla="*/ 5441208 w 5460554"/>
              <a:gd name="connsiteY1" fmla="*/ 267 h 6040704"/>
              <a:gd name="connsiteX2" fmla="*/ 5438739 w 5460554"/>
              <a:gd name="connsiteY2" fmla="*/ 610213 h 6040704"/>
              <a:gd name="connsiteX3" fmla="*/ 5110030 w 5460554"/>
              <a:gd name="connsiteY3" fmla="*/ 611678 h 6040704"/>
              <a:gd name="connsiteX4" fmla="*/ 5123510 w 5460554"/>
              <a:gd name="connsiteY4" fmla="*/ 3481139 h 6040704"/>
              <a:gd name="connsiteX5" fmla="*/ 5436493 w 5460554"/>
              <a:gd name="connsiteY5" fmla="*/ 3481428 h 6040704"/>
              <a:gd name="connsiteX6" fmla="*/ 5441208 w 5460554"/>
              <a:gd name="connsiteY6" fmla="*/ 6040704 h 6040704"/>
              <a:gd name="connsiteX7" fmla="*/ 0 w 5460554"/>
              <a:gd name="connsiteY7" fmla="*/ 6040704 h 6040704"/>
              <a:gd name="connsiteX8" fmla="*/ 0 w 5460554"/>
              <a:gd name="connsiteY8" fmla="*/ 267 h 6040704"/>
              <a:gd name="connsiteX0" fmla="*/ 0 w 5461034"/>
              <a:gd name="connsiteY0" fmla="*/ 267 h 6040704"/>
              <a:gd name="connsiteX1" fmla="*/ 5441208 w 5461034"/>
              <a:gd name="connsiteY1" fmla="*/ 267 h 6040704"/>
              <a:gd name="connsiteX2" fmla="*/ 5438739 w 5461034"/>
              <a:gd name="connsiteY2" fmla="*/ 610213 h 6040704"/>
              <a:gd name="connsiteX3" fmla="*/ 5110030 w 5461034"/>
              <a:gd name="connsiteY3" fmla="*/ 611678 h 6040704"/>
              <a:gd name="connsiteX4" fmla="*/ 5117025 w 5461034"/>
              <a:gd name="connsiteY4" fmla="*/ 3484381 h 6040704"/>
              <a:gd name="connsiteX5" fmla="*/ 5436493 w 5461034"/>
              <a:gd name="connsiteY5" fmla="*/ 3481428 h 6040704"/>
              <a:gd name="connsiteX6" fmla="*/ 5441208 w 5461034"/>
              <a:gd name="connsiteY6" fmla="*/ 6040704 h 6040704"/>
              <a:gd name="connsiteX7" fmla="*/ 0 w 5461034"/>
              <a:gd name="connsiteY7" fmla="*/ 6040704 h 6040704"/>
              <a:gd name="connsiteX8" fmla="*/ 0 w 5461034"/>
              <a:gd name="connsiteY8" fmla="*/ 267 h 6040704"/>
              <a:gd name="connsiteX0" fmla="*/ 0 w 5441531"/>
              <a:gd name="connsiteY0" fmla="*/ 267 h 6040704"/>
              <a:gd name="connsiteX1" fmla="*/ 5441208 w 5441531"/>
              <a:gd name="connsiteY1" fmla="*/ 267 h 6040704"/>
              <a:gd name="connsiteX2" fmla="*/ 5438739 w 5441531"/>
              <a:gd name="connsiteY2" fmla="*/ 610213 h 6040704"/>
              <a:gd name="connsiteX3" fmla="*/ 5110030 w 5441531"/>
              <a:gd name="connsiteY3" fmla="*/ 611678 h 6040704"/>
              <a:gd name="connsiteX4" fmla="*/ 5117025 w 5441531"/>
              <a:gd name="connsiteY4" fmla="*/ 3484381 h 6040704"/>
              <a:gd name="connsiteX5" fmla="*/ 5436493 w 5441531"/>
              <a:gd name="connsiteY5" fmla="*/ 3481428 h 6040704"/>
              <a:gd name="connsiteX6" fmla="*/ 5441208 w 5441531"/>
              <a:gd name="connsiteY6" fmla="*/ 6040704 h 6040704"/>
              <a:gd name="connsiteX7" fmla="*/ 0 w 5441531"/>
              <a:gd name="connsiteY7" fmla="*/ 6040704 h 6040704"/>
              <a:gd name="connsiteX8" fmla="*/ 0 w 5441531"/>
              <a:gd name="connsiteY8" fmla="*/ 267 h 6040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41531" h="6040704">
                <a:moveTo>
                  <a:pt x="0" y="267"/>
                </a:moveTo>
                <a:lnTo>
                  <a:pt x="5441208" y="267"/>
                </a:lnTo>
                <a:cubicBezTo>
                  <a:pt x="5442992" y="-14807"/>
                  <a:pt x="5436730" y="613282"/>
                  <a:pt x="5438739" y="610213"/>
                </a:cubicBezTo>
                <a:cubicBezTo>
                  <a:pt x="5440748" y="607144"/>
                  <a:pt x="5218519" y="612270"/>
                  <a:pt x="5110030" y="611678"/>
                </a:cubicBezTo>
                <a:cubicBezTo>
                  <a:pt x="5110030" y="1142109"/>
                  <a:pt x="5116658" y="3494634"/>
                  <a:pt x="5117025" y="3484381"/>
                </a:cubicBezTo>
                <a:cubicBezTo>
                  <a:pt x="5114151" y="3487098"/>
                  <a:pt x="5440828" y="3483391"/>
                  <a:pt x="5436493" y="3481428"/>
                </a:cubicBezTo>
                <a:cubicBezTo>
                  <a:pt x="5432158" y="3479465"/>
                  <a:pt x="5438015" y="6039541"/>
                  <a:pt x="5441208" y="6040704"/>
                </a:cubicBezTo>
                <a:lnTo>
                  <a:pt x="0" y="6040704"/>
                </a:lnTo>
                <a:lnTo>
                  <a:pt x="0" y="267"/>
                </a:lnTo>
                <a:close/>
              </a:path>
            </a:pathLst>
          </a:cu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8C1FDE-F9EA-8B46-95E8-EF9393F0BA9B}"/>
              </a:ext>
            </a:extLst>
          </p:cNvPr>
          <p:cNvSpPr/>
          <p:nvPr userDrawn="1"/>
        </p:nvSpPr>
        <p:spPr>
          <a:xfrm>
            <a:off x="0" y="0"/>
            <a:ext cx="12192000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4BAB138-56B3-0BB3-69F2-8A204DBA287F}"/>
              </a:ext>
            </a:extLst>
          </p:cNvPr>
          <p:cNvSpPr/>
          <p:nvPr userDrawn="1"/>
        </p:nvSpPr>
        <p:spPr>
          <a:xfrm>
            <a:off x="12012000" y="0"/>
            <a:ext cx="179450" cy="6669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9CDD9E05-B216-6980-A39E-91D774C68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894464"/>
            <a:ext cx="4932655" cy="387798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LU" dirty="0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0DDCCE99-FEBE-223D-3365-4A7DDD9F6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493265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008BE7-94B1-4097-9E85-15ED0D986AEA}"/>
              </a:ext>
            </a:extLst>
          </p:cNvPr>
          <p:cNvSpPr/>
          <p:nvPr userDrawn="1"/>
        </p:nvSpPr>
        <p:spPr>
          <a:xfrm>
            <a:off x="-551" y="6366902"/>
            <a:ext cx="12192000" cy="501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CD7C520-B149-D86C-E39E-482660FBE082}"/>
              </a:ext>
            </a:extLst>
          </p:cNvPr>
          <p:cNvSpPr/>
          <p:nvPr userDrawn="1"/>
        </p:nvSpPr>
        <p:spPr>
          <a:xfrm>
            <a:off x="11687449" y="790704"/>
            <a:ext cx="504000" cy="28668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184F48BE-E90E-3416-6315-4ADCE3652A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12100" y="6499859"/>
            <a:ext cx="4091810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E9B5C0C4-19B5-1042-8662-FD2AF6A90FC7}" type="slidenum">
              <a:rPr lang="en-LU" smtClean="0"/>
              <a:pPr/>
              <a:t>‹#›</a:t>
            </a:fld>
            <a:endParaRPr lang="en-LU"/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325CDCD9-DFBB-6706-BBDA-0B37E97A9B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8090" y="6478636"/>
            <a:ext cx="2273300" cy="2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114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quote"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D9B1901-7BBF-24F2-97F0-D28A47F9FC64}"/>
              </a:ext>
            </a:extLst>
          </p:cNvPr>
          <p:cNvSpPr/>
          <p:nvPr userDrawn="1"/>
        </p:nvSpPr>
        <p:spPr>
          <a:xfrm>
            <a:off x="0" y="0"/>
            <a:ext cx="12192000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3C9EA1-A66C-E3DC-617B-4FD4D1596997}"/>
              </a:ext>
            </a:extLst>
          </p:cNvPr>
          <p:cNvSpPr/>
          <p:nvPr userDrawn="1"/>
        </p:nvSpPr>
        <p:spPr>
          <a:xfrm>
            <a:off x="12003910" y="0"/>
            <a:ext cx="180000" cy="6356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1CE485F0-0602-AE24-C6B7-51E541018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900000"/>
            <a:ext cx="4932655" cy="387798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LU" dirty="0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982C9A6-8532-1FD0-CC78-4F9C15F6A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493265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8A47606-329C-2D67-8FDD-E73E8431F350}"/>
              </a:ext>
            </a:extLst>
          </p:cNvPr>
          <p:cNvSpPr/>
          <p:nvPr userDrawn="1"/>
        </p:nvSpPr>
        <p:spPr>
          <a:xfrm>
            <a:off x="6696000" y="2741947"/>
            <a:ext cx="846327" cy="36262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D1E98D9-A842-C5D8-4759-726D5BA99281}"/>
              </a:ext>
            </a:extLst>
          </p:cNvPr>
          <p:cNvSpPr/>
          <p:nvPr userDrawn="1"/>
        </p:nvSpPr>
        <p:spPr>
          <a:xfrm>
            <a:off x="6696000" y="2741946"/>
            <a:ext cx="702327" cy="18012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104B6F2-C1A0-9FE2-F603-DD3E62F188E8}"/>
              </a:ext>
            </a:extLst>
          </p:cNvPr>
          <p:cNvSpPr/>
          <p:nvPr userDrawn="1"/>
        </p:nvSpPr>
        <p:spPr>
          <a:xfrm>
            <a:off x="6840000" y="180000"/>
            <a:ext cx="5154225" cy="6184236"/>
          </a:xfrm>
          <a:prstGeom prst="rect">
            <a:avLst/>
          </a:prstGeom>
          <a:solidFill>
            <a:srgbClr val="002E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 dirty="0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818283FF-734A-9053-DEA1-F7DBDC6BBDC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398327" y="900000"/>
            <a:ext cx="3421431" cy="88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92D182E-272C-DE3F-7F27-27688A23515C}"/>
              </a:ext>
            </a:extLst>
          </p:cNvPr>
          <p:cNvSpPr/>
          <p:nvPr userDrawn="1"/>
        </p:nvSpPr>
        <p:spPr>
          <a:xfrm>
            <a:off x="11701305" y="785448"/>
            <a:ext cx="504000" cy="28668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B645011-0660-7A19-0A2F-0FA6583C0BCE}"/>
              </a:ext>
            </a:extLst>
          </p:cNvPr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712E10D4-14CA-9994-3262-F334CA9790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12100" y="6499859"/>
            <a:ext cx="4091810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E9B5C0C4-19B5-1042-8662-FD2AF6A90FC7}" type="slidenum">
              <a:rPr lang="en-LU" smtClean="0"/>
              <a:pPr/>
              <a:t>‹#›</a:t>
            </a:fld>
            <a:endParaRPr lang="en-LU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4D93E69C-8A42-73E8-DAF5-046708E961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8090" y="6478636"/>
            <a:ext cx="2273300" cy="2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08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a table"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F6B74E8-066B-53B4-18A9-423F36627B4B}"/>
              </a:ext>
            </a:extLst>
          </p:cNvPr>
          <p:cNvSpPr/>
          <p:nvPr userDrawn="1"/>
        </p:nvSpPr>
        <p:spPr>
          <a:xfrm>
            <a:off x="0" y="0"/>
            <a:ext cx="12192000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41C020-4829-3A02-4857-7C3DED65ED9D}"/>
              </a:ext>
            </a:extLst>
          </p:cNvPr>
          <p:cNvSpPr/>
          <p:nvPr userDrawn="1"/>
        </p:nvSpPr>
        <p:spPr>
          <a:xfrm>
            <a:off x="12003910" y="0"/>
            <a:ext cx="180000" cy="6356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410CB9-1427-6721-0CEA-223E5AEEDA61}"/>
              </a:ext>
            </a:extLst>
          </p:cNvPr>
          <p:cNvSpPr/>
          <p:nvPr userDrawn="1"/>
        </p:nvSpPr>
        <p:spPr>
          <a:xfrm>
            <a:off x="6696000" y="2741947"/>
            <a:ext cx="445928" cy="36262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9A0CA5-23B4-2023-8615-3C2F5BF5F3CE}"/>
              </a:ext>
            </a:extLst>
          </p:cNvPr>
          <p:cNvSpPr/>
          <p:nvPr userDrawn="1"/>
        </p:nvSpPr>
        <p:spPr>
          <a:xfrm>
            <a:off x="6696000" y="2741946"/>
            <a:ext cx="551927" cy="18012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F654747-0A76-2724-00F2-761914404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900000"/>
            <a:ext cx="4932655" cy="387798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LU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9FE78B8D-956A-F86F-A562-5D8BC3307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493265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EEF04E3-CB8F-AD3A-655E-FEB6475BAFAC}"/>
              </a:ext>
            </a:extLst>
          </p:cNvPr>
          <p:cNvSpPr/>
          <p:nvPr userDrawn="1"/>
        </p:nvSpPr>
        <p:spPr>
          <a:xfrm>
            <a:off x="6840000" y="180000"/>
            <a:ext cx="5154225" cy="6184236"/>
          </a:xfrm>
          <a:prstGeom prst="rect">
            <a:avLst/>
          </a:prstGeom>
          <a:solidFill>
            <a:srgbClr val="002E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EB365D8-96B6-4AC2-54A6-A2D10B1ABA96}"/>
              </a:ext>
            </a:extLst>
          </p:cNvPr>
          <p:cNvSpPr/>
          <p:nvPr userDrawn="1"/>
        </p:nvSpPr>
        <p:spPr>
          <a:xfrm>
            <a:off x="11701305" y="785448"/>
            <a:ext cx="504000" cy="28668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22" name="Table Placeholder 21">
            <a:extLst>
              <a:ext uri="{FF2B5EF4-FFF2-40B4-BE49-F238E27FC236}">
                <a16:creationId xmlns:a16="http://schemas.microsoft.com/office/drawing/2014/main" id="{1943F991-711A-778B-C989-F16056EDE6CF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7200000" y="900113"/>
            <a:ext cx="4105275" cy="46688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4CDBD7F-DC6A-E1E8-3F67-83F77B996BC0}"/>
              </a:ext>
            </a:extLst>
          </p:cNvPr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28" name="Slide Number Placeholder 5">
            <a:extLst>
              <a:ext uri="{FF2B5EF4-FFF2-40B4-BE49-F238E27FC236}">
                <a16:creationId xmlns:a16="http://schemas.microsoft.com/office/drawing/2014/main" id="{E5C78258-E234-E594-8E9D-55D5F8A2D6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12100" y="6499859"/>
            <a:ext cx="4091810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E9B5C0C4-19B5-1042-8662-FD2AF6A90FC7}" type="slidenum">
              <a:rPr lang="en-LU" smtClean="0"/>
              <a:pPr/>
              <a:t>‹#›</a:t>
            </a:fld>
            <a:endParaRPr lang="en-LU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6BE8B08-7F61-4E0E-F8FB-8FB9CA1C55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8090" y="6478636"/>
            <a:ext cx="2273300" cy="2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73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a chart"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F6B74E8-066B-53B4-18A9-423F36627B4B}"/>
              </a:ext>
            </a:extLst>
          </p:cNvPr>
          <p:cNvSpPr/>
          <p:nvPr userDrawn="1"/>
        </p:nvSpPr>
        <p:spPr>
          <a:xfrm>
            <a:off x="0" y="0"/>
            <a:ext cx="12192000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41C020-4829-3A02-4857-7C3DED65ED9D}"/>
              </a:ext>
            </a:extLst>
          </p:cNvPr>
          <p:cNvSpPr/>
          <p:nvPr userDrawn="1"/>
        </p:nvSpPr>
        <p:spPr>
          <a:xfrm>
            <a:off x="12003910" y="0"/>
            <a:ext cx="180000" cy="6356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410CB9-1427-6721-0CEA-223E5AEEDA61}"/>
              </a:ext>
            </a:extLst>
          </p:cNvPr>
          <p:cNvSpPr/>
          <p:nvPr userDrawn="1"/>
        </p:nvSpPr>
        <p:spPr>
          <a:xfrm>
            <a:off x="6696000" y="2741947"/>
            <a:ext cx="445928" cy="36262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9A0CA5-23B4-2023-8615-3C2F5BF5F3CE}"/>
              </a:ext>
            </a:extLst>
          </p:cNvPr>
          <p:cNvSpPr/>
          <p:nvPr userDrawn="1"/>
        </p:nvSpPr>
        <p:spPr>
          <a:xfrm>
            <a:off x="6696000" y="2741946"/>
            <a:ext cx="551927" cy="18012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F654747-0A76-2724-00F2-761914404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900000"/>
            <a:ext cx="4932655" cy="387798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LU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9FE78B8D-956A-F86F-A562-5D8BC3307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493265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EEF04E3-CB8F-AD3A-655E-FEB6475BAFAC}"/>
              </a:ext>
            </a:extLst>
          </p:cNvPr>
          <p:cNvSpPr/>
          <p:nvPr userDrawn="1"/>
        </p:nvSpPr>
        <p:spPr>
          <a:xfrm>
            <a:off x="6840000" y="180000"/>
            <a:ext cx="5154225" cy="6184236"/>
          </a:xfrm>
          <a:prstGeom prst="rect">
            <a:avLst/>
          </a:prstGeom>
          <a:solidFill>
            <a:srgbClr val="002E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EB365D8-96B6-4AC2-54A6-A2D10B1ABA96}"/>
              </a:ext>
            </a:extLst>
          </p:cNvPr>
          <p:cNvSpPr/>
          <p:nvPr userDrawn="1"/>
        </p:nvSpPr>
        <p:spPr>
          <a:xfrm>
            <a:off x="11701305" y="785448"/>
            <a:ext cx="504000" cy="28668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4CDBD7F-DC6A-E1E8-3F67-83F77B996BC0}"/>
              </a:ext>
            </a:extLst>
          </p:cNvPr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28" name="Slide Number Placeholder 5">
            <a:extLst>
              <a:ext uri="{FF2B5EF4-FFF2-40B4-BE49-F238E27FC236}">
                <a16:creationId xmlns:a16="http://schemas.microsoft.com/office/drawing/2014/main" id="{E5C78258-E234-E594-8E9D-55D5F8A2D6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12100" y="6499859"/>
            <a:ext cx="4091810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E9B5C0C4-19B5-1042-8662-FD2AF6A90FC7}" type="slidenum">
              <a:rPr lang="en-LU" smtClean="0"/>
              <a:pPr/>
              <a:t>‹#›</a:t>
            </a:fld>
            <a:endParaRPr lang="en-LU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6BE8B08-7F61-4E0E-F8FB-8FB9CA1C55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8090" y="6478636"/>
            <a:ext cx="2273300" cy="203200"/>
          </a:xfrm>
          <a:prstGeom prst="rect">
            <a:avLst/>
          </a:prstGeom>
        </p:spPr>
      </p:pic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C0CCA740-BC60-3B78-FA94-62F0C487A83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7375421" y="785813"/>
            <a:ext cx="3732212" cy="4552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155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ark background">
    <p:bg>
      <p:bgPr>
        <a:solidFill>
          <a:srgbClr val="002E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B73D596-3C17-6CD0-6C91-AB73F980743D}"/>
              </a:ext>
            </a:extLst>
          </p:cNvPr>
          <p:cNvSpPr/>
          <p:nvPr userDrawn="1"/>
        </p:nvSpPr>
        <p:spPr>
          <a:xfrm>
            <a:off x="0" y="0"/>
            <a:ext cx="12192000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B012F5-71BF-A7E4-D830-8B2F6274ECDF}"/>
              </a:ext>
            </a:extLst>
          </p:cNvPr>
          <p:cNvSpPr/>
          <p:nvPr userDrawn="1"/>
        </p:nvSpPr>
        <p:spPr>
          <a:xfrm>
            <a:off x="12003910" y="0"/>
            <a:ext cx="180000" cy="6356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AB3D1C-D937-CD8D-A2AD-D97A759C7A0A}"/>
              </a:ext>
            </a:extLst>
          </p:cNvPr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634469C-839C-0698-8A16-ED3BE7365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900000"/>
            <a:ext cx="4932655" cy="387798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>
              <a:defRPr sz="2800" b="1" i="0">
                <a:solidFill>
                  <a:schemeClr val="tx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LU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8D46BEB-3075-6C1A-63EB-5927B1BA3A7D}"/>
              </a:ext>
            </a:extLst>
          </p:cNvPr>
          <p:cNvSpPr/>
          <p:nvPr userDrawn="1"/>
        </p:nvSpPr>
        <p:spPr>
          <a:xfrm>
            <a:off x="11701305" y="785448"/>
            <a:ext cx="504000" cy="28668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81CB0323-F989-C2D0-B51B-693D469B0D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0725" y="1802774"/>
            <a:ext cx="9023350" cy="95923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 marL="685800" indent="-228600">
              <a:buClr>
                <a:schemeClr val="tx1">
                  <a:lumMod val="40000"/>
                  <a:lumOff val="60000"/>
                </a:schemeClr>
              </a:buClr>
              <a:buSzPct val="100000"/>
              <a:buFont typeface="System Font Regular"/>
              <a:buChar char="-"/>
              <a:defRPr sz="2000">
                <a:solidFill>
                  <a:schemeClr val="bg1"/>
                </a:solidFill>
              </a:defRPr>
            </a:lvl2pPr>
            <a:lvl3pPr marL="1257300" indent="-342900">
              <a:buClr>
                <a:schemeClr val="accent2">
                  <a:lumMod val="40000"/>
                  <a:lumOff val="60000"/>
                </a:schemeClr>
              </a:buClr>
              <a:buFont typeface="System Font Regular"/>
              <a:buChar char="-"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EAED15C-F40B-E9C8-6426-449B8E119E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12100" y="6499859"/>
            <a:ext cx="4091810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E9B5C0C4-19B5-1042-8662-FD2AF6A90FC7}" type="slidenum">
              <a:rPr lang="en-LU" smtClean="0"/>
              <a:pPr/>
              <a:t>‹#›</a:t>
            </a:fld>
            <a:endParaRPr lang="en-LU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A7793742-E877-E96F-0759-12CDED454F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8090" y="6478636"/>
            <a:ext cx="2273300" cy="2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00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7E7DAF-3DFF-986C-8C2C-29FC173B16EA}"/>
              </a:ext>
            </a:extLst>
          </p:cNvPr>
          <p:cNvSpPr/>
          <p:nvPr userDrawn="1"/>
        </p:nvSpPr>
        <p:spPr>
          <a:xfrm>
            <a:off x="-3309" y="504000"/>
            <a:ext cx="11357110" cy="5852351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B8E90C-6F7F-CA61-185D-FB23C8759D57}"/>
              </a:ext>
            </a:extLst>
          </p:cNvPr>
          <p:cNvSpPr/>
          <p:nvPr userDrawn="1"/>
        </p:nvSpPr>
        <p:spPr>
          <a:xfrm>
            <a:off x="1" y="1"/>
            <a:ext cx="5615352" cy="5852352"/>
          </a:xfrm>
          <a:prstGeom prst="rect">
            <a:avLst/>
          </a:prstGeom>
          <a:solidFill>
            <a:srgbClr val="002E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48192BC-60FA-385F-984F-EFAB73DCA463}"/>
              </a:ext>
            </a:extLst>
          </p:cNvPr>
          <p:cNvSpPr/>
          <p:nvPr userDrawn="1"/>
        </p:nvSpPr>
        <p:spPr>
          <a:xfrm>
            <a:off x="-3309" y="1082565"/>
            <a:ext cx="11357109" cy="40533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FE8821B-4B5A-D3B5-3136-1F569211EC8C}"/>
              </a:ext>
            </a:extLst>
          </p:cNvPr>
          <p:cNvSpPr txBox="1">
            <a:spLocks/>
          </p:cNvSpPr>
          <p:nvPr userDrawn="1"/>
        </p:nvSpPr>
        <p:spPr>
          <a:xfrm>
            <a:off x="720000" y="2520000"/>
            <a:ext cx="9000000" cy="553998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CLICK TO EDIT MASTER TITLE STYLE</a:t>
            </a:r>
            <a:endParaRPr lang="en-LU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CF9D7C3-6545-AD38-F0A7-FADEC34D66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000" y="350650"/>
            <a:ext cx="5452257" cy="540000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F358B1CF-DC6F-67AD-CA9D-23B9F689503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0000" y="2520000"/>
            <a:ext cx="9000000" cy="553998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LU" dirty="0"/>
          </a:p>
        </p:txBody>
      </p:sp>
      <p:sp>
        <p:nvSpPr>
          <p:cNvPr id="14" name="Text Placeholder 22">
            <a:extLst>
              <a:ext uri="{FF2B5EF4-FFF2-40B4-BE49-F238E27FC236}">
                <a16:creationId xmlns:a16="http://schemas.microsoft.com/office/drawing/2014/main" id="{7EF742BB-BBA3-0A71-7A79-1C09D271FA0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3470800"/>
            <a:ext cx="5615348" cy="13652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GB" sz="1600" b="0" i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en-GB" dirty="0">
                <a:effectLst/>
                <a:latin typeface="Calibri" panose="020F0502020204030204" pitchFamily="34" charset="0"/>
              </a:rPr>
              <a:t>FRA – EUROPEAN UNION AGENCY FOR FUNDAMENTAL RIGHTS</a:t>
            </a:r>
          </a:p>
          <a:p>
            <a:r>
              <a:rPr lang="en-GB" dirty="0" err="1">
                <a:effectLst/>
                <a:latin typeface="Calibri" panose="020F0502020204030204" pitchFamily="34" charset="0"/>
              </a:rPr>
              <a:t>Schwarzenbergplatz</a:t>
            </a:r>
            <a:r>
              <a:rPr lang="en-GB" dirty="0">
                <a:effectLst/>
                <a:latin typeface="Calibri" panose="020F0502020204030204" pitchFamily="34" charset="0"/>
              </a:rPr>
              <a:t> 11 – 1040 Vienna – Austria</a:t>
            </a:r>
          </a:p>
          <a:p>
            <a:r>
              <a:rPr lang="en-GB" dirty="0">
                <a:effectLst/>
                <a:latin typeface="Calibri" panose="020F0502020204030204" pitchFamily="34" charset="0"/>
              </a:rPr>
              <a:t>T +43 158030-0 – F +43 158030-699 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DA4B59-84DB-55D6-A58A-54A8DF50D211}"/>
              </a:ext>
            </a:extLst>
          </p:cNvPr>
          <p:cNvSpPr txBox="1"/>
          <p:nvPr userDrawn="1"/>
        </p:nvSpPr>
        <p:spPr>
          <a:xfrm>
            <a:off x="6799501" y="3403600"/>
            <a:ext cx="5016500" cy="9360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 err="1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</a:rPr>
              <a:t>facebook.com</a:t>
            </a:r>
            <a:r>
              <a:rPr lang="en-GB" sz="140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</a:rPr>
              <a:t>/</a:t>
            </a:r>
            <a:r>
              <a:rPr lang="en-GB" sz="1400" dirty="0" err="1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</a:rPr>
              <a:t>fundamentalrights</a:t>
            </a:r>
            <a:endParaRPr lang="en-GB" sz="1400" dirty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400" dirty="0" err="1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</a:rPr>
              <a:t>twitter.com</a:t>
            </a:r>
            <a:r>
              <a:rPr lang="en-GB" sz="140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</a:rPr>
              <a:t>/</a:t>
            </a:r>
            <a:r>
              <a:rPr lang="en-GB" sz="1400" dirty="0" err="1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</a:rPr>
              <a:t>EURightsAgency</a:t>
            </a:r>
            <a:endParaRPr lang="en-GB" sz="1400" dirty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400" dirty="0" err="1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</a:rPr>
              <a:t>linkedin.com</a:t>
            </a:r>
            <a:r>
              <a:rPr lang="en-GB" sz="140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</a:rPr>
              <a:t>/company/</a:t>
            </a:r>
            <a:r>
              <a:rPr lang="en-GB" sz="1400" dirty="0" err="1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</a:rPr>
              <a:t>eu</a:t>
            </a:r>
            <a:r>
              <a:rPr lang="en-GB" sz="140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</a:rPr>
              <a:t>-fundamental-rights-agency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F5B9686-87E8-E158-CDB5-550C0C3837E8}"/>
              </a:ext>
            </a:extLst>
          </p:cNvPr>
          <p:cNvSpPr txBox="1"/>
          <p:nvPr userDrawn="1"/>
        </p:nvSpPr>
        <p:spPr>
          <a:xfrm>
            <a:off x="720000" y="5289229"/>
            <a:ext cx="489535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 err="1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</a:rPr>
              <a:t>fra.europa.eu</a:t>
            </a:r>
            <a:r>
              <a:rPr lang="en-GB" sz="20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endParaRPr lang="en-GB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71E5FAE-5BFA-1288-AD0B-2A7130EF9634}"/>
              </a:ext>
            </a:extLst>
          </p:cNvPr>
          <p:cNvCxnSpPr>
            <a:cxnSpLocks/>
          </p:cNvCxnSpPr>
          <p:nvPr userDrawn="1"/>
        </p:nvCxnSpPr>
        <p:spPr>
          <a:xfrm>
            <a:off x="6474982" y="3481251"/>
            <a:ext cx="0" cy="82783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con2">
            <a:extLst>
              <a:ext uri="{FF2B5EF4-FFF2-40B4-BE49-F238E27FC236}">
                <a16:creationId xmlns:a16="http://schemas.microsoft.com/office/drawing/2014/main" id="{3A574061-917B-E4DF-BFAD-B5DBC32E575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609321" y="3876147"/>
            <a:ext cx="125984" cy="103632"/>
          </a:xfrm>
          <a:prstGeom prst="rect">
            <a:avLst/>
          </a:prstGeom>
        </p:spPr>
      </p:pic>
      <p:pic>
        <p:nvPicPr>
          <p:cNvPr id="20" name="Icon3">
            <a:extLst>
              <a:ext uri="{FF2B5EF4-FFF2-40B4-BE49-F238E27FC236}">
                <a16:creationId xmlns:a16="http://schemas.microsoft.com/office/drawing/2014/main" id="{F432A16D-C6D3-F04C-1E59-713A0460072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6609993" y="4187494"/>
            <a:ext cx="116459" cy="114681"/>
          </a:xfrm>
          <a:prstGeom prst="rect">
            <a:avLst/>
          </a:prstGeom>
        </p:spPr>
      </p:pic>
      <p:pic>
        <p:nvPicPr>
          <p:cNvPr id="21" name="Icon1">
            <a:extLst>
              <a:ext uri="{FF2B5EF4-FFF2-40B4-BE49-F238E27FC236}">
                <a16:creationId xmlns:a16="http://schemas.microsoft.com/office/drawing/2014/main" id="{136909DB-FAFF-FDDC-D4DC-93D9F64872F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606273" y="3536469"/>
            <a:ext cx="129032" cy="129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51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503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4" r:id="rId6"/>
    <p:sldLayoutId id="2147483657" r:id="rId7"/>
    <p:sldLayoutId id="2147483655" r:id="rId8"/>
    <p:sldLayoutId id="2147483656" r:id="rId9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40D20-2AF0-A745-B62B-5E718D931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288735"/>
            <a:ext cx="9000000" cy="1463718"/>
          </a:xfrm>
        </p:spPr>
        <p:txBody>
          <a:bodyPr/>
          <a:lstStyle/>
          <a:p>
            <a:r>
              <a:rPr lang="en-GB" sz="4000" dirty="0"/>
              <a:t>Drivers and barriers of deinstitutionalisation for persons with disabilities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C445A3F-5046-8C4A-AD67-A72B1BC3B3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3303095"/>
            <a:ext cx="9623213" cy="1604906"/>
          </a:xfrm>
        </p:spPr>
        <p:txBody>
          <a:bodyPr/>
          <a:lstStyle/>
          <a:p>
            <a:r>
              <a:rPr lang="en-GB" b="1" dirty="0"/>
              <a:t>Equinet workshop ‘How can Equality Bodies support deinstitutionalization from a multi-ground perspective?’</a:t>
            </a:r>
          </a:p>
          <a:p>
            <a:endParaRPr lang="en-GB" b="1" dirty="0"/>
          </a:p>
          <a:p>
            <a:r>
              <a:rPr lang="en-GB" b="1" dirty="0"/>
              <a:t>Nevena Peneva</a:t>
            </a:r>
          </a:p>
          <a:p>
            <a:r>
              <a:rPr lang="en-GB" b="1" dirty="0"/>
              <a:t>Brussels, 16 November 2023</a:t>
            </a:r>
          </a:p>
        </p:txBody>
      </p:sp>
    </p:spTree>
    <p:extLst>
      <p:ext uri="{BB962C8B-B14F-4D97-AF65-F5344CB8AC3E}">
        <p14:creationId xmlns:p14="http://schemas.microsoft.com/office/powerpoint/2010/main" val="3416233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CDD08-9B1A-D3C0-C43F-F0560B76A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52129"/>
            <a:ext cx="9000000" cy="387798"/>
          </a:xfrm>
        </p:spPr>
        <p:txBody>
          <a:bodyPr/>
          <a:lstStyle/>
          <a:p>
            <a:r>
              <a:rPr lang="en-GB" dirty="0"/>
              <a:t>Active cooperation </a:t>
            </a:r>
          </a:p>
        </p:txBody>
      </p:sp>
      <p:graphicFrame>
        <p:nvGraphicFramePr>
          <p:cNvPr id="4" name="Content Placeholder 3" descr="Drivers&#10; Pilot projects&#10; Staff (re-)training and recruitment&#10;Barriers&#10; Insufficient guidance from the national to the local level&#10; Insufficient preparation and information for persons with disabilities and their families&#10;">
            <a:extLst>
              <a:ext uri="{FF2B5EF4-FFF2-40B4-BE49-F238E27FC236}">
                <a16:creationId xmlns:a16="http://schemas.microsoft.com/office/drawing/2014/main" id="{AE9BD24B-7EAB-967C-A1BF-C253AC2B75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9562673"/>
              </p:ext>
            </p:extLst>
          </p:nvPr>
        </p:nvGraphicFramePr>
        <p:xfrm>
          <a:off x="1222807" y="1265311"/>
          <a:ext cx="8497193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4820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1C64-707D-353B-533F-981FC8A53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12202"/>
            <a:ext cx="9000000" cy="387798"/>
          </a:xfrm>
        </p:spPr>
        <p:txBody>
          <a:bodyPr/>
          <a:lstStyle/>
          <a:p>
            <a:r>
              <a:rPr lang="en-GB" dirty="0"/>
              <a:t>Practical organisation</a:t>
            </a:r>
            <a:endParaRPr lang="en-GB"/>
          </a:p>
        </p:txBody>
      </p:sp>
      <p:graphicFrame>
        <p:nvGraphicFramePr>
          <p:cNvPr id="4" name="Content Placeholder 3" descr="Drivers&#10; Individual support plans&#10; Developing independent living skills&#10;Barriers&#10; Lack of specialised support services in the community&#10; Inaccessible general services&#10; Inflexible rules and regulations on service provision&#10; Lack of employment opportunities&#10; Concerns about staff working conditions&#10;">
            <a:extLst>
              <a:ext uri="{FF2B5EF4-FFF2-40B4-BE49-F238E27FC236}">
                <a16:creationId xmlns:a16="http://schemas.microsoft.com/office/drawing/2014/main" id="{41D30D5B-1661-D1BF-C81D-0CBB990E30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5787806"/>
              </p:ext>
            </p:extLst>
          </p:nvPr>
        </p:nvGraphicFramePr>
        <p:xfrm>
          <a:off x="1272209" y="900000"/>
          <a:ext cx="8839200" cy="5620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85564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4CC8C-E727-EA59-CD77-733DF9D4C7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you!</a:t>
            </a:r>
          </a:p>
        </p:txBody>
      </p:sp>
      <p:sp>
        <p:nvSpPr>
          <p:cNvPr id="10" name="Text Placeholder 22">
            <a:extLst>
              <a:ext uri="{FF2B5EF4-FFF2-40B4-BE49-F238E27FC236}">
                <a16:creationId xmlns:a16="http://schemas.microsoft.com/office/drawing/2014/main" id="{A4A2F4F0-92C4-79BE-9029-9921E38BF3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/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GB" sz="1400" b="0" i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>
              <a:lnSpc>
                <a:spcPct val="100000"/>
              </a:lnSpc>
            </a:pPr>
            <a:r>
              <a:rPr lang="en-GB" dirty="0"/>
              <a:t>FRA – EUROPEAN UNION AGENCY FOR FUNDAMENTAL RIGHTS</a:t>
            </a:r>
          </a:p>
          <a:p>
            <a:r>
              <a:rPr lang="en-GB" dirty="0" err="1"/>
              <a:t>Schwarzenbergplatz</a:t>
            </a:r>
            <a:r>
              <a:rPr lang="en-GB" dirty="0"/>
              <a:t> 11 – 1040 Vienna – Austria</a:t>
            </a:r>
          </a:p>
          <a:p>
            <a:r>
              <a:rPr lang="en-GB" dirty="0"/>
              <a:t>T +43 158030-0 – F +43 158030-699 </a:t>
            </a:r>
          </a:p>
        </p:txBody>
      </p:sp>
    </p:spTree>
    <p:extLst>
      <p:ext uri="{BB962C8B-B14F-4D97-AF65-F5344CB8AC3E}">
        <p14:creationId xmlns:p14="http://schemas.microsoft.com/office/powerpoint/2010/main" val="4171599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7167E-DC78-D81B-38D8-12597C1D0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Three interrelated activities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8B500-1BB5-95F3-07D1-308E765FAE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0000" y="1505062"/>
            <a:ext cx="11155842" cy="5218865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</a:pPr>
            <a:r>
              <a:rPr lang="en-GB" sz="2400" dirty="0"/>
              <a:t>Taking stock (in 2014)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overview of types and characteristics of institutional and community-based services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background country data for each Member State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457200" indent="-457200" algn="l">
              <a:buFont typeface="+mj-lt"/>
              <a:buAutoNum type="arabicPeriod"/>
            </a:pPr>
            <a:r>
              <a:rPr lang="en-GB" sz="2400" dirty="0"/>
              <a:t>Identifying implementation gaps – human rights indicators (2015-2016)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Part I: commitments and structures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Part II: funding and budgeting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Part III: outcomes for persons with disabilities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457200" indent="-457200" algn="l">
              <a:buFont typeface="+mj-lt"/>
              <a:buAutoNum type="arabicPeriod"/>
            </a:pPr>
            <a:r>
              <a:rPr lang="en-GB" sz="2400" dirty="0"/>
              <a:t>Examining the situation on the ground (2017)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qualitative fieldwork in five EU Member States (Bulgaria, Finland, Ireland, Italy and Slovakia)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3375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94511-2F46-43B9-9CB3-391B79546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this research?</a:t>
            </a:r>
          </a:p>
        </p:txBody>
      </p:sp>
      <p:graphicFrame>
        <p:nvGraphicFramePr>
          <p:cNvPr id="4" name="Content Placeholder 1" descr="Diagram showing how POlicy and Research are interconnected and relate to one another">
            <a:extLst>
              <a:ext uri="{FF2B5EF4-FFF2-40B4-BE49-F238E27FC236}">
                <a16:creationId xmlns:a16="http://schemas.microsoft.com/office/drawing/2014/main" id="{3D4ADEAF-A6DC-CEA8-41D5-AAA323941E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7009395"/>
              </p:ext>
            </p:extLst>
          </p:nvPr>
        </p:nvGraphicFramePr>
        <p:xfrm>
          <a:off x="395288" y="1525312"/>
          <a:ext cx="4686041" cy="413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 descr="Bulgaria&#10;Finland&#10;Ireland&#10;Italy&#10;Slovakia&#10;">
            <a:extLst>
              <a:ext uri="{FF2B5EF4-FFF2-40B4-BE49-F238E27FC236}">
                <a16:creationId xmlns:a16="http://schemas.microsoft.com/office/drawing/2014/main" id="{866C935B-D400-3068-11C6-8B49713791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6182242"/>
              </p:ext>
            </p:extLst>
          </p:nvPr>
        </p:nvGraphicFramePr>
        <p:xfrm>
          <a:off x="6348671" y="1277481"/>
          <a:ext cx="4032447" cy="4680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771717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D3DD1-F470-7E37-16DA-BBC4A0445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28938"/>
            <a:ext cx="9000000" cy="387798"/>
          </a:xfrm>
        </p:spPr>
        <p:txBody>
          <a:bodyPr/>
          <a:lstStyle/>
          <a:p>
            <a:r>
              <a:rPr lang="en-GB" dirty="0"/>
              <a:t>Who did we spoke to?</a:t>
            </a:r>
          </a:p>
        </p:txBody>
      </p:sp>
      <p:graphicFrame>
        <p:nvGraphicFramePr>
          <p:cNvPr id="5" name="Content Placeholder 3" descr="Commitment&#10;A change in attitudes towards persons with disabilities&#10;Active cooperation between the people involved&#10;Practical organisation&#10;Availability of guidance&#10;">
            <a:extLst>
              <a:ext uri="{FF2B5EF4-FFF2-40B4-BE49-F238E27FC236}">
                <a16:creationId xmlns:a16="http://schemas.microsoft.com/office/drawing/2014/main" id="{B2329551-0AA7-9EF2-D583-C0BA88790F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6139206"/>
              </p:ext>
            </p:extLst>
          </p:nvPr>
        </p:nvGraphicFramePr>
        <p:xfrm>
          <a:off x="1097280" y="-132080"/>
          <a:ext cx="9845040" cy="6599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76274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399B4-8A91-6D9A-0D0F-ADC32247C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did we find?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D2836-66AC-0110-C442-AFE5D5BEE1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0000" y="1523374"/>
            <a:ext cx="10340975" cy="4166269"/>
          </a:xfrm>
        </p:spPr>
        <p:txBody>
          <a:bodyPr/>
          <a:lstStyle/>
          <a:p>
            <a:r>
              <a:rPr lang="en-GB" sz="2400" b="1" dirty="0"/>
              <a:t>Drivers</a:t>
            </a:r>
            <a:r>
              <a:rPr lang="en-GB" sz="2400" dirty="0"/>
              <a:t> and </a:t>
            </a:r>
            <a:r>
              <a:rPr lang="en-GB" sz="2400" b="1" dirty="0"/>
              <a:t>barriers</a:t>
            </a:r>
            <a:r>
              <a:rPr lang="en-GB" sz="2400" dirty="0"/>
              <a:t> are </a:t>
            </a:r>
            <a:r>
              <a:rPr lang="en-GB" sz="2400" b="1" dirty="0"/>
              <a:t>similar</a:t>
            </a:r>
            <a:r>
              <a:rPr lang="en-GB" sz="2400" dirty="0"/>
              <a:t> across the five countries</a:t>
            </a:r>
          </a:p>
          <a:p>
            <a:endParaRPr lang="en-GB" sz="2400" dirty="0"/>
          </a:p>
          <a:p>
            <a:r>
              <a:rPr lang="en-GB" sz="2400" dirty="0"/>
              <a:t>Deinstitutionalisation has an overwhelmingly </a:t>
            </a:r>
            <a:r>
              <a:rPr lang="en-GB" sz="2400" b="1" dirty="0"/>
              <a:t>positive impact </a:t>
            </a:r>
            <a:r>
              <a:rPr lang="en-GB" sz="2400" dirty="0"/>
              <a:t>on persons with disabilities</a:t>
            </a:r>
          </a:p>
          <a:p>
            <a:endParaRPr lang="en-GB" sz="2400" dirty="0"/>
          </a:p>
          <a:p>
            <a:r>
              <a:rPr lang="en-GB" sz="2400" dirty="0"/>
              <a:t>Meaningful deinstitutionalisation requires both a </a:t>
            </a:r>
            <a:r>
              <a:rPr lang="en-GB" sz="2400" b="1" dirty="0"/>
              <a:t>physical</a:t>
            </a:r>
            <a:r>
              <a:rPr lang="en-GB" sz="2400" dirty="0"/>
              <a:t> and a </a:t>
            </a:r>
            <a:r>
              <a:rPr lang="en-GB" sz="2400" b="1" dirty="0"/>
              <a:t>cultural transformation</a:t>
            </a:r>
          </a:p>
          <a:p>
            <a:endParaRPr lang="en-GB" sz="2400" dirty="0"/>
          </a:p>
          <a:p>
            <a:r>
              <a:rPr lang="en-GB" sz="2400" dirty="0"/>
              <a:t>Some actors </a:t>
            </a:r>
            <a:r>
              <a:rPr lang="en-GB" sz="2400" b="1" dirty="0"/>
              <a:t>do not support </a:t>
            </a:r>
            <a:r>
              <a:rPr lang="en-GB" sz="2400" dirty="0"/>
              <a:t>deinstitutionalisation for all persons with disabilities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481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EB388-53FA-5B60-BF64-83C95043A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512201"/>
            <a:ext cx="10054017" cy="775597"/>
          </a:xfrm>
        </p:spPr>
        <p:txBody>
          <a:bodyPr/>
          <a:lstStyle/>
          <a:p>
            <a:r>
              <a:rPr lang="en-GB" dirty="0"/>
              <a:t>Five essential features of successful </a:t>
            </a:r>
            <a:r>
              <a:rPr lang="en-BE" dirty="0"/>
              <a:t>Deinstitutionalisation (DI)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03BC61-D35E-FD30-F611-BAAF56E7E4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3" descr="Commitment&#10;A change in attitudes towards persons with disabilities&#10;Active cooperation between the people involved&#10;Practical organisation&#10;Availability of guidance&#10;">
            <a:extLst>
              <a:ext uri="{FF2B5EF4-FFF2-40B4-BE49-F238E27FC236}">
                <a16:creationId xmlns:a16="http://schemas.microsoft.com/office/drawing/2014/main" id="{CB22EC6C-F9D2-00FC-7CBB-B15BD548C2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0688166"/>
              </p:ext>
            </p:extLst>
          </p:nvPr>
        </p:nvGraphicFramePr>
        <p:xfrm>
          <a:off x="720724" y="1457740"/>
          <a:ext cx="10053293" cy="4668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75051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3FFD9-7AD3-72EA-DDE2-7ED88D2F7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06101"/>
            <a:ext cx="9000000" cy="387798"/>
          </a:xfrm>
        </p:spPr>
        <p:txBody>
          <a:bodyPr/>
          <a:lstStyle/>
          <a:p>
            <a:r>
              <a:rPr lang="en-GB" dirty="0"/>
              <a:t>Commitment to deinstitutionalisation</a:t>
            </a:r>
          </a:p>
        </p:txBody>
      </p:sp>
      <p:graphicFrame>
        <p:nvGraphicFramePr>
          <p:cNvPr id="7" name="Content Placeholder 3" descr="Drivers&#10; National and local commitment to DI&#10; External pressure&#10; Persons with disabilities demanding DI&#10;Barriers&#10; Insufficient, difficult to access or poorly assigned funding&#10; Vested interests&#10; Deprivation of legal capacity&#10;">
            <a:extLst>
              <a:ext uri="{FF2B5EF4-FFF2-40B4-BE49-F238E27FC236}">
                <a16:creationId xmlns:a16="http://schemas.microsoft.com/office/drawing/2014/main" id="{D8BD0CEA-CF2B-B21D-01FF-0F2A4E5915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3984123"/>
              </p:ext>
            </p:extLst>
          </p:nvPr>
        </p:nvGraphicFramePr>
        <p:xfrm>
          <a:off x="1431234" y="1164906"/>
          <a:ext cx="8640000" cy="50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44122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3F0B0-5BAA-3B39-11A1-590A641F4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12202"/>
            <a:ext cx="9000000" cy="387798"/>
          </a:xfrm>
        </p:spPr>
        <p:txBody>
          <a:bodyPr/>
          <a:lstStyle/>
          <a:p>
            <a:r>
              <a:rPr lang="en-GB" dirty="0"/>
              <a:t>A change in attitudes</a:t>
            </a:r>
          </a:p>
        </p:txBody>
      </p:sp>
      <p:graphicFrame>
        <p:nvGraphicFramePr>
          <p:cNvPr id="4" name="Content Placeholder 3" descr="Drivers&#10; Change in public attitudes towards persons with disabilities&#10; Changes in staff attitudes towards persons with disabilities&#10; Individual stories and media action to redefine perceptions&#10;Barriers&#10; Institutional models of ‘care’ persist&#10; Learned dependence of persons with disabilities&#10; Family resistance to deinstitutionalisation&#10;">
            <a:extLst>
              <a:ext uri="{FF2B5EF4-FFF2-40B4-BE49-F238E27FC236}">
                <a16:creationId xmlns:a16="http://schemas.microsoft.com/office/drawing/2014/main" id="{A2CED80F-2569-07BC-2EB6-228086F364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6445686"/>
              </p:ext>
            </p:extLst>
          </p:nvPr>
        </p:nvGraphicFramePr>
        <p:xfrm>
          <a:off x="1417711" y="1263631"/>
          <a:ext cx="8640943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19774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74C7C-60BB-BF2D-881E-915CD0899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06101"/>
            <a:ext cx="9000000" cy="387798"/>
          </a:xfrm>
        </p:spPr>
        <p:txBody>
          <a:bodyPr/>
          <a:lstStyle/>
          <a:p>
            <a:r>
              <a:rPr lang="en-GB" dirty="0"/>
              <a:t>Availability </a:t>
            </a:r>
            <a:r>
              <a:rPr lang="en-GB"/>
              <a:t>of guidance </a:t>
            </a:r>
            <a:endParaRPr lang="en-GB" dirty="0"/>
          </a:p>
        </p:txBody>
      </p:sp>
      <p:graphicFrame>
        <p:nvGraphicFramePr>
          <p:cNvPr id="4" name="Content Placeholder 3" descr="Drivers&#10; Pilot projects&#10; Staff (re-)training and recruitment&#10;Barriers&#10; Insufficient guidance from the national to the local level&#10; Insufficient preparation and information for persons with disabilities and their families&#10;">
            <a:extLst>
              <a:ext uri="{FF2B5EF4-FFF2-40B4-BE49-F238E27FC236}">
                <a16:creationId xmlns:a16="http://schemas.microsoft.com/office/drawing/2014/main" id="{1607C842-1702-0D15-9BEC-ED24C08C8E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179781"/>
              </p:ext>
            </p:extLst>
          </p:nvPr>
        </p:nvGraphicFramePr>
        <p:xfrm>
          <a:off x="1366575" y="1118713"/>
          <a:ext cx="8353425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565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RA">
      <a:dk1>
        <a:srgbClr val="3F5193"/>
      </a:dk1>
      <a:lt1>
        <a:srgbClr val="FFFFFF"/>
      </a:lt1>
      <a:dk2>
        <a:srgbClr val="9AA3B8"/>
      </a:dk2>
      <a:lt2>
        <a:srgbClr val="E7E6E6"/>
      </a:lt2>
      <a:accent1>
        <a:srgbClr val="3F5193"/>
      </a:accent1>
      <a:accent2>
        <a:srgbClr val="FFE300"/>
      </a:accent2>
      <a:accent3>
        <a:srgbClr val="DD0628"/>
      </a:accent3>
      <a:accent4>
        <a:srgbClr val="F28D53"/>
      </a:accent4>
      <a:accent5>
        <a:srgbClr val="3F2682"/>
      </a:accent5>
      <a:accent6>
        <a:srgbClr val="3890B7"/>
      </a:accent6>
      <a:hlink>
        <a:srgbClr val="FFE400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2_PP_16x9_CALIBRI" id="{A76A5F78-5177-42DF-8C47-EC455817D047}" vid="{F84726C5-7266-4712-99E6-E3756B57BA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fbf4851-1fe8-4378-a6d9-5967d98f316b">
      <UserInfo>
        <DisplayName>LEONARDO Marialetizia (FRA)</DisplayName>
        <AccountId>72</AccountId>
        <AccountType/>
      </UserInfo>
      <UserInfo>
        <DisplayName>LATCHEVA Rossalina (FRA)</DisplayName>
        <AccountId>13</AccountId>
        <AccountType/>
      </UserInfo>
    </SharedWithUsers>
    <TaxCatchAll xmlns="1fbf4851-1fe8-4378-a6d9-5967d98f316b" xsi:nil="true"/>
    <lcf76f155ced4ddcb4097134ff3c332f xmlns="5dcaf206-b009-4658-99e1-4d638e44d8f5">
      <Terms xmlns="http://schemas.microsoft.com/office/infopath/2007/PartnerControls"/>
    </lcf76f155ced4ddcb4097134ff3c332f>
    <URL xmlns="5dcaf206-b009-4658-99e1-4d638e44d8f5">
      <Url xsi:nil="true"/>
      <Description xsi:nil="true"/>
    </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820D3E3E695243A18602BCD7DE657A" ma:contentTypeVersion="18" ma:contentTypeDescription="Create a new document." ma:contentTypeScope="" ma:versionID="a25d37ae86036ffa06e2e42208f044e0">
  <xsd:schema xmlns:xsd="http://www.w3.org/2001/XMLSchema" xmlns:xs="http://www.w3.org/2001/XMLSchema" xmlns:p="http://schemas.microsoft.com/office/2006/metadata/properties" xmlns:ns2="5dcaf206-b009-4658-99e1-4d638e44d8f5" xmlns:ns3="1fbf4851-1fe8-4378-a6d9-5967d98f316b" targetNamespace="http://schemas.microsoft.com/office/2006/metadata/properties" ma:root="true" ma:fieldsID="b113733a145fe07f04dc91c883af78a5" ns2:_="" ns3:_="">
    <xsd:import namespace="5dcaf206-b009-4658-99e1-4d638e44d8f5"/>
    <xsd:import namespace="1fbf4851-1fe8-4378-a6d9-5967d98f31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URL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caf206-b009-4658-99e1-4d638e44d8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URL" ma:index="20" nillable="true" ma:displayName="URL" ma:format="Hyperlink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591b2610-8ca3-4954-baf1-f497d7f4fe9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bf4851-1fe8-4378-a6d9-5967d98f316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1a178bd2-4b36-41f2-9a25-ef564fee8ee7}" ma:internalName="TaxCatchAll" ma:showField="CatchAllData" ma:web="1fbf4851-1fe8-4378-a6d9-5967d98f31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5BA051-0A67-4DB3-98E1-DF074E355B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BF9C92-DED4-438F-A575-F8DD085F81A1}">
  <ds:schemaRefs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823ff859-06f1-497c-bc60-34453f1f2e79"/>
    <ds:schemaRef ds:uri="20ea5aa8-d54d-48cf-888d-8920ad15890b"/>
    <ds:schemaRef ds:uri="http://schemas.microsoft.com/office/2006/metadata/properties"/>
    <ds:schemaRef ds:uri="http://www.w3.org/XML/1998/namespace"/>
    <ds:schemaRef ds:uri="1fbf4851-1fe8-4378-a6d9-5967d98f316b"/>
    <ds:schemaRef ds:uri="5dcaf206-b009-4658-99e1-4d638e44d8f5"/>
  </ds:schemaRefs>
</ds:datastoreItem>
</file>

<file path=customXml/itemProps3.xml><?xml version="1.0" encoding="utf-8"?>
<ds:datastoreItem xmlns:ds="http://schemas.openxmlformats.org/officeDocument/2006/customXml" ds:itemID="{69270FA9-66B3-4A30-A7DE-152B62BA75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caf206-b009-4658-99e1-4d638e44d8f5"/>
    <ds:schemaRef ds:uri="1fbf4851-1fe8-4378-a6d9-5967d98f31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2022_PP_16x9_CALIBRI</Template>
  <TotalTime>0</TotalTime>
  <Words>466</Words>
  <Application>Microsoft Office PowerPoint</Application>
  <PresentationFormat>Widescreen</PresentationFormat>
  <Paragraphs>107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System Font Regular</vt:lpstr>
      <vt:lpstr>Office Theme</vt:lpstr>
      <vt:lpstr>Drivers and barriers of deinstitutionalisation for persons with disabilities</vt:lpstr>
      <vt:lpstr>Three interrelated activities</vt:lpstr>
      <vt:lpstr>Why this research?</vt:lpstr>
      <vt:lpstr>Who did we spoke to?</vt:lpstr>
      <vt:lpstr>What did we find? </vt:lpstr>
      <vt:lpstr>Five essential features of successful Deinstitutionalisation (DI)</vt:lpstr>
      <vt:lpstr>Commitment to deinstitutionalisation</vt:lpstr>
      <vt:lpstr>A change in attitudes</vt:lpstr>
      <vt:lpstr>Availability of guidance </vt:lpstr>
      <vt:lpstr>Active cooperation </vt:lpstr>
      <vt:lpstr>Practical organisation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FOR FRA POWERPOINT PRESENTATION</dc:title>
  <dc:creator>FRA</dc:creator>
  <cp:lastModifiedBy>Jone Elizondo Urrestarazu</cp:lastModifiedBy>
  <cp:revision>7</cp:revision>
  <dcterms:created xsi:type="dcterms:W3CDTF">2022-09-20T15:03:50Z</dcterms:created>
  <dcterms:modified xsi:type="dcterms:W3CDTF">2023-11-13T16:05:11Z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roup 2nd">
    <vt:lpwstr/>
  </property>
  <property fmtid="{D5CDD505-2E9C-101B-9397-08002B2CF9AE}" pid="3" name="Content Language">
    <vt:lpwstr/>
  </property>
  <property fmtid="{D5CDD505-2E9C-101B-9397-08002B2CF9AE}" pid="4" name="Order">
    <vt:r8>39600</vt:r8>
  </property>
  <property fmtid="{D5CDD505-2E9C-101B-9397-08002B2CF9AE}" pid="5" name="Year">
    <vt:lpwstr>606;#2022|2edacad9-4da0-4aa2-a0da-d2f277b9a16a</vt:lpwstr>
  </property>
  <property fmtid="{D5CDD505-2E9C-101B-9397-08002B2CF9AE}" pid="6" name="ContentTypeId">
    <vt:lpwstr>0x01010008820D3E3E695243A18602BCD7DE657A</vt:lpwstr>
  </property>
  <property fmtid="{D5CDD505-2E9C-101B-9397-08002B2CF9AE}" pid="7" name="Group By">
    <vt:lpwstr>97;#DESIGN PROPOSALS|e0a99b7a-969f-452f-8a02-e92cfbf878b4</vt:lpwstr>
  </property>
  <property fmtid="{D5CDD505-2E9C-101B-9397-08002B2CF9AE}" pid="8" name="MediaServiceImageTags">
    <vt:lpwstr/>
  </property>
</Properties>
</file>