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9"/>
  </p:notesMasterIdLst>
  <p:handoutMasterIdLst>
    <p:handoutMasterId r:id="rId20"/>
  </p:handoutMasterIdLst>
  <p:sldIdLst>
    <p:sldId id="257" r:id="rId5"/>
    <p:sldId id="284" r:id="rId6"/>
    <p:sldId id="277" r:id="rId7"/>
    <p:sldId id="292" r:id="rId8"/>
    <p:sldId id="293" r:id="rId9"/>
    <p:sldId id="298" r:id="rId10"/>
    <p:sldId id="286" r:id="rId11"/>
    <p:sldId id="297" r:id="rId12"/>
    <p:sldId id="289" r:id="rId13"/>
    <p:sldId id="287" r:id="rId14"/>
    <p:sldId id="291" r:id="rId15"/>
    <p:sldId id="294" r:id="rId16"/>
    <p:sldId id="295" r:id="rId17"/>
    <p:sldId id="264" r:id="rId18"/>
  </p:sldIdLst>
  <p:sldSz cx="9144000" cy="5715000" type="screen16x1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orient="horz" pos="1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89E"/>
    <a:srgbClr val="236770"/>
    <a:srgbClr val="07747E"/>
    <a:srgbClr val="F7D021"/>
    <a:srgbClr val="D5DD6E"/>
    <a:srgbClr val="61A679"/>
    <a:srgbClr val="258F97"/>
    <a:srgbClr val="7BC298"/>
    <a:srgbClr val="006D86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02246-2B53-4976-885D-5BDEC2BCE62D}" v="583" dt="2022-11-16T06:42:30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5" autoAdjust="0"/>
    <p:restoredTop sz="86449" autoAdjust="0"/>
  </p:normalViewPr>
  <p:slideViewPr>
    <p:cSldViewPr snapToGrid="0">
      <p:cViewPr varScale="1">
        <p:scale>
          <a:sx n="81" d="100"/>
          <a:sy n="81" d="100"/>
        </p:scale>
        <p:origin x="-24" y="149"/>
      </p:cViewPr>
      <p:guideLst>
        <p:guide orient="horz" pos="1256"/>
        <p:guide pos="2767"/>
        <p:guide orient="horz" pos="18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a Vidina" userId="190ec009-fd7e-45c9-9149-d4045cea6774" providerId="ADAL" clId="{B3C02246-2B53-4976-885D-5BDEC2BCE62D}"/>
    <pc:docChg chg="custSel modSld">
      <pc:chgData name="Milla Vidina" userId="190ec009-fd7e-45c9-9149-d4045cea6774" providerId="ADAL" clId="{B3C02246-2B53-4976-885D-5BDEC2BCE62D}" dt="2022-11-16T06:42:30.730" v="668" actId="14100"/>
      <pc:docMkLst>
        <pc:docMk/>
      </pc:docMkLst>
      <pc:sldChg chg="addSp modSp mod">
        <pc:chgData name="Milla Vidina" userId="190ec009-fd7e-45c9-9149-d4045cea6774" providerId="ADAL" clId="{B3C02246-2B53-4976-885D-5BDEC2BCE62D}" dt="2022-11-16T06:42:30.730" v="668" actId="14100"/>
        <pc:sldMkLst>
          <pc:docMk/>
          <pc:sldMk cId="2144714434" sldId="257"/>
        </pc:sldMkLst>
        <pc:spChg chg="mod">
          <ac:chgData name="Milla Vidina" userId="190ec009-fd7e-45c9-9149-d4045cea6774" providerId="ADAL" clId="{B3C02246-2B53-4976-885D-5BDEC2BCE62D}" dt="2022-11-16T06:29:34.422" v="562"/>
          <ac:spMkLst>
            <pc:docMk/>
            <pc:sldMk cId="2144714434" sldId="257"/>
            <ac:spMk id="2" creationId="{1AEEF9C4-CE1D-CDFA-D76A-8B7CEFE433CD}"/>
          </ac:spMkLst>
        </pc:spChg>
        <pc:spChg chg="add mod">
          <ac:chgData name="Milla Vidina" userId="190ec009-fd7e-45c9-9149-d4045cea6774" providerId="ADAL" clId="{B3C02246-2B53-4976-885D-5BDEC2BCE62D}" dt="2022-11-16T06:29:43.822" v="564" actId="2711"/>
          <ac:spMkLst>
            <pc:docMk/>
            <pc:sldMk cId="2144714434" sldId="257"/>
            <ac:spMk id="3" creationId="{CF7B186A-4258-868F-4A31-5C870FDA71CA}"/>
          </ac:spMkLst>
        </pc:spChg>
        <pc:spChg chg="mod">
          <ac:chgData name="Milla Vidina" userId="190ec009-fd7e-45c9-9149-d4045cea6774" providerId="ADAL" clId="{B3C02246-2B53-4976-885D-5BDEC2BCE62D}" dt="2022-11-16T06:42:30.730" v="668" actId="14100"/>
          <ac:spMkLst>
            <pc:docMk/>
            <pc:sldMk cId="2144714434" sldId="257"/>
            <ac:spMk id="7" creationId="{8FFBAB86-C1F7-4C9F-98CB-930EBA1E8B2F}"/>
          </ac:spMkLst>
        </pc:spChg>
      </pc:sldChg>
      <pc:sldChg chg="addSp delSp modSp mod modClrScheme chgLayout">
        <pc:chgData name="Milla Vidina" userId="190ec009-fd7e-45c9-9149-d4045cea6774" providerId="ADAL" clId="{B3C02246-2B53-4976-885D-5BDEC2BCE62D}" dt="2022-11-16T06:29:14.392" v="561" actId="1076"/>
        <pc:sldMkLst>
          <pc:docMk/>
          <pc:sldMk cId="1085664041" sldId="264"/>
        </pc:sldMkLst>
        <pc:spChg chg="add mod ord">
          <ac:chgData name="Milla Vidina" userId="190ec009-fd7e-45c9-9149-d4045cea6774" providerId="ADAL" clId="{B3C02246-2B53-4976-885D-5BDEC2BCE62D}" dt="2022-11-16T06:29:14.392" v="561" actId="1076"/>
          <ac:spMkLst>
            <pc:docMk/>
            <pc:sldMk cId="1085664041" sldId="264"/>
            <ac:spMk id="2" creationId="{76F0F25F-C964-BEDD-F0A1-58BA843D104A}"/>
          </ac:spMkLst>
        </pc:spChg>
        <pc:spChg chg="add del mod ord">
          <ac:chgData name="Milla Vidina" userId="190ec009-fd7e-45c9-9149-d4045cea6774" providerId="ADAL" clId="{B3C02246-2B53-4976-885D-5BDEC2BCE62D}" dt="2022-11-16T06:29:00.017" v="558" actId="478"/>
          <ac:spMkLst>
            <pc:docMk/>
            <pc:sldMk cId="1085664041" sldId="264"/>
            <ac:spMk id="3" creationId="{04619D8B-5AB3-8B3D-9FE8-E9A2E351A97E}"/>
          </ac:spMkLst>
        </pc:spChg>
      </pc:sldChg>
      <pc:sldChg chg="modSp mod">
        <pc:chgData name="Milla Vidina" userId="190ec009-fd7e-45c9-9149-d4045cea6774" providerId="ADAL" clId="{B3C02246-2B53-4976-885D-5BDEC2BCE62D}" dt="2022-11-16T06:31:45.474" v="581" actId="2711"/>
        <pc:sldMkLst>
          <pc:docMk/>
          <pc:sldMk cId="3992427205" sldId="277"/>
        </pc:sldMkLst>
        <pc:spChg chg="mod">
          <ac:chgData name="Milla Vidina" userId="190ec009-fd7e-45c9-9149-d4045cea6774" providerId="ADAL" clId="{B3C02246-2B53-4976-885D-5BDEC2BCE62D}" dt="2022-11-16T06:31:18.642" v="578"/>
          <ac:spMkLst>
            <pc:docMk/>
            <pc:sldMk cId="3992427205" sldId="277"/>
            <ac:spMk id="2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1:38.242" v="580" actId="2711"/>
          <ac:spMkLst>
            <pc:docMk/>
            <pc:sldMk cId="3992427205" sldId="277"/>
            <ac:spMk id="3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1:45.474" v="581" actId="2711"/>
          <ac:spMkLst>
            <pc:docMk/>
            <pc:sldMk cId="3992427205" sldId="277"/>
            <ac:spMk id="4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1:28.125" v="579" actId="2711"/>
          <ac:spMkLst>
            <pc:docMk/>
            <pc:sldMk cId="3992427205" sldId="277"/>
            <ac:spMk id="5" creationId="{00000000-0000-0000-0000-000000000000}"/>
          </ac:spMkLst>
        </pc:spChg>
      </pc:sldChg>
      <pc:sldChg chg="modSp mod">
        <pc:chgData name="Milla Vidina" userId="190ec009-fd7e-45c9-9149-d4045cea6774" providerId="ADAL" clId="{B3C02246-2B53-4976-885D-5BDEC2BCE62D}" dt="2022-11-16T06:30:53.319" v="573" actId="2711"/>
        <pc:sldMkLst>
          <pc:docMk/>
          <pc:sldMk cId="2513061545" sldId="284"/>
        </pc:sldMkLst>
        <pc:spChg chg="mod">
          <ac:chgData name="Milla Vidina" userId="190ec009-fd7e-45c9-9149-d4045cea6774" providerId="ADAL" clId="{B3C02246-2B53-4976-885D-5BDEC2BCE62D}" dt="2022-11-16T06:30:14.133" v="568"/>
          <ac:spMkLst>
            <pc:docMk/>
            <pc:sldMk cId="2513061545" sldId="284"/>
            <ac:spMk id="2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0:44.499" v="572" actId="2711"/>
          <ac:spMkLst>
            <pc:docMk/>
            <pc:sldMk cId="2513061545" sldId="284"/>
            <ac:spMk id="3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0:53.319" v="573" actId="2711"/>
          <ac:spMkLst>
            <pc:docMk/>
            <pc:sldMk cId="2513061545" sldId="284"/>
            <ac:spMk id="4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0:35.566" v="571" actId="2711"/>
          <ac:spMkLst>
            <pc:docMk/>
            <pc:sldMk cId="2513061545" sldId="284"/>
            <ac:spMk id="5" creationId="{00000000-0000-0000-0000-000000000000}"/>
          </ac:spMkLst>
        </pc:spChg>
      </pc:sldChg>
      <pc:sldChg chg="modSp mod">
        <pc:chgData name="Milla Vidina" userId="190ec009-fd7e-45c9-9149-d4045cea6774" providerId="ADAL" clId="{B3C02246-2B53-4976-885D-5BDEC2BCE62D}" dt="2022-11-16T06:35:09.960" v="614" actId="2711"/>
        <pc:sldMkLst>
          <pc:docMk/>
          <pc:sldMk cId="1977775027" sldId="286"/>
        </pc:sldMkLst>
        <pc:spChg chg="mod">
          <ac:chgData name="Milla Vidina" userId="190ec009-fd7e-45c9-9149-d4045cea6774" providerId="ADAL" clId="{B3C02246-2B53-4976-885D-5BDEC2BCE62D}" dt="2022-11-16T06:34:47.699" v="611"/>
          <ac:spMkLst>
            <pc:docMk/>
            <pc:sldMk cId="1977775027" sldId="286"/>
            <ac:spMk id="2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5:04.047" v="613" actId="2711"/>
          <ac:spMkLst>
            <pc:docMk/>
            <pc:sldMk cId="1977775027" sldId="286"/>
            <ac:spMk id="3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5:09.960" v="614" actId="2711"/>
          <ac:spMkLst>
            <pc:docMk/>
            <pc:sldMk cId="1977775027" sldId="286"/>
            <ac:spMk id="4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4:56.223" v="612" actId="2711"/>
          <ac:spMkLst>
            <pc:docMk/>
            <pc:sldMk cId="1977775027" sldId="286"/>
            <ac:spMk id="5" creationId="{00000000-0000-0000-0000-000000000000}"/>
          </ac:spMkLst>
        </pc:spChg>
      </pc:sldChg>
      <pc:sldChg chg="modSp mod">
        <pc:chgData name="Milla Vidina" userId="190ec009-fd7e-45c9-9149-d4045cea6774" providerId="ADAL" clId="{B3C02246-2B53-4976-885D-5BDEC2BCE62D}" dt="2022-11-16T06:38:29.451" v="643" actId="2711"/>
        <pc:sldMkLst>
          <pc:docMk/>
          <pc:sldMk cId="227116307" sldId="287"/>
        </pc:sldMkLst>
        <pc:spChg chg="mod">
          <ac:chgData name="Milla Vidina" userId="190ec009-fd7e-45c9-9149-d4045cea6774" providerId="ADAL" clId="{B3C02246-2B53-4976-885D-5BDEC2BCE62D}" dt="2022-11-16T06:37:38.815" v="640"/>
          <ac:spMkLst>
            <pc:docMk/>
            <pc:sldMk cId="227116307" sldId="287"/>
            <ac:spMk id="2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8:03.154" v="642" actId="2711"/>
          <ac:spMkLst>
            <pc:docMk/>
            <pc:sldMk cId="227116307" sldId="287"/>
            <ac:spMk id="3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8:29.451" v="643" actId="2711"/>
          <ac:spMkLst>
            <pc:docMk/>
            <pc:sldMk cId="227116307" sldId="287"/>
            <ac:spMk id="4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7:48.493" v="641" actId="2711"/>
          <ac:spMkLst>
            <pc:docMk/>
            <pc:sldMk cId="227116307" sldId="287"/>
            <ac:spMk id="5" creationId="{00000000-0000-0000-0000-000000000000}"/>
          </ac:spMkLst>
        </pc:spChg>
      </pc:sldChg>
      <pc:sldChg chg="modSp mod">
        <pc:chgData name="Milla Vidina" userId="190ec009-fd7e-45c9-9149-d4045cea6774" providerId="ADAL" clId="{B3C02246-2B53-4976-885D-5BDEC2BCE62D}" dt="2022-11-16T06:37:04.077" v="635" actId="2711"/>
        <pc:sldMkLst>
          <pc:docMk/>
          <pc:sldMk cId="3747559450" sldId="289"/>
        </pc:sldMkLst>
        <pc:spChg chg="mod">
          <ac:chgData name="Milla Vidina" userId="190ec009-fd7e-45c9-9149-d4045cea6774" providerId="ADAL" clId="{B3C02246-2B53-4976-885D-5BDEC2BCE62D}" dt="2022-11-16T06:36:36.893" v="632"/>
          <ac:spMkLst>
            <pc:docMk/>
            <pc:sldMk cId="3747559450" sldId="289"/>
            <ac:spMk id="2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6:56.907" v="634" actId="2711"/>
          <ac:spMkLst>
            <pc:docMk/>
            <pc:sldMk cId="3747559450" sldId="289"/>
            <ac:spMk id="3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7:04.077" v="635" actId="2711"/>
          <ac:spMkLst>
            <pc:docMk/>
            <pc:sldMk cId="3747559450" sldId="289"/>
            <ac:spMk id="4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6:48.052" v="633" actId="2711"/>
          <ac:spMkLst>
            <pc:docMk/>
            <pc:sldMk cId="3747559450" sldId="289"/>
            <ac:spMk id="5" creationId="{00000000-0000-0000-0000-000000000000}"/>
          </ac:spMkLst>
        </pc:spChg>
      </pc:sldChg>
      <pc:sldChg chg="modSp mod">
        <pc:chgData name="Milla Vidina" userId="190ec009-fd7e-45c9-9149-d4045cea6774" providerId="ADAL" clId="{B3C02246-2B53-4976-885D-5BDEC2BCE62D}" dt="2022-11-16T06:39:15.372" v="651" actId="2711"/>
        <pc:sldMkLst>
          <pc:docMk/>
          <pc:sldMk cId="2577709458" sldId="291"/>
        </pc:sldMkLst>
        <pc:spChg chg="mod">
          <ac:chgData name="Milla Vidina" userId="190ec009-fd7e-45c9-9149-d4045cea6774" providerId="ADAL" clId="{B3C02246-2B53-4976-885D-5BDEC2BCE62D}" dt="2022-11-16T06:38:51.108" v="648"/>
          <ac:spMkLst>
            <pc:docMk/>
            <pc:sldMk cId="2577709458" sldId="291"/>
            <ac:spMk id="2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9:07.299" v="650" actId="2711"/>
          <ac:spMkLst>
            <pc:docMk/>
            <pc:sldMk cId="2577709458" sldId="291"/>
            <ac:spMk id="3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9:15.372" v="651" actId="2711"/>
          <ac:spMkLst>
            <pc:docMk/>
            <pc:sldMk cId="2577709458" sldId="291"/>
            <ac:spMk id="4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8:59.446" v="649" actId="2711"/>
          <ac:spMkLst>
            <pc:docMk/>
            <pc:sldMk cId="2577709458" sldId="291"/>
            <ac:spMk id="5" creationId="{00000000-0000-0000-0000-000000000000}"/>
          </ac:spMkLst>
        </pc:spChg>
      </pc:sldChg>
      <pc:sldChg chg="modSp mod">
        <pc:chgData name="Milla Vidina" userId="190ec009-fd7e-45c9-9149-d4045cea6774" providerId="ADAL" clId="{B3C02246-2B53-4976-885D-5BDEC2BCE62D}" dt="2022-11-16T06:32:23.773" v="589" actId="2711"/>
        <pc:sldMkLst>
          <pc:docMk/>
          <pc:sldMk cId="3300673418" sldId="292"/>
        </pc:sldMkLst>
        <pc:spChg chg="mod">
          <ac:chgData name="Milla Vidina" userId="190ec009-fd7e-45c9-9149-d4045cea6774" providerId="ADAL" clId="{B3C02246-2B53-4976-885D-5BDEC2BCE62D}" dt="2022-11-16T06:32:01.902" v="586"/>
          <ac:spMkLst>
            <pc:docMk/>
            <pc:sldMk cId="3300673418" sldId="292"/>
            <ac:spMk id="2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2:18.023" v="588" actId="2711"/>
          <ac:spMkLst>
            <pc:docMk/>
            <pc:sldMk cId="3300673418" sldId="292"/>
            <ac:spMk id="3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2:23.773" v="589" actId="2711"/>
          <ac:spMkLst>
            <pc:docMk/>
            <pc:sldMk cId="3300673418" sldId="292"/>
            <ac:spMk id="4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2:09.289" v="587" actId="2711"/>
          <ac:spMkLst>
            <pc:docMk/>
            <pc:sldMk cId="3300673418" sldId="292"/>
            <ac:spMk id="5" creationId="{00000000-0000-0000-0000-000000000000}"/>
          </ac:spMkLst>
        </pc:spChg>
      </pc:sldChg>
      <pc:sldChg chg="modSp mod">
        <pc:chgData name="Milla Vidina" userId="190ec009-fd7e-45c9-9149-d4045cea6774" providerId="ADAL" clId="{B3C02246-2B53-4976-885D-5BDEC2BCE62D}" dt="2022-11-16T06:33:11.307" v="598" actId="1076"/>
        <pc:sldMkLst>
          <pc:docMk/>
          <pc:sldMk cId="4022076789" sldId="293"/>
        </pc:sldMkLst>
        <pc:spChg chg="mod">
          <ac:chgData name="Milla Vidina" userId="190ec009-fd7e-45c9-9149-d4045cea6774" providerId="ADAL" clId="{B3C02246-2B53-4976-885D-5BDEC2BCE62D}" dt="2022-11-16T06:32:45.084" v="594"/>
          <ac:spMkLst>
            <pc:docMk/>
            <pc:sldMk cId="4022076789" sldId="293"/>
            <ac:spMk id="2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3:11.307" v="598" actId="1076"/>
          <ac:spMkLst>
            <pc:docMk/>
            <pc:sldMk cId="4022076789" sldId="293"/>
            <ac:spMk id="3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2:58.621" v="596" actId="14100"/>
          <ac:spMkLst>
            <pc:docMk/>
            <pc:sldMk cId="4022076789" sldId="293"/>
            <ac:spMk id="5" creationId="{00000000-0000-0000-0000-000000000000}"/>
          </ac:spMkLst>
        </pc:spChg>
      </pc:sldChg>
      <pc:sldChg chg="modSp mod">
        <pc:chgData name="Milla Vidina" userId="190ec009-fd7e-45c9-9149-d4045cea6774" providerId="ADAL" clId="{B3C02246-2B53-4976-885D-5BDEC2BCE62D}" dt="2022-11-16T06:40:12.785" v="659" actId="2711"/>
        <pc:sldMkLst>
          <pc:docMk/>
          <pc:sldMk cId="1594969141" sldId="294"/>
        </pc:sldMkLst>
        <pc:spChg chg="mod">
          <ac:chgData name="Milla Vidina" userId="190ec009-fd7e-45c9-9149-d4045cea6774" providerId="ADAL" clId="{B3C02246-2B53-4976-885D-5BDEC2BCE62D}" dt="2022-11-16T06:39:45.390" v="656"/>
          <ac:spMkLst>
            <pc:docMk/>
            <pc:sldMk cId="1594969141" sldId="294"/>
            <ac:spMk id="2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40:05.007" v="658" actId="2711"/>
          <ac:spMkLst>
            <pc:docMk/>
            <pc:sldMk cId="1594969141" sldId="294"/>
            <ac:spMk id="3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40:12.785" v="659" actId="2711"/>
          <ac:spMkLst>
            <pc:docMk/>
            <pc:sldMk cId="1594969141" sldId="294"/>
            <ac:spMk id="4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9:55.323" v="657" actId="2711"/>
          <ac:spMkLst>
            <pc:docMk/>
            <pc:sldMk cId="1594969141" sldId="294"/>
            <ac:spMk id="5" creationId="{00000000-0000-0000-0000-000000000000}"/>
          </ac:spMkLst>
        </pc:spChg>
      </pc:sldChg>
      <pc:sldChg chg="modSp mod">
        <pc:chgData name="Milla Vidina" userId="190ec009-fd7e-45c9-9149-d4045cea6774" providerId="ADAL" clId="{B3C02246-2B53-4976-885D-5BDEC2BCE62D}" dt="2022-11-16T06:41:06.661" v="667" actId="2711"/>
        <pc:sldMkLst>
          <pc:docMk/>
          <pc:sldMk cId="182986415" sldId="295"/>
        </pc:sldMkLst>
        <pc:spChg chg="mod">
          <ac:chgData name="Milla Vidina" userId="190ec009-fd7e-45c9-9149-d4045cea6774" providerId="ADAL" clId="{B3C02246-2B53-4976-885D-5BDEC2BCE62D}" dt="2022-11-16T06:40:30.260" v="664"/>
          <ac:spMkLst>
            <pc:docMk/>
            <pc:sldMk cId="182986415" sldId="295"/>
            <ac:spMk id="2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40:58.667" v="666" actId="2711"/>
          <ac:spMkLst>
            <pc:docMk/>
            <pc:sldMk cId="182986415" sldId="295"/>
            <ac:spMk id="3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41:06.661" v="667" actId="2711"/>
          <ac:spMkLst>
            <pc:docMk/>
            <pc:sldMk cId="182986415" sldId="295"/>
            <ac:spMk id="4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40:49.291" v="665" actId="2711"/>
          <ac:spMkLst>
            <pc:docMk/>
            <pc:sldMk cId="182986415" sldId="295"/>
            <ac:spMk id="5" creationId="{00000000-0000-0000-0000-000000000000}"/>
          </ac:spMkLst>
        </pc:spChg>
      </pc:sldChg>
      <pc:sldChg chg="modSp mod">
        <pc:chgData name="Milla Vidina" userId="190ec009-fd7e-45c9-9149-d4045cea6774" providerId="ADAL" clId="{B3C02246-2B53-4976-885D-5BDEC2BCE62D}" dt="2022-11-16T06:36:10.646" v="627" actId="1076"/>
        <pc:sldMkLst>
          <pc:docMk/>
          <pc:sldMk cId="2401782624" sldId="297"/>
        </pc:sldMkLst>
        <pc:spChg chg="mod">
          <ac:chgData name="Milla Vidina" userId="190ec009-fd7e-45c9-9149-d4045cea6774" providerId="ADAL" clId="{B3C02246-2B53-4976-885D-5BDEC2BCE62D}" dt="2022-11-16T06:35:24.991" v="619"/>
          <ac:spMkLst>
            <pc:docMk/>
            <pc:sldMk cId="2401782624" sldId="297"/>
            <ac:spMk id="2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6:10.646" v="627" actId="1076"/>
          <ac:spMkLst>
            <pc:docMk/>
            <pc:sldMk cId="2401782624" sldId="297"/>
            <ac:spMk id="3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6:06.235" v="626" actId="1076"/>
          <ac:spMkLst>
            <pc:docMk/>
            <pc:sldMk cId="2401782624" sldId="297"/>
            <ac:spMk id="4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5:46.636" v="623" actId="20577"/>
          <ac:spMkLst>
            <pc:docMk/>
            <pc:sldMk cId="2401782624" sldId="297"/>
            <ac:spMk id="5" creationId="{00000000-0000-0000-0000-000000000000}"/>
          </ac:spMkLst>
        </pc:spChg>
      </pc:sldChg>
      <pc:sldChg chg="modSp mod">
        <pc:chgData name="Milla Vidina" userId="190ec009-fd7e-45c9-9149-d4045cea6774" providerId="ADAL" clId="{B3C02246-2B53-4976-885D-5BDEC2BCE62D}" dt="2022-11-16T06:34:21.030" v="606" actId="2711"/>
        <pc:sldMkLst>
          <pc:docMk/>
          <pc:sldMk cId="1184194353" sldId="298"/>
        </pc:sldMkLst>
        <pc:spChg chg="mod">
          <ac:chgData name="Milla Vidina" userId="190ec009-fd7e-45c9-9149-d4045cea6774" providerId="ADAL" clId="{B3C02246-2B53-4976-885D-5BDEC2BCE62D}" dt="2022-11-16T06:33:53.178" v="603"/>
          <ac:spMkLst>
            <pc:docMk/>
            <pc:sldMk cId="1184194353" sldId="298"/>
            <ac:spMk id="2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4:11.429" v="605" actId="2711"/>
          <ac:spMkLst>
            <pc:docMk/>
            <pc:sldMk cId="1184194353" sldId="298"/>
            <ac:spMk id="3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4:21.030" v="606" actId="2711"/>
          <ac:spMkLst>
            <pc:docMk/>
            <pc:sldMk cId="1184194353" sldId="298"/>
            <ac:spMk id="4" creationId="{00000000-0000-0000-0000-000000000000}"/>
          </ac:spMkLst>
        </pc:spChg>
        <pc:spChg chg="mod">
          <ac:chgData name="Milla Vidina" userId="190ec009-fd7e-45c9-9149-d4045cea6774" providerId="ADAL" clId="{B3C02246-2B53-4976-885D-5BDEC2BCE62D}" dt="2022-11-16T06:34:03.667" v="604" actId="2711"/>
          <ac:spMkLst>
            <pc:docMk/>
            <pc:sldMk cId="1184194353" sldId="298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6F899-A76A-CE4E-AD97-52DD8F1982E6}" type="datetime1">
              <a:rPr lang="fr-BE" smtClean="0"/>
              <a:t>16-11-22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B5210-216E-CA46-ADC5-71177F4BCD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000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662B1-1ABD-0145-B0C0-DC4EB50F9F25}" type="datetime1">
              <a:rPr lang="fr-BE" smtClean="0"/>
              <a:t>16-11-22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FB2E-1B10-C84B-B0AA-85687548D4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619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1FB2E-1B10-C84B-B0AA-85687548D4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0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mailto:info@equineteurope.or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789F2E-BF79-9B55-66B4-15F1513C7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06" b="45745"/>
          <a:stretch/>
        </p:blipFill>
        <p:spPr>
          <a:xfrm>
            <a:off x="-7374" y="5002760"/>
            <a:ext cx="9151374" cy="71224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A07DE6-A554-AEF4-6158-059E41773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396" y="5169350"/>
            <a:ext cx="1639873" cy="344038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24262" y="2444434"/>
            <a:ext cx="5844643" cy="82282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>
                <a:solidFill>
                  <a:schemeClr val="accent3"/>
                </a:solidFill>
                <a:latin typeface="DINPro-Black" panose="02000503030000020004" pitchFamily="50" charset="0"/>
                <a:cs typeface="DINPro-Black" panose="02000503030000020004" pitchFamily="50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30" y="3276943"/>
            <a:ext cx="5845175" cy="1117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730" y="1061882"/>
            <a:ext cx="3543470" cy="985777"/>
          </a:xfrm>
          <a:prstGeom prst="rect">
            <a:avLst/>
          </a:prstGeom>
        </p:spPr>
      </p:pic>
      <p:pic>
        <p:nvPicPr>
          <p:cNvPr id="17" name="Picture 16" descr="equinet_flag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82"/>
          <a:stretch/>
        </p:blipFill>
        <p:spPr>
          <a:xfrm>
            <a:off x="7190252" y="853574"/>
            <a:ext cx="1953748" cy="4213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59D6B-3EA2-4B0D-AF8D-89335BB3907E}"/>
              </a:ext>
            </a:extLst>
          </p:cNvPr>
          <p:cNvSpPr txBox="1"/>
          <p:nvPr userDrawn="1"/>
        </p:nvSpPr>
        <p:spPr>
          <a:xfrm>
            <a:off x="7190252" y="5267167"/>
            <a:ext cx="2138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DINPro-Bold" panose="02000503030000020004" pitchFamily="50" charset="0"/>
              </a:rPr>
              <a:t>www.equineteurope.org</a:t>
            </a:r>
            <a:endParaRPr lang="aa-ET" sz="1000" dirty="0">
              <a:latin typeface="DINPro-Bold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3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/>
          <p:nvPr userDrawn="1"/>
        </p:nvSpPr>
        <p:spPr>
          <a:xfrm>
            <a:off x="541867" y="1748759"/>
            <a:ext cx="829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spc="100" dirty="0" err="1">
                <a:solidFill>
                  <a:schemeClr val="bg2"/>
                </a:solidFill>
                <a:latin typeface="DINPro-Bold" panose="02000503030000020004" pitchFamily="50" charset="0"/>
                <a:cs typeface="DIN-RegularAlternate"/>
              </a:rPr>
              <a:t>Thank</a:t>
            </a:r>
            <a:r>
              <a:rPr lang="fr-FR" sz="2800" b="1" cap="all" spc="100" dirty="0">
                <a:solidFill>
                  <a:schemeClr val="bg2"/>
                </a:solidFill>
                <a:latin typeface="DINPro-Bold" panose="02000503030000020004" pitchFamily="50" charset="0"/>
                <a:cs typeface="DIN-RegularAlternate"/>
              </a:rPr>
              <a:t> </a:t>
            </a:r>
            <a:r>
              <a:rPr lang="fr-FR" sz="2800" b="1" cap="all" spc="100" dirty="0" err="1">
                <a:solidFill>
                  <a:schemeClr val="bg2"/>
                </a:solidFill>
                <a:latin typeface="DINPro-Bold" panose="02000503030000020004" pitchFamily="50" charset="0"/>
                <a:cs typeface="DIN-RegularAlternate"/>
              </a:rPr>
              <a:t>you</a:t>
            </a:r>
            <a:r>
              <a:rPr lang="fr-FR" sz="2800" b="1" cap="all" spc="100" dirty="0">
                <a:solidFill>
                  <a:schemeClr val="bg2"/>
                </a:solidFill>
                <a:latin typeface="DINPro-Bold" panose="02000503030000020004" pitchFamily="50" charset="0"/>
                <a:cs typeface="DIN-RegularAlternate"/>
              </a:rPr>
              <a:t> for </a:t>
            </a:r>
            <a:r>
              <a:rPr lang="fr-FR" sz="2800" b="1" cap="all" spc="100" dirty="0" err="1">
                <a:solidFill>
                  <a:schemeClr val="bg2"/>
                </a:solidFill>
                <a:latin typeface="DINPro-Bold" panose="02000503030000020004" pitchFamily="50" charset="0"/>
                <a:cs typeface="DIN-RegularAlternate"/>
              </a:rPr>
              <a:t>your</a:t>
            </a:r>
            <a:r>
              <a:rPr lang="fr-FR" sz="2800" b="1" cap="all" spc="100" dirty="0">
                <a:solidFill>
                  <a:schemeClr val="bg2"/>
                </a:solidFill>
                <a:latin typeface="DINPro-Bold" panose="02000503030000020004" pitchFamily="50" charset="0"/>
                <a:cs typeface="DIN-RegularAlternate"/>
              </a:rPr>
              <a:t> attention!</a:t>
            </a:r>
          </a:p>
        </p:txBody>
      </p:sp>
      <p:sp>
        <p:nvSpPr>
          <p:cNvPr id="4" name="ZoneTexte 7"/>
          <p:cNvSpPr txBox="1"/>
          <p:nvPr userDrawn="1"/>
        </p:nvSpPr>
        <p:spPr>
          <a:xfrm>
            <a:off x="541866" y="2549023"/>
            <a:ext cx="8297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cap="all" dirty="0">
                <a:solidFill>
                  <a:schemeClr val="tx1"/>
                </a:solidFill>
                <a:latin typeface="DINPro-Bold" panose="02000503030000020004" pitchFamily="50" charset="0"/>
                <a:cs typeface="DIN-Light"/>
              </a:rPr>
              <a:t>A</a:t>
            </a:r>
            <a:r>
              <a:rPr lang="nl-BE" sz="2600" b="1" cap="all" dirty="0" err="1">
                <a:solidFill>
                  <a:schemeClr val="tx1"/>
                </a:solidFill>
                <a:latin typeface="DINPro-Bold" panose="02000503030000020004" pitchFamily="50" charset="0"/>
                <a:cs typeface="DIN-Light"/>
              </a:rPr>
              <a:t>ny</a:t>
            </a:r>
            <a:r>
              <a:rPr lang="nl-BE" sz="2600" b="1" cap="all" dirty="0">
                <a:solidFill>
                  <a:schemeClr val="tx1"/>
                </a:solidFill>
                <a:latin typeface="DINPro-Bold" panose="02000503030000020004" pitchFamily="50" charset="0"/>
                <a:cs typeface="DIN-Light"/>
              </a:rPr>
              <a:t> </a:t>
            </a:r>
            <a:r>
              <a:rPr lang="nl-BE" sz="2600" b="1" cap="all" dirty="0" err="1">
                <a:solidFill>
                  <a:schemeClr val="tx1"/>
                </a:solidFill>
                <a:latin typeface="DINPro-Bold" panose="02000503030000020004" pitchFamily="50" charset="0"/>
                <a:cs typeface="DIN-Light"/>
              </a:rPr>
              <a:t>questions</a:t>
            </a:r>
            <a:r>
              <a:rPr lang="nl-BE" sz="2600" b="1" cap="all" dirty="0">
                <a:solidFill>
                  <a:schemeClr val="tx1"/>
                </a:solidFill>
                <a:latin typeface="DINPro-Bold" panose="02000503030000020004" pitchFamily="50" charset="0"/>
                <a:cs typeface="DIN-Light"/>
              </a:rPr>
              <a:t> ?</a:t>
            </a:r>
            <a:endParaRPr lang="fr-FR" sz="2600" b="1" cap="all" dirty="0">
              <a:solidFill>
                <a:schemeClr val="tx1"/>
              </a:solidFill>
              <a:latin typeface="DINPro-Bold" panose="02000503030000020004" pitchFamily="50" charset="0"/>
              <a:cs typeface="DIN-Light"/>
            </a:endParaRPr>
          </a:p>
        </p:txBody>
      </p:sp>
      <p:pic>
        <p:nvPicPr>
          <p:cNvPr id="12" name="Picture 11" descr="equinet_fl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82"/>
          <a:stretch/>
        </p:blipFill>
        <p:spPr>
          <a:xfrm>
            <a:off x="7190252" y="853574"/>
            <a:ext cx="1953748" cy="42137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FBA7B6-ED63-4991-AC70-9DA12C265B44}"/>
              </a:ext>
            </a:extLst>
          </p:cNvPr>
          <p:cNvSpPr/>
          <p:nvPr userDrawn="1"/>
        </p:nvSpPr>
        <p:spPr>
          <a:xfrm>
            <a:off x="3621863" y="5151581"/>
            <a:ext cx="17668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100" dirty="0">
                <a:latin typeface="DINPro-Bold" panose="02000503030000020004" pitchFamily="50" charset="0"/>
              </a:rPr>
              <a:t>www.equineteurope.org</a:t>
            </a:r>
            <a:endParaRPr lang="aa-ET" sz="1100" dirty="0">
              <a:latin typeface="DINPro-Bold" panose="02000503030000020004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5F293C-D6EC-4390-A787-8DA2FB3857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1616" y="4882492"/>
            <a:ext cx="321628" cy="2614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067549-E18E-4835-A384-044F414EF69B}"/>
              </a:ext>
            </a:extLst>
          </p:cNvPr>
          <p:cNvSpPr/>
          <p:nvPr userDrawn="1"/>
        </p:nvSpPr>
        <p:spPr>
          <a:xfrm>
            <a:off x="7674933" y="5213539"/>
            <a:ext cx="11400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dirty="0"/>
              <a:t> </a:t>
            </a:r>
            <a:r>
              <a:rPr lang="nl-NL" sz="1100" dirty="0" err="1">
                <a:latin typeface="DINPro-Regular" panose="02000503030000020004" pitchFamily="50" charset="0"/>
              </a:rPr>
              <a:t>EquinetEurope</a:t>
            </a:r>
            <a:endParaRPr lang="aa-ET" sz="1100" dirty="0">
              <a:latin typeface="DINPro-Regular" panose="02000503030000020004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B01363-335A-403A-AAD3-927B6D9CACA6}"/>
              </a:ext>
            </a:extLst>
          </p:cNvPr>
          <p:cNvSpPr/>
          <p:nvPr userDrawn="1"/>
        </p:nvSpPr>
        <p:spPr>
          <a:xfrm>
            <a:off x="541866" y="3312715"/>
            <a:ext cx="32215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altLang="fr-FR" dirty="0">
                <a:latin typeface="DINPro-Regular" panose="02000503030000020004" pitchFamily="50" charset="0"/>
              </a:rPr>
              <a:t>EQUINET SECRETARIAT</a:t>
            </a:r>
          </a:p>
          <a:p>
            <a:pPr algn="l">
              <a:defRPr/>
            </a:pPr>
            <a:r>
              <a:rPr lang="en-GB" altLang="fr-FR" dirty="0">
                <a:latin typeface="DINPro-Regular" panose="02000503030000020004" pitchFamily="50" charset="0"/>
              </a:rPr>
              <a:t>Place Victor Horta, 40, 1060 Brussels, Belgium</a:t>
            </a:r>
          </a:p>
          <a:p>
            <a:pPr algn="l">
              <a:defRPr/>
            </a:pPr>
            <a:r>
              <a:rPr lang="en-GB" altLang="fr-FR" dirty="0">
                <a:latin typeface="DINPro-Regular" panose="02000503030000020004" pitchFamily="50" charset="0"/>
              </a:rPr>
              <a:t>Tel: +32 (0)2 212 3182</a:t>
            </a:r>
          </a:p>
          <a:p>
            <a:pPr algn="l">
              <a:defRPr/>
            </a:pPr>
            <a:r>
              <a:rPr lang="en-GB" altLang="fr-FR" u="sng" dirty="0">
                <a:solidFill>
                  <a:schemeClr val="tx1"/>
                </a:solidFill>
                <a:latin typeface="DINPro-Regular" panose="02000503030000020004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info@equineteurope.org</a:t>
            </a:r>
            <a:endParaRPr lang="en-GB" altLang="fr-FR" u="sng" dirty="0">
              <a:solidFill>
                <a:schemeClr val="tx1"/>
              </a:solidFill>
              <a:latin typeface="DINPro-Regular" panose="02000503030000020004" pitchFamily="50" charset="0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48C892E-1F49-4069-9084-5CD1B48A1B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74933" y="4849711"/>
            <a:ext cx="327046" cy="32704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8FA6760-4D0C-4A8D-A8DC-82A5C3B0E4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88488" y="4849711"/>
            <a:ext cx="327045" cy="327045"/>
          </a:xfrm>
          <a:prstGeom prst="rect">
            <a:avLst/>
          </a:prstGeom>
        </p:spPr>
      </p:pic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6067D3-87C7-4BC1-BBDB-95C541AA9A6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1749" y="5165541"/>
            <a:ext cx="1639881" cy="3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06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269AF-DC19-28C2-8BF6-9874717B1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06" b="45745"/>
          <a:stretch/>
        </p:blipFill>
        <p:spPr>
          <a:xfrm>
            <a:off x="-7374" y="5002760"/>
            <a:ext cx="9151374" cy="712240"/>
          </a:xfrm>
          <a:prstGeom prst="rect">
            <a:avLst/>
          </a:prstGeom>
        </p:spPr>
      </p:pic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902FEC5-B99A-CB37-B244-116E7F17E9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749" y="5165541"/>
            <a:ext cx="1639881" cy="344039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23730" y="1679074"/>
            <a:ext cx="5844643" cy="82282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>
                <a:solidFill>
                  <a:schemeClr val="bg2"/>
                </a:solidFill>
                <a:latin typeface="DINPro-Black" panose="02000503030000020004" pitchFamily="50" charset="0"/>
                <a:cs typeface="DINPro-Black" panose="02000503030000020004" pitchFamily="50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30" y="2743543"/>
            <a:ext cx="5845175" cy="1117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4" name="Picture 3" descr="equinet_flag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82"/>
          <a:stretch/>
        </p:blipFill>
        <p:spPr>
          <a:xfrm>
            <a:off x="7190252" y="832142"/>
            <a:ext cx="1953748" cy="42137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8B1CD3-0153-44AB-9157-E5E3B53DE2E1}"/>
              </a:ext>
            </a:extLst>
          </p:cNvPr>
          <p:cNvSpPr/>
          <p:nvPr userDrawn="1"/>
        </p:nvSpPr>
        <p:spPr>
          <a:xfrm>
            <a:off x="7190252" y="5259189"/>
            <a:ext cx="1741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dirty="0">
                <a:solidFill>
                  <a:srgbClr val="22489E"/>
                </a:solidFill>
                <a:latin typeface="DINPro-Bold" panose="02000503030000020004" pitchFamily="50" charset="0"/>
              </a:rPr>
              <a:t>www.equineteurope.org</a:t>
            </a:r>
            <a:endParaRPr lang="aa-ET" sz="1100" dirty="0">
              <a:solidFill>
                <a:srgbClr val="22489E"/>
              </a:solidFill>
              <a:latin typeface="DINPro-Bold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08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94501A-8961-9C20-84E0-B3B824267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06" b="45745"/>
          <a:stretch/>
        </p:blipFill>
        <p:spPr>
          <a:xfrm>
            <a:off x="-7374" y="5002760"/>
            <a:ext cx="9151374" cy="712240"/>
          </a:xfrm>
          <a:prstGeom prst="rect">
            <a:avLst/>
          </a:prstGeom>
        </p:spPr>
      </p:pic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705600" y="5213652"/>
            <a:ext cx="2133600" cy="4454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B5C"/>
                </a:solidFill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1143000"/>
            <a:ext cx="43180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nl-BE"/>
              <a:t>SUBTITLE</a:t>
            </a:r>
            <a:endParaRPr lang="en-GB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1797582"/>
            <a:ext cx="7878168" cy="31874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800"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263900" y="617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49300" y="369888"/>
            <a:ext cx="6070600" cy="658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en-GB" dirty="0"/>
              <a:t>ONE COLUMN SAMPLE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F56C312-B70F-2937-46A0-A58AC742D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396" y="5169350"/>
            <a:ext cx="1639873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2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92207-C2BA-458E-D30D-64DFD93DF7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06" b="45745"/>
          <a:stretch/>
        </p:blipFill>
        <p:spPr>
          <a:xfrm>
            <a:off x="-7374" y="5002760"/>
            <a:ext cx="9151374" cy="712240"/>
          </a:xfrm>
          <a:prstGeom prst="rect">
            <a:avLst/>
          </a:prstGeom>
        </p:spPr>
      </p:pic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705600" y="5213652"/>
            <a:ext cx="2133600" cy="4454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B5C"/>
                </a:solidFill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1905000"/>
            <a:ext cx="3937000" cy="27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800"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857750" y="1907333"/>
            <a:ext cx="3937000" cy="27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800"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1143000"/>
            <a:ext cx="43180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nl-BE"/>
              <a:t>SUBTITLE</a:t>
            </a:r>
            <a:endParaRPr lang="en-GB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9300" y="369888"/>
            <a:ext cx="6070600" cy="658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en-GB"/>
              <a:t>TWO COLUMN SAMPLE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9AC23A8-8BE5-2C81-04DE-A4FC525CCD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396" y="5169350"/>
            <a:ext cx="1639873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2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539308" cy="57299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29758A-EF81-A215-319A-F66DBFAB4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806" b="45745"/>
          <a:stretch/>
        </p:blipFill>
        <p:spPr>
          <a:xfrm>
            <a:off x="0" y="5017668"/>
            <a:ext cx="9151374" cy="71224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258945" y="834837"/>
            <a:ext cx="3821907" cy="3609774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r>
              <a:rPr lang="en-GB" dirty="0"/>
              <a:t>Picture </a:t>
            </a:r>
            <a:r>
              <a:rPr lang="en-GB" dirty="0" err="1"/>
              <a:t>Picture</a:t>
            </a:r>
            <a:r>
              <a:rPr lang="en-GB" dirty="0"/>
              <a:t> </a:t>
            </a:r>
            <a:r>
              <a:rPr lang="en-GB" dirty="0" err="1"/>
              <a:t>Picture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263900" y="617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1836838"/>
            <a:ext cx="3898900" cy="3020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800">
                <a:solidFill>
                  <a:srgbClr val="22489E"/>
                </a:solidFill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</a:p>
          <a:p>
            <a:pPr lvl="0"/>
            <a:endParaRPr lang="fr-FR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1143000"/>
            <a:ext cx="38989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22489E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nl-BE" dirty="0"/>
              <a:t>SUBTITLE</a:t>
            </a:r>
            <a:endParaRPr lang="en-GB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9300" y="369888"/>
            <a:ext cx="3898900" cy="658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rgbClr val="22489E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en-GB" dirty="0"/>
              <a:t>TEXT &amp; IMAGE</a:t>
            </a:r>
          </a:p>
          <a:p>
            <a:pPr lvl="0"/>
            <a:endParaRPr lang="en-GB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65308E-50F6-9D89-F7BD-A99BBD47CB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396" y="5169350"/>
            <a:ext cx="1639873" cy="344038"/>
          </a:xfrm>
          <a:prstGeom prst="rect">
            <a:avLst/>
          </a:prstGeom>
        </p:spPr>
      </p:pic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2FEA165B-572C-B82A-80C2-431E100A7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5600" y="5213652"/>
            <a:ext cx="2133600" cy="4454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B5C"/>
                </a:solidFill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274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13806" b="45745"/>
          <a:stretch/>
        </p:blipFill>
        <p:spPr>
          <a:xfrm>
            <a:off x="-7374" y="5002760"/>
            <a:ext cx="9151374" cy="712240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49300" y="369888"/>
            <a:ext cx="3898900" cy="658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rgbClr val="22489E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en-GB"/>
              <a:t>ICONS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705600" y="5213652"/>
            <a:ext cx="2133600" cy="4454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B5C"/>
                </a:solidFill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946DFFFE-D332-4B8A-BF59-9F1C7D5914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396" y="5169350"/>
            <a:ext cx="1639873" cy="344038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1FA865-86BD-536B-B49A-4DA7DA81E7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9298" y="1354149"/>
            <a:ext cx="2520003" cy="36250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3200"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lvl="0" algn="ctr"/>
            <a:r>
              <a:rPr lang="en-US" sz="1600" b="1"/>
              <a:t>Click to edit Master text styles</a:t>
            </a:r>
          </a:p>
          <a:p>
            <a:pPr lvl="1" algn="ctr"/>
            <a:r>
              <a:rPr lang="en-US" sz="1600" b="1"/>
              <a:t>Second level</a:t>
            </a:r>
          </a:p>
          <a:p>
            <a:pPr lvl="2" algn="ctr"/>
            <a:r>
              <a:rPr lang="en-US" sz="1600" b="1"/>
              <a:t>Third level</a:t>
            </a:r>
          </a:p>
          <a:p>
            <a:pPr lvl="3" algn="ctr"/>
            <a:r>
              <a:rPr lang="en-US" sz="1600" b="1"/>
              <a:t>Fourth level</a:t>
            </a:r>
          </a:p>
          <a:p>
            <a:pPr lvl="4" algn="ctr"/>
            <a:r>
              <a:rPr lang="en-US" sz="1600" b="1"/>
              <a:t>Fifth level</a:t>
            </a:r>
            <a:endParaRPr lang="en-GB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7005D3CF-8394-049B-4FD5-A1468A6776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2769" y="1518977"/>
            <a:ext cx="889000" cy="8182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GB"/>
              <a:t>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E8D6A8-DAA0-9A01-2ED8-A4431C802A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51518" y="1354149"/>
            <a:ext cx="2520003" cy="36250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3200"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lvl="0" algn="ctr"/>
            <a:r>
              <a:rPr lang="en-US" sz="1600" b="1"/>
              <a:t>Click to edit Master text styles</a:t>
            </a:r>
          </a:p>
          <a:p>
            <a:pPr lvl="1" algn="ctr"/>
            <a:r>
              <a:rPr lang="en-US" sz="1600" b="1"/>
              <a:t>Second level</a:t>
            </a:r>
          </a:p>
          <a:p>
            <a:pPr lvl="2" algn="ctr"/>
            <a:r>
              <a:rPr lang="en-US" sz="1600" b="1"/>
              <a:t>Third level</a:t>
            </a:r>
          </a:p>
          <a:p>
            <a:pPr lvl="3" algn="ctr"/>
            <a:r>
              <a:rPr lang="en-US" sz="1600" b="1"/>
              <a:t>Fourth level</a:t>
            </a:r>
          </a:p>
          <a:p>
            <a:pPr lvl="4" algn="ctr"/>
            <a:r>
              <a:rPr lang="en-US" sz="1600" b="1"/>
              <a:t>Fifth level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23EC742-1F9D-E35C-A662-82C18092E7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35435" y="1354149"/>
            <a:ext cx="2520003" cy="36250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3200"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lvl="0" algn="ctr"/>
            <a:r>
              <a:rPr lang="en-US" sz="1600" b="1"/>
              <a:t>Click to edit Master text styles</a:t>
            </a:r>
          </a:p>
          <a:p>
            <a:pPr lvl="1" algn="ctr"/>
            <a:r>
              <a:rPr lang="en-US" sz="1600" b="1"/>
              <a:t>Second level</a:t>
            </a:r>
          </a:p>
          <a:p>
            <a:pPr lvl="2" algn="ctr"/>
            <a:r>
              <a:rPr lang="en-US" sz="1600" b="1"/>
              <a:t>Third level</a:t>
            </a:r>
          </a:p>
          <a:p>
            <a:pPr lvl="3" algn="ctr"/>
            <a:r>
              <a:rPr lang="en-US" sz="1600" b="1"/>
              <a:t>Fourth level</a:t>
            </a:r>
          </a:p>
          <a:p>
            <a:pPr lvl="4" algn="ctr"/>
            <a:r>
              <a:rPr lang="en-US" sz="1600" b="1"/>
              <a:t>Fifth level</a:t>
            </a:r>
            <a:endParaRPr lang="en-GB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672DB2A5-D0CB-B028-4F75-480DEBCD835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67019" y="1518977"/>
            <a:ext cx="889000" cy="8182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GB"/>
              <a:t>icon</a:t>
            </a:r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BCBFBBD0-91FA-8AF8-F102-0C92C711F7A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050936" y="1518976"/>
            <a:ext cx="889000" cy="8182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40477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DD9C6-D41C-FB6D-CF5C-DEA1D5FA0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06" b="45745"/>
          <a:stretch/>
        </p:blipFill>
        <p:spPr>
          <a:xfrm>
            <a:off x="-7374" y="5002760"/>
            <a:ext cx="9151374" cy="712240"/>
          </a:xfrm>
          <a:prstGeom prst="rect">
            <a:avLst/>
          </a:prstGeom>
        </p:spPr>
      </p:pic>
      <p:sp>
        <p:nvSpPr>
          <p:cNvPr id="7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705600" y="5213652"/>
            <a:ext cx="2133600" cy="4454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B5C"/>
                </a:solidFill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503594" y="2052538"/>
            <a:ext cx="3071378" cy="478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03594" y="4059138"/>
            <a:ext cx="3071378" cy="478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1143000"/>
            <a:ext cx="43180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nl-BE"/>
              <a:t>SUBTITLE</a:t>
            </a:r>
            <a:endParaRPr lang="en-GB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49300" y="369888"/>
            <a:ext cx="6070600" cy="658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DINPro-Bold" panose="02000503030000020004" pitchFamily="50" charset="0"/>
                <a:cs typeface="DINPro-Bold" panose="02000503030000020004" pitchFamily="50" charset="0"/>
              </a:defRPr>
            </a:lvl1pPr>
          </a:lstStyle>
          <a:p>
            <a:pPr lvl="0"/>
            <a:r>
              <a:rPr lang="en-GB" dirty="0"/>
              <a:t>TEXT &amp; FACTS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2032000"/>
            <a:ext cx="4025900" cy="2027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800"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en-GB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113BC54-83CC-08F7-F281-BF0ED6CE6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3594" y="2243039"/>
            <a:ext cx="3071378" cy="16405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</a:p>
          <a:p>
            <a:pPr lvl="0"/>
            <a:endParaRPr lang="fr-FR" dirty="0"/>
          </a:p>
          <a:p>
            <a:pPr lvl="0"/>
            <a:endParaRPr lang="en-GB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D07234-0E86-C93B-61CD-1652187CBC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396" y="5169350"/>
            <a:ext cx="1639873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9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4810-0AF1-C518-071C-03976D7F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/>
          <a:lstStyle>
            <a:lvl1pPr>
              <a:defRPr>
                <a:latin typeface="DINPro-Bold" panose="02000503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aa-E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9B9BE-FE4B-7E45-A92B-63ECE849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06" b="45745"/>
          <a:stretch/>
        </p:blipFill>
        <p:spPr>
          <a:xfrm>
            <a:off x="-7374" y="5002760"/>
            <a:ext cx="9151374" cy="71224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EAEECC2-8499-FFDA-E060-CCF50B7807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396" y="5169350"/>
            <a:ext cx="1639873" cy="34403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4C4CE-38EC-A7DF-6050-2388C609B6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1199" y="1730375"/>
            <a:ext cx="7886699" cy="3070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atin typeface="DINPro-Regular" panose="02000503030000020004" pitchFamily="50" charset="0"/>
              </a:defRPr>
            </a:lvl1pPr>
            <a:lvl2pPr>
              <a:defRPr>
                <a:latin typeface="DINPro-Regular" panose="02000503030000020004" pitchFamily="50" charset="0"/>
              </a:defRPr>
            </a:lvl2pPr>
            <a:lvl3pPr>
              <a:defRPr>
                <a:latin typeface="DINPro-Regular" panose="02000503030000020004" pitchFamily="50" charset="0"/>
              </a:defRPr>
            </a:lvl3pPr>
            <a:lvl4pPr>
              <a:defRPr>
                <a:latin typeface="DINPro-Regular" panose="02000503030000020004" pitchFamily="50" charset="0"/>
              </a:defRPr>
            </a:lvl4pPr>
            <a:lvl5pPr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 dirty="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9FF500B1-163F-9B69-B85F-3B6599C40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5600" y="5213652"/>
            <a:ext cx="2133600" cy="4454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B5C"/>
                </a:solidFill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21727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54100" y="1854200"/>
            <a:ext cx="5549900" cy="22225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>
                <a:solidFill>
                  <a:schemeClr val="tx1"/>
                </a:solidFill>
                <a:latin typeface="DINPro-Regular" panose="02000503030000020004" pitchFamily="50" charset="0"/>
                <a:cs typeface="DINPro-Regular" panose="02000503030000020004" pitchFamily="50" charset="0"/>
              </a:defRPr>
            </a:lvl1pPr>
          </a:lstStyle>
          <a:p>
            <a:pPr lvl="0"/>
            <a:r>
              <a:rPr lang="fr-FR"/>
              <a:t>"</a:t>
            </a:r>
            <a:r>
              <a:rPr lang="fr-FR" err="1"/>
              <a:t>Neque</a:t>
            </a:r>
            <a:r>
              <a:rPr lang="fr-FR"/>
              <a:t> </a:t>
            </a:r>
            <a:r>
              <a:rPr lang="fr-FR" err="1"/>
              <a:t>porro</a:t>
            </a:r>
            <a:r>
              <a:rPr lang="fr-FR"/>
              <a:t> </a:t>
            </a:r>
            <a:r>
              <a:rPr lang="fr-FR" err="1"/>
              <a:t>quisquam</a:t>
            </a:r>
            <a:r>
              <a:rPr lang="fr-FR"/>
              <a:t> est qui </a:t>
            </a:r>
            <a:r>
              <a:rPr lang="fr-FR" err="1"/>
              <a:t>dolorem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quia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, </a:t>
            </a:r>
            <a:r>
              <a:rPr lang="fr-FR" err="1"/>
              <a:t>adipisci</a:t>
            </a:r>
            <a:r>
              <a:rPr lang="fr-FR"/>
              <a:t> </a:t>
            </a:r>
            <a:r>
              <a:rPr lang="fr-FR" err="1"/>
              <a:t>velit</a:t>
            </a:r>
            <a:r>
              <a:rPr lang="fr-FR"/>
              <a:t>..."</a:t>
            </a:r>
          </a:p>
          <a:p>
            <a:pPr lvl="0"/>
            <a:endParaRPr lang="en-GB"/>
          </a:p>
        </p:txBody>
      </p:sp>
      <p:pic>
        <p:nvPicPr>
          <p:cNvPr id="5" name="Picture 4" descr="equinet_fl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82"/>
          <a:stretch/>
        </p:blipFill>
        <p:spPr>
          <a:xfrm>
            <a:off x="7190252" y="853574"/>
            <a:ext cx="1953748" cy="4213726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5A59426-83EB-4F10-8CCB-6FF0314D39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749" y="5165541"/>
            <a:ext cx="1639881" cy="3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6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09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7" r:id="rId3"/>
    <p:sldLayoutId id="2147483690" r:id="rId4"/>
    <p:sldLayoutId id="2147483682" r:id="rId5"/>
    <p:sldLayoutId id="2147483689" r:id="rId6"/>
    <p:sldLayoutId id="2147483692" r:id="rId7"/>
    <p:sldLayoutId id="2147483693" r:id="rId8"/>
    <p:sldLayoutId id="2147483691" r:id="rId9"/>
    <p:sldLayoutId id="2147483688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EF9C4-CE1D-CDFA-D76A-8B7CEFE433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8819" y="2174497"/>
            <a:ext cx="5845174" cy="88849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b="1" dirty="0"/>
              <a:t>USE OF EQUALITY DATA IN NON-DISCRIMINATION LEGAL CASEWORK</a:t>
            </a:r>
            <a:endParaRPr lang="aa-ET" sz="3200" b="1" dirty="0">
              <a:latin typeface="DINPro-Bold" panose="02000503030000020004" pitchFamily="50" charset="0"/>
            </a:endParaRPr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CF7B186A-4258-868F-4A31-5C870FDA71CA}"/>
              </a:ext>
            </a:extLst>
          </p:cNvPr>
          <p:cNvSpPr txBox="1">
            <a:spLocks/>
          </p:cNvSpPr>
          <p:nvPr/>
        </p:nvSpPr>
        <p:spPr>
          <a:xfrm>
            <a:off x="666267" y="3607632"/>
            <a:ext cx="5845175" cy="78582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DINPro-Bold" panose="02000503030000020004" pitchFamily="50" charset="0"/>
                <a:ea typeface="+mn-ea"/>
                <a:cs typeface="DINPro-Bold" panose="02000503030000020004" pitchFamily="50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lt"/>
            </a:endParaRPr>
          </a:p>
          <a:p>
            <a:r>
              <a:rPr lang="en-US" sz="2400" b="1" i="1" dirty="0">
                <a:latin typeface="+mn-lt"/>
              </a:rPr>
              <a:t>Presentation by Margarita S. Ilieva</a:t>
            </a:r>
            <a:endParaRPr lang="de-DE" sz="2400" b="1" i="1" dirty="0">
              <a:latin typeface="+mn-lt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FFBAB86-C1F7-4C9F-98CB-930EBA1E8B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729" y="4487159"/>
            <a:ext cx="5845175" cy="450944"/>
          </a:xfrm>
        </p:spPr>
        <p:txBody>
          <a:bodyPr/>
          <a:lstStyle/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Brussels, 27-8 October</a:t>
            </a:r>
            <a:r>
              <a:rPr lang="de-DE" dirty="0">
                <a:latin typeface="+mn-lt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14471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title" idx="4294967295"/>
          </p:nvPr>
        </p:nvSpPr>
        <p:spPr>
          <a:xfrm>
            <a:off x="749300" y="141287"/>
            <a:ext cx="7452592" cy="11056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dirty="0">
                <a:latin typeface="+mj-lt"/>
              </a:rPr>
              <a:t>Court of Justice of the EU – Legal Implications Continued Part Two</a:t>
            </a:r>
            <a:endParaRPr kumimoji="0" lang="bg-BG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3191" y="1246908"/>
            <a:ext cx="5382559" cy="5334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Illustrative case law: 	</a:t>
            </a:r>
            <a:r>
              <a:rPr lang="en-US" b="1" u="sng" dirty="0">
                <a:latin typeface="+mn-lt"/>
              </a:rPr>
              <a:t>QUANTITATIVE</a:t>
            </a:r>
            <a:r>
              <a:rPr lang="en-US" b="1" dirty="0">
                <a:latin typeface="+mn-lt"/>
              </a:rPr>
              <a:t> ED </a:t>
            </a:r>
            <a:endParaRPr lang="bg-BG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23191" y="1780308"/>
            <a:ext cx="7878168" cy="3187470"/>
          </a:xfrm>
        </p:spPr>
        <p:txBody>
          <a:bodyPr/>
          <a:lstStyle/>
          <a:p>
            <a:r>
              <a:rPr lang="en-US" sz="2400" u="sng" dirty="0">
                <a:latin typeface="+mn-lt"/>
              </a:rPr>
              <a:t>ED LEGAL IMPLICATIONS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Shift burden of proof</a:t>
            </a:r>
          </a:p>
          <a:p>
            <a:pPr lvl="1" indent="0">
              <a:buNone/>
            </a:pPr>
            <a:r>
              <a:rPr lang="en-US" sz="2400" dirty="0"/>
              <a:t>&gt; respondent to justify disparity</a:t>
            </a:r>
          </a:p>
          <a:p>
            <a:endParaRPr lang="bg-BG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1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title" idx="4294967295"/>
          </p:nvPr>
        </p:nvSpPr>
        <p:spPr>
          <a:xfrm>
            <a:off x="952500" y="305245"/>
            <a:ext cx="6612082" cy="10986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dirty="0">
                <a:latin typeface="+mj-lt"/>
              </a:rPr>
              <a:t>Court of Justice of the EU – Legal Implications Continued Part Three</a:t>
            </a:r>
            <a:endParaRPr kumimoji="0" lang="bg-BG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35628" y="1558760"/>
            <a:ext cx="4318000" cy="5334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LACK</a:t>
            </a:r>
            <a:r>
              <a:rPr lang="en-US" dirty="0">
                <a:latin typeface="+mn-lt"/>
              </a:rPr>
              <a:t> OF ED</a:t>
            </a:r>
            <a:endParaRPr lang="bg-BG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2500" y="2148563"/>
            <a:ext cx="7878168" cy="3187470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Implications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Non-transparent system &gt; shift burden of proof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Principle of effectiveness (court supervision) requires possible comparison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E</a:t>
            </a:r>
            <a:r>
              <a:rPr lang="bg-BG" sz="2400" dirty="0" err="1">
                <a:latin typeface="+mn-lt"/>
              </a:rPr>
              <a:t>mployer</a:t>
            </a:r>
            <a:r>
              <a:rPr lang="bg-BG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to </a:t>
            </a:r>
            <a:r>
              <a:rPr lang="bg-BG" sz="2400" dirty="0" err="1">
                <a:latin typeface="+mn-lt"/>
              </a:rPr>
              <a:t>make</a:t>
            </a:r>
            <a:r>
              <a:rPr lang="bg-BG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pay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system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transparent</a:t>
            </a:r>
            <a:r>
              <a:rPr lang="en-US" sz="2400" dirty="0">
                <a:latin typeface="+mn-lt"/>
              </a:rPr>
              <a:t> – show </a:t>
            </a:r>
            <a:r>
              <a:rPr lang="bg-BG" sz="2400" dirty="0" err="1">
                <a:latin typeface="+mn-lt"/>
              </a:rPr>
              <a:t>how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criteria</a:t>
            </a:r>
            <a:r>
              <a:rPr lang="en-US" sz="2400" dirty="0">
                <a:latin typeface="+mn-lt"/>
              </a:rPr>
              <a:t> applied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70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title" idx="4294967295"/>
          </p:nvPr>
        </p:nvSpPr>
        <p:spPr>
          <a:xfrm>
            <a:off x="841664" y="298516"/>
            <a:ext cx="6399645" cy="1006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dirty="0">
                <a:latin typeface="+mn-lt"/>
              </a:rPr>
              <a:t>Court of Justice of the EU – Legal Implications Continued Part Four</a:t>
            </a:r>
            <a:endParaRPr kumimoji="0" lang="bg-BG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1664" y="1545291"/>
            <a:ext cx="4318000" cy="5334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LACK</a:t>
            </a:r>
            <a:r>
              <a:rPr lang="en-US" dirty="0">
                <a:latin typeface="+mn-lt"/>
              </a:rPr>
              <a:t> OF ED</a:t>
            </a:r>
            <a:endParaRPr lang="bg-BG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1664" y="2026182"/>
            <a:ext cx="7878168" cy="3187470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Implications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Complainant not entitled to info from respondent in order to establish a </a:t>
            </a:r>
            <a:r>
              <a:rPr lang="en-US" sz="2400" i="1" dirty="0">
                <a:latin typeface="+mn-lt"/>
              </a:rPr>
              <a:t>prima facie</a:t>
            </a:r>
            <a:r>
              <a:rPr lang="en-US" sz="2400" dirty="0">
                <a:latin typeface="+mn-lt"/>
              </a:rPr>
              <a:t>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But ‘</a:t>
            </a:r>
            <a:r>
              <a:rPr lang="bg-BG" sz="2400" dirty="0" err="1">
                <a:latin typeface="+mn-lt"/>
              </a:rPr>
              <a:t>cannot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be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excluded</a:t>
            </a:r>
            <a:r>
              <a:rPr lang="en-US" sz="2400" dirty="0">
                <a:latin typeface="+mn-lt"/>
              </a:rPr>
              <a:t>’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that</a:t>
            </a:r>
            <a:r>
              <a:rPr lang="bg-BG" sz="2400" dirty="0">
                <a:latin typeface="+mn-lt"/>
              </a:rPr>
              <a:t> a </a:t>
            </a:r>
            <a:r>
              <a:rPr lang="bg-BG" sz="2400" dirty="0" err="1">
                <a:latin typeface="+mn-lt"/>
              </a:rPr>
              <a:t>refusal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of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disclosure</a:t>
            </a:r>
            <a:r>
              <a:rPr lang="bg-BG" sz="2400" dirty="0">
                <a:latin typeface="+mn-lt"/>
              </a:rPr>
              <a:t>, </a:t>
            </a:r>
            <a:r>
              <a:rPr lang="bg-BG" sz="2400" dirty="0" err="1">
                <a:latin typeface="+mn-lt"/>
              </a:rPr>
              <a:t>in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th</a:t>
            </a:r>
            <a:r>
              <a:rPr lang="en-US" sz="2400" dirty="0">
                <a:latin typeface="+mn-lt"/>
              </a:rPr>
              <a:t>is </a:t>
            </a:r>
            <a:r>
              <a:rPr lang="bg-BG" sz="2400" dirty="0" err="1">
                <a:latin typeface="+mn-lt"/>
              </a:rPr>
              <a:t>context</a:t>
            </a:r>
            <a:r>
              <a:rPr lang="bg-BG" sz="2400" dirty="0">
                <a:latin typeface="+mn-lt"/>
              </a:rPr>
              <a:t>, </a:t>
            </a:r>
            <a:r>
              <a:rPr lang="bg-BG" sz="2400" dirty="0" err="1">
                <a:latin typeface="+mn-lt"/>
              </a:rPr>
              <a:t>could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compromis</a:t>
            </a:r>
            <a:r>
              <a:rPr lang="en-US" sz="2400" dirty="0">
                <a:latin typeface="+mn-lt"/>
              </a:rPr>
              <a:t>e EU law </a:t>
            </a:r>
            <a:r>
              <a:rPr lang="bg-BG" sz="2400" dirty="0" err="1">
                <a:latin typeface="+mn-lt"/>
              </a:rPr>
              <a:t>objective</a:t>
            </a:r>
            <a:r>
              <a:rPr lang="en-US" sz="2400" dirty="0">
                <a:latin typeface="+mn-lt"/>
              </a:rPr>
              <a:t>s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in</a:t>
            </a:r>
            <a:r>
              <a:rPr lang="bg-BG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breach of </a:t>
            </a:r>
            <a:r>
              <a:rPr lang="bg-BG" sz="2400" dirty="0" err="1">
                <a:latin typeface="+mn-lt"/>
              </a:rPr>
              <a:t>effectiveness</a:t>
            </a:r>
            <a:r>
              <a:rPr lang="en-US" sz="2400" dirty="0">
                <a:latin typeface="+mn-lt"/>
              </a:rPr>
              <a:t>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N</a:t>
            </a:r>
            <a:r>
              <a:rPr lang="bg-BG" sz="2400" dirty="0" err="1">
                <a:latin typeface="+mn-lt"/>
              </a:rPr>
              <a:t>ational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court</a:t>
            </a:r>
            <a:r>
              <a:rPr lang="bg-BG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to </a:t>
            </a:r>
            <a:r>
              <a:rPr lang="bg-BG" sz="2400" dirty="0" err="1">
                <a:latin typeface="+mn-lt"/>
              </a:rPr>
              <a:t>ascertain</a:t>
            </a:r>
            <a:r>
              <a:rPr lang="bg-BG" sz="2400" dirty="0">
                <a:latin typeface="+mn-lt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969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title" idx="4294967295"/>
          </p:nvPr>
        </p:nvSpPr>
        <p:spPr>
          <a:xfrm>
            <a:off x="749300" y="175924"/>
            <a:ext cx="6253928" cy="6588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dirty="0">
                <a:latin typeface="+mj-lt"/>
              </a:rPr>
              <a:t>Court of Justice of the EU – Legal Implications Continued Part Five</a:t>
            </a:r>
            <a:endParaRPr kumimoji="0" lang="bg-BG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3955" y="1302282"/>
            <a:ext cx="4318000" cy="5334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LACK</a:t>
            </a:r>
            <a:r>
              <a:rPr lang="en-US" dirty="0">
                <a:latin typeface="+mn-lt"/>
              </a:rPr>
              <a:t> OF ED</a:t>
            </a:r>
            <a:endParaRPr lang="bg-BG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Implications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N</a:t>
            </a:r>
            <a:r>
              <a:rPr lang="bg-BG" sz="2400" dirty="0" err="1">
                <a:latin typeface="+mn-lt"/>
              </a:rPr>
              <a:t>ational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court</a:t>
            </a:r>
            <a:r>
              <a:rPr lang="bg-BG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to </a:t>
            </a:r>
            <a:r>
              <a:rPr lang="bg-BG" sz="2400" dirty="0" err="1">
                <a:latin typeface="+mn-lt"/>
              </a:rPr>
              <a:t>ensure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refusal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of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disclosure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by</a:t>
            </a:r>
            <a:r>
              <a:rPr lang="bg-BG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respo</a:t>
            </a:r>
            <a:r>
              <a:rPr lang="bg-BG" sz="2400" dirty="0" err="1">
                <a:latin typeface="+mn-lt"/>
              </a:rPr>
              <a:t>nd</a:t>
            </a:r>
            <a:r>
              <a:rPr lang="en-US" sz="2400" dirty="0">
                <a:latin typeface="+mn-lt"/>
              </a:rPr>
              <a:t>e</a:t>
            </a:r>
            <a:r>
              <a:rPr lang="bg-BG" sz="2400" dirty="0" err="1">
                <a:latin typeface="+mn-lt"/>
              </a:rPr>
              <a:t>nt</a:t>
            </a:r>
            <a:r>
              <a:rPr lang="bg-BG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will not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compromise</a:t>
            </a:r>
            <a:r>
              <a:rPr lang="bg-BG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While not under duty to disclose, respondent may take consequences 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National court to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take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account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of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all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circumstances</a:t>
            </a:r>
            <a:r>
              <a:rPr lang="en-US" sz="2400" dirty="0">
                <a:latin typeface="+mn-lt"/>
              </a:rPr>
              <a:t>, incl. refusal of info,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to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determine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whether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evidence</a:t>
            </a:r>
            <a:r>
              <a:rPr lang="en-US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sufficient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for</a:t>
            </a:r>
            <a:r>
              <a:rPr lang="bg-BG" sz="2400" dirty="0">
                <a:latin typeface="+mn-lt"/>
              </a:rPr>
              <a:t> a </a:t>
            </a:r>
            <a:r>
              <a:rPr lang="en-US" sz="2400" i="1" dirty="0">
                <a:latin typeface="+mn-lt"/>
              </a:rPr>
              <a:t>prima facie</a:t>
            </a:r>
            <a:r>
              <a:rPr lang="en-US" sz="2400" dirty="0">
                <a:latin typeface="+mn-lt"/>
              </a:rPr>
              <a:t> case</a:t>
            </a:r>
            <a:r>
              <a:rPr lang="bg-BG" sz="2400" dirty="0">
                <a:latin typeface="+mn-lt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8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F25F-C964-BEDD-F0A1-58BA843D10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200" y="2305050"/>
            <a:ext cx="78867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Thank you for your attention!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8566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title" idx="4294967295"/>
          </p:nvPr>
        </p:nvSpPr>
        <p:spPr>
          <a:xfrm>
            <a:off x="749300" y="369888"/>
            <a:ext cx="6070600" cy="6588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DINPro-Bold" panose="02000503030000020004" pitchFamily="50" charset="0"/>
              </a:rPr>
              <a:t>OVERVIEW</a:t>
            </a:r>
            <a:endParaRPr kumimoji="0" lang="bg-BG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DINPro-Bold" panose="02000503030000020004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300" y="1143000"/>
            <a:ext cx="7878168" cy="533400"/>
          </a:xfrm>
        </p:spPr>
        <p:txBody>
          <a:bodyPr/>
          <a:lstStyle/>
          <a:p>
            <a:r>
              <a:rPr lang="en-US" dirty="0">
                <a:latin typeface="+mn-lt"/>
              </a:rPr>
              <a:t>Court of Justice of the EU: Use of ED</a:t>
            </a:r>
            <a:endParaRPr lang="bg-BG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Illustrative case law:  STATISTICS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CASE TYPOLOGY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LEGAL IMPLICATIONS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WITHOLDING OF ED/ NON-TRANSPARENCY</a:t>
            </a:r>
          </a:p>
          <a:p>
            <a:endParaRPr lang="en-US" sz="2400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bg-BG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06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title" idx="4294967295"/>
          </p:nvPr>
        </p:nvSpPr>
        <p:spPr>
          <a:xfrm>
            <a:off x="749299" y="369888"/>
            <a:ext cx="7512573" cy="7731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DINPro-Bold" panose="02000503030000020004" pitchFamily="50" charset="0"/>
              </a:rPr>
              <a:t>Court of Justice of the EU – Case Typology</a:t>
            </a:r>
            <a:endParaRPr kumimoji="0" lang="bg-BG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DINPro-Bold" panose="02000503030000020004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300" y="1143000"/>
            <a:ext cx="5296498" cy="533400"/>
          </a:xfrm>
        </p:spPr>
        <p:txBody>
          <a:bodyPr/>
          <a:lstStyle/>
          <a:p>
            <a:r>
              <a:rPr lang="en-US" b="1" dirty="0"/>
              <a:t>Illustrative </a:t>
            </a:r>
            <a:r>
              <a:rPr lang="en-US" b="1" dirty="0">
                <a:latin typeface="+mn-lt"/>
              </a:rPr>
              <a:t>case</a:t>
            </a:r>
            <a:r>
              <a:rPr lang="en-US" b="1" dirty="0"/>
              <a:t> law: 	</a:t>
            </a:r>
            <a:r>
              <a:rPr lang="en-US" b="1" u="sng" dirty="0"/>
              <a:t>QUANTITATIVE</a:t>
            </a:r>
            <a:r>
              <a:rPr lang="en-US" b="1" dirty="0"/>
              <a:t> ED </a:t>
            </a:r>
            <a:endParaRPr lang="bg-BG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u="sng" dirty="0">
                <a:latin typeface="+mn-lt"/>
              </a:rPr>
              <a:t>CASE TYPOLOGY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Indirect sex discrimination in employment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Equal pay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Disadvantage of part-time workers</a:t>
            </a:r>
          </a:p>
          <a:p>
            <a:pPr lvl="1" indent="0">
              <a:buNone/>
            </a:pPr>
            <a:endParaRPr lang="en-US" sz="3400" dirty="0"/>
          </a:p>
          <a:p>
            <a:endParaRPr lang="en-US" sz="2400" dirty="0">
              <a:latin typeface="+mn-lt"/>
            </a:endParaRPr>
          </a:p>
          <a:p>
            <a:endParaRPr lang="bg-BG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42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title" idx="4294967295"/>
          </p:nvPr>
        </p:nvSpPr>
        <p:spPr>
          <a:xfrm>
            <a:off x="697922" y="192088"/>
            <a:ext cx="7748156" cy="950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DINPro-Bold" panose="02000503030000020004" pitchFamily="50" charset="0"/>
              </a:rPr>
              <a:t>Court of Justice of the EU – Case Typology Continued</a:t>
            </a:r>
            <a:endParaRPr kumimoji="0" lang="bg-BG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DINPro-Bold" panose="02000503030000020004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300" y="1383146"/>
            <a:ext cx="5296498" cy="5334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Illustrative case law: 	</a:t>
            </a:r>
            <a:r>
              <a:rPr lang="en-US" b="1" u="sng" dirty="0">
                <a:latin typeface="+mn-lt"/>
              </a:rPr>
              <a:t>QUANTITATIVE</a:t>
            </a:r>
            <a:r>
              <a:rPr lang="en-US" b="1" dirty="0">
                <a:latin typeface="+mn-lt"/>
              </a:rPr>
              <a:t> ED </a:t>
            </a:r>
            <a:endParaRPr lang="bg-BG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u="sng" dirty="0">
                <a:latin typeface="+mn-lt"/>
              </a:rPr>
              <a:t>CASE TYPOLOGY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Indirect ethnic discrimination (alleged)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Origin-based extra requirements for a loan (credit institution)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Award of scholarships conditional on applicants’ domestic educational test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3400" dirty="0"/>
          </a:p>
          <a:p>
            <a:endParaRPr lang="en-US" sz="2400" dirty="0">
              <a:latin typeface="+mn-lt"/>
            </a:endParaRPr>
          </a:p>
          <a:p>
            <a:endParaRPr lang="bg-BG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67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title" idx="4294967295"/>
          </p:nvPr>
        </p:nvSpPr>
        <p:spPr>
          <a:xfrm>
            <a:off x="619990" y="141288"/>
            <a:ext cx="7769866" cy="1027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DINPro-Bold" panose="02000503030000020004" pitchFamily="50" charset="0"/>
              </a:rPr>
              <a:t>Court of Justice of the EU – Case Typology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DINPro-Bold" panose="02000503030000020004" pitchFamily="50" charset="0"/>
              </a:rPr>
              <a:t>  Continued Part One</a:t>
            </a:r>
            <a:endParaRPr kumimoji="0" lang="bg-BG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DINPro-Bold" panose="02000503030000020004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300" y="1216553"/>
            <a:ext cx="5296498" cy="5334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Illustrative case law: 	</a:t>
            </a:r>
            <a:r>
              <a:rPr lang="en-US" b="1" u="sng" dirty="0">
                <a:latin typeface="+mn-lt"/>
              </a:rPr>
              <a:t>QUANTITATIVE</a:t>
            </a:r>
            <a:r>
              <a:rPr lang="en-US" b="1" dirty="0">
                <a:latin typeface="+mn-lt"/>
              </a:rPr>
              <a:t> ED </a:t>
            </a:r>
            <a:endParaRPr lang="bg-BG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u="sng" dirty="0"/>
              <a:t>CASE TYPOLOGY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Direct age discrimination (alleged)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Max. age requirements for access to jobs (police, firefighters)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Direct sex discrimination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Access to vocational training</a:t>
            </a:r>
          </a:p>
          <a:p>
            <a:endParaRPr lang="en-US" sz="2400" dirty="0"/>
          </a:p>
          <a:p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07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title" idx="4294967295"/>
          </p:nvPr>
        </p:nvSpPr>
        <p:spPr>
          <a:xfrm>
            <a:off x="647699" y="405462"/>
            <a:ext cx="7512573" cy="7731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DINPro-Bold" panose="02000503030000020004" pitchFamily="50" charset="0"/>
              </a:rPr>
              <a:t>Court of Justice of the EU – Case Typology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DINPro-Bold" panose="02000503030000020004" pitchFamily="50" charset="0"/>
              </a:rPr>
              <a:t> Continued Part Two</a:t>
            </a:r>
            <a:endParaRPr kumimoji="0" lang="bg-BG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DINPro-Bold" panose="02000503030000020004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300" y="1777075"/>
            <a:ext cx="5296498" cy="5334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Illustrative case law: 	</a:t>
            </a:r>
            <a:r>
              <a:rPr lang="en-US" b="1" u="sng" dirty="0">
                <a:latin typeface="+mn-lt"/>
              </a:rPr>
              <a:t>QUANTITATIVE</a:t>
            </a:r>
            <a:r>
              <a:rPr lang="en-US" b="1" dirty="0">
                <a:latin typeface="+mn-lt"/>
              </a:rPr>
              <a:t> ED </a:t>
            </a:r>
            <a:endParaRPr lang="bg-BG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49300" y="2601145"/>
            <a:ext cx="7878168" cy="2321837"/>
          </a:xfrm>
        </p:spPr>
        <p:txBody>
          <a:bodyPr/>
          <a:lstStyle/>
          <a:p>
            <a:r>
              <a:rPr lang="en-US" sz="2400" u="sng" dirty="0">
                <a:latin typeface="+mn-lt"/>
              </a:rPr>
              <a:t>CASE TYPOLOGY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E</a:t>
            </a:r>
            <a:r>
              <a:rPr lang="bg-BG" sz="2400" dirty="0" err="1">
                <a:latin typeface="+mn-lt"/>
              </a:rPr>
              <a:t>xclusion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of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men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who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have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sex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with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men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from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eligibility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as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blood</a:t>
            </a:r>
            <a:r>
              <a:rPr lang="bg-BG" sz="2400" dirty="0">
                <a:latin typeface="+mn-lt"/>
              </a:rPr>
              <a:t> </a:t>
            </a:r>
            <a:r>
              <a:rPr lang="bg-BG" sz="2400" dirty="0" err="1">
                <a:latin typeface="+mn-lt"/>
              </a:rPr>
              <a:t>donors</a:t>
            </a:r>
            <a:endParaRPr lang="en-US" sz="2400" dirty="0">
              <a:latin typeface="+mn-lt"/>
            </a:endParaRPr>
          </a:p>
          <a:p>
            <a:endParaRPr lang="bg-BG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19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title" idx="4294967295"/>
          </p:nvPr>
        </p:nvSpPr>
        <p:spPr>
          <a:xfrm>
            <a:off x="749299" y="182852"/>
            <a:ext cx="7645402" cy="9601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DINPro-Bold" panose="02000503030000020004" pitchFamily="50" charset="0"/>
              </a:rPr>
              <a:t>Court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DINPro-Bold" panose="02000503030000020004" pitchFamily="50" charset="0"/>
              </a:rPr>
              <a:t> of Justice of the EU – Legal Implications</a:t>
            </a:r>
            <a:endParaRPr kumimoji="0" lang="bg-BG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DINPro-Bold" panose="02000503030000020004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299" y="1392382"/>
            <a:ext cx="5565439" cy="5334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Illustrative case law: 	</a:t>
            </a:r>
            <a:r>
              <a:rPr lang="en-US" b="1" u="sng" dirty="0">
                <a:latin typeface="+mn-lt"/>
              </a:rPr>
              <a:t>QUANTITATIVE</a:t>
            </a:r>
            <a:r>
              <a:rPr lang="en-US" b="1" dirty="0">
                <a:latin typeface="+mn-lt"/>
              </a:rPr>
              <a:t> ED </a:t>
            </a:r>
            <a:endParaRPr lang="bg-BG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49299" y="1925782"/>
            <a:ext cx="7878168" cy="3187470"/>
          </a:xfrm>
        </p:spPr>
        <p:txBody>
          <a:bodyPr/>
          <a:lstStyle/>
          <a:p>
            <a:r>
              <a:rPr lang="en-US" sz="2400" u="sng" dirty="0">
                <a:latin typeface="+mn-lt"/>
              </a:rPr>
              <a:t>ED LEGAL IMPLICATIONS</a:t>
            </a:r>
            <a:r>
              <a:rPr lang="en-US" sz="2400" dirty="0">
                <a:latin typeface="+mn-lt"/>
              </a:rPr>
              <a:t>	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Criteria for statistics’ validity: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bg-BG" sz="2400" dirty="0" err="1"/>
              <a:t>generally</a:t>
            </a:r>
            <a:r>
              <a:rPr lang="bg-BG" sz="2400" dirty="0"/>
              <a:t> </a:t>
            </a:r>
            <a:r>
              <a:rPr lang="bg-BG" sz="2400" dirty="0" err="1"/>
              <a:t>appear</a:t>
            </a:r>
            <a:r>
              <a:rPr lang="bg-BG" sz="2400" dirty="0"/>
              <a:t> </a:t>
            </a:r>
            <a:r>
              <a:rPr lang="bg-BG" sz="2400" dirty="0" err="1"/>
              <a:t>to</a:t>
            </a:r>
            <a:r>
              <a:rPr lang="bg-BG" sz="2400" dirty="0"/>
              <a:t> </a:t>
            </a:r>
            <a:r>
              <a:rPr lang="bg-BG" sz="2400" dirty="0" err="1"/>
              <a:t>be</a:t>
            </a:r>
            <a:r>
              <a:rPr lang="bg-BG" sz="2400" dirty="0"/>
              <a:t> </a:t>
            </a:r>
            <a:r>
              <a:rPr lang="bg-BG" sz="2400" dirty="0" err="1"/>
              <a:t>significant</a:t>
            </a:r>
            <a:endParaRPr lang="en-US" sz="240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bg-BG" sz="2400" dirty="0" err="1"/>
              <a:t>cover</a:t>
            </a:r>
            <a:r>
              <a:rPr lang="bg-BG" sz="2400" dirty="0"/>
              <a:t> </a:t>
            </a:r>
            <a:r>
              <a:rPr lang="bg-BG" sz="2400" dirty="0" err="1"/>
              <a:t>enough</a:t>
            </a:r>
            <a:r>
              <a:rPr lang="bg-BG" sz="2400" dirty="0"/>
              <a:t> </a:t>
            </a:r>
            <a:r>
              <a:rPr lang="bg-BG" sz="2400" dirty="0" err="1"/>
              <a:t>individuals</a:t>
            </a:r>
            <a:r>
              <a:rPr lang="en-US" sz="2400" dirty="0"/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capture </a:t>
            </a:r>
            <a:r>
              <a:rPr lang="bg-BG" sz="2400" dirty="0" err="1"/>
              <a:t>phenomena</a:t>
            </a:r>
            <a:r>
              <a:rPr lang="en-US" sz="2400" dirty="0"/>
              <a:t> not </a:t>
            </a:r>
            <a:r>
              <a:rPr lang="bg-BG" sz="2400" dirty="0" err="1"/>
              <a:t>fortuitous</a:t>
            </a:r>
            <a:r>
              <a:rPr lang="bg-BG" sz="2400" dirty="0"/>
              <a:t> </a:t>
            </a:r>
            <a:r>
              <a:rPr lang="bg-BG" sz="2400" dirty="0" err="1"/>
              <a:t>or</a:t>
            </a:r>
            <a:r>
              <a:rPr lang="bg-BG" sz="2400" dirty="0"/>
              <a:t> </a:t>
            </a:r>
            <a:r>
              <a:rPr lang="bg-BG" sz="2400" dirty="0" err="1"/>
              <a:t>short-term</a:t>
            </a:r>
            <a:endParaRPr lang="en-US" sz="240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i.e. </a:t>
            </a:r>
            <a:r>
              <a:rPr lang="bg-BG" sz="2400" dirty="0" err="1"/>
              <a:t>relevant</a:t>
            </a:r>
            <a:r>
              <a:rPr lang="bg-BG" sz="2400" dirty="0"/>
              <a:t> </a:t>
            </a:r>
            <a:r>
              <a:rPr lang="bg-BG" sz="2400" dirty="0" err="1"/>
              <a:t>and</a:t>
            </a:r>
            <a:r>
              <a:rPr lang="bg-BG" sz="2400" dirty="0"/>
              <a:t> </a:t>
            </a:r>
            <a:r>
              <a:rPr lang="bg-BG" sz="2400" dirty="0" err="1"/>
              <a:t>sufficient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National court to assess</a:t>
            </a:r>
          </a:p>
          <a:p>
            <a:endParaRPr lang="en-US" sz="2400" dirty="0">
              <a:latin typeface="+mn-lt"/>
            </a:endParaRPr>
          </a:p>
          <a:p>
            <a:endParaRPr lang="bg-BG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775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title" idx="4294967295"/>
          </p:nvPr>
        </p:nvSpPr>
        <p:spPr>
          <a:xfrm>
            <a:off x="632916" y="282115"/>
            <a:ext cx="7878168" cy="11068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DINPro-Bold" panose="02000503030000020004" pitchFamily="50" charset="0"/>
              </a:rPr>
              <a:t>Court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DINPro-Bold" panose="02000503030000020004" pitchFamily="50" charset="0"/>
              </a:rPr>
              <a:t> of Justice of the EU – Legal Implications Continued</a:t>
            </a:r>
            <a:endParaRPr kumimoji="0" lang="bg-BG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DINPro-Bold" panose="02000503030000020004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8541" y="1492782"/>
            <a:ext cx="5565439" cy="5334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Illustrative case law: 	</a:t>
            </a:r>
            <a:r>
              <a:rPr lang="en-US" b="1" u="sng" dirty="0">
                <a:latin typeface="+mn-lt"/>
              </a:rPr>
              <a:t>QUANTITATIVE</a:t>
            </a:r>
            <a:r>
              <a:rPr lang="en-US" b="1" dirty="0">
                <a:latin typeface="+mn-lt"/>
              </a:rPr>
              <a:t> ED </a:t>
            </a:r>
            <a:endParaRPr lang="bg-BG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8541" y="2026182"/>
            <a:ext cx="7878168" cy="3187470"/>
          </a:xfrm>
        </p:spPr>
        <p:txBody>
          <a:bodyPr/>
          <a:lstStyle/>
          <a:p>
            <a:r>
              <a:rPr lang="en-US" sz="2400" u="sng" dirty="0">
                <a:latin typeface="+mn-lt"/>
              </a:rPr>
              <a:t>ED LEGAL IMPLICATIONS</a:t>
            </a:r>
            <a:r>
              <a:rPr lang="en-US" sz="2400" dirty="0">
                <a:latin typeface="+mn-lt"/>
              </a:rPr>
              <a:t>	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Statistics possibly enough for indirect discrimination but not required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</a:t>
            </a:r>
            <a:r>
              <a:rPr lang="bg-BG" sz="2400" dirty="0" err="1"/>
              <a:t>ay</a:t>
            </a:r>
            <a:r>
              <a:rPr lang="bg-BG" sz="2400" dirty="0"/>
              <a:t> </a:t>
            </a:r>
            <a:r>
              <a:rPr lang="bg-BG" sz="2400" dirty="0" err="1"/>
              <a:t>be</a:t>
            </a:r>
            <a:r>
              <a:rPr lang="bg-BG" sz="2400" dirty="0"/>
              <a:t> </a:t>
            </a:r>
            <a:r>
              <a:rPr lang="bg-BG" sz="2400" dirty="0" err="1"/>
              <a:t>established</a:t>
            </a:r>
            <a:r>
              <a:rPr lang="bg-BG" sz="2400" dirty="0"/>
              <a:t> </a:t>
            </a:r>
            <a:r>
              <a:rPr lang="bg-BG" sz="2400" dirty="0" err="1"/>
              <a:t>by</a:t>
            </a:r>
            <a:r>
              <a:rPr lang="bg-BG" sz="2400" dirty="0"/>
              <a:t> </a:t>
            </a:r>
            <a:r>
              <a:rPr lang="bg-BG" sz="2400" dirty="0" err="1"/>
              <a:t>any</a:t>
            </a:r>
            <a:r>
              <a:rPr lang="bg-BG" sz="2400" dirty="0"/>
              <a:t> </a:t>
            </a:r>
            <a:r>
              <a:rPr lang="bg-BG" sz="2400" dirty="0" err="1"/>
              <a:t>means</a:t>
            </a:r>
            <a:r>
              <a:rPr lang="bg-BG" sz="2400" dirty="0"/>
              <a:t> </a:t>
            </a:r>
            <a:r>
              <a:rPr lang="bg-BG" sz="2400" dirty="0" err="1"/>
              <a:t>including</a:t>
            </a:r>
            <a:r>
              <a:rPr lang="bg-BG" sz="2400" dirty="0"/>
              <a:t> </a:t>
            </a:r>
            <a:r>
              <a:rPr lang="bg-BG" sz="2400" dirty="0" err="1"/>
              <a:t>statistic</a:t>
            </a:r>
            <a:r>
              <a:rPr lang="en-US" sz="2400" dirty="0"/>
              <a:t>s</a:t>
            </a:r>
          </a:p>
          <a:p>
            <a:endParaRPr lang="bg-BG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8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title" idx="4294967295"/>
          </p:nvPr>
        </p:nvSpPr>
        <p:spPr>
          <a:xfrm>
            <a:off x="749300" y="55864"/>
            <a:ext cx="7512573" cy="9659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dirty="0">
                <a:latin typeface="+mj-lt"/>
              </a:rPr>
              <a:t>Court of Justice of the EU – Legal Implications Continued Part One</a:t>
            </a:r>
            <a:endParaRPr kumimoji="0" lang="bg-BG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300" y="1302282"/>
            <a:ext cx="5350286" cy="5334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Illustrative case law: 	</a:t>
            </a:r>
            <a:r>
              <a:rPr lang="en-US" b="1" u="sng" dirty="0">
                <a:latin typeface="+mn-lt"/>
              </a:rPr>
              <a:t>QUANTITATIVE</a:t>
            </a:r>
            <a:r>
              <a:rPr lang="en-US" b="1" dirty="0">
                <a:latin typeface="+mn-lt"/>
              </a:rPr>
              <a:t> ED </a:t>
            </a:r>
            <a:endParaRPr lang="bg-BG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77009" y="1879509"/>
            <a:ext cx="7878168" cy="3187470"/>
          </a:xfrm>
        </p:spPr>
        <p:txBody>
          <a:bodyPr/>
          <a:lstStyle/>
          <a:p>
            <a:r>
              <a:rPr lang="en-US" sz="2400" u="sng" dirty="0">
                <a:latin typeface="+mn-lt"/>
              </a:rPr>
              <a:t>ED LEGAL IMPLICATIONS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i="1" dirty="0"/>
              <a:t>c</a:t>
            </a:r>
            <a:r>
              <a:rPr lang="bg-BG" i="1" dirty="0" err="1"/>
              <a:t>onsiderably</a:t>
            </a:r>
            <a:r>
              <a:rPr lang="bg-BG" i="1" dirty="0"/>
              <a:t> </a:t>
            </a:r>
            <a:r>
              <a:rPr lang="bg-BG" i="1" dirty="0" err="1"/>
              <a:t>smaller</a:t>
            </a:r>
            <a:r>
              <a:rPr lang="bg-BG" i="1" dirty="0"/>
              <a:t> </a:t>
            </a:r>
            <a:r>
              <a:rPr lang="bg-BG" dirty="0" err="1"/>
              <a:t>percentage</a:t>
            </a:r>
            <a:r>
              <a:rPr lang="bg-BG" dirty="0"/>
              <a:t> </a:t>
            </a:r>
            <a:r>
              <a:rPr lang="bg-BG" dirty="0" err="1"/>
              <a:t>of</a:t>
            </a:r>
            <a:r>
              <a:rPr lang="bg-BG" dirty="0"/>
              <a:t> </a:t>
            </a:r>
            <a:r>
              <a:rPr lang="bg-BG" dirty="0" err="1"/>
              <a:t>women</a:t>
            </a:r>
            <a:r>
              <a:rPr lang="bg-BG" dirty="0"/>
              <a:t> </a:t>
            </a:r>
            <a:r>
              <a:rPr lang="bg-BG" dirty="0" err="1"/>
              <a:t>than</a:t>
            </a:r>
            <a:r>
              <a:rPr lang="bg-BG" dirty="0"/>
              <a:t> </a:t>
            </a:r>
            <a:r>
              <a:rPr lang="bg-BG" dirty="0" err="1"/>
              <a:t>men</a:t>
            </a:r>
            <a:r>
              <a:rPr lang="bg-BG" dirty="0"/>
              <a:t> </a:t>
            </a:r>
            <a:r>
              <a:rPr lang="bg-BG" dirty="0" err="1"/>
              <a:t>able</a:t>
            </a:r>
            <a:r>
              <a:rPr lang="bg-BG" dirty="0"/>
              <a:t> </a:t>
            </a:r>
            <a:r>
              <a:rPr lang="bg-BG" dirty="0" err="1"/>
              <a:t>to</a:t>
            </a:r>
            <a:r>
              <a:rPr lang="bg-BG" dirty="0"/>
              <a:t> </a:t>
            </a:r>
            <a:r>
              <a:rPr lang="bg-BG" dirty="0" err="1"/>
              <a:t>satisfy</a:t>
            </a:r>
            <a:r>
              <a:rPr lang="bg-BG" dirty="0"/>
              <a:t> </a:t>
            </a:r>
            <a:r>
              <a:rPr lang="en-US" dirty="0"/>
              <a:t>impugned</a:t>
            </a:r>
            <a:r>
              <a:rPr lang="bg-BG" dirty="0"/>
              <a:t> </a:t>
            </a:r>
            <a:r>
              <a:rPr lang="bg-BG" dirty="0" err="1"/>
              <a:t>condition</a:t>
            </a:r>
            <a:endParaRPr lang="bg-BG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bg-BG" i="1" dirty="0" err="1"/>
              <a:t>lesser</a:t>
            </a:r>
            <a:r>
              <a:rPr lang="bg-BG" i="1" dirty="0"/>
              <a:t> </a:t>
            </a:r>
            <a:r>
              <a:rPr lang="bg-BG" i="1" dirty="0" err="1"/>
              <a:t>but</a:t>
            </a:r>
            <a:r>
              <a:rPr lang="bg-BG" i="1" dirty="0"/>
              <a:t> </a:t>
            </a:r>
            <a:r>
              <a:rPr lang="bg-BG" i="1" dirty="0" err="1"/>
              <a:t>persistent</a:t>
            </a:r>
            <a:r>
              <a:rPr lang="en-US" i="1" dirty="0"/>
              <a:t>/</a:t>
            </a:r>
            <a:r>
              <a:rPr lang="bg-BG" i="1" dirty="0"/>
              <a:t> </a:t>
            </a:r>
            <a:r>
              <a:rPr lang="bg-BG" i="1" dirty="0" err="1"/>
              <a:t>relatively</a:t>
            </a:r>
            <a:r>
              <a:rPr lang="bg-BG" i="1" dirty="0"/>
              <a:t> </a:t>
            </a:r>
            <a:r>
              <a:rPr lang="bg-BG" i="1" dirty="0" err="1"/>
              <a:t>constant</a:t>
            </a:r>
            <a:r>
              <a:rPr lang="bg-BG" i="1" dirty="0"/>
              <a:t> </a:t>
            </a:r>
            <a:r>
              <a:rPr lang="bg-BG" dirty="0" err="1"/>
              <a:t>disparity</a:t>
            </a:r>
            <a:r>
              <a:rPr lang="bg-BG" dirty="0"/>
              <a:t> </a:t>
            </a:r>
            <a:r>
              <a:rPr lang="bg-BG" dirty="0" err="1"/>
              <a:t>over</a:t>
            </a:r>
            <a:r>
              <a:rPr lang="bg-BG" dirty="0"/>
              <a:t> a </a:t>
            </a:r>
            <a:r>
              <a:rPr lang="bg-BG" i="1" dirty="0" err="1"/>
              <a:t>long</a:t>
            </a:r>
            <a:r>
              <a:rPr lang="bg-BG" i="1" dirty="0"/>
              <a:t> </a:t>
            </a:r>
            <a:r>
              <a:rPr lang="bg-BG" i="1" dirty="0" err="1"/>
              <a:t>period</a:t>
            </a:r>
            <a:r>
              <a:rPr lang="bg-BG" i="1" dirty="0"/>
              <a:t> </a:t>
            </a:r>
            <a:endParaRPr lang="en-US" i="1" dirty="0"/>
          </a:p>
          <a:p>
            <a:r>
              <a:rPr lang="en-US" sz="2800" dirty="0">
                <a:latin typeface="+mn-lt"/>
              </a:rPr>
              <a:t>&gt; </a:t>
            </a:r>
            <a:r>
              <a:rPr lang="en-US" sz="2800" i="1" dirty="0">
                <a:latin typeface="+mn-lt"/>
              </a:rPr>
              <a:t>prima facie </a:t>
            </a:r>
            <a:r>
              <a:rPr lang="en-US" sz="2800" dirty="0">
                <a:latin typeface="+mn-lt"/>
              </a:rPr>
              <a:t>case</a:t>
            </a:r>
          </a:p>
          <a:p>
            <a:endParaRPr lang="en-US" sz="3200" dirty="0">
              <a:latin typeface="+mn-lt"/>
            </a:endParaRPr>
          </a:p>
          <a:p>
            <a:endParaRPr lang="bg-BG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559450"/>
      </p:ext>
    </p:extLst>
  </p:cSld>
  <p:clrMapOvr>
    <a:masterClrMapping/>
  </p:clrMapOvr>
</p:sld>
</file>

<file path=ppt/theme/theme1.xml><?xml version="1.0" encoding="utf-8"?>
<a:theme xmlns:a="http://schemas.openxmlformats.org/drawingml/2006/main" name="Cohesify">
  <a:themeElements>
    <a:clrScheme name="EQUINET1">
      <a:dk1>
        <a:srgbClr val="22489E"/>
      </a:dk1>
      <a:lt1>
        <a:sysClr val="window" lastClr="FFFFFF"/>
      </a:lt1>
      <a:dk2>
        <a:srgbClr val="F7D40A"/>
      </a:dk2>
      <a:lt2>
        <a:srgbClr val="F2F2F3"/>
      </a:lt2>
      <a:accent1>
        <a:srgbClr val="FFFFFF"/>
      </a:accent1>
      <a:accent2>
        <a:srgbClr val="000000"/>
      </a:accent2>
      <a:accent3>
        <a:srgbClr val="22489E"/>
      </a:accent3>
      <a:accent4>
        <a:srgbClr val="F7D40A"/>
      </a:accent4>
      <a:accent5>
        <a:srgbClr val="F2F2F3"/>
      </a:accent5>
      <a:accent6>
        <a:srgbClr val="A6ADB1"/>
      </a:accent6>
      <a:hlink>
        <a:srgbClr val="0000FF"/>
      </a:hlink>
      <a:folHlink>
        <a:srgbClr val="800080"/>
      </a:folHlink>
    </a:clrScheme>
    <a:fontScheme name="Aube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7B7D248-DBC5-40C5-AAE9-8214D9D35C10}" vid="{27344BED-9F5E-4770-AB88-60556943D495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5dcaf206-b009-4658-99e1-4d638e44d8f5">
      <Url xsi:nil="true"/>
      <Description xsi:nil="true"/>
    </URL>
    <TaxCatchAll xmlns="1fbf4851-1fe8-4378-a6d9-5967d98f316b" xsi:nil="true"/>
    <lcf76f155ced4ddcb4097134ff3c332f xmlns="5dcaf206-b009-4658-99e1-4d638e44d8f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20D3E3E695243A18602BCD7DE657A" ma:contentTypeVersion="17" ma:contentTypeDescription="Create a new document." ma:contentTypeScope="" ma:versionID="1016ac3b5daa0d1bb70761a6c57a042e">
  <xsd:schema xmlns:xsd="http://www.w3.org/2001/XMLSchema" xmlns:xs="http://www.w3.org/2001/XMLSchema" xmlns:p="http://schemas.microsoft.com/office/2006/metadata/properties" xmlns:ns2="5dcaf206-b009-4658-99e1-4d638e44d8f5" xmlns:ns3="1fbf4851-1fe8-4378-a6d9-5967d98f316b" targetNamespace="http://schemas.microsoft.com/office/2006/metadata/properties" ma:root="true" ma:fieldsID="e8bea6249a1289fc437d78fd6bb227c6" ns2:_="" ns3:_="">
    <xsd:import namespace="5dcaf206-b009-4658-99e1-4d638e44d8f5"/>
    <xsd:import namespace="1fbf4851-1fe8-4378-a6d9-5967d98f31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URL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af206-b009-4658-99e1-4d638e44d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URL" ma:index="20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91b2610-8ca3-4954-baf1-f497d7f4fe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f4851-1fe8-4378-a6d9-5967d98f31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a178bd2-4b36-41f2-9a25-ef564fee8ee7}" ma:internalName="TaxCatchAll" ma:showField="CatchAllData" ma:web="1fbf4851-1fe8-4378-a6d9-5967d98f31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C9867D-F754-4B8B-84B7-71D2D94D53DC}">
  <ds:schemaRefs>
    <ds:schemaRef ds:uri="http://www.w3.org/XML/1998/namespace"/>
    <ds:schemaRef ds:uri="1fbf4851-1fe8-4378-a6d9-5967d98f316b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5dcaf206-b009-4658-99e1-4d638e44d8f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C88E07E-78BF-4302-9D8D-2728B1823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98EF7E-9089-42D4-8113-617355BE23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caf206-b009-4658-99e1-4d638e44d8f5"/>
    <ds:schemaRef ds:uri="1fbf4851-1fe8-4378-a6d9-5967d98f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Equinet presentation</Template>
  <TotalTime>0</TotalTime>
  <Words>578</Words>
  <Application>Microsoft Office PowerPoint</Application>
  <PresentationFormat>On-screen Show (16:10)</PresentationFormat>
  <Paragraphs>94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DINPro-Black</vt:lpstr>
      <vt:lpstr>DINPro-Bold</vt:lpstr>
      <vt:lpstr>DINPro-Regular</vt:lpstr>
      <vt:lpstr>Cohesify</vt:lpstr>
      <vt:lpstr>USE OF EQUALITY DATA IN NON-DISCRIMINATION LEGAL CASEWORK</vt:lpstr>
      <vt:lpstr>OVERVIEW</vt:lpstr>
      <vt:lpstr>Court of Justice of the EU – Case Typology</vt:lpstr>
      <vt:lpstr>Court of Justice of the EU – Case Typology Continued</vt:lpstr>
      <vt:lpstr>Court of Justice of the EU – Case Typology  Continued Part One</vt:lpstr>
      <vt:lpstr>Court of Justice of the EU – Case Typology Continued Part Two</vt:lpstr>
      <vt:lpstr>Court of Justice of the EU – Legal Implications</vt:lpstr>
      <vt:lpstr>Court of Justice of the EU – Legal Implications Continued</vt:lpstr>
      <vt:lpstr>Court of Justice of the EU – Legal Implications Continued Part One</vt:lpstr>
      <vt:lpstr>Court of Justice of the EU – Legal Implications Continued Part Two</vt:lpstr>
      <vt:lpstr>Court of Justice of the EU – Legal Implications Continued Part Three</vt:lpstr>
      <vt:lpstr>Court of Justice of the EU – Legal Implications Continued Part Four</vt:lpstr>
      <vt:lpstr>Court of Justice of the EU – Legal Implications Continued Part Five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bodies tackling discrimination and intolerance against Muslims</dc:title>
  <dc:creator>Milla Vidina</dc:creator>
  <cp:lastModifiedBy>Milla Vidina</cp:lastModifiedBy>
  <cp:revision>225</cp:revision>
  <dcterms:created xsi:type="dcterms:W3CDTF">2022-10-21T12:45:42Z</dcterms:created>
  <dcterms:modified xsi:type="dcterms:W3CDTF">2022-11-16T06:42:36Z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0x01010008820D3E3E695243A18602BCD7DE657A</vt:lpwstr>
  </property>
  <property fmtid="{D5CDD505-2E9C-101B-9397-08002B2CF9AE}" pid="3" name="MediaServiceImageTags">
    <vt:lpwstr/>
  </property>
</Properties>
</file>