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9" r:id="rId2"/>
    <p:sldId id="257" r:id="rId3"/>
    <p:sldId id="259" r:id="rId4"/>
    <p:sldId id="268" r:id="rId5"/>
    <p:sldId id="260" r:id="rId6"/>
    <p:sldId id="261" r:id="rId7"/>
    <p:sldId id="263" r:id="rId8"/>
    <p:sldId id="266" r:id="rId9"/>
    <p:sldId id="265" r:id="rId10"/>
    <p:sldId id="267" r:id="rId11"/>
  </p:sldIdLst>
  <p:sldSz cx="12192000" cy="6858000"/>
  <p:notesSz cx="6858000" cy="9144000"/>
  <p:defaultText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589" autoAdjust="0"/>
    <p:restoredTop sz="86439" autoAdjust="0"/>
  </p:normalViewPr>
  <p:slideViewPr>
    <p:cSldViewPr snapToGrid="0">
      <p:cViewPr varScale="1">
        <p:scale>
          <a:sx n="70" d="100"/>
          <a:sy n="70" d="100"/>
        </p:scale>
        <p:origin x="192" y="53"/>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18" Type="http://schemas.openxmlformats.org/officeDocument/2006/relationships/customXml" Target="../customXml/item3.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17"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o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58F762D-D823-4AA9-8F54-F144152AA37E}"/>
              </a:ext>
            </a:extLst>
          </p:cNvPr>
          <p:cNvSpPr>
            <a:spLocks noGrp="1"/>
          </p:cNvSpPr>
          <p:nvPr>
            <p:ph type="ctrTitle"/>
          </p:nvPr>
        </p:nvSpPr>
        <p:spPr>
          <a:xfrm>
            <a:off x="1524000" y="1122363"/>
            <a:ext cx="9144000" cy="2387600"/>
          </a:xfrm>
        </p:spPr>
        <p:txBody>
          <a:bodyPr anchor="b"/>
          <a:lstStyle>
            <a:lvl1pPr algn="ctr">
              <a:defRPr sz="6000"/>
            </a:lvl1pPr>
          </a:lstStyle>
          <a:p>
            <a:r>
              <a:rPr lang="pt-PT"/>
              <a:t>Clique para editar o estilo de título do Modelo Global</a:t>
            </a:r>
          </a:p>
        </p:txBody>
      </p:sp>
      <p:sp>
        <p:nvSpPr>
          <p:cNvPr id="3" name="Subtítulo 2">
            <a:extLst>
              <a:ext uri="{FF2B5EF4-FFF2-40B4-BE49-F238E27FC236}">
                <a16:creationId xmlns:a16="http://schemas.microsoft.com/office/drawing/2014/main" id="{AB9B0E25-4622-4D7C-8D5D-028DC090B61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PT"/>
              <a:t>Clique para editar o estilo de subtítulo do Modelo Global</a:t>
            </a:r>
          </a:p>
        </p:txBody>
      </p:sp>
      <p:sp>
        <p:nvSpPr>
          <p:cNvPr id="4" name="Marcador de Posição da Data 3">
            <a:extLst>
              <a:ext uri="{FF2B5EF4-FFF2-40B4-BE49-F238E27FC236}">
                <a16:creationId xmlns:a16="http://schemas.microsoft.com/office/drawing/2014/main" id="{D6AED4C4-D029-49D1-9079-67639A6FBC49}"/>
              </a:ext>
            </a:extLst>
          </p:cNvPr>
          <p:cNvSpPr>
            <a:spLocks noGrp="1"/>
          </p:cNvSpPr>
          <p:nvPr>
            <p:ph type="dt" sz="half" idx="10"/>
          </p:nvPr>
        </p:nvSpPr>
        <p:spPr/>
        <p:txBody>
          <a:bodyPr/>
          <a:lstStyle/>
          <a:p>
            <a:fld id="{24F90236-C8FB-442F-AE3D-9F3DB0E5A642}" type="datetimeFigureOut">
              <a:rPr lang="pt-PT" smtClean="0"/>
              <a:t>17/05/2022</a:t>
            </a:fld>
            <a:endParaRPr lang="pt-PT"/>
          </a:p>
        </p:txBody>
      </p:sp>
      <p:sp>
        <p:nvSpPr>
          <p:cNvPr id="5" name="Marcador de Posição do Rodapé 4">
            <a:extLst>
              <a:ext uri="{FF2B5EF4-FFF2-40B4-BE49-F238E27FC236}">
                <a16:creationId xmlns:a16="http://schemas.microsoft.com/office/drawing/2014/main" id="{D5CA4D69-86B7-4069-9AFC-E032DE2FF3EF}"/>
              </a:ext>
            </a:extLst>
          </p:cNvPr>
          <p:cNvSpPr>
            <a:spLocks noGrp="1"/>
          </p:cNvSpPr>
          <p:nvPr>
            <p:ph type="ftr" sz="quarter" idx="11"/>
          </p:nvPr>
        </p:nvSpPr>
        <p:spPr/>
        <p:txBody>
          <a:bodyPr/>
          <a:lstStyle/>
          <a:p>
            <a:endParaRPr lang="pt-PT"/>
          </a:p>
        </p:txBody>
      </p:sp>
      <p:sp>
        <p:nvSpPr>
          <p:cNvPr id="6" name="Marcador de Posição do Número do Diapositivo 5">
            <a:extLst>
              <a:ext uri="{FF2B5EF4-FFF2-40B4-BE49-F238E27FC236}">
                <a16:creationId xmlns:a16="http://schemas.microsoft.com/office/drawing/2014/main" id="{F94B7355-4432-452C-9AF1-AFB8665767A4}"/>
              </a:ext>
            </a:extLst>
          </p:cNvPr>
          <p:cNvSpPr>
            <a:spLocks noGrp="1"/>
          </p:cNvSpPr>
          <p:nvPr>
            <p:ph type="sldNum" sz="quarter" idx="12"/>
          </p:nvPr>
        </p:nvSpPr>
        <p:spPr/>
        <p:txBody>
          <a:bodyPr/>
          <a:lstStyle/>
          <a:p>
            <a:fld id="{16FD2002-4BB9-4980-B644-FCB8BBC46F32}" type="slidenum">
              <a:rPr lang="pt-PT" smtClean="0"/>
              <a:t>‹#›</a:t>
            </a:fld>
            <a:endParaRPr lang="pt-PT"/>
          </a:p>
        </p:txBody>
      </p:sp>
    </p:spTree>
    <p:extLst>
      <p:ext uri="{BB962C8B-B14F-4D97-AF65-F5344CB8AC3E}">
        <p14:creationId xmlns:p14="http://schemas.microsoft.com/office/powerpoint/2010/main" val="5812190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270C214-E47D-435D-AD75-EE95CE841982}"/>
              </a:ext>
            </a:extLst>
          </p:cNvPr>
          <p:cNvSpPr>
            <a:spLocks noGrp="1"/>
          </p:cNvSpPr>
          <p:nvPr>
            <p:ph type="title"/>
          </p:nvPr>
        </p:nvSpPr>
        <p:spPr/>
        <p:txBody>
          <a:bodyPr/>
          <a:lstStyle/>
          <a:p>
            <a:r>
              <a:rPr lang="pt-PT"/>
              <a:t>Clique para editar o estilo de título do Modelo Global</a:t>
            </a:r>
          </a:p>
        </p:txBody>
      </p:sp>
      <p:sp>
        <p:nvSpPr>
          <p:cNvPr id="3" name="Marcador de Posição de Texto Vertical 2">
            <a:extLst>
              <a:ext uri="{FF2B5EF4-FFF2-40B4-BE49-F238E27FC236}">
                <a16:creationId xmlns:a16="http://schemas.microsoft.com/office/drawing/2014/main" id="{9A94A6C4-ABC0-41FE-946E-2625880EDADF}"/>
              </a:ext>
            </a:extLst>
          </p:cNvPr>
          <p:cNvSpPr>
            <a:spLocks noGrp="1"/>
          </p:cNvSpPr>
          <p:nvPr>
            <p:ph type="body" orient="vert" idx="1"/>
          </p:nvPr>
        </p:nvSpPr>
        <p:spPr/>
        <p:txBody>
          <a:bodyPr vert="eaVert"/>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p>
        </p:txBody>
      </p:sp>
      <p:sp>
        <p:nvSpPr>
          <p:cNvPr id="4" name="Marcador de Posição da Data 3">
            <a:extLst>
              <a:ext uri="{FF2B5EF4-FFF2-40B4-BE49-F238E27FC236}">
                <a16:creationId xmlns:a16="http://schemas.microsoft.com/office/drawing/2014/main" id="{9C5E980F-B159-4C90-B639-335B2C6C2FAB}"/>
              </a:ext>
            </a:extLst>
          </p:cNvPr>
          <p:cNvSpPr>
            <a:spLocks noGrp="1"/>
          </p:cNvSpPr>
          <p:nvPr>
            <p:ph type="dt" sz="half" idx="10"/>
          </p:nvPr>
        </p:nvSpPr>
        <p:spPr/>
        <p:txBody>
          <a:bodyPr/>
          <a:lstStyle/>
          <a:p>
            <a:fld id="{24F90236-C8FB-442F-AE3D-9F3DB0E5A642}" type="datetimeFigureOut">
              <a:rPr lang="pt-PT" smtClean="0"/>
              <a:t>17/05/2022</a:t>
            </a:fld>
            <a:endParaRPr lang="pt-PT"/>
          </a:p>
        </p:txBody>
      </p:sp>
      <p:sp>
        <p:nvSpPr>
          <p:cNvPr id="5" name="Marcador de Posição do Rodapé 4">
            <a:extLst>
              <a:ext uri="{FF2B5EF4-FFF2-40B4-BE49-F238E27FC236}">
                <a16:creationId xmlns:a16="http://schemas.microsoft.com/office/drawing/2014/main" id="{48A9CA89-E273-4D1C-9F76-DFFAD09993D9}"/>
              </a:ext>
            </a:extLst>
          </p:cNvPr>
          <p:cNvSpPr>
            <a:spLocks noGrp="1"/>
          </p:cNvSpPr>
          <p:nvPr>
            <p:ph type="ftr" sz="quarter" idx="11"/>
          </p:nvPr>
        </p:nvSpPr>
        <p:spPr/>
        <p:txBody>
          <a:bodyPr/>
          <a:lstStyle/>
          <a:p>
            <a:endParaRPr lang="pt-PT"/>
          </a:p>
        </p:txBody>
      </p:sp>
      <p:sp>
        <p:nvSpPr>
          <p:cNvPr id="6" name="Marcador de Posição do Número do Diapositivo 5">
            <a:extLst>
              <a:ext uri="{FF2B5EF4-FFF2-40B4-BE49-F238E27FC236}">
                <a16:creationId xmlns:a16="http://schemas.microsoft.com/office/drawing/2014/main" id="{4DD7B6C7-79AF-4FA2-B5AE-DB94389C888C}"/>
              </a:ext>
            </a:extLst>
          </p:cNvPr>
          <p:cNvSpPr>
            <a:spLocks noGrp="1"/>
          </p:cNvSpPr>
          <p:nvPr>
            <p:ph type="sldNum" sz="quarter" idx="12"/>
          </p:nvPr>
        </p:nvSpPr>
        <p:spPr/>
        <p:txBody>
          <a:bodyPr/>
          <a:lstStyle/>
          <a:p>
            <a:fld id="{16FD2002-4BB9-4980-B644-FCB8BBC46F32}" type="slidenum">
              <a:rPr lang="pt-PT" smtClean="0"/>
              <a:t>‹#›</a:t>
            </a:fld>
            <a:endParaRPr lang="pt-PT"/>
          </a:p>
        </p:txBody>
      </p:sp>
    </p:spTree>
    <p:extLst>
      <p:ext uri="{BB962C8B-B14F-4D97-AF65-F5344CB8AC3E}">
        <p14:creationId xmlns:p14="http://schemas.microsoft.com/office/powerpoint/2010/main" val="42883574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e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9032C5FE-6AE0-4503-8A4F-2169161BFADA}"/>
              </a:ext>
            </a:extLst>
          </p:cNvPr>
          <p:cNvSpPr>
            <a:spLocks noGrp="1"/>
          </p:cNvSpPr>
          <p:nvPr>
            <p:ph type="title" orient="vert"/>
          </p:nvPr>
        </p:nvSpPr>
        <p:spPr>
          <a:xfrm>
            <a:off x="8724900" y="365125"/>
            <a:ext cx="2628900" cy="5811838"/>
          </a:xfrm>
        </p:spPr>
        <p:txBody>
          <a:bodyPr vert="eaVert"/>
          <a:lstStyle/>
          <a:p>
            <a:r>
              <a:rPr lang="pt-PT"/>
              <a:t>Clique para editar o estilo de título do Modelo Global</a:t>
            </a:r>
          </a:p>
        </p:txBody>
      </p:sp>
      <p:sp>
        <p:nvSpPr>
          <p:cNvPr id="3" name="Marcador de Posição de Texto Vertical 2">
            <a:extLst>
              <a:ext uri="{FF2B5EF4-FFF2-40B4-BE49-F238E27FC236}">
                <a16:creationId xmlns:a16="http://schemas.microsoft.com/office/drawing/2014/main" id="{962B9632-B4F8-4127-A353-5F44B65E1CB1}"/>
              </a:ext>
            </a:extLst>
          </p:cNvPr>
          <p:cNvSpPr>
            <a:spLocks noGrp="1"/>
          </p:cNvSpPr>
          <p:nvPr>
            <p:ph type="body" orient="vert" idx="1"/>
          </p:nvPr>
        </p:nvSpPr>
        <p:spPr>
          <a:xfrm>
            <a:off x="838200" y="365125"/>
            <a:ext cx="7734300" cy="5811838"/>
          </a:xfrm>
        </p:spPr>
        <p:txBody>
          <a:bodyPr vert="eaVert"/>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p>
        </p:txBody>
      </p:sp>
      <p:sp>
        <p:nvSpPr>
          <p:cNvPr id="4" name="Marcador de Posição da Data 3">
            <a:extLst>
              <a:ext uri="{FF2B5EF4-FFF2-40B4-BE49-F238E27FC236}">
                <a16:creationId xmlns:a16="http://schemas.microsoft.com/office/drawing/2014/main" id="{DFD4A3C7-66D3-4F03-B493-12BE77707631}"/>
              </a:ext>
            </a:extLst>
          </p:cNvPr>
          <p:cNvSpPr>
            <a:spLocks noGrp="1"/>
          </p:cNvSpPr>
          <p:nvPr>
            <p:ph type="dt" sz="half" idx="10"/>
          </p:nvPr>
        </p:nvSpPr>
        <p:spPr/>
        <p:txBody>
          <a:bodyPr/>
          <a:lstStyle/>
          <a:p>
            <a:fld id="{24F90236-C8FB-442F-AE3D-9F3DB0E5A642}" type="datetimeFigureOut">
              <a:rPr lang="pt-PT" smtClean="0"/>
              <a:t>17/05/2022</a:t>
            </a:fld>
            <a:endParaRPr lang="pt-PT"/>
          </a:p>
        </p:txBody>
      </p:sp>
      <p:sp>
        <p:nvSpPr>
          <p:cNvPr id="5" name="Marcador de Posição do Rodapé 4">
            <a:extLst>
              <a:ext uri="{FF2B5EF4-FFF2-40B4-BE49-F238E27FC236}">
                <a16:creationId xmlns:a16="http://schemas.microsoft.com/office/drawing/2014/main" id="{CD1BC460-01E1-4DDF-A3F9-0EC24001CFF3}"/>
              </a:ext>
            </a:extLst>
          </p:cNvPr>
          <p:cNvSpPr>
            <a:spLocks noGrp="1"/>
          </p:cNvSpPr>
          <p:nvPr>
            <p:ph type="ftr" sz="quarter" idx="11"/>
          </p:nvPr>
        </p:nvSpPr>
        <p:spPr/>
        <p:txBody>
          <a:bodyPr/>
          <a:lstStyle/>
          <a:p>
            <a:endParaRPr lang="pt-PT"/>
          </a:p>
        </p:txBody>
      </p:sp>
      <p:sp>
        <p:nvSpPr>
          <p:cNvPr id="6" name="Marcador de Posição do Número do Diapositivo 5">
            <a:extLst>
              <a:ext uri="{FF2B5EF4-FFF2-40B4-BE49-F238E27FC236}">
                <a16:creationId xmlns:a16="http://schemas.microsoft.com/office/drawing/2014/main" id="{7D1E32FC-98A2-40A5-8C50-4F7899EA0F6C}"/>
              </a:ext>
            </a:extLst>
          </p:cNvPr>
          <p:cNvSpPr>
            <a:spLocks noGrp="1"/>
          </p:cNvSpPr>
          <p:nvPr>
            <p:ph type="sldNum" sz="quarter" idx="12"/>
          </p:nvPr>
        </p:nvSpPr>
        <p:spPr/>
        <p:txBody>
          <a:bodyPr/>
          <a:lstStyle/>
          <a:p>
            <a:fld id="{16FD2002-4BB9-4980-B644-FCB8BBC46F32}" type="slidenum">
              <a:rPr lang="pt-PT" smtClean="0"/>
              <a:t>‹#›</a:t>
            </a:fld>
            <a:endParaRPr lang="pt-PT"/>
          </a:p>
        </p:txBody>
      </p:sp>
    </p:spTree>
    <p:extLst>
      <p:ext uri="{BB962C8B-B14F-4D97-AF65-F5344CB8AC3E}">
        <p14:creationId xmlns:p14="http://schemas.microsoft.com/office/powerpoint/2010/main" val="40857724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Objet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A31A9A5-15AA-4AFA-9094-5AC67B4DFBFC}"/>
              </a:ext>
            </a:extLst>
          </p:cNvPr>
          <p:cNvSpPr>
            <a:spLocks noGrp="1"/>
          </p:cNvSpPr>
          <p:nvPr>
            <p:ph type="title"/>
          </p:nvPr>
        </p:nvSpPr>
        <p:spPr/>
        <p:txBody>
          <a:bodyPr/>
          <a:lstStyle/>
          <a:p>
            <a:r>
              <a:rPr lang="pt-PT"/>
              <a:t>Clique para editar o estilo de título do Modelo Global</a:t>
            </a:r>
          </a:p>
        </p:txBody>
      </p:sp>
      <p:sp>
        <p:nvSpPr>
          <p:cNvPr id="3" name="Marcador de Posição de Conteúdo 2">
            <a:extLst>
              <a:ext uri="{FF2B5EF4-FFF2-40B4-BE49-F238E27FC236}">
                <a16:creationId xmlns:a16="http://schemas.microsoft.com/office/drawing/2014/main" id="{8A7421B2-4072-4E4C-B47E-D8132D82E74E}"/>
              </a:ext>
            </a:extLst>
          </p:cNvPr>
          <p:cNvSpPr>
            <a:spLocks noGrp="1"/>
          </p:cNvSpPr>
          <p:nvPr>
            <p:ph idx="1"/>
          </p:nvPr>
        </p:nvSpPr>
        <p:spPr/>
        <p:txBody>
          <a:bodyPr/>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p>
        </p:txBody>
      </p:sp>
      <p:sp>
        <p:nvSpPr>
          <p:cNvPr id="4" name="Marcador de Posição da Data 3">
            <a:extLst>
              <a:ext uri="{FF2B5EF4-FFF2-40B4-BE49-F238E27FC236}">
                <a16:creationId xmlns:a16="http://schemas.microsoft.com/office/drawing/2014/main" id="{10EE6EFC-3181-464D-9263-90EF53B2FECB}"/>
              </a:ext>
            </a:extLst>
          </p:cNvPr>
          <p:cNvSpPr>
            <a:spLocks noGrp="1"/>
          </p:cNvSpPr>
          <p:nvPr>
            <p:ph type="dt" sz="half" idx="10"/>
          </p:nvPr>
        </p:nvSpPr>
        <p:spPr/>
        <p:txBody>
          <a:bodyPr/>
          <a:lstStyle/>
          <a:p>
            <a:fld id="{24F90236-C8FB-442F-AE3D-9F3DB0E5A642}" type="datetimeFigureOut">
              <a:rPr lang="pt-PT" smtClean="0"/>
              <a:t>17/05/2022</a:t>
            </a:fld>
            <a:endParaRPr lang="pt-PT"/>
          </a:p>
        </p:txBody>
      </p:sp>
      <p:sp>
        <p:nvSpPr>
          <p:cNvPr id="5" name="Marcador de Posição do Rodapé 4">
            <a:extLst>
              <a:ext uri="{FF2B5EF4-FFF2-40B4-BE49-F238E27FC236}">
                <a16:creationId xmlns:a16="http://schemas.microsoft.com/office/drawing/2014/main" id="{69C3AE58-50F7-429A-81AF-46153AED3418}"/>
              </a:ext>
            </a:extLst>
          </p:cNvPr>
          <p:cNvSpPr>
            <a:spLocks noGrp="1"/>
          </p:cNvSpPr>
          <p:nvPr>
            <p:ph type="ftr" sz="quarter" idx="11"/>
          </p:nvPr>
        </p:nvSpPr>
        <p:spPr/>
        <p:txBody>
          <a:bodyPr/>
          <a:lstStyle/>
          <a:p>
            <a:endParaRPr lang="pt-PT"/>
          </a:p>
        </p:txBody>
      </p:sp>
      <p:sp>
        <p:nvSpPr>
          <p:cNvPr id="6" name="Marcador de Posição do Número do Diapositivo 5">
            <a:extLst>
              <a:ext uri="{FF2B5EF4-FFF2-40B4-BE49-F238E27FC236}">
                <a16:creationId xmlns:a16="http://schemas.microsoft.com/office/drawing/2014/main" id="{8CA31F39-1E36-4554-B9C9-E172BA6F78EE}"/>
              </a:ext>
            </a:extLst>
          </p:cNvPr>
          <p:cNvSpPr>
            <a:spLocks noGrp="1"/>
          </p:cNvSpPr>
          <p:nvPr>
            <p:ph type="sldNum" sz="quarter" idx="12"/>
          </p:nvPr>
        </p:nvSpPr>
        <p:spPr/>
        <p:txBody>
          <a:bodyPr/>
          <a:lstStyle/>
          <a:p>
            <a:fld id="{16FD2002-4BB9-4980-B644-FCB8BBC46F32}" type="slidenum">
              <a:rPr lang="pt-PT" smtClean="0"/>
              <a:t>‹#›</a:t>
            </a:fld>
            <a:endParaRPr lang="pt-PT"/>
          </a:p>
        </p:txBody>
      </p:sp>
    </p:spTree>
    <p:extLst>
      <p:ext uri="{BB962C8B-B14F-4D97-AF65-F5344CB8AC3E}">
        <p14:creationId xmlns:p14="http://schemas.microsoft.com/office/powerpoint/2010/main" val="28221706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c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590E71B-CDB5-4B6C-8FF0-BE45C0B7F6C1}"/>
              </a:ext>
            </a:extLst>
          </p:cNvPr>
          <p:cNvSpPr>
            <a:spLocks noGrp="1"/>
          </p:cNvSpPr>
          <p:nvPr>
            <p:ph type="title"/>
          </p:nvPr>
        </p:nvSpPr>
        <p:spPr>
          <a:xfrm>
            <a:off x="831850" y="1709738"/>
            <a:ext cx="10515600" cy="2852737"/>
          </a:xfrm>
        </p:spPr>
        <p:txBody>
          <a:bodyPr anchor="b"/>
          <a:lstStyle>
            <a:lvl1pPr>
              <a:defRPr sz="6000"/>
            </a:lvl1pPr>
          </a:lstStyle>
          <a:p>
            <a:r>
              <a:rPr lang="pt-PT"/>
              <a:t>Clique para editar o estilo de título do Modelo Global</a:t>
            </a:r>
          </a:p>
        </p:txBody>
      </p:sp>
      <p:sp>
        <p:nvSpPr>
          <p:cNvPr id="3" name="Marcador de Posição do Texto 2">
            <a:extLst>
              <a:ext uri="{FF2B5EF4-FFF2-40B4-BE49-F238E27FC236}">
                <a16:creationId xmlns:a16="http://schemas.microsoft.com/office/drawing/2014/main" id="{7BB037AD-ED4B-4A4D-B168-8883EEAE6E6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PT"/>
              <a:t>Clique para editar os estilos do texto de Modelo Global</a:t>
            </a:r>
          </a:p>
        </p:txBody>
      </p:sp>
      <p:sp>
        <p:nvSpPr>
          <p:cNvPr id="4" name="Marcador de Posição da Data 3">
            <a:extLst>
              <a:ext uri="{FF2B5EF4-FFF2-40B4-BE49-F238E27FC236}">
                <a16:creationId xmlns:a16="http://schemas.microsoft.com/office/drawing/2014/main" id="{4AB7969B-8663-4409-A627-5E3AD9C1BCCC}"/>
              </a:ext>
            </a:extLst>
          </p:cNvPr>
          <p:cNvSpPr>
            <a:spLocks noGrp="1"/>
          </p:cNvSpPr>
          <p:nvPr>
            <p:ph type="dt" sz="half" idx="10"/>
          </p:nvPr>
        </p:nvSpPr>
        <p:spPr/>
        <p:txBody>
          <a:bodyPr/>
          <a:lstStyle/>
          <a:p>
            <a:fld id="{24F90236-C8FB-442F-AE3D-9F3DB0E5A642}" type="datetimeFigureOut">
              <a:rPr lang="pt-PT" smtClean="0"/>
              <a:t>17/05/2022</a:t>
            </a:fld>
            <a:endParaRPr lang="pt-PT"/>
          </a:p>
        </p:txBody>
      </p:sp>
      <p:sp>
        <p:nvSpPr>
          <p:cNvPr id="5" name="Marcador de Posição do Rodapé 4">
            <a:extLst>
              <a:ext uri="{FF2B5EF4-FFF2-40B4-BE49-F238E27FC236}">
                <a16:creationId xmlns:a16="http://schemas.microsoft.com/office/drawing/2014/main" id="{825FB25D-34CF-422A-ADB5-48D352912AB1}"/>
              </a:ext>
            </a:extLst>
          </p:cNvPr>
          <p:cNvSpPr>
            <a:spLocks noGrp="1"/>
          </p:cNvSpPr>
          <p:nvPr>
            <p:ph type="ftr" sz="quarter" idx="11"/>
          </p:nvPr>
        </p:nvSpPr>
        <p:spPr/>
        <p:txBody>
          <a:bodyPr/>
          <a:lstStyle/>
          <a:p>
            <a:endParaRPr lang="pt-PT"/>
          </a:p>
        </p:txBody>
      </p:sp>
      <p:sp>
        <p:nvSpPr>
          <p:cNvPr id="6" name="Marcador de Posição do Número do Diapositivo 5">
            <a:extLst>
              <a:ext uri="{FF2B5EF4-FFF2-40B4-BE49-F238E27FC236}">
                <a16:creationId xmlns:a16="http://schemas.microsoft.com/office/drawing/2014/main" id="{03814D47-AB1B-4239-8DB8-04E3B79DBD60}"/>
              </a:ext>
            </a:extLst>
          </p:cNvPr>
          <p:cNvSpPr>
            <a:spLocks noGrp="1"/>
          </p:cNvSpPr>
          <p:nvPr>
            <p:ph type="sldNum" sz="quarter" idx="12"/>
          </p:nvPr>
        </p:nvSpPr>
        <p:spPr/>
        <p:txBody>
          <a:bodyPr/>
          <a:lstStyle/>
          <a:p>
            <a:fld id="{16FD2002-4BB9-4980-B644-FCB8BBC46F32}" type="slidenum">
              <a:rPr lang="pt-PT" smtClean="0"/>
              <a:t>‹#›</a:t>
            </a:fld>
            <a:endParaRPr lang="pt-PT"/>
          </a:p>
        </p:txBody>
      </p:sp>
    </p:spTree>
    <p:extLst>
      <p:ext uri="{BB962C8B-B14F-4D97-AF65-F5344CB8AC3E}">
        <p14:creationId xmlns:p14="http://schemas.microsoft.com/office/powerpoint/2010/main" val="7914524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údo Dup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B7A1342-18B5-4ACA-BDD3-BD2C79C30EE0}"/>
              </a:ext>
            </a:extLst>
          </p:cNvPr>
          <p:cNvSpPr>
            <a:spLocks noGrp="1"/>
          </p:cNvSpPr>
          <p:nvPr>
            <p:ph type="title"/>
          </p:nvPr>
        </p:nvSpPr>
        <p:spPr/>
        <p:txBody>
          <a:bodyPr/>
          <a:lstStyle/>
          <a:p>
            <a:r>
              <a:rPr lang="pt-PT"/>
              <a:t>Clique para editar o estilo de título do Modelo Global</a:t>
            </a:r>
          </a:p>
        </p:txBody>
      </p:sp>
      <p:sp>
        <p:nvSpPr>
          <p:cNvPr id="3" name="Marcador de Posição de Conteúdo 2">
            <a:extLst>
              <a:ext uri="{FF2B5EF4-FFF2-40B4-BE49-F238E27FC236}">
                <a16:creationId xmlns:a16="http://schemas.microsoft.com/office/drawing/2014/main" id="{FA008576-F29D-4D55-A58D-4D858F17C7AF}"/>
              </a:ext>
            </a:extLst>
          </p:cNvPr>
          <p:cNvSpPr>
            <a:spLocks noGrp="1"/>
          </p:cNvSpPr>
          <p:nvPr>
            <p:ph sz="half" idx="1"/>
          </p:nvPr>
        </p:nvSpPr>
        <p:spPr>
          <a:xfrm>
            <a:off x="838200" y="1825625"/>
            <a:ext cx="5181600" cy="4351338"/>
          </a:xfrm>
        </p:spPr>
        <p:txBody>
          <a:bodyPr/>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p>
        </p:txBody>
      </p:sp>
      <p:sp>
        <p:nvSpPr>
          <p:cNvPr id="4" name="Marcador de Posição de Conteúdo 3">
            <a:extLst>
              <a:ext uri="{FF2B5EF4-FFF2-40B4-BE49-F238E27FC236}">
                <a16:creationId xmlns:a16="http://schemas.microsoft.com/office/drawing/2014/main" id="{3B991D2E-B660-4177-9FEC-BA33099A9B2A}"/>
              </a:ext>
            </a:extLst>
          </p:cNvPr>
          <p:cNvSpPr>
            <a:spLocks noGrp="1"/>
          </p:cNvSpPr>
          <p:nvPr>
            <p:ph sz="half" idx="2"/>
          </p:nvPr>
        </p:nvSpPr>
        <p:spPr>
          <a:xfrm>
            <a:off x="6172200" y="1825625"/>
            <a:ext cx="5181600" cy="4351338"/>
          </a:xfrm>
        </p:spPr>
        <p:txBody>
          <a:bodyPr/>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p>
        </p:txBody>
      </p:sp>
      <p:sp>
        <p:nvSpPr>
          <p:cNvPr id="5" name="Marcador de Posição da Data 4">
            <a:extLst>
              <a:ext uri="{FF2B5EF4-FFF2-40B4-BE49-F238E27FC236}">
                <a16:creationId xmlns:a16="http://schemas.microsoft.com/office/drawing/2014/main" id="{07C9DAF9-5D97-42CA-929A-0649EA99C80F}"/>
              </a:ext>
            </a:extLst>
          </p:cNvPr>
          <p:cNvSpPr>
            <a:spLocks noGrp="1"/>
          </p:cNvSpPr>
          <p:nvPr>
            <p:ph type="dt" sz="half" idx="10"/>
          </p:nvPr>
        </p:nvSpPr>
        <p:spPr/>
        <p:txBody>
          <a:bodyPr/>
          <a:lstStyle/>
          <a:p>
            <a:fld id="{24F90236-C8FB-442F-AE3D-9F3DB0E5A642}" type="datetimeFigureOut">
              <a:rPr lang="pt-PT" smtClean="0"/>
              <a:t>17/05/2022</a:t>
            </a:fld>
            <a:endParaRPr lang="pt-PT"/>
          </a:p>
        </p:txBody>
      </p:sp>
      <p:sp>
        <p:nvSpPr>
          <p:cNvPr id="6" name="Marcador de Posição do Rodapé 5">
            <a:extLst>
              <a:ext uri="{FF2B5EF4-FFF2-40B4-BE49-F238E27FC236}">
                <a16:creationId xmlns:a16="http://schemas.microsoft.com/office/drawing/2014/main" id="{FA41DEA9-E290-4AF5-B696-01C30170E013}"/>
              </a:ext>
            </a:extLst>
          </p:cNvPr>
          <p:cNvSpPr>
            <a:spLocks noGrp="1"/>
          </p:cNvSpPr>
          <p:nvPr>
            <p:ph type="ftr" sz="quarter" idx="11"/>
          </p:nvPr>
        </p:nvSpPr>
        <p:spPr/>
        <p:txBody>
          <a:bodyPr/>
          <a:lstStyle/>
          <a:p>
            <a:endParaRPr lang="pt-PT"/>
          </a:p>
        </p:txBody>
      </p:sp>
      <p:sp>
        <p:nvSpPr>
          <p:cNvPr id="7" name="Marcador de Posição do Número do Diapositivo 6">
            <a:extLst>
              <a:ext uri="{FF2B5EF4-FFF2-40B4-BE49-F238E27FC236}">
                <a16:creationId xmlns:a16="http://schemas.microsoft.com/office/drawing/2014/main" id="{96EF6D22-9E9F-41EA-AA8F-C8E91D091CF3}"/>
              </a:ext>
            </a:extLst>
          </p:cNvPr>
          <p:cNvSpPr>
            <a:spLocks noGrp="1"/>
          </p:cNvSpPr>
          <p:nvPr>
            <p:ph type="sldNum" sz="quarter" idx="12"/>
          </p:nvPr>
        </p:nvSpPr>
        <p:spPr/>
        <p:txBody>
          <a:bodyPr/>
          <a:lstStyle/>
          <a:p>
            <a:fld id="{16FD2002-4BB9-4980-B644-FCB8BBC46F32}" type="slidenum">
              <a:rPr lang="pt-PT" smtClean="0"/>
              <a:t>‹#›</a:t>
            </a:fld>
            <a:endParaRPr lang="pt-PT"/>
          </a:p>
        </p:txBody>
      </p:sp>
    </p:spTree>
    <p:extLst>
      <p:ext uri="{BB962C8B-B14F-4D97-AF65-F5344CB8AC3E}">
        <p14:creationId xmlns:p14="http://schemas.microsoft.com/office/powerpoint/2010/main" val="168646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4503C2C-C462-4C5D-B829-7820271C7DC1}"/>
              </a:ext>
            </a:extLst>
          </p:cNvPr>
          <p:cNvSpPr>
            <a:spLocks noGrp="1"/>
          </p:cNvSpPr>
          <p:nvPr>
            <p:ph type="title"/>
          </p:nvPr>
        </p:nvSpPr>
        <p:spPr>
          <a:xfrm>
            <a:off x="839788" y="365125"/>
            <a:ext cx="10515600" cy="1325563"/>
          </a:xfrm>
        </p:spPr>
        <p:txBody>
          <a:bodyPr/>
          <a:lstStyle/>
          <a:p>
            <a:r>
              <a:rPr lang="pt-PT"/>
              <a:t>Clique para editar o estilo de título do Modelo Global</a:t>
            </a:r>
          </a:p>
        </p:txBody>
      </p:sp>
      <p:sp>
        <p:nvSpPr>
          <p:cNvPr id="3" name="Marcador de Posição do Texto 2">
            <a:extLst>
              <a:ext uri="{FF2B5EF4-FFF2-40B4-BE49-F238E27FC236}">
                <a16:creationId xmlns:a16="http://schemas.microsoft.com/office/drawing/2014/main" id="{4AFE855E-AF13-4776-844B-03E5D7611B0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a:t>Clique para editar os estilos do texto de Modelo Global</a:t>
            </a:r>
          </a:p>
        </p:txBody>
      </p:sp>
      <p:sp>
        <p:nvSpPr>
          <p:cNvPr id="4" name="Marcador de Posição de Conteúdo 3">
            <a:extLst>
              <a:ext uri="{FF2B5EF4-FFF2-40B4-BE49-F238E27FC236}">
                <a16:creationId xmlns:a16="http://schemas.microsoft.com/office/drawing/2014/main" id="{C6847984-BA66-4740-B5DB-0DB655548C72}"/>
              </a:ext>
            </a:extLst>
          </p:cNvPr>
          <p:cNvSpPr>
            <a:spLocks noGrp="1"/>
          </p:cNvSpPr>
          <p:nvPr>
            <p:ph sz="half" idx="2"/>
          </p:nvPr>
        </p:nvSpPr>
        <p:spPr>
          <a:xfrm>
            <a:off x="839788" y="2505075"/>
            <a:ext cx="5157787" cy="3684588"/>
          </a:xfrm>
        </p:spPr>
        <p:txBody>
          <a:bodyPr/>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p>
        </p:txBody>
      </p:sp>
      <p:sp>
        <p:nvSpPr>
          <p:cNvPr id="5" name="Marcador de Posição do Texto 4">
            <a:extLst>
              <a:ext uri="{FF2B5EF4-FFF2-40B4-BE49-F238E27FC236}">
                <a16:creationId xmlns:a16="http://schemas.microsoft.com/office/drawing/2014/main" id="{C87A2D31-E0DE-4B4F-932B-2A3166346F7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a:t>Clique para editar os estilos do texto de Modelo Global</a:t>
            </a:r>
          </a:p>
        </p:txBody>
      </p:sp>
      <p:sp>
        <p:nvSpPr>
          <p:cNvPr id="6" name="Marcador de Posição de Conteúdo 5">
            <a:extLst>
              <a:ext uri="{FF2B5EF4-FFF2-40B4-BE49-F238E27FC236}">
                <a16:creationId xmlns:a16="http://schemas.microsoft.com/office/drawing/2014/main" id="{28F204A7-3447-4BDE-BCBB-3994BC9B7995}"/>
              </a:ext>
            </a:extLst>
          </p:cNvPr>
          <p:cNvSpPr>
            <a:spLocks noGrp="1"/>
          </p:cNvSpPr>
          <p:nvPr>
            <p:ph sz="quarter" idx="4"/>
          </p:nvPr>
        </p:nvSpPr>
        <p:spPr>
          <a:xfrm>
            <a:off x="6172200" y="2505075"/>
            <a:ext cx="5183188" cy="3684588"/>
          </a:xfrm>
        </p:spPr>
        <p:txBody>
          <a:bodyPr/>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p>
        </p:txBody>
      </p:sp>
      <p:sp>
        <p:nvSpPr>
          <p:cNvPr id="7" name="Marcador de Posição da Data 6">
            <a:extLst>
              <a:ext uri="{FF2B5EF4-FFF2-40B4-BE49-F238E27FC236}">
                <a16:creationId xmlns:a16="http://schemas.microsoft.com/office/drawing/2014/main" id="{2BF8E427-F4E6-4F61-ABD8-89954E06F3F9}"/>
              </a:ext>
            </a:extLst>
          </p:cNvPr>
          <p:cNvSpPr>
            <a:spLocks noGrp="1"/>
          </p:cNvSpPr>
          <p:nvPr>
            <p:ph type="dt" sz="half" idx="10"/>
          </p:nvPr>
        </p:nvSpPr>
        <p:spPr/>
        <p:txBody>
          <a:bodyPr/>
          <a:lstStyle/>
          <a:p>
            <a:fld id="{24F90236-C8FB-442F-AE3D-9F3DB0E5A642}" type="datetimeFigureOut">
              <a:rPr lang="pt-PT" smtClean="0"/>
              <a:t>17/05/2022</a:t>
            </a:fld>
            <a:endParaRPr lang="pt-PT"/>
          </a:p>
        </p:txBody>
      </p:sp>
      <p:sp>
        <p:nvSpPr>
          <p:cNvPr id="8" name="Marcador de Posição do Rodapé 7">
            <a:extLst>
              <a:ext uri="{FF2B5EF4-FFF2-40B4-BE49-F238E27FC236}">
                <a16:creationId xmlns:a16="http://schemas.microsoft.com/office/drawing/2014/main" id="{730C6F75-3C3D-4497-9874-E9D7F10AE312}"/>
              </a:ext>
            </a:extLst>
          </p:cNvPr>
          <p:cNvSpPr>
            <a:spLocks noGrp="1"/>
          </p:cNvSpPr>
          <p:nvPr>
            <p:ph type="ftr" sz="quarter" idx="11"/>
          </p:nvPr>
        </p:nvSpPr>
        <p:spPr/>
        <p:txBody>
          <a:bodyPr/>
          <a:lstStyle/>
          <a:p>
            <a:endParaRPr lang="pt-PT"/>
          </a:p>
        </p:txBody>
      </p:sp>
      <p:sp>
        <p:nvSpPr>
          <p:cNvPr id="9" name="Marcador de Posição do Número do Diapositivo 8">
            <a:extLst>
              <a:ext uri="{FF2B5EF4-FFF2-40B4-BE49-F238E27FC236}">
                <a16:creationId xmlns:a16="http://schemas.microsoft.com/office/drawing/2014/main" id="{05F397A3-9FA5-43AC-9FE5-AC1D1F8E4E8B}"/>
              </a:ext>
            </a:extLst>
          </p:cNvPr>
          <p:cNvSpPr>
            <a:spLocks noGrp="1"/>
          </p:cNvSpPr>
          <p:nvPr>
            <p:ph type="sldNum" sz="quarter" idx="12"/>
          </p:nvPr>
        </p:nvSpPr>
        <p:spPr/>
        <p:txBody>
          <a:bodyPr/>
          <a:lstStyle/>
          <a:p>
            <a:fld id="{16FD2002-4BB9-4980-B644-FCB8BBC46F32}" type="slidenum">
              <a:rPr lang="pt-PT" smtClean="0"/>
              <a:t>‹#›</a:t>
            </a:fld>
            <a:endParaRPr lang="pt-PT"/>
          </a:p>
        </p:txBody>
      </p:sp>
    </p:spTree>
    <p:extLst>
      <p:ext uri="{BB962C8B-B14F-4D97-AF65-F5344CB8AC3E}">
        <p14:creationId xmlns:p14="http://schemas.microsoft.com/office/powerpoint/2010/main" val="28934610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D07AAA2-E8A7-40AD-9E97-8B166A1B2DA9}"/>
              </a:ext>
            </a:extLst>
          </p:cNvPr>
          <p:cNvSpPr>
            <a:spLocks noGrp="1"/>
          </p:cNvSpPr>
          <p:nvPr>
            <p:ph type="title"/>
          </p:nvPr>
        </p:nvSpPr>
        <p:spPr/>
        <p:txBody>
          <a:bodyPr/>
          <a:lstStyle/>
          <a:p>
            <a:r>
              <a:rPr lang="pt-PT"/>
              <a:t>Clique para editar o estilo de título do Modelo Global</a:t>
            </a:r>
          </a:p>
        </p:txBody>
      </p:sp>
      <p:sp>
        <p:nvSpPr>
          <p:cNvPr id="3" name="Marcador de Posição da Data 2">
            <a:extLst>
              <a:ext uri="{FF2B5EF4-FFF2-40B4-BE49-F238E27FC236}">
                <a16:creationId xmlns:a16="http://schemas.microsoft.com/office/drawing/2014/main" id="{F825E851-42E6-4A9D-BE2A-D8C060E3506B}"/>
              </a:ext>
            </a:extLst>
          </p:cNvPr>
          <p:cNvSpPr>
            <a:spLocks noGrp="1"/>
          </p:cNvSpPr>
          <p:nvPr>
            <p:ph type="dt" sz="half" idx="10"/>
          </p:nvPr>
        </p:nvSpPr>
        <p:spPr/>
        <p:txBody>
          <a:bodyPr/>
          <a:lstStyle/>
          <a:p>
            <a:fld id="{24F90236-C8FB-442F-AE3D-9F3DB0E5A642}" type="datetimeFigureOut">
              <a:rPr lang="pt-PT" smtClean="0"/>
              <a:t>17/05/2022</a:t>
            </a:fld>
            <a:endParaRPr lang="pt-PT"/>
          </a:p>
        </p:txBody>
      </p:sp>
      <p:sp>
        <p:nvSpPr>
          <p:cNvPr id="4" name="Marcador de Posição do Rodapé 3">
            <a:extLst>
              <a:ext uri="{FF2B5EF4-FFF2-40B4-BE49-F238E27FC236}">
                <a16:creationId xmlns:a16="http://schemas.microsoft.com/office/drawing/2014/main" id="{8AD65DDA-29BB-4191-823F-7B3D865C8B72}"/>
              </a:ext>
            </a:extLst>
          </p:cNvPr>
          <p:cNvSpPr>
            <a:spLocks noGrp="1"/>
          </p:cNvSpPr>
          <p:nvPr>
            <p:ph type="ftr" sz="quarter" idx="11"/>
          </p:nvPr>
        </p:nvSpPr>
        <p:spPr/>
        <p:txBody>
          <a:bodyPr/>
          <a:lstStyle/>
          <a:p>
            <a:endParaRPr lang="pt-PT"/>
          </a:p>
        </p:txBody>
      </p:sp>
      <p:sp>
        <p:nvSpPr>
          <p:cNvPr id="5" name="Marcador de Posição do Número do Diapositivo 4">
            <a:extLst>
              <a:ext uri="{FF2B5EF4-FFF2-40B4-BE49-F238E27FC236}">
                <a16:creationId xmlns:a16="http://schemas.microsoft.com/office/drawing/2014/main" id="{98845463-6B27-4422-AC65-794FB3911052}"/>
              </a:ext>
            </a:extLst>
          </p:cNvPr>
          <p:cNvSpPr>
            <a:spLocks noGrp="1"/>
          </p:cNvSpPr>
          <p:nvPr>
            <p:ph type="sldNum" sz="quarter" idx="12"/>
          </p:nvPr>
        </p:nvSpPr>
        <p:spPr/>
        <p:txBody>
          <a:bodyPr/>
          <a:lstStyle/>
          <a:p>
            <a:fld id="{16FD2002-4BB9-4980-B644-FCB8BBC46F32}" type="slidenum">
              <a:rPr lang="pt-PT" smtClean="0"/>
              <a:t>‹#›</a:t>
            </a:fld>
            <a:endParaRPr lang="pt-PT"/>
          </a:p>
        </p:txBody>
      </p:sp>
    </p:spTree>
    <p:extLst>
      <p:ext uri="{BB962C8B-B14F-4D97-AF65-F5344CB8AC3E}">
        <p14:creationId xmlns:p14="http://schemas.microsoft.com/office/powerpoint/2010/main" val="30341831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Marcador de Posição da Data 1">
            <a:extLst>
              <a:ext uri="{FF2B5EF4-FFF2-40B4-BE49-F238E27FC236}">
                <a16:creationId xmlns:a16="http://schemas.microsoft.com/office/drawing/2014/main" id="{8C53AC4B-C093-4238-8E9B-DFF0301CCA54}"/>
              </a:ext>
            </a:extLst>
          </p:cNvPr>
          <p:cNvSpPr>
            <a:spLocks noGrp="1"/>
          </p:cNvSpPr>
          <p:nvPr>
            <p:ph type="dt" sz="half" idx="10"/>
          </p:nvPr>
        </p:nvSpPr>
        <p:spPr/>
        <p:txBody>
          <a:bodyPr/>
          <a:lstStyle/>
          <a:p>
            <a:fld id="{24F90236-C8FB-442F-AE3D-9F3DB0E5A642}" type="datetimeFigureOut">
              <a:rPr lang="pt-PT" smtClean="0"/>
              <a:t>17/05/2022</a:t>
            </a:fld>
            <a:endParaRPr lang="pt-PT"/>
          </a:p>
        </p:txBody>
      </p:sp>
      <p:sp>
        <p:nvSpPr>
          <p:cNvPr id="3" name="Marcador de Posição do Rodapé 2">
            <a:extLst>
              <a:ext uri="{FF2B5EF4-FFF2-40B4-BE49-F238E27FC236}">
                <a16:creationId xmlns:a16="http://schemas.microsoft.com/office/drawing/2014/main" id="{B7D09AC7-C58E-493A-8497-841F63EB0D32}"/>
              </a:ext>
            </a:extLst>
          </p:cNvPr>
          <p:cNvSpPr>
            <a:spLocks noGrp="1"/>
          </p:cNvSpPr>
          <p:nvPr>
            <p:ph type="ftr" sz="quarter" idx="11"/>
          </p:nvPr>
        </p:nvSpPr>
        <p:spPr/>
        <p:txBody>
          <a:bodyPr/>
          <a:lstStyle/>
          <a:p>
            <a:endParaRPr lang="pt-PT"/>
          </a:p>
        </p:txBody>
      </p:sp>
      <p:sp>
        <p:nvSpPr>
          <p:cNvPr id="4" name="Marcador de Posição do Número do Diapositivo 3">
            <a:extLst>
              <a:ext uri="{FF2B5EF4-FFF2-40B4-BE49-F238E27FC236}">
                <a16:creationId xmlns:a16="http://schemas.microsoft.com/office/drawing/2014/main" id="{A62D279E-BCC5-4E92-AA3B-106D1E70F155}"/>
              </a:ext>
            </a:extLst>
          </p:cNvPr>
          <p:cNvSpPr>
            <a:spLocks noGrp="1"/>
          </p:cNvSpPr>
          <p:nvPr>
            <p:ph type="sldNum" sz="quarter" idx="12"/>
          </p:nvPr>
        </p:nvSpPr>
        <p:spPr/>
        <p:txBody>
          <a:bodyPr/>
          <a:lstStyle/>
          <a:p>
            <a:fld id="{16FD2002-4BB9-4980-B644-FCB8BBC46F32}" type="slidenum">
              <a:rPr lang="pt-PT" smtClean="0"/>
              <a:t>‹#›</a:t>
            </a:fld>
            <a:endParaRPr lang="pt-PT"/>
          </a:p>
        </p:txBody>
      </p:sp>
    </p:spTree>
    <p:extLst>
      <p:ext uri="{BB962C8B-B14F-4D97-AF65-F5344CB8AC3E}">
        <p14:creationId xmlns:p14="http://schemas.microsoft.com/office/powerpoint/2010/main" val="26113937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859E6C2-6793-4A13-BDC3-E043AF8CEFE6}"/>
              </a:ext>
            </a:extLst>
          </p:cNvPr>
          <p:cNvSpPr>
            <a:spLocks noGrp="1"/>
          </p:cNvSpPr>
          <p:nvPr>
            <p:ph type="title"/>
          </p:nvPr>
        </p:nvSpPr>
        <p:spPr>
          <a:xfrm>
            <a:off x="839788" y="457200"/>
            <a:ext cx="3932237" cy="1600200"/>
          </a:xfrm>
        </p:spPr>
        <p:txBody>
          <a:bodyPr anchor="b"/>
          <a:lstStyle>
            <a:lvl1pPr>
              <a:defRPr sz="3200"/>
            </a:lvl1pPr>
          </a:lstStyle>
          <a:p>
            <a:r>
              <a:rPr lang="pt-PT"/>
              <a:t>Clique para editar o estilo de título do Modelo Global</a:t>
            </a:r>
          </a:p>
        </p:txBody>
      </p:sp>
      <p:sp>
        <p:nvSpPr>
          <p:cNvPr id="3" name="Marcador de Posição de Conteúdo 2">
            <a:extLst>
              <a:ext uri="{FF2B5EF4-FFF2-40B4-BE49-F238E27FC236}">
                <a16:creationId xmlns:a16="http://schemas.microsoft.com/office/drawing/2014/main" id="{15CC99A9-4250-4D7A-B838-F6D818945CE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p>
        </p:txBody>
      </p:sp>
      <p:sp>
        <p:nvSpPr>
          <p:cNvPr id="4" name="Marcador de Posição do Texto 3">
            <a:extLst>
              <a:ext uri="{FF2B5EF4-FFF2-40B4-BE49-F238E27FC236}">
                <a16:creationId xmlns:a16="http://schemas.microsoft.com/office/drawing/2014/main" id="{9C149973-B785-4584-B2FE-392A1B6E2A4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PT"/>
              <a:t>Clique para editar os estilos do texto de Modelo Global</a:t>
            </a:r>
          </a:p>
        </p:txBody>
      </p:sp>
      <p:sp>
        <p:nvSpPr>
          <p:cNvPr id="5" name="Marcador de Posição da Data 4">
            <a:extLst>
              <a:ext uri="{FF2B5EF4-FFF2-40B4-BE49-F238E27FC236}">
                <a16:creationId xmlns:a16="http://schemas.microsoft.com/office/drawing/2014/main" id="{11F59065-80D7-452D-80AB-7F5CBF3BA885}"/>
              </a:ext>
            </a:extLst>
          </p:cNvPr>
          <p:cNvSpPr>
            <a:spLocks noGrp="1"/>
          </p:cNvSpPr>
          <p:nvPr>
            <p:ph type="dt" sz="half" idx="10"/>
          </p:nvPr>
        </p:nvSpPr>
        <p:spPr/>
        <p:txBody>
          <a:bodyPr/>
          <a:lstStyle/>
          <a:p>
            <a:fld id="{24F90236-C8FB-442F-AE3D-9F3DB0E5A642}" type="datetimeFigureOut">
              <a:rPr lang="pt-PT" smtClean="0"/>
              <a:t>17/05/2022</a:t>
            </a:fld>
            <a:endParaRPr lang="pt-PT"/>
          </a:p>
        </p:txBody>
      </p:sp>
      <p:sp>
        <p:nvSpPr>
          <p:cNvPr id="6" name="Marcador de Posição do Rodapé 5">
            <a:extLst>
              <a:ext uri="{FF2B5EF4-FFF2-40B4-BE49-F238E27FC236}">
                <a16:creationId xmlns:a16="http://schemas.microsoft.com/office/drawing/2014/main" id="{2BB0E004-F9C7-4153-BF98-D2F9AA2C21A3}"/>
              </a:ext>
            </a:extLst>
          </p:cNvPr>
          <p:cNvSpPr>
            <a:spLocks noGrp="1"/>
          </p:cNvSpPr>
          <p:nvPr>
            <p:ph type="ftr" sz="quarter" idx="11"/>
          </p:nvPr>
        </p:nvSpPr>
        <p:spPr/>
        <p:txBody>
          <a:bodyPr/>
          <a:lstStyle/>
          <a:p>
            <a:endParaRPr lang="pt-PT"/>
          </a:p>
        </p:txBody>
      </p:sp>
      <p:sp>
        <p:nvSpPr>
          <p:cNvPr id="7" name="Marcador de Posição do Número do Diapositivo 6">
            <a:extLst>
              <a:ext uri="{FF2B5EF4-FFF2-40B4-BE49-F238E27FC236}">
                <a16:creationId xmlns:a16="http://schemas.microsoft.com/office/drawing/2014/main" id="{7CB071A9-1BAB-4884-8D49-D5D3C3BB0FE9}"/>
              </a:ext>
            </a:extLst>
          </p:cNvPr>
          <p:cNvSpPr>
            <a:spLocks noGrp="1"/>
          </p:cNvSpPr>
          <p:nvPr>
            <p:ph type="sldNum" sz="quarter" idx="12"/>
          </p:nvPr>
        </p:nvSpPr>
        <p:spPr/>
        <p:txBody>
          <a:bodyPr/>
          <a:lstStyle/>
          <a:p>
            <a:fld id="{16FD2002-4BB9-4980-B644-FCB8BBC46F32}" type="slidenum">
              <a:rPr lang="pt-PT" smtClean="0"/>
              <a:t>‹#›</a:t>
            </a:fld>
            <a:endParaRPr lang="pt-PT"/>
          </a:p>
        </p:txBody>
      </p:sp>
    </p:spTree>
    <p:extLst>
      <p:ext uri="{BB962C8B-B14F-4D97-AF65-F5344CB8AC3E}">
        <p14:creationId xmlns:p14="http://schemas.microsoft.com/office/powerpoint/2010/main" val="4256650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C14C850-65C0-4771-999D-157DF58873B9}"/>
              </a:ext>
            </a:extLst>
          </p:cNvPr>
          <p:cNvSpPr>
            <a:spLocks noGrp="1"/>
          </p:cNvSpPr>
          <p:nvPr>
            <p:ph type="title"/>
          </p:nvPr>
        </p:nvSpPr>
        <p:spPr>
          <a:xfrm>
            <a:off x="839788" y="457200"/>
            <a:ext cx="3932237" cy="1600200"/>
          </a:xfrm>
        </p:spPr>
        <p:txBody>
          <a:bodyPr anchor="b"/>
          <a:lstStyle>
            <a:lvl1pPr>
              <a:defRPr sz="3200"/>
            </a:lvl1pPr>
          </a:lstStyle>
          <a:p>
            <a:r>
              <a:rPr lang="pt-PT"/>
              <a:t>Clique para editar o estilo de título do Modelo Global</a:t>
            </a:r>
          </a:p>
        </p:txBody>
      </p:sp>
      <p:sp>
        <p:nvSpPr>
          <p:cNvPr id="3" name="Marcador de Posição da Imagem 2">
            <a:extLst>
              <a:ext uri="{FF2B5EF4-FFF2-40B4-BE49-F238E27FC236}">
                <a16:creationId xmlns:a16="http://schemas.microsoft.com/office/drawing/2014/main" id="{3AFDABFC-4A8A-4A1E-ADA7-AE79352D3C0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PT"/>
          </a:p>
        </p:txBody>
      </p:sp>
      <p:sp>
        <p:nvSpPr>
          <p:cNvPr id="4" name="Marcador de Posição do Texto 3">
            <a:extLst>
              <a:ext uri="{FF2B5EF4-FFF2-40B4-BE49-F238E27FC236}">
                <a16:creationId xmlns:a16="http://schemas.microsoft.com/office/drawing/2014/main" id="{11F20C24-99E3-4DE0-8C06-EC1F396AAB9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PT"/>
              <a:t>Clique para editar os estilos do texto de Modelo Global</a:t>
            </a:r>
          </a:p>
        </p:txBody>
      </p:sp>
      <p:sp>
        <p:nvSpPr>
          <p:cNvPr id="5" name="Marcador de Posição da Data 4">
            <a:extLst>
              <a:ext uri="{FF2B5EF4-FFF2-40B4-BE49-F238E27FC236}">
                <a16:creationId xmlns:a16="http://schemas.microsoft.com/office/drawing/2014/main" id="{5991A1A5-5B98-4DDF-8AF4-C8EA0358B0E3}"/>
              </a:ext>
            </a:extLst>
          </p:cNvPr>
          <p:cNvSpPr>
            <a:spLocks noGrp="1"/>
          </p:cNvSpPr>
          <p:nvPr>
            <p:ph type="dt" sz="half" idx="10"/>
          </p:nvPr>
        </p:nvSpPr>
        <p:spPr/>
        <p:txBody>
          <a:bodyPr/>
          <a:lstStyle/>
          <a:p>
            <a:fld id="{24F90236-C8FB-442F-AE3D-9F3DB0E5A642}" type="datetimeFigureOut">
              <a:rPr lang="pt-PT" smtClean="0"/>
              <a:t>17/05/2022</a:t>
            </a:fld>
            <a:endParaRPr lang="pt-PT"/>
          </a:p>
        </p:txBody>
      </p:sp>
      <p:sp>
        <p:nvSpPr>
          <p:cNvPr id="6" name="Marcador de Posição do Rodapé 5">
            <a:extLst>
              <a:ext uri="{FF2B5EF4-FFF2-40B4-BE49-F238E27FC236}">
                <a16:creationId xmlns:a16="http://schemas.microsoft.com/office/drawing/2014/main" id="{B7089307-E803-4C8F-B427-6C07C9ECF6D6}"/>
              </a:ext>
            </a:extLst>
          </p:cNvPr>
          <p:cNvSpPr>
            <a:spLocks noGrp="1"/>
          </p:cNvSpPr>
          <p:nvPr>
            <p:ph type="ftr" sz="quarter" idx="11"/>
          </p:nvPr>
        </p:nvSpPr>
        <p:spPr/>
        <p:txBody>
          <a:bodyPr/>
          <a:lstStyle/>
          <a:p>
            <a:endParaRPr lang="pt-PT"/>
          </a:p>
        </p:txBody>
      </p:sp>
      <p:sp>
        <p:nvSpPr>
          <p:cNvPr id="7" name="Marcador de Posição do Número do Diapositivo 6">
            <a:extLst>
              <a:ext uri="{FF2B5EF4-FFF2-40B4-BE49-F238E27FC236}">
                <a16:creationId xmlns:a16="http://schemas.microsoft.com/office/drawing/2014/main" id="{559C5DC5-B128-414F-A7E3-9332215B3B38}"/>
              </a:ext>
            </a:extLst>
          </p:cNvPr>
          <p:cNvSpPr>
            <a:spLocks noGrp="1"/>
          </p:cNvSpPr>
          <p:nvPr>
            <p:ph type="sldNum" sz="quarter" idx="12"/>
          </p:nvPr>
        </p:nvSpPr>
        <p:spPr/>
        <p:txBody>
          <a:bodyPr/>
          <a:lstStyle/>
          <a:p>
            <a:fld id="{16FD2002-4BB9-4980-B644-FCB8BBC46F32}" type="slidenum">
              <a:rPr lang="pt-PT" smtClean="0"/>
              <a:t>‹#›</a:t>
            </a:fld>
            <a:endParaRPr lang="pt-PT"/>
          </a:p>
        </p:txBody>
      </p:sp>
    </p:spTree>
    <p:extLst>
      <p:ext uri="{BB962C8B-B14F-4D97-AF65-F5344CB8AC3E}">
        <p14:creationId xmlns:p14="http://schemas.microsoft.com/office/powerpoint/2010/main" val="38066834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8E78C2">
                <a:alpha val="0"/>
              </a:srgbClr>
            </a:gs>
            <a:gs pos="0">
              <a:srgbClr val="7030A0"/>
            </a:gs>
            <a:gs pos="100000">
              <a:schemeClr val="accent1">
                <a:lumMod val="45000"/>
                <a:lumOff val="55000"/>
                <a:alpha val="0"/>
              </a:schemeClr>
            </a:gs>
            <a:gs pos="100000">
              <a:schemeClr val="accent1">
                <a:lumMod val="0"/>
                <a:lumOff val="100000"/>
              </a:schemeClr>
            </a:gs>
            <a:gs pos="9000">
              <a:schemeClr val="accent1">
                <a:lumMod val="0"/>
                <a:lumOff val="100000"/>
                <a:alpha val="0"/>
              </a:schemeClr>
            </a:gs>
          </a:gsLst>
          <a:lin ang="16200000" scaled="1"/>
          <a:tileRect/>
        </a:gradFill>
        <a:effectLst/>
      </p:bgPr>
    </p:bg>
    <p:spTree>
      <p:nvGrpSpPr>
        <p:cNvPr id="1" name=""/>
        <p:cNvGrpSpPr/>
        <p:nvPr/>
      </p:nvGrpSpPr>
      <p:grpSpPr>
        <a:xfrm>
          <a:off x="0" y="0"/>
          <a:ext cx="0" cy="0"/>
          <a:chOff x="0" y="0"/>
          <a:chExt cx="0" cy="0"/>
        </a:xfrm>
      </p:grpSpPr>
      <p:sp>
        <p:nvSpPr>
          <p:cNvPr id="2" name="Marcador de Posição do Título 1">
            <a:extLst>
              <a:ext uri="{FF2B5EF4-FFF2-40B4-BE49-F238E27FC236}">
                <a16:creationId xmlns:a16="http://schemas.microsoft.com/office/drawing/2014/main" id="{23016446-BE71-402C-8433-2DEA406B376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PT"/>
              <a:t>Clique para editar o estilo de título do Modelo Global</a:t>
            </a:r>
          </a:p>
        </p:txBody>
      </p:sp>
      <p:sp>
        <p:nvSpPr>
          <p:cNvPr id="3" name="Marcador de Posição do Texto 2">
            <a:extLst>
              <a:ext uri="{FF2B5EF4-FFF2-40B4-BE49-F238E27FC236}">
                <a16:creationId xmlns:a16="http://schemas.microsoft.com/office/drawing/2014/main" id="{119429E2-C4C4-4043-9346-64052DD158E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p>
        </p:txBody>
      </p:sp>
      <p:sp>
        <p:nvSpPr>
          <p:cNvPr id="4" name="Marcador de Posição da Data 3">
            <a:extLst>
              <a:ext uri="{FF2B5EF4-FFF2-40B4-BE49-F238E27FC236}">
                <a16:creationId xmlns:a16="http://schemas.microsoft.com/office/drawing/2014/main" id="{06F622C4-14A5-43F0-8A13-105C0700BF0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4F90236-C8FB-442F-AE3D-9F3DB0E5A642}" type="datetimeFigureOut">
              <a:rPr lang="pt-PT" smtClean="0"/>
              <a:t>17/05/2022</a:t>
            </a:fld>
            <a:endParaRPr lang="pt-PT"/>
          </a:p>
        </p:txBody>
      </p:sp>
      <p:sp>
        <p:nvSpPr>
          <p:cNvPr id="5" name="Marcador de Posição do Rodapé 4">
            <a:extLst>
              <a:ext uri="{FF2B5EF4-FFF2-40B4-BE49-F238E27FC236}">
                <a16:creationId xmlns:a16="http://schemas.microsoft.com/office/drawing/2014/main" id="{F4C4BE16-6065-430E-BE44-96C8D7486BA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PT"/>
          </a:p>
        </p:txBody>
      </p:sp>
      <p:sp>
        <p:nvSpPr>
          <p:cNvPr id="6" name="Marcador de Posição do Número do Diapositivo 5">
            <a:extLst>
              <a:ext uri="{FF2B5EF4-FFF2-40B4-BE49-F238E27FC236}">
                <a16:creationId xmlns:a16="http://schemas.microsoft.com/office/drawing/2014/main" id="{BC9E1EA4-699F-46EC-A46E-535CCDFCD99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FD2002-4BB9-4980-B644-FCB8BBC46F32}" type="slidenum">
              <a:rPr lang="pt-PT" smtClean="0"/>
              <a:t>‹#›</a:t>
            </a:fld>
            <a:endParaRPr lang="pt-PT"/>
          </a:p>
        </p:txBody>
      </p:sp>
    </p:spTree>
    <p:extLst>
      <p:ext uri="{BB962C8B-B14F-4D97-AF65-F5344CB8AC3E}">
        <p14:creationId xmlns:p14="http://schemas.microsoft.com/office/powerpoint/2010/main" val="6066638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hyperlink" Target="mailto:igualdadeconselheir@cm-matosinhos.pt" TargetMode="External"/><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emf"/></Relationships>
</file>

<file path=ppt/slides/_rels/slide5.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1.png"/><Relationship Id="rId4" Type="http://schemas.openxmlformats.org/officeDocument/2006/relationships/image" Target="../media/image10.emf"/></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13.emf"/></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4.png"/><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319DD0CA-FC0D-48E3-958D-E92A79B2CFB6}"/>
              </a:ext>
              <a:ext uri="{C183D7F6-B498-43B3-948B-1728B52AA6E4}">
                <adec:decorative xmlns:adec="http://schemas.microsoft.com/office/drawing/2017/decorative" val="1"/>
              </a:ext>
            </a:extLst>
          </p:cNvPr>
          <p:cNvSpPr txBox="1"/>
          <p:nvPr/>
        </p:nvSpPr>
        <p:spPr>
          <a:xfrm>
            <a:off x="220479" y="81115"/>
            <a:ext cx="4049517" cy="671851"/>
          </a:xfrm>
          <a:prstGeom prst="rect">
            <a:avLst/>
          </a:prstGeom>
          <a:noFill/>
        </p:spPr>
        <p:txBody>
          <a:bodyPr wrap="square">
            <a:spAutoFit/>
          </a:bodyPr>
          <a:lstStyle/>
          <a:p>
            <a:pPr algn="just">
              <a:lnSpc>
                <a:spcPct val="150000"/>
              </a:lnSpc>
            </a:pPr>
            <a:r>
              <a:rPr lang="pt-PT" sz="2800" b="1" dirty="0">
                <a:solidFill>
                  <a:srgbClr val="6F2F9F"/>
                </a:solidFill>
                <a:effectLst/>
                <a:latin typeface="Calibri" panose="020F0502020204030204" pitchFamily="34" charset="0"/>
                <a:ea typeface="Calibri" panose="020F0502020204030204" pitchFamily="34" charset="0"/>
                <a:cs typeface="Calibri" panose="020F0502020204030204" pitchFamily="34" charset="0"/>
              </a:rPr>
              <a:t>=</a:t>
            </a:r>
            <a:r>
              <a:rPr lang="pt-PT" sz="2800" b="1" dirty="0" err="1">
                <a:solidFill>
                  <a:srgbClr val="6F2F9F"/>
                </a:solidFill>
                <a:effectLst/>
                <a:latin typeface="Calibri" panose="020F0502020204030204" pitchFamily="34" charset="0"/>
                <a:ea typeface="Calibri" panose="020F0502020204030204" pitchFamily="34" charset="0"/>
                <a:cs typeface="Calibri" panose="020F0502020204030204" pitchFamily="34" charset="0"/>
              </a:rPr>
              <a:t>IgualIgual</a:t>
            </a:r>
            <a:endParaRPr lang="pt-PT" sz="2800" dirty="0">
              <a:solidFill>
                <a:srgbClr val="000000"/>
              </a:solidFill>
              <a:effectLst/>
              <a:latin typeface="Calibri" panose="020F0502020204030204" pitchFamily="34" charset="0"/>
              <a:ea typeface="Calibri" panose="020F0502020204030204" pitchFamily="34" charset="0"/>
            </a:endParaRPr>
          </a:p>
        </p:txBody>
      </p:sp>
      <p:sp>
        <p:nvSpPr>
          <p:cNvPr id="7" name="AutoShape 4">
            <a:extLst>
              <a:ext uri="{FF2B5EF4-FFF2-40B4-BE49-F238E27FC236}">
                <a16:creationId xmlns:a16="http://schemas.microsoft.com/office/drawing/2014/main" id="{8AB0E5C8-D466-4E0B-BBAF-5ED2E34AC7B8}"/>
              </a:ext>
              <a:ext uri="{C183D7F6-B498-43B3-948B-1728B52AA6E4}">
                <adec:decorative xmlns:adec="http://schemas.microsoft.com/office/drawing/2017/decorative" val="1"/>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PT"/>
          </a:p>
        </p:txBody>
      </p:sp>
      <p:pic>
        <p:nvPicPr>
          <p:cNvPr id="11" name="Imagem 10">
            <a:extLst>
              <a:ext uri="{FF2B5EF4-FFF2-40B4-BE49-F238E27FC236}">
                <a16:creationId xmlns:a16="http://schemas.microsoft.com/office/drawing/2014/main" id="{26BA3EC2-E5E0-4506-8082-11AABB5C2BE0}"/>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71626" y="233002"/>
            <a:ext cx="3099895" cy="552711"/>
          </a:xfrm>
          <a:prstGeom prst="rect">
            <a:avLst/>
          </a:prstGeom>
        </p:spPr>
      </p:pic>
      <p:sp>
        <p:nvSpPr>
          <p:cNvPr id="15" name="CaixaDeTexto 14">
            <a:extLst>
              <a:ext uri="{FF2B5EF4-FFF2-40B4-BE49-F238E27FC236}">
                <a16:creationId xmlns:a16="http://schemas.microsoft.com/office/drawing/2014/main" id="{44B94E87-0E1D-4EE0-9C75-AFE67B959F9F}"/>
              </a:ext>
            </a:extLst>
          </p:cNvPr>
          <p:cNvSpPr txBox="1">
            <a:spLocks noGrp="1"/>
          </p:cNvSpPr>
          <p:nvPr>
            <p:ph type="title" idx="4294967295"/>
          </p:nvPr>
        </p:nvSpPr>
        <p:spPr>
          <a:xfrm>
            <a:off x="7566895" y="1703806"/>
            <a:ext cx="6094378" cy="156966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1" u="none" strike="noStrike" kern="1200" cap="none" spc="0" normalizeH="0" baseline="0" noProof="0" dirty="0">
                <a:ln>
                  <a:noFill/>
                </a:ln>
                <a:solidFill>
                  <a:schemeClr val="tx1"/>
                </a:solidFill>
                <a:effectLst/>
                <a:uLnTx/>
                <a:uFillTx/>
                <a:latin typeface="+mn-lt"/>
                <a:ea typeface="+mn-ea"/>
                <a:cs typeface="+mn-cs"/>
              </a:rPr>
              <a:t>Equinet Conference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1" u="none" strike="noStrike" kern="1200" cap="none" spc="0" normalizeH="0" baseline="0" noProof="0" dirty="0">
                <a:ln>
                  <a:noFill/>
                </a:ln>
                <a:solidFill>
                  <a:schemeClr val="tx1"/>
                </a:solidFill>
                <a:effectLst/>
                <a:uLnTx/>
                <a:uFillTx/>
                <a:latin typeface="+mn-lt"/>
                <a:ea typeface="+mn-ea"/>
                <a:cs typeface="+mn-cs"/>
              </a:rPr>
              <a:t>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1" u="none" strike="noStrike" kern="1200" cap="none" spc="0" normalizeH="0" baseline="0" noProof="0" dirty="0">
                <a:ln>
                  <a:noFill/>
                </a:ln>
                <a:solidFill>
                  <a:schemeClr val="tx1"/>
                </a:solidFill>
                <a:effectLst/>
                <a:uLnTx/>
                <a:uFillTx/>
                <a:latin typeface="+mn-lt"/>
                <a:ea typeface="+mn-ea"/>
                <a:cs typeface="+mn-cs"/>
              </a:rPr>
              <a:t>Equality Planning</a:t>
            </a:r>
            <a:endParaRPr kumimoji="0" lang="pt-PT" sz="3200" b="0" i="1" u="none" strike="noStrike" kern="1200" cap="none" spc="0" normalizeH="0" baseline="0" noProof="0" dirty="0">
              <a:ln>
                <a:noFill/>
              </a:ln>
              <a:solidFill>
                <a:schemeClr val="tx1"/>
              </a:solidFill>
              <a:effectLst/>
              <a:uLnTx/>
              <a:uFillTx/>
              <a:latin typeface="+mn-lt"/>
              <a:ea typeface="+mn-ea"/>
              <a:cs typeface="+mn-cs"/>
            </a:endParaRPr>
          </a:p>
        </p:txBody>
      </p:sp>
      <p:sp>
        <p:nvSpPr>
          <p:cNvPr id="17" name="CaixaDeTexto 16">
            <a:extLst>
              <a:ext uri="{FF2B5EF4-FFF2-40B4-BE49-F238E27FC236}">
                <a16:creationId xmlns:a16="http://schemas.microsoft.com/office/drawing/2014/main" id="{3323A774-8381-4434-9243-2825B9A7BA70}"/>
              </a:ext>
            </a:extLst>
          </p:cNvPr>
          <p:cNvSpPr txBox="1"/>
          <p:nvPr/>
        </p:nvSpPr>
        <p:spPr>
          <a:xfrm>
            <a:off x="7566895" y="3549134"/>
            <a:ext cx="1974714" cy="369332"/>
          </a:xfrm>
          <a:prstGeom prst="rect">
            <a:avLst/>
          </a:prstGeom>
          <a:noFill/>
        </p:spPr>
        <p:txBody>
          <a:bodyPr wrap="square">
            <a:spAutoFit/>
          </a:bodyPr>
          <a:lstStyle/>
          <a:p>
            <a:r>
              <a:rPr lang="en-US" sz="1800" dirty="0">
                <a:effectLst/>
                <a:latin typeface="Calibri" panose="020F0502020204030204" pitchFamily="34" charset="0"/>
                <a:ea typeface="Calibri" panose="020F0502020204030204" pitchFamily="34" charset="0"/>
              </a:rPr>
              <a:t>19 May 2022</a:t>
            </a:r>
            <a:endParaRPr lang="pt-PT" dirty="0"/>
          </a:p>
        </p:txBody>
      </p:sp>
      <p:sp>
        <p:nvSpPr>
          <p:cNvPr id="21" name="CaixaDeTexto 20">
            <a:extLst>
              <a:ext uri="{FF2B5EF4-FFF2-40B4-BE49-F238E27FC236}">
                <a16:creationId xmlns:a16="http://schemas.microsoft.com/office/drawing/2014/main" id="{B911EE4E-2155-4E2C-BBD9-4875AF6317A3}"/>
              </a:ext>
            </a:extLst>
          </p:cNvPr>
          <p:cNvSpPr txBox="1"/>
          <p:nvPr/>
        </p:nvSpPr>
        <p:spPr>
          <a:xfrm>
            <a:off x="8015333" y="4392721"/>
            <a:ext cx="3727361" cy="461665"/>
          </a:xfrm>
          <a:prstGeom prst="rect">
            <a:avLst/>
          </a:prstGeom>
          <a:noFill/>
        </p:spPr>
        <p:txBody>
          <a:bodyPr wrap="square">
            <a:spAutoFit/>
          </a:bodyPr>
          <a:lstStyle/>
          <a:p>
            <a:r>
              <a:rPr lang="en-US" sz="2400" b="1" dirty="0">
                <a:solidFill>
                  <a:srgbClr val="7030A0"/>
                </a:solidFill>
                <a:effectLst/>
                <a:latin typeface="Calibri" panose="020F0502020204030204" pitchFamily="34" charset="0"/>
                <a:ea typeface="Calibri" panose="020F0502020204030204" pitchFamily="34" charset="0"/>
              </a:rPr>
              <a:t>The Matosinhos experience</a:t>
            </a:r>
            <a:endParaRPr lang="pt-PT" sz="2400" dirty="0">
              <a:solidFill>
                <a:srgbClr val="7030A0"/>
              </a:solidFill>
              <a:effectLst/>
              <a:latin typeface="Calibri" panose="020F0502020204030204" pitchFamily="34" charset="0"/>
              <a:ea typeface="Calibri" panose="020F0502020204030204" pitchFamily="34" charset="0"/>
            </a:endParaRPr>
          </a:p>
        </p:txBody>
      </p:sp>
      <p:pic>
        <p:nvPicPr>
          <p:cNvPr id="4" name="Imagem 3">
            <a:extLst>
              <a:ext uri="{FF2B5EF4-FFF2-40B4-BE49-F238E27FC236}">
                <a16:creationId xmlns:a16="http://schemas.microsoft.com/office/drawing/2014/main" id="{5A46D30D-C81E-4B8C-8017-CAC018564F96}"/>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9306" y="1453493"/>
            <a:ext cx="6926777" cy="4617851"/>
          </a:xfrm>
          <a:prstGeom prst="rect">
            <a:avLst/>
          </a:prstGeom>
        </p:spPr>
      </p:pic>
      <p:pic>
        <p:nvPicPr>
          <p:cNvPr id="14" name="Picture 4">
            <a:extLst>
              <a:ext uri="{FF2B5EF4-FFF2-40B4-BE49-F238E27FC236}">
                <a16:creationId xmlns:a16="http://schemas.microsoft.com/office/drawing/2014/main" id="{F708138E-B25C-4051-A5E5-0DA7165917A7}"/>
              </a:ex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99775" y="5963885"/>
            <a:ext cx="3704509" cy="6611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84566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aixaDeTexto 14">
            <a:extLst>
              <a:ext uri="{FF2B5EF4-FFF2-40B4-BE49-F238E27FC236}">
                <a16:creationId xmlns:a16="http://schemas.microsoft.com/office/drawing/2014/main" id="{44B94E87-0E1D-4EE0-9C75-AFE67B959F9F}"/>
              </a:ext>
            </a:extLst>
          </p:cNvPr>
          <p:cNvSpPr txBox="1">
            <a:spLocks noGrp="1"/>
          </p:cNvSpPr>
          <p:nvPr>
            <p:ph type="title" idx="4294967295"/>
          </p:nvPr>
        </p:nvSpPr>
        <p:spPr>
          <a:xfrm>
            <a:off x="4590727" y="2659559"/>
            <a:ext cx="2705745" cy="76944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1" u="none" strike="noStrike" kern="1200" cap="none" spc="0" normalizeH="0" baseline="0" noProof="0" dirty="0" err="1">
                <a:ln>
                  <a:noFill/>
                </a:ln>
                <a:solidFill>
                  <a:schemeClr val="tx1"/>
                </a:solidFill>
                <a:effectLst/>
                <a:uLnTx/>
                <a:uFillTx/>
                <a:latin typeface="+mn-lt"/>
                <a:ea typeface="+mn-ea"/>
                <a:cs typeface="+mn-cs"/>
              </a:rPr>
              <a:t>Obrigada</a:t>
            </a:r>
            <a:r>
              <a:rPr kumimoji="0" lang="en-US" sz="4400" b="0" i="1" u="none" strike="noStrike" kern="1200" cap="none" spc="0" normalizeH="0" baseline="0" noProof="0" dirty="0">
                <a:ln>
                  <a:noFill/>
                </a:ln>
                <a:solidFill>
                  <a:schemeClr val="tx1"/>
                </a:solidFill>
                <a:effectLst/>
                <a:uLnTx/>
                <a:uFillTx/>
                <a:latin typeface="+mn-lt"/>
                <a:ea typeface="+mn-ea"/>
                <a:cs typeface="+mn-cs"/>
              </a:rPr>
              <a:t>!</a:t>
            </a:r>
          </a:p>
        </p:txBody>
      </p:sp>
      <p:sp>
        <p:nvSpPr>
          <p:cNvPr id="2" name="CaixaDeTexto 1">
            <a:extLst>
              <a:ext uri="{FF2B5EF4-FFF2-40B4-BE49-F238E27FC236}">
                <a16:creationId xmlns:a16="http://schemas.microsoft.com/office/drawing/2014/main" id="{319DD0CA-FC0D-48E3-958D-E92A79B2CFB6}"/>
              </a:ext>
            </a:extLst>
          </p:cNvPr>
          <p:cNvSpPr txBox="1"/>
          <p:nvPr/>
        </p:nvSpPr>
        <p:spPr>
          <a:xfrm>
            <a:off x="220479" y="81115"/>
            <a:ext cx="4049517" cy="671851"/>
          </a:xfrm>
          <a:prstGeom prst="rect">
            <a:avLst/>
          </a:prstGeom>
          <a:noFill/>
        </p:spPr>
        <p:txBody>
          <a:bodyPr wrap="square">
            <a:spAutoFit/>
          </a:bodyPr>
          <a:lstStyle/>
          <a:p>
            <a:pPr algn="just">
              <a:lnSpc>
                <a:spcPct val="150000"/>
              </a:lnSpc>
            </a:pPr>
            <a:r>
              <a:rPr lang="pt-PT" sz="2800" b="1" dirty="0">
                <a:solidFill>
                  <a:srgbClr val="6F2F9F"/>
                </a:solidFill>
                <a:effectLst/>
                <a:latin typeface="Calibri" panose="020F0502020204030204" pitchFamily="34" charset="0"/>
                <a:ea typeface="Calibri" panose="020F0502020204030204" pitchFamily="34" charset="0"/>
                <a:cs typeface="Calibri" panose="020F0502020204030204" pitchFamily="34" charset="0"/>
              </a:rPr>
              <a:t>=</a:t>
            </a:r>
            <a:r>
              <a:rPr lang="pt-PT" sz="2800" b="1" dirty="0" err="1">
                <a:solidFill>
                  <a:srgbClr val="6F2F9F"/>
                </a:solidFill>
                <a:effectLst/>
                <a:latin typeface="Calibri" panose="020F0502020204030204" pitchFamily="34" charset="0"/>
                <a:ea typeface="Calibri" panose="020F0502020204030204" pitchFamily="34" charset="0"/>
                <a:cs typeface="Calibri" panose="020F0502020204030204" pitchFamily="34" charset="0"/>
              </a:rPr>
              <a:t>IgualIgual</a:t>
            </a:r>
            <a:endParaRPr lang="pt-PT" sz="2800" dirty="0">
              <a:solidFill>
                <a:srgbClr val="000000"/>
              </a:solidFill>
              <a:effectLst/>
              <a:latin typeface="Calibri" panose="020F0502020204030204" pitchFamily="34" charset="0"/>
              <a:ea typeface="Calibri" panose="020F0502020204030204" pitchFamily="34" charset="0"/>
            </a:endParaRPr>
          </a:p>
        </p:txBody>
      </p:sp>
      <p:pic>
        <p:nvPicPr>
          <p:cNvPr id="11" name="Imagem 10" descr="Matosinhos">
            <a:extLst>
              <a:ext uri="{FF2B5EF4-FFF2-40B4-BE49-F238E27FC236}">
                <a16:creationId xmlns:a16="http://schemas.microsoft.com/office/drawing/2014/main" id="{26BA3EC2-E5E0-4506-8082-11AABB5C2BE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71626" y="233002"/>
            <a:ext cx="3099895" cy="552711"/>
          </a:xfrm>
          <a:prstGeom prst="rect">
            <a:avLst/>
          </a:prstGeom>
        </p:spPr>
      </p:pic>
      <p:sp>
        <p:nvSpPr>
          <p:cNvPr id="8" name="CaixaDeTexto 7">
            <a:extLst>
              <a:ext uri="{FF2B5EF4-FFF2-40B4-BE49-F238E27FC236}">
                <a16:creationId xmlns:a16="http://schemas.microsoft.com/office/drawing/2014/main" id="{44021BCC-9BD1-4F0C-BC45-1B5CEA124290}"/>
              </a:ext>
            </a:extLst>
          </p:cNvPr>
          <p:cNvSpPr txBox="1"/>
          <p:nvPr/>
        </p:nvSpPr>
        <p:spPr>
          <a:xfrm>
            <a:off x="1036321" y="4046041"/>
            <a:ext cx="5686696" cy="1200329"/>
          </a:xfrm>
          <a:prstGeom prst="rect">
            <a:avLst/>
          </a:prstGeom>
          <a:noFill/>
        </p:spPr>
        <p:txBody>
          <a:bodyPr wrap="square">
            <a:spAutoFit/>
          </a:bodyPr>
          <a:lstStyle/>
          <a:p>
            <a:r>
              <a:rPr lang="en-US" sz="2400" i="1" dirty="0"/>
              <a:t>Our email:</a:t>
            </a:r>
          </a:p>
          <a:p>
            <a:r>
              <a:rPr lang="en-US" sz="2400" i="1" dirty="0">
                <a:hlinkClick r:id="rId3"/>
              </a:rPr>
              <a:t>igualdadeconselheir@cm-matosinhos.pt</a:t>
            </a:r>
            <a:endParaRPr lang="en-US" sz="2400" i="1" dirty="0"/>
          </a:p>
          <a:p>
            <a:endParaRPr lang="en-US" sz="2400" i="1" dirty="0"/>
          </a:p>
        </p:txBody>
      </p:sp>
      <p:pic>
        <p:nvPicPr>
          <p:cNvPr id="9" name="Picture 4" descr="Logos of Equinet (European Network of Equality Bodies, CIG (Comissao para a cidadania e a igualdade de genero), ACM (Alto Commisariado para as migracoes IP.)">
            <a:extLst>
              <a:ext uri="{FF2B5EF4-FFF2-40B4-BE49-F238E27FC236}">
                <a16:creationId xmlns:a16="http://schemas.microsoft.com/office/drawing/2014/main" id="{6FCF999A-7598-46B1-8ED7-004E3A44F1D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99775" y="5963885"/>
            <a:ext cx="3704509" cy="6611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55502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CaixaDeTexto 23">
            <a:extLst>
              <a:ext uri="{FF2B5EF4-FFF2-40B4-BE49-F238E27FC236}">
                <a16:creationId xmlns:a16="http://schemas.microsoft.com/office/drawing/2014/main" id="{7E1D0D3E-F619-460A-ACE9-BB976D3F77EA}"/>
              </a:ext>
              <a:ext uri="{C183D7F6-B498-43B3-948B-1728B52AA6E4}">
                <adec:decorative xmlns:adec="http://schemas.microsoft.com/office/drawing/2017/decorative" val="1"/>
              </a:ext>
            </a:extLst>
          </p:cNvPr>
          <p:cNvSpPr txBox="1"/>
          <p:nvPr/>
        </p:nvSpPr>
        <p:spPr>
          <a:xfrm>
            <a:off x="220479" y="81115"/>
            <a:ext cx="4049517" cy="671851"/>
          </a:xfrm>
          <a:prstGeom prst="rect">
            <a:avLst/>
          </a:prstGeom>
          <a:noFill/>
        </p:spPr>
        <p:txBody>
          <a:bodyPr wrap="square">
            <a:spAutoFit/>
          </a:bodyPr>
          <a:lstStyle/>
          <a:p>
            <a:pPr algn="just">
              <a:lnSpc>
                <a:spcPct val="150000"/>
              </a:lnSpc>
            </a:pPr>
            <a:r>
              <a:rPr lang="pt-PT" sz="2800" b="1" dirty="0">
                <a:solidFill>
                  <a:srgbClr val="6F2F9F"/>
                </a:solidFill>
                <a:effectLst/>
                <a:latin typeface="Calibri" panose="020F0502020204030204" pitchFamily="34" charset="0"/>
                <a:ea typeface="Calibri" panose="020F0502020204030204" pitchFamily="34" charset="0"/>
                <a:cs typeface="Calibri" panose="020F0502020204030204" pitchFamily="34" charset="0"/>
              </a:rPr>
              <a:t>=</a:t>
            </a:r>
            <a:r>
              <a:rPr lang="pt-PT" sz="2800" b="1" dirty="0" err="1">
                <a:solidFill>
                  <a:srgbClr val="6F2F9F"/>
                </a:solidFill>
                <a:effectLst/>
                <a:latin typeface="Calibri" panose="020F0502020204030204" pitchFamily="34" charset="0"/>
                <a:ea typeface="Calibri" panose="020F0502020204030204" pitchFamily="34" charset="0"/>
                <a:cs typeface="Calibri" panose="020F0502020204030204" pitchFamily="34" charset="0"/>
              </a:rPr>
              <a:t>IgualIgual</a:t>
            </a:r>
            <a:endParaRPr lang="pt-PT" sz="2800" dirty="0">
              <a:solidFill>
                <a:srgbClr val="000000"/>
              </a:solidFill>
              <a:effectLst/>
              <a:latin typeface="Calibri" panose="020F0502020204030204" pitchFamily="34" charset="0"/>
              <a:ea typeface="Calibri" panose="020F0502020204030204" pitchFamily="34" charset="0"/>
            </a:endParaRPr>
          </a:p>
        </p:txBody>
      </p:sp>
      <p:sp>
        <p:nvSpPr>
          <p:cNvPr id="17" name="CaixaDeTexto 16">
            <a:extLst>
              <a:ext uri="{FF2B5EF4-FFF2-40B4-BE49-F238E27FC236}">
                <a16:creationId xmlns:a16="http://schemas.microsoft.com/office/drawing/2014/main" id="{C15A108F-BA0C-48B5-84BD-FE9B2AA12B35}"/>
              </a:ext>
              <a:ext uri="{C183D7F6-B498-43B3-948B-1728B52AA6E4}">
                <adec:decorative xmlns:adec="http://schemas.microsoft.com/office/drawing/2017/decorative" val="1"/>
              </a:ext>
            </a:extLst>
          </p:cNvPr>
          <p:cNvSpPr txBox="1"/>
          <p:nvPr/>
        </p:nvSpPr>
        <p:spPr>
          <a:xfrm>
            <a:off x="220479" y="81115"/>
            <a:ext cx="4049517" cy="671851"/>
          </a:xfrm>
          <a:prstGeom prst="rect">
            <a:avLst/>
          </a:prstGeom>
          <a:noFill/>
        </p:spPr>
        <p:txBody>
          <a:bodyPr wrap="square">
            <a:spAutoFit/>
          </a:bodyPr>
          <a:lstStyle/>
          <a:p>
            <a:pPr algn="just">
              <a:lnSpc>
                <a:spcPct val="150000"/>
              </a:lnSpc>
            </a:pPr>
            <a:r>
              <a:rPr lang="pt-PT" sz="2800" b="1" dirty="0">
                <a:solidFill>
                  <a:srgbClr val="6F2F9F"/>
                </a:solidFill>
                <a:effectLst/>
                <a:latin typeface="Calibri" panose="020F0502020204030204" pitchFamily="34" charset="0"/>
                <a:ea typeface="Calibri" panose="020F0502020204030204" pitchFamily="34" charset="0"/>
                <a:cs typeface="Calibri" panose="020F0502020204030204" pitchFamily="34" charset="0"/>
              </a:rPr>
              <a:t>=</a:t>
            </a:r>
            <a:r>
              <a:rPr lang="pt-PT" sz="2800" b="1" dirty="0" err="1">
                <a:solidFill>
                  <a:srgbClr val="6F2F9F"/>
                </a:solidFill>
                <a:effectLst/>
                <a:latin typeface="Calibri" panose="020F0502020204030204" pitchFamily="34" charset="0"/>
                <a:ea typeface="Calibri" panose="020F0502020204030204" pitchFamily="34" charset="0"/>
                <a:cs typeface="Calibri" panose="020F0502020204030204" pitchFamily="34" charset="0"/>
              </a:rPr>
              <a:t>IgualIgual</a:t>
            </a:r>
            <a:endParaRPr lang="pt-PT" sz="2800" dirty="0">
              <a:solidFill>
                <a:srgbClr val="000000"/>
              </a:solidFill>
              <a:effectLst/>
              <a:latin typeface="Calibri" panose="020F0502020204030204" pitchFamily="34" charset="0"/>
              <a:ea typeface="Calibri" panose="020F0502020204030204" pitchFamily="34" charset="0"/>
            </a:endParaRPr>
          </a:p>
        </p:txBody>
      </p:sp>
      <p:sp>
        <p:nvSpPr>
          <p:cNvPr id="2" name="Title 1">
            <a:extLst>
              <a:ext uri="{FF2B5EF4-FFF2-40B4-BE49-F238E27FC236}">
                <a16:creationId xmlns:a16="http://schemas.microsoft.com/office/drawing/2014/main" id="{15AA93DE-B23B-099C-33D5-6DBD344974EC}"/>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en-BE" dirty="0"/>
              <a:t>How did we get here?</a:t>
            </a:r>
          </a:p>
        </p:txBody>
      </p:sp>
      <p:sp>
        <p:nvSpPr>
          <p:cNvPr id="26" name="CaixaDeTexto 25">
            <a:extLst>
              <a:ext uri="{FF2B5EF4-FFF2-40B4-BE49-F238E27FC236}">
                <a16:creationId xmlns:a16="http://schemas.microsoft.com/office/drawing/2014/main" id="{620A29D5-8250-4D06-88A4-8C1B07E4C53D}"/>
              </a:ext>
            </a:extLst>
          </p:cNvPr>
          <p:cNvSpPr txBox="1"/>
          <p:nvPr/>
        </p:nvSpPr>
        <p:spPr>
          <a:xfrm>
            <a:off x="421547" y="1939463"/>
            <a:ext cx="3112316" cy="369332"/>
          </a:xfrm>
          <a:prstGeom prst="rect">
            <a:avLst/>
          </a:prstGeom>
          <a:noFill/>
        </p:spPr>
        <p:txBody>
          <a:bodyPr wrap="square">
            <a:spAutoFit/>
          </a:bodyPr>
          <a:lstStyle/>
          <a:p>
            <a:r>
              <a:rPr lang="pt-PT" sz="1800" b="1" dirty="0" err="1">
                <a:solidFill>
                  <a:srgbClr val="000000"/>
                </a:solidFill>
                <a:effectLst/>
                <a:ea typeface="Times New Roman" panose="02020603050405020304" pitchFamily="18" charset="0"/>
                <a:cs typeface="Times New Roman" panose="02020603050405020304" pitchFamily="18" charset="0"/>
              </a:rPr>
              <a:t>Municipality</a:t>
            </a:r>
            <a:r>
              <a:rPr lang="pt-PT" sz="1800" b="1" dirty="0">
                <a:solidFill>
                  <a:srgbClr val="000000"/>
                </a:solidFill>
                <a:effectLst/>
                <a:ea typeface="Times New Roman" panose="02020603050405020304" pitchFamily="18" charset="0"/>
                <a:cs typeface="Times New Roman" panose="02020603050405020304" pitchFamily="18" charset="0"/>
              </a:rPr>
              <a:t> </a:t>
            </a:r>
            <a:r>
              <a:rPr lang="pt-PT" sz="1800" b="1" dirty="0" err="1">
                <a:solidFill>
                  <a:srgbClr val="000000"/>
                </a:solidFill>
                <a:effectLst/>
                <a:ea typeface="Times New Roman" panose="02020603050405020304" pitchFamily="18" charset="0"/>
                <a:cs typeface="Times New Roman" panose="02020603050405020304" pitchFamily="18" charset="0"/>
              </a:rPr>
              <a:t>of</a:t>
            </a:r>
            <a:r>
              <a:rPr lang="pt-PT" sz="1800" b="1" dirty="0">
                <a:solidFill>
                  <a:srgbClr val="000000"/>
                </a:solidFill>
                <a:effectLst/>
                <a:ea typeface="Times New Roman" panose="02020603050405020304" pitchFamily="18" charset="0"/>
                <a:cs typeface="Times New Roman" panose="02020603050405020304" pitchFamily="18" charset="0"/>
              </a:rPr>
              <a:t> Matosinhos</a:t>
            </a:r>
            <a:endParaRPr lang="pt-PT" b="1" dirty="0"/>
          </a:p>
        </p:txBody>
      </p:sp>
      <p:sp>
        <p:nvSpPr>
          <p:cNvPr id="27" name="CaixaDeTexto 26">
            <a:extLst>
              <a:ext uri="{FF2B5EF4-FFF2-40B4-BE49-F238E27FC236}">
                <a16:creationId xmlns:a16="http://schemas.microsoft.com/office/drawing/2014/main" id="{D5C1FEDD-18F8-40ED-93C0-DF5E80C17A59}"/>
              </a:ext>
            </a:extLst>
          </p:cNvPr>
          <p:cNvSpPr txBox="1"/>
          <p:nvPr/>
        </p:nvSpPr>
        <p:spPr>
          <a:xfrm>
            <a:off x="3533862" y="1342179"/>
            <a:ext cx="6094602" cy="646331"/>
          </a:xfrm>
          <a:prstGeom prst="rect">
            <a:avLst/>
          </a:prstGeom>
          <a:noFill/>
        </p:spPr>
        <p:txBody>
          <a:bodyPr wrap="square">
            <a:spAutoFit/>
          </a:bodyPr>
          <a:lstStyle/>
          <a:p>
            <a:r>
              <a:rPr lang="en-US" sz="1800" dirty="0">
                <a:solidFill>
                  <a:srgbClr val="000000"/>
                </a:solidFill>
                <a:effectLst/>
                <a:ea typeface="Times New Roman" panose="02020603050405020304" pitchFamily="18" charset="0"/>
                <a:cs typeface="Times New Roman" panose="02020603050405020304" pitchFamily="18" charset="0"/>
              </a:rPr>
              <a:t>National Strategy for Citizenship and Non-Discrimination</a:t>
            </a:r>
            <a:r>
              <a:rPr lang="pt-PT" sz="1800" dirty="0">
                <a:solidFill>
                  <a:srgbClr val="000000"/>
                </a:solidFill>
                <a:effectLst/>
                <a:ea typeface="Times New Roman" panose="02020603050405020304" pitchFamily="18" charset="0"/>
                <a:cs typeface="Times New Roman" panose="02020603050405020304" pitchFamily="18" charset="0"/>
              </a:rPr>
              <a:t>, “</a:t>
            </a:r>
            <a:r>
              <a:rPr lang="pt-PT" sz="1800" dirty="0" err="1">
                <a:solidFill>
                  <a:srgbClr val="000000"/>
                </a:solidFill>
                <a:effectLst/>
                <a:ea typeface="Times New Roman" panose="02020603050405020304" pitchFamily="18" charset="0"/>
                <a:cs typeface="Times New Roman" panose="02020603050405020304" pitchFamily="18" charset="0"/>
              </a:rPr>
              <a:t>Portugal+Igual</a:t>
            </a:r>
            <a:r>
              <a:rPr lang="pt-PT" sz="1800" dirty="0">
                <a:solidFill>
                  <a:srgbClr val="000000"/>
                </a:solidFill>
                <a:effectLst/>
                <a:ea typeface="Times New Roman" panose="02020603050405020304" pitchFamily="18" charset="0"/>
                <a:cs typeface="Times New Roman" panose="02020603050405020304" pitchFamily="18" charset="0"/>
              </a:rPr>
              <a:t>” </a:t>
            </a:r>
            <a:endParaRPr lang="pt-PT" dirty="0"/>
          </a:p>
        </p:txBody>
      </p:sp>
      <p:sp>
        <p:nvSpPr>
          <p:cNvPr id="28" name="CaixaDeTexto 27">
            <a:extLst>
              <a:ext uri="{FF2B5EF4-FFF2-40B4-BE49-F238E27FC236}">
                <a16:creationId xmlns:a16="http://schemas.microsoft.com/office/drawing/2014/main" id="{586CD660-4432-457F-AF35-9C1136464D6E}"/>
              </a:ext>
            </a:extLst>
          </p:cNvPr>
          <p:cNvSpPr txBox="1"/>
          <p:nvPr/>
        </p:nvSpPr>
        <p:spPr>
          <a:xfrm>
            <a:off x="3533862" y="2444082"/>
            <a:ext cx="6094602" cy="369332"/>
          </a:xfrm>
          <a:prstGeom prst="rect">
            <a:avLst/>
          </a:prstGeom>
          <a:noFill/>
        </p:spPr>
        <p:txBody>
          <a:bodyPr wrap="square">
            <a:spAutoFit/>
          </a:bodyPr>
          <a:lstStyle/>
          <a:p>
            <a:r>
              <a:rPr lang="en-US" sz="1800" dirty="0">
                <a:solidFill>
                  <a:srgbClr val="000000"/>
                </a:solidFill>
                <a:effectLst/>
                <a:ea typeface="Times New Roman" panose="02020603050405020304" pitchFamily="18" charset="0"/>
                <a:cs typeface="Times New Roman" panose="02020603050405020304" pitchFamily="18" charset="0"/>
              </a:rPr>
              <a:t>2030 Agenda for Sustainable Development</a:t>
            </a:r>
            <a:endParaRPr lang="pt-PT" dirty="0"/>
          </a:p>
        </p:txBody>
      </p:sp>
      <p:sp>
        <p:nvSpPr>
          <p:cNvPr id="30" name="CaixaDeTexto 29">
            <a:extLst>
              <a:ext uri="{FF2B5EF4-FFF2-40B4-BE49-F238E27FC236}">
                <a16:creationId xmlns:a16="http://schemas.microsoft.com/office/drawing/2014/main" id="{16A64070-84F4-4AE0-9B1C-B787BC257243}"/>
              </a:ext>
            </a:extLst>
          </p:cNvPr>
          <p:cNvSpPr txBox="1"/>
          <p:nvPr/>
        </p:nvSpPr>
        <p:spPr>
          <a:xfrm>
            <a:off x="1572140" y="3896062"/>
            <a:ext cx="6094602" cy="461665"/>
          </a:xfrm>
          <a:prstGeom prst="rect">
            <a:avLst/>
          </a:prstGeom>
          <a:noFill/>
        </p:spPr>
        <p:txBody>
          <a:bodyPr wrap="square">
            <a:spAutoFit/>
          </a:bodyPr>
          <a:lstStyle/>
          <a:p>
            <a:r>
              <a:rPr lang="pt-PT" sz="2400" dirty="0" err="1">
                <a:effectLst/>
                <a:ea typeface="Times New Roman" panose="02020603050405020304" pitchFamily="18" charset="0"/>
                <a:cs typeface="Times New Roman" panose="02020603050405020304" pitchFamily="18" charset="0"/>
              </a:rPr>
              <a:t>Equality</a:t>
            </a:r>
            <a:r>
              <a:rPr lang="pt-PT" sz="2400" dirty="0">
                <a:effectLst/>
                <a:ea typeface="Times New Roman" panose="02020603050405020304" pitchFamily="18" charset="0"/>
                <a:cs typeface="Times New Roman" panose="02020603050405020304" pitchFamily="18" charset="0"/>
              </a:rPr>
              <a:t> </a:t>
            </a:r>
            <a:r>
              <a:rPr lang="pt-PT" sz="2400" dirty="0" err="1">
                <a:effectLst/>
                <a:ea typeface="Times New Roman" panose="02020603050405020304" pitchFamily="18" charset="0"/>
                <a:cs typeface="Times New Roman" panose="02020603050405020304" pitchFamily="18" charset="0"/>
              </a:rPr>
              <a:t>Plan</a:t>
            </a:r>
            <a:r>
              <a:rPr lang="pt-PT" sz="2400" dirty="0">
                <a:effectLst/>
                <a:ea typeface="Times New Roman" panose="02020603050405020304" pitchFamily="18" charset="0"/>
                <a:cs typeface="Times New Roman" panose="02020603050405020304" pitchFamily="18" charset="0"/>
              </a:rPr>
              <a:t> </a:t>
            </a:r>
            <a:r>
              <a:rPr lang="pt-PT" sz="2400" dirty="0" err="1">
                <a:effectLst/>
                <a:ea typeface="Times New Roman" panose="02020603050405020304" pitchFamily="18" charset="0"/>
                <a:cs typeface="Times New Roman" panose="02020603050405020304" pitchFamily="18" charset="0"/>
              </a:rPr>
              <a:t>of</a:t>
            </a:r>
            <a:r>
              <a:rPr lang="pt-PT" sz="2400" dirty="0">
                <a:effectLst/>
                <a:ea typeface="Times New Roman" panose="02020603050405020304" pitchFamily="18" charset="0"/>
                <a:cs typeface="Times New Roman" panose="02020603050405020304" pitchFamily="18" charset="0"/>
              </a:rPr>
              <a:t> Matosinhos</a:t>
            </a:r>
            <a:endParaRPr lang="pt-PT" sz="2400" dirty="0"/>
          </a:p>
        </p:txBody>
      </p:sp>
      <p:sp>
        <p:nvSpPr>
          <p:cNvPr id="32" name="CaixaDeTexto 31">
            <a:extLst>
              <a:ext uri="{FF2B5EF4-FFF2-40B4-BE49-F238E27FC236}">
                <a16:creationId xmlns:a16="http://schemas.microsoft.com/office/drawing/2014/main" id="{D05F067F-3928-4CC4-AE56-36C08F6C3593}"/>
              </a:ext>
            </a:extLst>
          </p:cNvPr>
          <p:cNvSpPr txBox="1"/>
          <p:nvPr/>
        </p:nvSpPr>
        <p:spPr>
          <a:xfrm>
            <a:off x="2245237" y="4540800"/>
            <a:ext cx="6094602" cy="369332"/>
          </a:xfrm>
          <a:prstGeom prst="rect">
            <a:avLst/>
          </a:prstGeom>
          <a:noFill/>
        </p:spPr>
        <p:txBody>
          <a:bodyPr wrap="square">
            <a:spAutoFit/>
          </a:bodyPr>
          <a:lstStyle/>
          <a:p>
            <a:pPr marL="285750" indent="-285750">
              <a:buFont typeface="Courier New" panose="02070309020205020404" pitchFamily="49" charset="0"/>
              <a:buChar char="o"/>
            </a:pPr>
            <a:r>
              <a:rPr lang="pt-PT" sz="1800" dirty="0">
                <a:effectLst/>
                <a:ea typeface="Times New Roman" panose="02020603050405020304" pitchFamily="18" charset="0"/>
                <a:cs typeface="Times New Roman" panose="02020603050405020304" pitchFamily="18" charset="0"/>
              </a:rPr>
              <a:t>Municipal </a:t>
            </a:r>
            <a:r>
              <a:rPr lang="pt-PT" dirty="0" err="1">
                <a:ea typeface="Times New Roman" panose="02020603050405020304" pitchFamily="18" charset="0"/>
                <a:cs typeface="Times New Roman" panose="02020603050405020304" pitchFamily="18" charset="0"/>
              </a:rPr>
              <a:t>C</a:t>
            </a:r>
            <a:r>
              <a:rPr lang="pt-PT" sz="1800" dirty="0" err="1">
                <a:effectLst/>
                <a:ea typeface="Times New Roman" panose="02020603050405020304" pitchFamily="18" charset="0"/>
                <a:cs typeface="Times New Roman" panose="02020603050405020304" pitchFamily="18" charset="0"/>
              </a:rPr>
              <a:t>ounselor</a:t>
            </a:r>
            <a:r>
              <a:rPr lang="pt-PT" sz="1800" dirty="0">
                <a:effectLst/>
                <a:ea typeface="Times New Roman" panose="02020603050405020304" pitchFamily="18" charset="0"/>
                <a:cs typeface="Times New Roman" panose="02020603050405020304" pitchFamily="18" charset="0"/>
              </a:rPr>
              <a:t> for </a:t>
            </a:r>
            <a:r>
              <a:rPr lang="pt-PT" sz="1800" dirty="0" err="1">
                <a:effectLst/>
                <a:ea typeface="Times New Roman" panose="02020603050405020304" pitchFamily="18" charset="0"/>
                <a:cs typeface="Times New Roman" panose="02020603050405020304" pitchFamily="18" charset="0"/>
              </a:rPr>
              <a:t>Equality</a:t>
            </a:r>
            <a:endParaRPr lang="pt-PT" dirty="0"/>
          </a:p>
        </p:txBody>
      </p:sp>
      <p:sp>
        <p:nvSpPr>
          <p:cNvPr id="34" name="CaixaDeTexto 33">
            <a:extLst>
              <a:ext uri="{FF2B5EF4-FFF2-40B4-BE49-F238E27FC236}">
                <a16:creationId xmlns:a16="http://schemas.microsoft.com/office/drawing/2014/main" id="{C2511091-4A34-4B94-9D8A-992447F30E96}"/>
              </a:ext>
            </a:extLst>
          </p:cNvPr>
          <p:cNvSpPr txBox="1"/>
          <p:nvPr/>
        </p:nvSpPr>
        <p:spPr>
          <a:xfrm>
            <a:off x="2245237" y="5116075"/>
            <a:ext cx="3719727" cy="369332"/>
          </a:xfrm>
          <a:prstGeom prst="rect">
            <a:avLst/>
          </a:prstGeom>
          <a:noFill/>
        </p:spPr>
        <p:txBody>
          <a:bodyPr wrap="square">
            <a:spAutoFit/>
          </a:bodyPr>
          <a:lstStyle/>
          <a:p>
            <a:pPr marL="285750" indent="-285750">
              <a:buFont typeface="Courier New" panose="02070309020205020404" pitchFamily="49" charset="0"/>
              <a:buChar char="o"/>
            </a:pPr>
            <a:r>
              <a:rPr lang="pt-PT" sz="1800" dirty="0" err="1">
                <a:effectLst/>
                <a:ea typeface="Times New Roman" panose="02020603050405020304" pitchFamily="18" charset="0"/>
                <a:cs typeface="Times New Roman" panose="02020603050405020304" pitchFamily="18" charset="0"/>
              </a:rPr>
              <a:t>Award</a:t>
            </a:r>
            <a:r>
              <a:rPr lang="pt-PT" sz="1800" dirty="0">
                <a:effectLst/>
                <a:ea typeface="Times New Roman" panose="02020603050405020304" pitchFamily="18" charset="0"/>
                <a:cs typeface="Times New Roman" panose="02020603050405020304" pitchFamily="18" charset="0"/>
              </a:rPr>
              <a:t> “Viver em Igualdade” 2020 </a:t>
            </a:r>
            <a:endParaRPr lang="pt-PT" dirty="0"/>
          </a:p>
        </p:txBody>
      </p:sp>
      <p:sp>
        <p:nvSpPr>
          <p:cNvPr id="36" name="CaixaDeTexto 35">
            <a:extLst>
              <a:ext uri="{FF2B5EF4-FFF2-40B4-BE49-F238E27FC236}">
                <a16:creationId xmlns:a16="http://schemas.microsoft.com/office/drawing/2014/main" id="{2A6DE351-3688-4950-A466-B0A54A49B85A}"/>
              </a:ext>
            </a:extLst>
          </p:cNvPr>
          <p:cNvSpPr txBox="1"/>
          <p:nvPr/>
        </p:nvSpPr>
        <p:spPr>
          <a:xfrm>
            <a:off x="7556866" y="4047499"/>
            <a:ext cx="6094602" cy="523220"/>
          </a:xfrm>
          <a:prstGeom prst="rect">
            <a:avLst/>
          </a:prstGeom>
          <a:noFill/>
        </p:spPr>
        <p:txBody>
          <a:bodyPr wrap="square">
            <a:spAutoFit/>
          </a:bodyPr>
          <a:lstStyle/>
          <a:p>
            <a:r>
              <a:rPr lang="pt-PT" sz="2400" dirty="0" err="1">
                <a:effectLst/>
                <a:ea typeface="Times New Roman" panose="02020603050405020304" pitchFamily="18" charset="0"/>
                <a:cs typeface="Times New Roman" panose="02020603050405020304" pitchFamily="18" charset="0"/>
              </a:rPr>
              <a:t>Campaign</a:t>
            </a:r>
            <a:r>
              <a:rPr lang="pt-PT" sz="2400" dirty="0">
                <a:effectLst/>
                <a:latin typeface="Arial" panose="020B0604020202020204" pitchFamily="34" charset="0"/>
                <a:ea typeface="Times New Roman" panose="02020603050405020304" pitchFamily="18" charset="0"/>
                <a:cs typeface="Times New Roman" panose="02020603050405020304" pitchFamily="18" charset="0"/>
              </a:rPr>
              <a:t> </a:t>
            </a:r>
            <a:r>
              <a:rPr lang="pt-PT" sz="2800" b="1" dirty="0">
                <a:solidFill>
                  <a:srgbClr val="6F2F9F"/>
                </a:solidFill>
                <a:effectLst/>
                <a:latin typeface="Calibri" panose="020F0502020204030204" pitchFamily="34" charset="0"/>
                <a:ea typeface="Calibri" panose="020F0502020204030204" pitchFamily="34" charset="0"/>
                <a:cs typeface="Calibri" panose="020F0502020204030204" pitchFamily="34" charset="0"/>
              </a:rPr>
              <a:t>=</a:t>
            </a:r>
            <a:r>
              <a:rPr lang="pt-PT" sz="2800" b="1" dirty="0" err="1">
                <a:solidFill>
                  <a:srgbClr val="6F2F9F"/>
                </a:solidFill>
                <a:effectLst/>
                <a:latin typeface="Calibri" panose="020F0502020204030204" pitchFamily="34" charset="0"/>
                <a:ea typeface="Calibri" panose="020F0502020204030204" pitchFamily="34" charset="0"/>
                <a:cs typeface="Calibri" panose="020F0502020204030204" pitchFamily="34" charset="0"/>
              </a:rPr>
              <a:t>IgualIgual</a:t>
            </a:r>
            <a:endParaRPr lang="pt-PT" sz="2800" dirty="0">
              <a:solidFill>
                <a:srgbClr val="000000"/>
              </a:solidFill>
              <a:effectLst/>
              <a:latin typeface="Calibri" panose="020F0502020204030204" pitchFamily="34" charset="0"/>
              <a:ea typeface="Calibri" panose="020F0502020204030204" pitchFamily="34" charset="0"/>
            </a:endParaRPr>
          </a:p>
        </p:txBody>
      </p:sp>
      <p:sp>
        <p:nvSpPr>
          <p:cNvPr id="37" name="Oval 36">
            <a:extLst>
              <a:ext uri="{FF2B5EF4-FFF2-40B4-BE49-F238E27FC236}">
                <a16:creationId xmlns:a16="http://schemas.microsoft.com/office/drawing/2014/main" id="{2D3F2958-3EBF-4DC2-A261-DA72015FD8EA}"/>
              </a:ext>
              <a:ext uri="{C183D7F6-B498-43B3-948B-1728B52AA6E4}">
                <adec:decorative xmlns:adec="http://schemas.microsoft.com/office/drawing/2017/decorative" val="1"/>
              </a:ext>
            </a:extLst>
          </p:cNvPr>
          <p:cNvSpPr/>
          <p:nvPr/>
        </p:nvSpPr>
        <p:spPr>
          <a:xfrm>
            <a:off x="7415967" y="3337300"/>
            <a:ext cx="3349951" cy="1943617"/>
          </a:xfrm>
          <a:prstGeom prst="ellipse">
            <a:avLst/>
          </a:prstGeom>
          <a:no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3" name="Seta: Em Ângulo 2">
            <a:extLst>
              <a:ext uri="{FF2B5EF4-FFF2-40B4-BE49-F238E27FC236}">
                <a16:creationId xmlns:a16="http://schemas.microsoft.com/office/drawing/2014/main" id="{DB0E1ABE-6E84-42E3-9C3B-A5D9DFAAB0B3}"/>
              </a:ext>
              <a:ext uri="{C183D7F6-B498-43B3-948B-1728B52AA6E4}">
                <adec:decorative xmlns:adec="http://schemas.microsoft.com/office/drawing/2017/decorative" val="1"/>
              </a:ext>
            </a:extLst>
          </p:cNvPr>
          <p:cNvSpPr/>
          <p:nvPr/>
        </p:nvSpPr>
        <p:spPr>
          <a:xfrm flipV="1">
            <a:off x="2479643" y="2444082"/>
            <a:ext cx="1044385" cy="242282"/>
          </a:xfrm>
          <a:prstGeom prst="bentArrow">
            <a:avLst/>
          </a:prstGeom>
          <a:gradFill flip="none" rotWithShape="1">
            <a:gsLst>
              <a:gs pos="0">
                <a:srgbClr val="7030A0">
                  <a:tint val="66000"/>
                  <a:satMod val="160000"/>
                </a:srgbClr>
              </a:gs>
              <a:gs pos="50000">
                <a:srgbClr val="7030A0">
                  <a:tint val="44500"/>
                  <a:satMod val="160000"/>
                </a:srgbClr>
              </a:gs>
              <a:gs pos="100000">
                <a:srgbClr val="7030A0">
                  <a:tint val="23500"/>
                  <a:satMod val="160000"/>
                </a:srgbClr>
              </a:gs>
            </a:gsLst>
            <a:path path="circle">
              <a:fillToRect l="50000" t="50000" r="50000" b="50000"/>
            </a:path>
            <a:tileRect/>
          </a:gra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solidFill>
                <a:schemeClr val="tx1"/>
              </a:solidFill>
            </a:endParaRPr>
          </a:p>
        </p:txBody>
      </p:sp>
      <p:sp>
        <p:nvSpPr>
          <p:cNvPr id="13" name="Seta: Em Ângulo 12">
            <a:extLst>
              <a:ext uri="{FF2B5EF4-FFF2-40B4-BE49-F238E27FC236}">
                <a16:creationId xmlns:a16="http://schemas.microsoft.com/office/drawing/2014/main" id="{618AFEA9-176F-424A-AE46-2FA489B33F9D}"/>
              </a:ext>
              <a:ext uri="{C183D7F6-B498-43B3-948B-1728B52AA6E4}">
                <adec:decorative xmlns:adec="http://schemas.microsoft.com/office/drawing/2017/decorative" val="1"/>
              </a:ext>
            </a:extLst>
          </p:cNvPr>
          <p:cNvSpPr/>
          <p:nvPr/>
        </p:nvSpPr>
        <p:spPr>
          <a:xfrm>
            <a:off x="2479644" y="1630583"/>
            <a:ext cx="1044385" cy="220265"/>
          </a:xfrm>
          <a:prstGeom prst="bentArrow">
            <a:avLst/>
          </a:prstGeom>
          <a:gradFill flip="none" rotWithShape="1">
            <a:gsLst>
              <a:gs pos="0">
                <a:srgbClr val="7030A0">
                  <a:tint val="66000"/>
                  <a:satMod val="160000"/>
                </a:srgbClr>
              </a:gs>
              <a:gs pos="50000">
                <a:srgbClr val="7030A0">
                  <a:tint val="44500"/>
                  <a:satMod val="160000"/>
                </a:srgbClr>
              </a:gs>
              <a:gs pos="100000">
                <a:srgbClr val="7030A0">
                  <a:tint val="23500"/>
                  <a:satMod val="160000"/>
                </a:srgbClr>
              </a:gs>
            </a:gsLst>
            <a:path path="circle">
              <a:fillToRect l="50000" t="50000" r="50000" b="50000"/>
            </a:path>
            <a:tileRect/>
          </a:gra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solidFill>
                <a:schemeClr val="tx1"/>
              </a:solidFill>
            </a:endParaRPr>
          </a:p>
        </p:txBody>
      </p:sp>
      <p:sp>
        <p:nvSpPr>
          <p:cNvPr id="6" name="Seta: Curvada Para a Direita 5">
            <a:extLst>
              <a:ext uri="{FF2B5EF4-FFF2-40B4-BE49-F238E27FC236}">
                <a16:creationId xmlns:a16="http://schemas.microsoft.com/office/drawing/2014/main" id="{5BE263FB-C417-4A6E-A473-A11214FDDCD3}"/>
              </a:ext>
              <a:ext uri="{C183D7F6-B498-43B3-948B-1728B52AA6E4}">
                <adec:decorative xmlns:adec="http://schemas.microsoft.com/office/drawing/2017/decorative" val="1"/>
              </a:ext>
            </a:extLst>
          </p:cNvPr>
          <p:cNvSpPr/>
          <p:nvPr/>
        </p:nvSpPr>
        <p:spPr>
          <a:xfrm>
            <a:off x="686170" y="2457113"/>
            <a:ext cx="695400" cy="1900614"/>
          </a:xfrm>
          <a:prstGeom prst="curvedRightArrow">
            <a:avLst/>
          </a:prstGeom>
          <a:gradFill flip="none" rotWithShape="1">
            <a:gsLst>
              <a:gs pos="0">
                <a:srgbClr val="7030A0">
                  <a:tint val="66000"/>
                  <a:satMod val="160000"/>
                </a:srgbClr>
              </a:gs>
              <a:gs pos="50000">
                <a:srgbClr val="7030A0">
                  <a:tint val="44500"/>
                  <a:satMod val="160000"/>
                </a:srgbClr>
              </a:gs>
              <a:gs pos="100000">
                <a:srgbClr val="7030A0">
                  <a:tint val="23500"/>
                  <a:satMod val="160000"/>
                </a:srgbClr>
              </a:gs>
            </a:gsLst>
            <a:path path="circle">
              <a:fillToRect l="50000" t="50000" r="50000" b="50000"/>
            </a:path>
            <a:tileRect/>
          </a:gra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solidFill>
                <a:schemeClr val="tx1"/>
              </a:solidFill>
            </a:endParaRPr>
          </a:p>
        </p:txBody>
      </p:sp>
      <p:pic>
        <p:nvPicPr>
          <p:cNvPr id="18" name="Imagem 17">
            <a:extLst>
              <a:ext uri="{FF2B5EF4-FFF2-40B4-BE49-F238E27FC236}">
                <a16:creationId xmlns:a16="http://schemas.microsoft.com/office/drawing/2014/main" id="{2E485F80-2276-44B2-8E75-D41C5B786392}"/>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71626" y="233002"/>
            <a:ext cx="3099895" cy="552711"/>
          </a:xfrm>
          <a:prstGeom prst="rect">
            <a:avLst/>
          </a:prstGeom>
        </p:spPr>
      </p:pic>
      <p:pic>
        <p:nvPicPr>
          <p:cNvPr id="19" name="Picture 4">
            <a:extLst>
              <a:ext uri="{FF2B5EF4-FFF2-40B4-BE49-F238E27FC236}">
                <a16:creationId xmlns:a16="http://schemas.microsoft.com/office/drawing/2014/main" id="{E37429E2-B02D-4278-891D-02F8E1E8FB01}"/>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99775" y="5963885"/>
            <a:ext cx="3704509" cy="6611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44128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a:extLst>
              <a:ext uri="{FF2B5EF4-FFF2-40B4-BE49-F238E27FC236}">
                <a16:creationId xmlns:a16="http://schemas.microsoft.com/office/drawing/2014/main" id="{8EE52988-112D-4B58-AA41-52A94A995D87}"/>
              </a:ext>
            </a:extLst>
          </p:cNvPr>
          <p:cNvSpPr txBox="1">
            <a:spLocks noGrp="1"/>
          </p:cNvSpPr>
          <p:nvPr>
            <p:ph type="title" idx="4294967295"/>
          </p:nvPr>
        </p:nvSpPr>
        <p:spPr>
          <a:xfrm>
            <a:off x="697607" y="1183875"/>
            <a:ext cx="6094602" cy="46166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mn-cs"/>
              </a:rPr>
              <a:t>Campaign to promote gender equality</a:t>
            </a:r>
            <a:endParaRPr kumimoji="0" lang="pt-PT" sz="2400" b="1" i="0" u="none" strike="noStrike" kern="1200" cap="none" spc="0" normalizeH="0" baseline="0" noProof="0" dirty="0">
              <a:ln>
                <a:noFill/>
              </a:ln>
              <a:solidFill>
                <a:schemeClr val="tx1"/>
              </a:solidFill>
              <a:effectLst/>
              <a:uLnTx/>
              <a:uFillTx/>
              <a:latin typeface="+mn-lt"/>
              <a:ea typeface="+mn-ea"/>
              <a:cs typeface="+mn-cs"/>
            </a:endParaRPr>
          </a:p>
        </p:txBody>
      </p:sp>
      <p:sp>
        <p:nvSpPr>
          <p:cNvPr id="5" name="CaixaDeTexto 4">
            <a:extLst>
              <a:ext uri="{FF2B5EF4-FFF2-40B4-BE49-F238E27FC236}">
                <a16:creationId xmlns:a16="http://schemas.microsoft.com/office/drawing/2014/main" id="{65DB4DD3-7287-44E4-8442-8F5648884A80}"/>
              </a:ext>
            </a:extLst>
          </p:cNvPr>
          <p:cNvSpPr txBox="1"/>
          <p:nvPr/>
        </p:nvSpPr>
        <p:spPr>
          <a:xfrm>
            <a:off x="1335174" y="1951369"/>
            <a:ext cx="10310070" cy="1891287"/>
          </a:xfrm>
          <a:prstGeom prst="rect">
            <a:avLst/>
          </a:prstGeom>
          <a:noFill/>
        </p:spPr>
        <p:txBody>
          <a:bodyPr wrap="square">
            <a:spAutoFit/>
          </a:bodyPr>
          <a:lstStyle/>
          <a:p>
            <a:pPr>
              <a:lnSpc>
                <a:spcPct val="150000"/>
              </a:lnSpc>
            </a:pPr>
            <a:r>
              <a:rPr lang="en-US" sz="1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OBJECTIVE</a:t>
            </a:r>
            <a:r>
              <a:rPr lang="en-US"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 to contribute to the transformation of inappropriate perspectives and behaviors that perpetuate unequal models in social roles, based on gender inequality and that lead to discrimination, social exclusion, victimization, abuse of power and even episodes of violence in relationships.</a:t>
            </a:r>
            <a:endParaRPr lang="pt-PT" sz="2000" dirty="0">
              <a:solidFill>
                <a:srgbClr val="000000"/>
              </a:solidFill>
              <a:effectLst/>
              <a:latin typeface="Calibri" panose="020F0502020204030204" pitchFamily="34" charset="0"/>
              <a:ea typeface="Calibri" panose="020F0502020204030204" pitchFamily="34" charset="0"/>
            </a:endParaRPr>
          </a:p>
        </p:txBody>
      </p:sp>
      <p:sp>
        <p:nvSpPr>
          <p:cNvPr id="7" name="CaixaDeTexto 6">
            <a:extLst>
              <a:ext uri="{FF2B5EF4-FFF2-40B4-BE49-F238E27FC236}">
                <a16:creationId xmlns:a16="http://schemas.microsoft.com/office/drawing/2014/main" id="{4245B58D-BDEB-4622-87E4-A387A63BC74C}"/>
              </a:ext>
            </a:extLst>
          </p:cNvPr>
          <p:cNvSpPr txBox="1"/>
          <p:nvPr/>
        </p:nvSpPr>
        <p:spPr>
          <a:xfrm>
            <a:off x="4857712" y="3963819"/>
            <a:ext cx="2476575" cy="369332"/>
          </a:xfrm>
          <a:prstGeom prst="rect">
            <a:avLst/>
          </a:prstGeom>
          <a:noFill/>
        </p:spPr>
        <p:txBody>
          <a:bodyPr wrap="square">
            <a:spAutoFit/>
          </a:bodyPr>
          <a:lstStyle/>
          <a:p>
            <a:pPr marL="285750" indent="-285750">
              <a:buFont typeface="Arial" panose="020B0604020202020204" pitchFamily="34" charset="0"/>
              <a:buChar char="•"/>
            </a:pPr>
            <a:r>
              <a:rPr lang="pt-PT" sz="1800" dirty="0">
                <a:solidFill>
                  <a:srgbClr val="000000"/>
                </a:solidFill>
                <a:effectLst/>
                <a:latin typeface="Calibri" panose="020F0502020204030204" pitchFamily="34" charset="0"/>
                <a:ea typeface="Calibri" panose="020F0502020204030204" pitchFamily="34" charset="0"/>
              </a:rPr>
              <a:t>Social networks</a:t>
            </a:r>
            <a:endParaRPr lang="pt-PT" dirty="0"/>
          </a:p>
        </p:txBody>
      </p:sp>
      <p:sp>
        <p:nvSpPr>
          <p:cNvPr id="6" name="CaixaDeTexto 5">
            <a:extLst>
              <a:ext uri="{FF2B5EF4-FFF2-40B4-BE49-F238E27FC236}">
                <a16:creationId xmlns:a16="http://schemas.microsoft.com/office/drawing/2014/main" id="{5F9F3952-E612-4808-A596-A21E8A4744C7}"/>
              </a:ext>
              <a:ext uri="{C183D7F6-B498-43B3-948B-1728B52AA6E4}">
                <adec:decorative xmlns:adec="http://schemas.microsoft.com/office/drawing/2017/decorative" val="1"/>
              </a:ext>
            </a:extLst>
          </p:cNvPr>
          <p:cNvSpPr txBox="1"/>
          <p:nvPr/>
        </p:nvSpPr>
        <p:spPr>
          <a:xfrm>
            <a:off x="220479" y="81115"/>
            <a:ext cx="4049517" cy="671851"/>
          </a:xfrm>
          <a:prstGeom prst="rect">
            <a:avLst/>
          </a:prstGeom>
          <a:noFill/>
        </p:spPr>
        <p:txBody>
          <a:bodyPr wrap="square">
            <a:spAutoFit/>
          </a:bodyPr>
          <a:lstStyle/>
          <a:p>
            <a:pPr algn="just">
              <a:lnSpc>
                <a:spcPct val="150000"/>
              </a:lnSpc>
            </a:pPr>
            <a:r>
              <a:rPr lang="pt-PT" sz="2800" b="1" dirty="0">
                <a:solidFill>
                  <a:srgbClr val="6F2F9F"/>
                </a:solidFill>
                <a:effectLst/>
                <a:latin typeface="Calibri" panose="020F0502020204030204" pitchFamily="34" charset="0"/>
                <a:ea typeface="Calibri" panose="020F0502020204030204" pitchFamily="34" charset="0"/>
                <a:cs typeface="Calibri" panose="020F0502020204030204" pitchFamily="34" charset="0"/>
              </a:rPr>
              <a:t>=</a:t>
            </a:r>
            <a:r>
              <a:rPr lang="pt-PT" sz="2800" b="1" dirty="0" err="1">
                <a:solidFill>
                  <a:srgbClr val="6F2F9F"/>
                </a:solidFill>
                <a:effectLst/>
                <a:latin typeface="Calibri" panose="020F0502020204030204" pitchFamily="34" charset="0"/>
                <a:ea typeface="Calibri" panose="020F0502020204030204" pitchFamily="34" charset="0"/>
                <a:cs typeface="Calibri" panose="020F0502020204030204" pitchFamily="34" charset="0"/>
              </a:rPr>
              <a:t>IgualIgual</a:t>
            </a:r>
            <a:endParaRPr lang="pt-PT" sz="2800" dirty="0">
              <a:solidFill>
                <a:srgbClr val="000000"/>
              </a:solidFill>
              <a:effectLst/>
              <a:latin typeface="Calibri" panose="020F0502020204030204" pitchFamily="34" charset="0"/>
              <a:ea typeface="Calibri" panose="020F0502020204030204" pitchFamily="34" charset="0"/>
            </a:endParaRPr>
          </a:p>
        </p:txBody>
      </p:sp>
      <p:pic>
        <p:nvPicPr>
          <p:cNvPr id="8" name="Imagem 7">
            <a:extLst>
              <a:ext uri="{FF2B5EF4-FFF2-40B4-BE49-F238E27FC236}">
                <a16:creationId xmlns:a16="http://schemas.microsoft.com/office/drawing/2014/main" id="{EAEE9DC2-320C-4E54-BC67-6217C5422BF4}"/>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71626" y="233002"/>
            <a:ext cx="3099895" cy="552711"/>
          </a:xfrm>
          <a:prstGeom prst="rect">
            <a:avLst/>
          </a:prstGeom>
        </p:spPr>
      </p:pic>
      <p:sp>
        <p:nvSpPr>
          <p:cNvPr id="9" name="CaixaDeTexto 8">
            <a:extLst>
              <a:ext uri="{FF2B5EF4-FFF2-40B4-BE49-F238E27FC236}">
                <a16:creationId xmlns:a16="http://schemas.microsoft.com/office/drawing/2014/main" id="{3BBC8DBC-520F-4BDA-8895-572ADE4A2D26}"/>
              </a:ext>
            </a:extLst>
          </p:cNvPr>
          <p:cNvSpPr txBox="1"/>
          <p:nvPr/>
        </p:nvSpPr>
        <p:spPr>
          <a:xfrm>
            <a:off x="4857711" y="4638980"/>
            <a:ext cx="2476575" cy="369332"/>
          </a:xfrm>
          <a:prstGeom prst="rect">
            <a:avLst/>
          </a:prstGeom>
          <a:noFill/>
        </p:spPr>
        <p:txBody>
          <a:bodyPr wrap="square">
            <a:spAutoFit/>
          </a:bodyPr>
          <a:lstStyle/>
          <a:p>
            <a:pPr marL="285750" indent="-285750">
              <a:buFont typeface="Arial" panose="020B0604020202020204" pitchFamily="34" charset="0"/>
              <a:buChar char="•"/>
            </a:pPr>
            <a:r>
              <a:rPr lang="pt-PT" sz="1800" dirty="0">
                <a:solidFill>
                  <a:srgbClr val="000000"/>
                </a:solidFill>
                <a:effectLst/>
                <a:latin typeface="Calibri" panose="020F0502020204030204" pitchFamily="34" charset="0"/>
                <a:ea typeface="Calibri" panose="020F0502020204030204" pitchFamily="34" charset="0"/>
              </a:rPr>
              <a:t> </a:t>
            </a:r>
            <a:r>
              <a:rPr lang="pt-PT" sz="1800" dirty="0" err="1">
                <a:solidFill>
                  <a:srgbClr val="000000"/>
                </a:solidFill>
                <a:effectLst/>
                <a:latin typeface="Calibri" panose="020F0502020204030204" pitchFamily="34" charset="0"/>
                <a:ea typeface="Calibri" panose="020F0502020204030204" pitchFamily="34" charset="0"/>
              </a:rPr>
              <a:t>Influencers</a:t>
            </a:r>
            <a:endParaRPr lang="pt-PT" dirty="0"/>
          </a:p>
        </p:txBody>
      </p:sp>
      <p:sp>
        <p:nvSpPr>
          <p:cNvPr id="10" name="CaixaDeTexto 9">
            <a:extLst>
              <a:ext uri="{FF2B5EF4-FFF2-40B4-BE49-F238E27FC236}">
                <a16:creationId xmlns:a16="http://schemas.microsoft.com/office/drawing/2014/main" id="{2AD5664B-3C0F-4107-89F7-DE4FAEE57C8D}"/>
              </a:ext>
            </a:extLst>
          </p:cNvPr>
          <p:cNvSpPr txBox="1"/>
          <p:nvPr/>
        </p:nvSpPr>
        <p:spPr>
          <a:xfrm>
            <a:off x="4857710" y="5410523"/>
            <a:ext cx="2476575" cy="369332"/>
          </a:xfrm>
          <a:prstGeom prst="rect">
            <a:avLst/>
          </a:prstGeom>
          <a:noFill/>
        </p:spPr>
        <p:txBody>
          <a:bodyPr wrap="square">
            <a:spAutoFit/>
          </a:bodyPr>
          <a:lstStyle/>
          <a:p>
            <a:pPr marL="285750" indent="-285750">
              <a:buFont typeface="Arial" panose="020B0604020202020204" pitchFamily="34" charset="0"/>
              <a:buChar char="•"/>
            </a:pPr>
            <a:r>
              <a:rPr lang="pt-PT" sz="1800" dirty="0">
                <a:solidFill>
                  <a:srgbClr val="000000"/>
                </a:solidFill>
                <a:effectLst/>
                <a:latin typeface="Calibri" panose="020F0502020204030204" pitchFamily="34" charset="0"/>
                <a:ea typeface="Calibri" panose="020F0502020204030204" pitchFamily="34" charset="0"/>
              </a:rPr>
              <a:t> </a:t>
            </a:r>
            <a:r>
              <a:rPr lang="pt-PT" sz="1800" dirty="0" err="1">
                <a:solidFill>
                  <a:srgbClr val="000000"/>
                </a:solidFill>
                <a:effectLst/>
                <a:latin typeface="Calibri" panose="020F0502020204030204" pitchFamily="34" charset="0"/>
                <a:ea typeface="Calibri" panose="020F0502020204030204" pitchFamily="34" charset="0"/>
              </a:rPr>
              <a:t>Contest</a:t>
            </a:r>
            <a:endParaRPr lang="pt-PT" dirty="0"/>
          </a:p>
        </p:txBody>
      </p:sp>
      <p:sp>
        <p:nvSpPr>
          <p:cNvPr id="4" name="Parênteses 3">
            <a:extLst>
              <a:ext uri="{FF2B5EF4-FFF2-40B4-BE49-F238E27FC236}">
                <a16:creationId xmlns:a16="http://schemas.microsoft.com/office/drawing/2014/main" id="{3C1EDB10-D350-4569-AC8A-785A1E3048BD}"/>
              </a:ext>
              <a:ext uri="{C183D7F6-B498-43B3-948B-1728B52AA6E4}">
                <adec:decorative xmlns:adec="http://schemas.microsoft.com/office/drawing/2017/decorative" val="1"/>
              </a:ext>
            </a:extLst>
          </p:cNvPr>
          <p:cNvSpPr/>
          <p:nvPr/>
        </p:nvSpPr>
        <p:spPr>
          <a:xfrm>
            <a:off x="4705310" y="3764707"/>
            <a:ext cx="2322023" cy="2117877"/>
          </a:xfrm>
          <a:prstGeom prst="bracketPair">
            <a:avLst/>
          </a:prstGeom>
          <a:ln>
            <a:solidFill>
              <a:srgbClr val="7030A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pt-PT"/>
          </a:p>
        </p:txBody>
      </p:sp>
      <p:pic>
        <p:nvPicPr>
          <p:cNvPr id="12" name="Picture 4">
            <a:extLst>
              <a:ext uri="{FF2B5EF4-FFF2-40B4-BE49-F238E27FC236}">
                <a16:creationId xmlns:a16="http://schemas.microsoft.com/office/drawing/2014/main" id="{003D52DB-8364-4211-B760-6F122A9ED496}"/>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99775" y="5963885"/>
            <a:ext cx="3704509" cy="6611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06246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a:extLst>
              <a:ext uri="{FF2B5EF4-FFF2-40B4-BE49-F238E27FC236}">
                <a16:creationId xmlns:a16="http://schemas.microsoft.com/office/drawing/2014/main" id="{7D789887-4255-4C61-B3E3-2A8C8D485C5A}"/>
              </a:ext>
            </a:extLst>
          </p:cNvPr>
          <p:cNvSpPr txBox="1">
            <a:spLocks noGrp="1"/>
          </p:cNvSpPr>
          <p:nvPr>
            <p:ph type="title" idx="4294967295"/>
          </p:nvPr>
        </p:nvSpPr>
        <p:spPr>
          <a:xfrm>
            <a:off x="650760" y="940651"/>
            <a:ext cx="10559642" cy="46339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marR="0" lvl="0" indent="-285750" algn="just" defTabSz="914400" rtl="0" eaLnBrk="1" fontAlgn="auto" latinLnBrk="0" hangingPunct="1">
              <a:lnSpc>
                <a:spcPct val="150000"/>
              </a:lnSpc>
              <a:spcBef>
                <a:spcPts val="0"/>
              </a:spcBef>
              <a:spcAft>
                <a:spcPts val="0"/>
              </a:spcAft>
              <a:buClr>
                <a:srgbClr val="7030A0"/>
              </a:buClr>
              <a:buSzTx/>
              <a:buFont typeface="Wingdings" panose="05000000000000000000" pitchFamily="2" charset="2"/>
              <a:buChar char="Ø"/>
              <a:tabLst/>
              <a:defRPr/>
            </a:pPr>
            <a:r>
              <a:rPr kumimoji="0" lang="pt-PT" sz="18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mn-cs"/>
              </a:rPr>
              <a:t>Social networks</a:t>
            </a:r>
            <a:r>
              <a:rPr kumimoji="0" lang="pt-PT" sz="1800" b="1" i="0" u="none" strike="noStrike" kern="1200" cap="none" spc="0" normalizeH="0" baseline="0" noProof="0" dirty="0">
                <a:ln>
                  <a:noFill/>
                </a:ln>
                <a:solidFill>
                  <a:schemeClr val="tx1"/>
                </a:solidFill>
                <a:effectLst/>
                <a:uLnTx/>
                <a:uFillTx/>
                <a:latin typeface="+mn-lt"/>
                <a:ea typeface="+mn-ea"/>
                <a:cs typeface="+mn-cs"/>
              </a:rPr>
              <a:t> </a:t>
            </a:r>
            <a:r>
              <a:rPr kumimoji="0" lang="pt-PT" sz="1800" b="0" i="0" u="none" strike="noStrike" kern="1200" cap="none" spc="0" normalizeH="0" baseline="0" noProof="0" dirty="0">
                <a:ln>
                  <a:noFill/>
                </a:ln>
                <a:solidFill>
                  <a:schemeClr val="tx1"/>
                </a:solidFill>
                <a:effectLst/>
                <a:uLnTx/>
                <a:uFillTx/>
                <a:latin typeface="+mn-lt"/>
                <a:ea typeface="+mn-ea"/>
                <a:cs typeface="+mn-cs"/>
              </a:rPr>
              <a:t>- </a:t>
            </a:r>
            <a:r>
              <a:rPr kumimoji="0" lang="pt-PT"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m</a:t>
            </a:r>
            <a:r>
              <a:rPr kumimoji="0" lang="en-US" sz="1800" b="0" i="0" u="none" strike="noStrike" kern="1200" cap="none" spc="0" normalizeH="0" baseline="0" noProof="0" dirty="0" err="1">
                <a:ln>
                  <a:noFill/>
                </a:ln>
                <a:solidFill>
                  <a:srgbClr val="000000"/>
                </a:solidFill>
                <a:effectLst/>
                <a:uLnTx/>
                <a:uFillTx/>
                <a:latin typeface="Calibri" panose="020F0502020204030204" pitchFamily="34" charset="0"/>
                <a:ea typeface="Times New Roman" panose="02020603050405020304" pitchFamily="18" charset="0"/>
                <a:cs typeface="+mn-cs"/>
              </a:rPr>
              <a:t>essages</a:t>
            </a: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mn-cs"/>
              </a:rPr>
              <a:t> conveyed through videos on the main social networks and on its own website</a:t>
            </a:r>
            <a:endParaRPr kumimoji="0" lang="pt-PT" sz="2000" b="0" i="0" u="none" strike="noStrike" kern="1200" cap="none" spc="0" normalizeH="0" baseline="0" noProof="0" dirty="0">
              <a:ln>
                <a:noFill/>
              </a:ln>
              <a:solidFill>
                <a:schemeClr val="tx1"/>
              </a:solidFill>
              <a:effectLst/>
              <a:uLnTx/>
              <a:uFillTx/>
              <a:latin typeface="Times New Roman" panose="02020603050405020304" pitchFamily="18" charset="0"/>
              <a:ea typeface="Times New Roman" panose="02020603050405020304" pitchFamily="18" charset="0"/>
              <a:cs typeface="+mn-cs"/>
            </a:endParaRPr>
          </a:p>
        </p:txBody>
      </p:sp>
      <p:pic>
        <p:nvPicPr>
          <p:cNvPr id="4" name="Imagem 3" descr="Facebook, instagram, Youtue and online publicity through facebook advertising and google ads">
            <a:extLst>
              <a:ext uri="{FF2B5EF4-FFF2-40B4-BE49-F238E27FC236}">
                <a16:creationId xmlns:a16="http://schemas.microsoft.com/office/drawing/2014/main" id="{36A19B23-F251-480C-82FD-AFF8761E5669}"/>
              </a:ext>
            </a:extLst>
          </p:cNvPr>
          <p:cNvPicPr>
            <a:picLocks noChangeAspect="1"/>
          </p:cNvPicPr>
          <p:nvPr/>
        </p:nvPicPr>
        <p:blipFill rotWithShape="1">
          <a:blip r:embed="rId2"/>
          <a:srcRect l="10132" t="55984" r="61316" b="11200"/>
          <a:stretch/>
        </p:blipFill>
        <p:spPr>
          <a:xfrm>
            <a:off x="464286" y="1888999"/>
            <a:ext cx="2382083" cy="1540001"/>
          </a:xfrm>
          <a:prstGeom prst="rect">
            <a:avLst/>
          </a:prstGeom>
        </p:spPr>
      </p:pic>
      <p:sp>
        <p:nvSpPr>
          <p:cNvPr id="15" name="CaixaDeTexto 14">
            <a:extLst>
              <a:ext uri="{FF2B5EF4-FFF2-40B4-BE49-F238E27FC236}">
                <a16:creationId xmlns:a16="http://schemas.microsoft.com/office/drawing/2014/main" id="{539B93D7-BED7-45C4-B697-808EC8EAC56F}"/>
              </a:ext>
              <a:ext uri="{C183D7F6-B498-43B3-948B-1728B52AA6E4}">
                <adec:decorative xmlns:adec="http://schemas.microsoft.com/office/drawing/2017/decorative" val="1"/>
              </a:ext>
            </a:extLst>
          </p:cNvPr>
          <p:cNvSpPr txBox="1"/>
          <p:nvPr/>
        </p:nvSpPr>
        <p:spPr>
          <a:xfrm>
            <a:off x="220479" y="81115"/>
            <a:ext cx="4049517" cy="671851"/>
          </a:xfrm>
          <a:prstGeom prst="rect">
            <a:avLst/>
          </a:prstGeom>
          <a:noFill/>
        </p:spPr>
        <p:txBody>
          <a:bodyPr wrap="square">
            <a:spAutoFit/>
          </a:bodyPr>
          <a:lstStyle/>
          <a:p>
            <a:pPr algn="just">
              <a:lnSpc>
                <a:spcPct val="150000"/>
              </a:lnSpc>
            </a:pPr>
            <a:r>
              <a:rPr lang="pt-PT" sz="2800" b="1" dirty="0">
                <a:solidFill>
                  <a:srgbClr val="6F2F9F"/>
                </a:solidFill>
                <a:effectLst/>
                <a:latin typeface="Calibri" panose="020F0502020204030204" pitchFamily="34" charset="0"/>
                <a:ea typeface="Calibri" panose="020F0502020204030204" pitchFamily="34" charset="0"/>
                <a:cs typeface="Calibri" panose="020F0502020204030204" pitchFamily="34" charset="0"/>
              </a:rPr>
              <a:t>=</a:t>
            </a:r>
            <a:r>
              <a:rPr lang="pt-PT" sz="2800" b="1" dirty="0" err="1">
                <a:solidFill>
                  <a:srgbClr val="6F2F9F"/>
                </a:solidFill>
                <a:effectLst/>
                <a:latin typeface="Calibri" panose="020F0502020204030204" pitchFamily="34" charset="0"/>
                <a:ea typeface="Calibri" panose="020F0502020204030204" pitchFamily="34" charset="0"/>
                <a:cs typeface="Calibri" panose="020F0502020204030204" pitchFamily="34" charset="0"/>
              </a:rPr>
              <a:t>IgualIgual</a:t>
            </a:r>
            <a:endParaRPr lang="pt-PT" sz="2800" dirty="0">
              <a:solidFill>
                <a:srgbClr val="000000"/>
              </a:solidFill>
              <a:effectLst/>
              <a:latin typeface="Calibri" panose="020F0502020204030204" pitchFamily="34" charset="0"/>
              <a:ea typeface="Calibri" panose="020F0502020204030204" pitchFamily="34" charset="0"/>
            </a:endParaRPr>
          </a:p>
        </p:txBody>
      </p:sp>
      <p:pic>
        <p:nvPicPr>
          <p:cNvPr id="17" name="Imagem 16">
            <a:extLst>
              <a:ext uri="{FF2B5EF4-FFF2-40B4-BE49-F238E27FC236}">
                <a16:creationId xmlns:a16="http://schemas.microsoft.com/office/drawing/2014/main" id="{4208FE3B-76FB-45C8-A145-0A84B54B5560}"/>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71626" y="233002"/>
            <a:ext cx="3099895" cy="552711"/>
          </a:xfrm>
          <a:prstGeom prst="rect">
            <a:avLst/>
          </a:prstGeom>
        </p:spPr>
      </p:pic>
      <p:pic>
        <p:nvPicPr>
          <p:cNvPr id="19" name="Imagem 18" descr="Image shows a beautiful women and the text says (in portuguese) You are very beatiful to be intelligent. The text has been modified with graffity on top to read You are very beatiful and intelligent.">
            <a:extLst>
              <a:ext uri="{FF2B5EF4-FFF2-40B4-BE49-F238E27FC236}">
                <a16:creationId xmlns:a16="http://schemas.microsoft.com/office/drawing/2014/main" id="{DDB231D2-8EB5-406F-88EE-901785BD33CD}"/>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17763" y="1798996"/>
            <a:ext cx="2817833" cy="2882731"/>
          </a:xfrm>
          <a:prstGeom prst="rect">
            <a:avLst/>
          </a:prstGeom>
          <a:noFill/>
          <a:ln>
            <a:noFill/>
          </a:ln>
        </p:spPr>
      </p:pic>
      <p:pic>
        <p:nvPicPr>
          <p:cNvPr id="2" name="Imagem 1" descr="Imane shows a young kid and the text says (in portuguese) Men do not cry. The text has been modified with graffiti on top to read Men do cry">
            <a:extLst>
              <a:ext uri="{FF2B5EF4-FFF2-40B4-BE49-F238E27FC236}">
                <a16:creationId xmlns:a16="http://schemas.microsoft.com/office/drawing/2014/main" id="{21FDE78C-D3CA-414E-9004-7B18C95C1AFC}"/>
              </a:ext>
            </a:extLst>
          </p:cNvPr>
          <p:cNvPicPr>
            <a:picLocks noChangeAspect="1"/>
          </p:cNvPicPr>
          <p:nvPr/>
        </p:nvPicPr>
        <p:blipFill>
          <a:blip r:embed="rId5"/>
          <a:stretch>
            <a:fillRect/>
          </a:stretch>
        </p:blipFill>
        <p:spPr>
          <a:xfrm>
            <a:off x="6027196" y="3022546"/>
            <a:ext cx="2750112" cy="2768653"/>
          </a:xfrm>
          <a:prstGeom prst="rect">
            <a:avLst/>
          </a:prstGeom>
        </p:spPr>
      </p:pic>
      <p:pic>
        <p:nvPicPr>
          <p:cNvPr id="1026" name="Picture 2" descr="A split image in which half a man and half a woman shows. On top the text says (in Portuguese) You already know how to cook, you can now get married. The text has been modofied wityh graffitti and reads You already know how to cook, now you are independent.">
            <a:extLst>
              <a:ext uri="{FF2B5EF4-FFF2-40B4-BE49-F238E27FC236}">
                <a16:creationId xmlns:a16="http://schemas.microsoft.com/office/drawing/2014/main" id="{B37734F5-DB3D-416C-B320-60ED6205B1D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055711" y="1440280"/>
            <a:ext cx="2545750" cy="435091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a:extLst>
              <a:ext uri="{FF2B5EF4-FFF2-40B4-BE49-F238E27FC236}">
                <a16:creationId xmlns:a16="http://schemas.microsoft.com/office/drawing/2014/main" id="{6C66B28F-5E69-48A3-9AF2-701536400109}"/>
              </a:ext>
              <a:ext uri="{C183D7F6-B498-43B3-948B-1728B52AA6E4}">
                <adec:decorative xmlns:adec="http://schemas.microsoft.com/office/drawing/2017/decorative" val="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399775" y="5963885"/>
            <a:ext cx="3704509" cy="6611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01187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a:extLst>
              <a:ext uri="{FF2B5EF4-FFF2-40B4-BE49-F238E27FC236}">
                <a16:creationId xmlns:a16="http://schemas.microsoft.com/office/drawing/2014/main" id="{7D789887-4255-4C61-B3E3-2A8C8D485C5A}"/>
              </a:ext>
            </a:extLst>
          </p:cNvPr>
          <p:cNvSpPr txBox="1">
            <a:spLocks noGrp="1"/>
          </p:cNvSpPr>
          <p:nvPr>
            <p:ph type="title" idx="4294967295"/>
          </p:nvPr>
        </p:nvSpPr>
        <p:spPr>
          <a:xfrm>
            <a:off x="794158" y="959883"/>
            <a:ext cx="10559642" cy="46339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marR="0" lvl="0" indent="-285750" algn="just" defTabSz="914400" rtl="0" eaLnBrk="1" fontAlgn="auto" latinLnBrk="0" hangingPunct="1">
              <a:lnSpc>
                <a:spcPct val="150000"/>
              </a:lnSpc>
              <a:spcBef>
                <a:spcPts val="0"/>
              </a:spcBef>
              <a:spcAft>
                <a:spcPts val="0"/>
              </a:spcAft>
              <a:buClr>
                <a:srgbClr val="7030A0"/>
              </a:buClr>
              <a:buSzTx/>
              <a:buFont typeface="Wingdings" panose="05000000000000000000" pitchFamily="2" charset="2"/>
              <a:buChar char="Ø"/>
              <a:tabLst/>
              <a:defRPr/>
            </a:pPr>
            <a:r>
              <a:rPr kumimoji="0" lang="pt-PT" sz="1800" b="1"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mn-cs"/>
              </a:rPr>
              <a:t>Influencers</a:t>
            </a:r>
            <a:endParaRPr kumimoji="0" lang="pt-PT" sz="2000" b="0" i="0" u="none" strike="noStrike" kern="1200" cap="none" spc="0" normalizeH="0" baseline="0" noProof="0" dirty="0">
              <a:ln>
                <a:noFill/>
              </a:ln>
              <a:solidFill>
                <a:schemeClr val="tx1"/>
              </a:solidFill>
              <a:effectLst/>
              <a:uLnTx/>
              <a:uFillTx/>
              <a:latin typeface="Times New Roman" panose="02020603050405020304" pitchFamily="18" charset="0"/>
              <a:ea typeface="Times New Roman" panose="02020603050405020304" pitchFamily="18" charset="0"/>
              <a:cs typeface="+mn-cs"/>
            </a:endParaRPr>
          </a:p>
        </p:txBody>
      </p:sp>
      <p:sp>
        <p:nvSpPr>
          <p:cNvPr id="10" name="CaixaDeTexto 9">
            <a:extLst>
              <a:ext uri="{FF2B5EF4-FFF2-40B4-BE49-F238E27FC236}">
                <a16:creationId xmlns:a16="http://schemas.microsoft.com/office/drawing/2014/main" id="{3277B5C2-37BA-4D43-B562-D38D8CF872FC}"/>
              </a:ext>
            </a:extLst>
          </p:cNvPr>
          <p:cNvSpPr txBox="1"/>
          <p:nvPr/>
        </p:nvSpPr>
        <p:spPr>
          <a:xfrm>
            <a:off x="884065" y="4730091"/>
            <a:ext cx="2113135" cy="895758"/>
          </a:xfrm>
          <a:prstGeom prst="rect">
            <a:avLst/>
          </a:prstGeom>
          <a:noFill/>
        </p:spPr>
        <p:txBody>
          <a:bodyPr wrap="square">
            <a:spAutoFit/>
          </a:bodyPr>
          <a:lstStyle/>
          <a:p>
            <a:r>
              <a:rPr lang="pt-PT" sz="14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Juliana Rocha</a:t>
            </a:r>
            <a:endParaRPr lang="pt-PT"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r>
              <a:rPr lang="pt-PT" sz="1400" dirty="0" err="1">
                <a:solidFill>
                  <a:srgbClr val="000000"/>
                </a:solidFill>
                <a:latin typeface="Calibri" panose="020F0502020204030204" pitchFamily="34" charset="0"/>
                <a:ea typeface="Calibri" panose="020F0502020204030204" pitchFamily="34" charset="0"/>
                <a:cs typeface="Calibri" panose="020F0502020204030204" pitchFamily="34" charset="0"/>
              </a:rPr>
              <a:t>Iberian</a:t>
            </a:r>
            <a:r>
              <a:rPr lang="pt-PT" sz="140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pt-PT" sz="1400" dirty="0" err="1">
                <a:solidFill>
                  <a:srgbClr val="000000"/>
                </a:solidFill>
                <a:latin typeface="Calibri" panose="020F0502020204030204" pitchFamily="34" charset="0"/>
                <a:ea typeface="Calibri" panose="020F0502020204030204" pitchFamily="34" charset="0"/>
                <a:cs typeface="Calibri" panose="020F0502020204030204" pitchFamily="34" charset="0"/>
              </a:rPr>
              <a:t>Boxing</a:t>
            </a:r>
            <a:r>
              <a:rPr lang="pt-PT" sz="140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pt-PT" sz="1400" dirty="0" err="1">
                <a:solidFill>
                  <a:srgbClr val="000000"/>
                </a:solidFill>
                <a:latin typeface="Calibri" panose="020F0502020204030204" pitchFamily="34" charset="0"/>
                <a:ea typeface="Calibri" panose="020F0502020204030204" pitchFamily="34" charset="0"/>
                <a:cs typeface="Calibri" panose="020F0502020204030204" pitchFamily="34" charset="0"/>
              </a:rPr>
              <a:t>Champion</a:t>
            </a:r>
            <a:endParaRPr lang="pt-PT" sz="140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a:lnSpc>
                <a:spcPct val="150000"/>
              </a:lnSpc>
            </a:pPr>
            <a:r>
              <a:rPr lang="pt-PT" sz="1800" b="1" dirty="0">
                <a:effectLst/>
                <a:latin typeface="Calibri" panose="020F0502020204030204" pitchFamily="34" charset="0"/>
                <a:ea typeface="Calibri" panose="020F0502020204030204" pitchFamily="34" charset="0"/>
              </a:rPr>
              <a:t> </a:t>
            </a:r>
            <a:endParaRPr lang="pt-PT" sz="2000" dirty="0">
              <a:solidFill>
                <a:srgbClr val="000000"/>
              </a:solidFill>
              <a:effectLst/>
              <a:latin typeface="Calibri" panose="020F0502020204030204" pitchFamily="34" charset="0"/>
              <a:ea typeface="Calibri" panose="020F0502020204030204" pitchFamily="34" charset="0"/>
            </a:endParaRPr>
          </a:p>
        </p:txBody>
      </p:sp>
      <p:pic>
        <p:nvPicPr>
          <p:cNvPr id="12" name="Imagem 11">
            <a:extLst>
              <a:ext uri="{FF2B5EF4-FFF2-40B4-BE49-F238E27FC236}">
                <a16:creationId xmlns:a16="http://schemas.microsoft.com/office/drawing/2014/main" id="{0F46A4BE-2660-49A1-9DEE-36A5F4CA7730}"/>
              </a:ext>
              <a:ext uri="{C183D7F6-B498-43B3-948B-1728B52AA6E4}">
                <adec:decorative xmlns:adec="http://schemas.microsoft.com/office/drawing/2017/decorative" val="1"/>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8871626" y="1508489"/>
            <a:ext cx="2223094" cy="3148450"/>
          </a:xfrm>
          <a:prstGeom prst="rect">
            <a:avLst/>
          </a:prstGeom>
          <a:noFill/>
          <a:ln>
            <a:noFill/>
          </a:ln>
        </p:spPr>
      </p:pic>
      <p:pic>
        <p:nvPicPr>
          <p:cNvPr id="13" name="Imagem 12">
            <a:extLst>
              <a:ext uri="{FF2B5EF4-FFF2-40B4-BE49-F238E27FC236}">
                <a16:creationId xmlns:a16="http://schemas.microsoft.com/office/drawing/2014/main" id="{0F1BB500-31F0-4B30-99CF-629B6489D0DF}"/>
              </a:ext>
              <a:ext uri="{C183D7F6-B498-43B3-948B-1728B52AA6E4}">
                <adec:decorative xmlns:adec="http://schemas.microsoft.com/office/drawing/2017/decorative" val="1"/>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4990564" y="1508491"/>
            <a:ext cx="2308638" cy="3148449"/>
          </a:xfrm>
          <a:prstGeom prst="rect">
            <a:avLst/>
          </a:prstGeom>
          <a:noFill/>
          <a:ln>
            <a:noFill/>
          </a:ln>
        </p:spPr>
      </p:pic>
      <p:pic>
        <p:nvPicPr>
          <p:cNvPr id="14" name="Imagem 13">
            <a:extLst>
              <a:ext uri="{FF2B5EF4-FFF2-40B4-BE49-F238E27FC236}">
                <a16:creationId xmlns:a16="http://schemas.microsoft.com/office/drawing/2014/main" id="{002AF68C-A32F-4FFE-918B-DDF70DF94BA8}"/>
              </a:ext>
              <a:ext uri="{C183D7F6-B498-43B3-948B-1728B52AA6E4}">
                <adec:decorative xmlns:adec="http://schemas.microsoft.com/office/drawing/2017/decorative" val="1"/>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884065" y="1503054"/>
            <a:ext cx="2416616" cy="3154628"/>
          </a:xfrm>
          <a:prstGeom prst="rect">
            <a:avLst/>
          </a:prstGeom>
          <a:noFill/>
          <a:ln>
            <a:noFill/>
          </a:ln>
        </p:spPr>
      </p:pic>
      <p:sp>
        <p:nvSpPr>
          <p:cNvPr id="16" name="CaixaDeTexto 15">
            <a:extLst>
              <a:ext uri="{FF2B5EF4-FFF2-40B4-BE49-F238E27FC236}">
                <a16:creationId xmlns:a16="http://schemas.microsoft.com/office/drawing/2014/main" id="{D8AD173E-E8BF-4E55-9568-86BF57E70DA4}"/>
              </a:ext>
            </a:extLst>
          </p:cNvPr>
          <p:cNvSpPr txBox="1"/>
          <p:nvPr/>
        </p:nvSpPr>
        <p:spPr>
          <a:xfrm>
            <a:off x="5251710" y="4730091"/>
            <a:ext cx="1688580" cy="543162"/>
          </a:xfrm>
          <a:prstGeom prst="rect">
            <a:avLst/>
          </a:prstGeom>
          <a:noFill/>
        </p:spPr>
        <p:txBody>
          <a:bodyPr wrap="square">
            <a:spAutoFit/>
          </a:bodyPr>
          <a:lstStyle/>
          <a:p>
            <a:pPr>
              <a:lnSpc>
                <a:spcPct val="107000"/>
              </a:lnSpc>
            </a:pPr>
            <a:r>
              <a:rPr lang="pt-PT" sz="1400" b="1" dirty="0">
                <a:solidFill>
                  <a:srgbClr val="000000"/>
                </a:solidFill>
                <a:latin typeface="Calibri" panose="020F0502020204030204" pitchFamily="34" charset="0"/>
                <a:cs typeface="Calibri" panose="020F0502020204030204" pitchFamily="34" charset="0"/>
              </a:rPr>
              <a:t>Diogo Faro </a:t>
            </a:r>
          </a:p>
          <a:p>
            <a:pPr>
              <a:lnSpc>
                <a:spcPct val="107000"/>
              </a:lnSpc>
            </a:pPr>
            <a:r>
              <a:rPr lang="pt-PT" sz="1400" dirty="0" err="1">
                <a:solidFill>
                  <a:srgbClr val="000000"/>
                </a:solidFill>
                <a:latin typeface="Calibri" panose="020F0502020204030204" pitchFamily="34" charset="0"/>
                <a:cs typeface="Calibri" panose="020F0502020204030204" pitchFamily="34" charset="0"/>
              </a:rPr>
              <a:t>Comedian</a:t>
            </a:r>
            <a:endParaRPr lang="pt-PT" sz="1400" dirty="0">
              <a:solidFill>
                <a:srgbClr val="000000"/>
              </a:solidFill>
              <a:latin typeface="Calibri" panose="020F0502020204030204" pitchFamily="34" charset="0"/>
              <a:cs typeface="Calibri" panose="020F0502020204030204" pitchFamily="34" charset="0"/>
            </a:endParaRPr>
          </a:p>
        </p:txBody>
      </p:sp>
      <p:sp>
        <p:nvSpPr>
          <p:cNvPr id="18" name="CaixaDeTexto 17">
            <a:extLst>
              <a:ext uri="{FF2B5EF4-FFF2-40B4-BE49-F238E27FC236}">
                <a16:creationId xmlns:a16="http://schemas.microsoft.com/office/drawing/2014/main" id="{747F52DC-7606-4DD8-8348-1C0744163199}"/>
              </a:ext>
            </a:extLst>
          </p:cNvPr>
          <p:cNvSpPr txBox="1"/>
          <p:nvPr/>
        </p:nvSpPr>
        <p:spPr>
          <a:xfrm>
            <a:off x="9194800" y="4730091"/>
            <a:ext cx="6094602" cy="543162"/>
          </a:xfrm>
          <a:prstGeom prst="rect">
            <a:avLst/>
          </a:prstGeom>
          <a:noFill/>
        </p:spPr>
        <p:txBody>
          <a:bodyPr wrap="square">
            <a:spAutoFit/>
          </a:bodyPr>
          <a:lstStyle/>
          <a:p>
            <a:pPr>
              <a:lnSpc>
                <a:spcPct val="107000"/>
              </a:lnSpc>
            </a:pPr>
            <a:r>
              <a:rPr lang="pt-PT" sz="1400" b="1" dirty="0">
                <a:effectLst/>
                <a:latin typeface="Calibri" panose="020F0502020204030204" pitchFamily="34" charset="0"/>
                <a:ea typeface="Calibri" panose="020F0502020204030204" pitchFamily="34" charset="0"/>
                <a:cs typeface="Times New Roman" panose="02020603050405020304" pitchFamily="18" charset="0"/>
              </a:rPr>
              <a:t>Clara Não</a:t>
            </a:r>
          </a:p>
          <a:p>
            <a:pPr>
              <a:lnSpc>
                <a:spcPct val="107000"/>
              </a:lnSpc>
            </a:pPr>
            <a:r>
              <a:rPr lang="pt-PT" sz="1400" dirty="0">
                <a:effectLst/>
                <a:latin typeface="Calibri" panose="020F0502020204030204" pitchFamily="34" charset="0"/>
                <a:ea typeface="Calibri" panose="020F0502020204030204" pitchFamily="34" charset="0"/>
                <a:cs typeface="Times New Roman" panose="02020603050405020304" pitchFamily="18" charset="0"/>
              </a:rPr>
              <a:t> </a:t>
            </a:r>
            <a:r>
              <a:rPr lang="pt-PT" sz="1400" dirty="0" err="1">
                <a:effectLst/>
                <a:latin typeface="Calibri" panose="020F0502020204030204" pitchFamily="34" charset="0"/>
                <a:ea typeface="Calibri" panose="020F0502020204030204" pitchFamily="34" charset="0"/>
                <a:cs typeface="Times New Roman" panose="02020603050405020304" pitchFamily="18" charset="0"/>
              </a:rPr>
              <a:t>Blogger</a:t>
            </a:r>
            <a:endParaRPr lang="pt-PT"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5" name="CaixaDeTexto 14">
            <a:extLst>
              <a:ext uri="{FF2B5EF4-FFF2-40B4-BE49-F238E27FC236}">
                <a16:creationId xmlns:a16="http://schemas.microsoft.com/office/drawing/2014/main" id="{539B93D7-BED7-45C4-B697-808EC8EAC56F}"/>
              </a:ext>
              <a:ext uri="{C183D7F6-B498-43B3-948B-1728B52AA6E4}">
                <adec:decorative xmlns:adec="http://schemas.microsoft.com/office/drawing/2017/decorative" val="1"/>
              </a:ext>
            </a:extLst>
          </p:cNvPr>
          <p:cNvSpPr txBox="1"/>
          <p:nvPr/>
        </p:nvSpPr>
        <p:spPr>
          <a:xfrm>
            <a:off x="220479" y="81115"/>
            <a:ext cx="4049517" cy="671851"/>
          </a:xfrm>
          <a:prstGeom prst="rect">
            <a:avLst/>
          </a:prstGeom>
          <a:noFill/>
        </p:spPr>
        <p:txBody>
          <a:bodyPr wrap="square">
            <a:spAutoFit/>
          </a:bodyPr>
          <a:lstStyle/>
          <a:p>
            <a:pPr algn="just">
              <a:lnSpc>
                <a:spcPct val="150000"/>
              </a:lnSpc>
            </a:pPr>
            <a:r>
              <a:rPr lang="pt-PT" sz="2800" b="1" dirty="0">
                <a:solidFill>
                  <a:srgbClr val="6F2F9F"/>
                </a:solidFill>
                <a:effectLst/>
                <a:latin typeface="Calibri" panose="020F0502020204030204" pitchFamily="34" charset="0"/>
                <a:ea typeface="Calibri" panose="020F0502020204030204" pitchFamily="34" charset="0"/>
                <a:cs typeface="Calibri" panose="020F0502020204030204" pitchFamily="34" charset="0"/>
              </a:rPr>
              <a:t>=</a:t>
            </a:r>
            <a:r>
              <a:rPr lang="pt-PT" sz="2800" b="1" dirty="0" err="1">
                <a:solidFill>
                  <a:srgbClr val="6F2F9F"/>
                </a:solidFill>
                <a:effectLst/>
                <a:latin typeface="Calibri" panose="020F0502020204030204" pitchFamily="34" charset="0"/>
                <a:ea typeface="Calibri" panose="020F0502020204030204" pitchFamily="34" charset="0"/>
                <a:cs typeface="Calibri" panose="020F0502020204030204" pitchFamily="34" charset="0"/>
              </a:rPr>
              <a:t>IgualIgual</a:t>
            </a:r>
            <a:endParaRPr lang="pt-PT" sz="2800" dirty="0">
              <a:solidFill>
                <a:srgbClr val="000000"/>
              </a:solidFill>
              <a:effectLst/>
              <a:latin typeface="Calibri" panose="020F0502020204030204" pitchFamily="34" charset="0"/>
              <a:ea typeface="Calibri" panose="020F0502020204030204" pitchFamily="34" charset="0"/>
            </a:endParaRPr>
          </a:p>
        </p:txBody>
      </p:sp>
      <p:pic>
        <p:nvPicPr>
          <p:cNvPr id="17" name="Imagem 16">
            <a:extLst>
              <a:ext uri="{FF2B5EF4-FFF2-40B4-BE49-F238E27FC236}">
                <a16:creationId xmlns:a16="http://schemas.microsoft.com/office/drawing/2014/main" id="{4208FE3B-76FB-45C8-A145-0A84B54B5560}"/>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871626" y="233002"/>
            <a:ext cx="3099895" cy="552711"/>
          </a:xfrm>
          <a:prstGeom prst="rect">
            <a:avLst/>
          </a:prstGeom>
        </p:spPr>
      </p:pic>
      <p:pic>
        <p:nvPicPr>
          <p:cNvPr id="19" name="Picture 4">
            <a:extLst>
              <a:ext uri="{FF2B5EF4-FFF2-40B4-BE49-F238E27FC236}">
                <a16:creationId xmlns:a16="http://schemas.microsoft.com/office/drawing/2014/main" id="{ADD18F83-AAA3-479E-BE6B-CC8EC1325842}"/>
              </a:ext>
              <a:ext uri="{C183D7F6-B498-43B3-948B-1728B52AA6E4}">
                <adec:decorative xmlns:adec="http://schemas.microsoft.com/office/drawing/2017/decorative" val="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99775" y="5963885"/>
            <a:ext cx="3704509" cy="6611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82992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a:extLst>
              <a:ext uri="{FF2B5EF4-FFF2-40B4-BE49-F238E27FC236}">
                <a16:creationId xmlns:a16="http://schemas.microsoft.com/office/drawing/2014/main" id="{4B189069-6675-4BA1-9BBC-3EBE65E27364}"/>
              </a:ext>
            </a:extLst>
          </p:cNvPr>
          <p:cNvSpPr txBox="1">
            <a:spLocks noGrp="1"/>
          </p:cNvSpPr>
          <p:nvPr>
            <p:ph type="title" idx="4294967295"/>
          </p:nvPr>
        </p:nvSpPr>
        <p:spPr>
          <a:xfrm>
            <a:off x="893866" y="995822"/>
            <a:ext cx="6732051" cy="36933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marR="0" lvl="0" indent="-285750" algn="l" defTabSz="914400" rtl="0" eaLnBrk="1" fontAlgn="auto" latinLnBrk="0" hangingPunct="1">
              <a:lnSpc>
                <a:spcPct val="100000"/>
              </a:lnSpc>
              <a:spcBef>
                <a:spcPts val="0"/>
              </a:spcBef>
              <a:spcAft>
                <a:spcPts val="0"/>
              </a:spcAft>
              <a:buClr>
                <a:srgbClr val="7030A0"/>
              </a:buClr>
              <a:buSzTx/>
              <a:buFont typeface="Wingdings" panose="05000000000000000000" pitchFamily="2" charset="2"/>
              <a:buChar char="Ø"/>
              <a:tabLst/>
              <a:defRPr/>
            </a:pPr>
            <a:r>
              <a:rPr kumimoji="0" lang="pt-PT" sz="1800" b="1" i="1"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mn-cs"/>
              </a:rPr>
              <a:t>Contest:“Concurso de Criatividade #SQN” (creativity contest) </a:t>
            </a:r>
            <a:endParaRPr kumimoji="0" lang="pt-PT" sz="1800" b="0" i="0" u="none" strike="noStrike" kern="1200" cap="none" spc="0" normalizeH="0" baseline="0" noProof="0" dirty="0">
              <a:ln>
                <a:noFill/>
              </a:ln>
              <a:solidFill>
                <a:schemeClr val="tx1"/>
              </a:solidFill>
              <a:effectLst/>
              <a:uLnTx/>
              <a:uFillTx/>
              <a:latin typeface="+mn-lt"/>
              <a:ea typeface="+mn-ea"/>
              <a:cs typeface="+mn-cs"/>
            </a:endParaRPr>
          </a:p>
        </p:txBody>
      </p:sp>
      <p:sp>
        <p:nvSpPr>
          <p:cNvPr id="7" name="CaixaDeTexto 6">
            <a:extLst>
              <a:ext uri="{FF2B5EF4-FFF2-40B4-BE49-F238E27FC236}">
                <a16:creationId xmlns:a16="http://schemas.microsoft.com/office/drawing/2014/main" id="{AC24CB79-CDCA-4269-AF29-011B33AED25D}"/>
              </a:ext>
            </a:extLst>
          </p:cNvPr>
          <p:cNvSpPr txBox="1"/>
          <p:nvPr/>
        </p:nvSpPr>
        <p:spPr>
          <a:xfrm>
            <a:off x="6001992" y="3967876"/>
            <a:ext cx="4080446" cy="589072"/>
          </a:xfrm>
          <a:prstGeom prst="rect">
            <a:avLst/>
          </a:prstGeom>
          <a:noFill/>
        </p:spPr>
        <p:txBody>
          <a:bodyPr wrap="square">
            <a:spAutoFit/>
          </a:bodyPr>
          <a:lstStyle/>
          <a:p>
            <a:pPr algn="just">
              <a:lnSpc>
                <a:spcPct val="150000"/>
              </a:lnSpc>
              <a:spcAft>
                <a:spcPts val="800"/>
              </a:spcAft>
            </a:pPr>
            <a:r>
              <a:rPr lang="pt-PT" sz="1800" dirty="0">
                <a:effectLst/>
                <a:latin typeface="Calibri" panose="020F0502020204030204" pitchFamily="34" charset="0"/>
                <a:ea typeface="Calibri" panose="020F0502020204030204" pitchFamily="34" charset="0"/>
                <a:cs typeface="Calibri" panose="020F0502020204030204" pitchFamily="34" charset="0"/>
              </a:rPr>
              <a:t> </a:t>
            </a:r>
            <a:r>
              <a:rPr lang="pt-PT" sz="2400" dirty="0">
                <a:effectLst/>
                <a:latin typeface="Calibri" panose="020F0502020204030204" pitchFamily="34" charset="0"/>
                <a:ea typeface="Calibri" panose="020F0502020204030204" pitchFamily="34" charset="0"/>
                <a:cs typeface="Calibri" panose="020F0502020204030204" pitchFamily="34" charset="0"/>
              </a:rPr>
              <a:t>69 </a:t>
            </a:r>
            <a:r>
              <a:rPr lang="pt-PT" sz="2400" dirty="0" err="1">
                <a:effectLst/>
                <a:latin typeface="Calibri" panose="020F0502020204030204" pitchFamily="34" charset="0"/>
                <a:ea typeface="Calibri" panose="020F0502020204030204" pitchFamily="34" charset="0"/>
                <a:cs typeface="Calibri" panose="020F0502020204030204" pitchFamily="34" charset="0"/>
              </a:rPr>
              <a:t>works</a:t>
            </a:r>
            <a:r>
              <a:rPr lang="pt-PT" sz="2400" dirty="0">
                <a:effectLst/>
                <a:latin typeface="Calibri" panose="020F0502020204030204" pitchFamily="34" charset="0"/>
                <a:ea typeface="Calibri" panose="020F0502020204030204" pitchFamily="34" charset="0"/>
                <a:cs typeface="Calibri" panose="020F0502020204030204" pitchFamily="34" charset="0"/>
              </a:rPr>
              <a:t> </a:t>
            </a:r>
            <a:r>
              <a:rPr lang="pt-PT" sz="2400" dirty="0" err="1">
                <a:effectLst/>
                <a:latin typeface="Calibri" panose="020F0502020204030204" pitchFamily="34" charset="0"/>
                <a:ea typeface="Calibri" panose="020F0502020204030204" pitchFamily="34" charset="0"/>
                <a:cs typeface="Calibri" panose="020F0502020204030204" pitchFamily="34" charset="0"/>
              </a:rPr>
              <a:t>received</a:t>
            </a:r>
            <a:endParaRPr lang="pt-PT"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CaixaDeTexto 8">
            <a:extLst>
              <a:ext uri="{FF2B5EF4-FFF2-40B4-BE49-F238E27FC236}">
                <a16:creationId xmlns:a16="http://schemas.microsoft.com/office/drawing/2014/main" id="{34CCCF24-018D-456B-88CE-8DE2E4E9F96E}"/>
              </a:ext>
              <a:ext uri="{C183D7F6-B498-43B3-948B-1728B52AA6E4}">
                <adec:decorative xmlns:adec="http://schemas.microsoft.com/office/drawing/2017/decorative" val="1"/>
              </a:ext>
            </a:extLst>
          </p:cNvPr>
          <p:cNvSpPr txBox="1"/>
          <p:nvPr/>
        </p:nvSpPr>
        <p:spPr>
          <a:xfrm>
            <a:off x="220479" y="81115"/>
            <a:ext cx="4049517" cy="671851"/>
          </a:xfrm>
          <a:prstGeom prst="rect">
            <a:avLst/>
          </a:prstGeom>
          <a:noFill/>
        </p:spPr>
        <p:txBody>
          <a:bodyPr wrap="square">
            <a:spAutoFit/>
          </a:bodyPr>
          <a:lstStyle/>
          <a:p>
            <a:pPr algn="just">
              <a:lnSpc>
                <a:spcPct val="150000"/>
              </a:lnSpc>
            </a:pPr>
            <a:r>
              <a:rPr lang="pt-PT" sz="2800" b="1" dirty="0">
                <a:solidFill>
                  <a:srgbClr val="6F2F9F"/>
                </a:solidFill>
                <a:effectLst/>
                <a:latin typeface="Calibri" panose="020F0502020204030204" pitchFamily="34" charset="0"/>
                <a:ea typeface="Calibri" panose="020F0502020204030204" pitchFamily="34" charset="0"/>
                <a:cs typeface="Calibri" panose="020F0502020204030204" pitchFamily="34" charset="0"/>
              </a:rPr>
              <a:t>=</a:t>
            </a:r>
            <a:r>
              <a:rPr lang="pt-PT" sz="2800" b="1" dirty="0" err="1">
                <a:solidFill>
                  <a:srgbClr val="6F2F9F"/>
                </a:solidFill>
                <a:effectLst/>
                <a:latin typeface="Calibri" panose="020F0502020204030204" pitchFamily="34" charset="0"/>
                <a:ea typeface="Calibri" panose="020F0502020204030204" pitchFamily="34" charset="0"/>
                <a:cs typeface="Calibri" panose="020F0502020204030204" pitchFamily="34" charset="0"/>
              </a:rPr>
              <a:t>IgualIgual</a:t>
            </a:r>
            <a:endParaRPr lang="pt-PT" sz="2800" dirty="0">
              <a:solidFill>
                <a:srgbClr val="000000"/>
              </a:solidFill>
              <a:effectLst/>
              <a:latin typeface="Calibri" panose="020F0502020204030204" pitchFamily="34" charset="0"/>
              <a:ea typeface="Calibri" panose="020F0502020204030204" pitchFamily="34" charset="0"/>
            </a:endParaRPr>
          </a:p>
        </p:txBody>
      </p:sp>
      <p:pic>
        <p:nvPicPr>
          <p:cNvPr id="10" name="Imagem 9">
            <a:extLst>
              <a:ext uri="{FF2B5EF4-FFF2-40B4-BE49-F238E27FC236}">
                <a16:creationId xmlns:a16="http://schemas.microsoft.com/office/drawing/2014/main" id="{88560B5D-2D01-47C5-9EE6-BB55F0492E6B}"/>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71626" y="233002"/>
            <a:ext cx="3099895" cy="552711"/>
          </a:xfrm>
          <a:prstGeom prst="rect">
            <a:avLst/>
          </a:prstGeom>
        </p:spPr>
      </p:pic>
      <p:pic>
        <p:nvPicPr>
          <p:cNvPr id="2050" name="Picture 2">
            <a:extLst>
              <a:ext uri="{FF2B5EF4-FFF2-40B4-BE49-F238E27FC236}">
                <a16:creationId xmlns:a16="http://schemas.microsoft.com/office/drawing/2014/main" id="{04B2DCD1-5C65-4603-AA93-6C244C79847A}"/>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3867" y="1553010"/>
            <a:ext cx="4946101" cy="2009354"/>
          </a:xfrm>
          <a:prstGeom prst="rect">
            <a:avLst/>
          </a:prstGeom>
          <a:noFill/>
          <a:extLst>
            <a:ext uri="{909E8E84-426E-40DD-AFC4-6F175D3DCCD1}">
              <a14:hiddenFill xmlns:a14="http://schemas.microsoft.com/office/drawing/2010/main">
                <a:solidFill>
                  <a:srgbClr val="FFFFFF"/>
                </a:solidFill>
              </a14:hiddenFill>
            </a:ext>
          </a:extLst>
        </p:spPr>
      </p:pic>
      <p:sp>
        <p:nvSpPr>
          <p:cNvPr id="12" name="Seta: Em Ângulo 11">
            <a:extLst>
              <a:ext uri="{FF2B5EF4-FFF2-40B4-BE49-F238E27FC236}">
                <a16:creationId xmlns:a16="http://schemas.microsoft.com/office/drawing/2014/main" id="{0BC2DE31-B187-4904-8B42-467909475DDA}"/>
              </a:ext>
              <a:ext uri="{C183D7F6-B498-43B3-948B-1728B52AA6E4}">
                <adec:decorative xmlns:adec="http://schemas.microsoft.com/office/drawing/2017/decorative" val="1"/>
              </a:ext>
            </a:extLst>
          </p:cNvPr>
          <p:cNvSpPr/>
          <p:nvPr/>
        </p:nvSpPr>
        <p:spPr>
          <a:xfrm flipV="1">
            <a:off x="4269996" y="3584591"/>
            <a:ext cx="1731996" cy="1065146"/>
          </a:xfrm>
          <a:prstGeom prst="bentArrow">
            <a:avLst>
              <a:gd name="adj1" fmla="val 25000"/>
              <a:gd name="adj2" fmla="val 25000"/>
              <a:gd name="adj3" fmla="val 25000"/>
              <a:gd name="adj4" fmla="val 50618"/>
            </a:avLst>
          </a:prstGeom>
          <a:gradFill flip="none" rotWithShape="1">
            <a:gsLst>
              <a:gs pos="0">
                <a:srgbClr val="7030A0">
                  <a:tint val="66000"/>
                  <a:satMod val="160000"/>
                </a:srgbClr>
              </a:gs>
              <a:gs pos="50000">
                <a:srgbClr val="7030A0">
                  <a:tint val="44500"/>
                  <a:satMod val="160000"/>
                </a:srgbClr>
              </a:gs>
              <a:gs pos="100000">
                <a:srgbClr val="7030A0">
                  <a:tint val="23500"/>
                  <a:satMod val="160000"/>
                </a:srgbClr>
              </a:gs>
            </a:gsLst>
            <a:path path="circle">
              <a:fillToRect l="50000" t="50000" r="50000" b="50000"/>
            </a:path>
            <a:tileRect/>
          </a:gra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solidFill>
                <a:schemeClr val="tx1"/>
              </a:solidFill>
            </a:endParaRPr>
          </a:p>
        </p:txBody>
      </p:sp>
      <p:sp>
        <p:nvSpPr>
          <p:cNvPr id="14" name="CaixaDeTexto 13">
            <a:extLst>
              <a:ext uri="{FF2B5EF4-FFF2-40B4-BE49-F238E27FC236}">
                <a16:creationId xmlns:a16="http://schemas.microsoft.com/office/drawing/2014/main" id="{61ED08E5-FE7F-4C8C-949C-443AFD3E568D}"/>
              </a:ext>
            </a:extLst>
          </p:cNvPr>
          <p:cNvSpPr txBox="1"/>
          <p:nvPr/>
        </p:nvSpPr>
        <p:spPr>
          <a:xfrm>
            <a:off x="8871626" y="2890124"/>
            <a:ext cx="4080446" cy="589072"/>
          </a:xfrm>
          <a:prstGeom prst="rect">
            <a:avLst/>
          </a:prstGeom>
          <a:noFill/>
        </p:spPr>
        <p:txBody>
          <a:bodyPr wrap="square">
            <a:spAutoFit/>
          </a:bodyPr>
          <a:lstStyle/>
          <a:p>
            <a:pPr algn="just">
              <a:lnSpc>
                <a:spcPct val="150000"/>
              </a:lnSpc>
              <a:spcAft>
                <a:spcPts val="800"/>
              </a:spcAft>
            </a:pPr>
            <a:r>
              <a:rPr lang="pt-PT" sz="1800" dirty="0">
                <a:effectLst/>
                <a:latin typeface="Calibri" panose="020F0502020204030204" pitchFamily="34" charset="0"/>
                <a:ea typeface="Calibri" panose="020F0502020204030204" pitchFamily="34" charset="0"/>
                <a:cs typeface="Calibri" panose="020F0502020204030204" pitchFamily="34" charset="0"/>
              </a:rPr>
              <a:t> </a:t>
            </a:r>
            <a:r>
              <a:rPr lang="pt-PT" sz="2400" dirty="0" err="1">
                <a:effectLst/>
                <a:latin typeface="Calibri" panose="020F0502020204030204" pitchFamily="34" charset="0"/>
                <a:ea typeface="Calibri" panose="020F0502020204030204" pitchFamily="34" charset="0"/>
                <a:cs typeface="Calibri" panose="020F0502020204030204" pitchFamily="34" charset="0"/>
              </a:rPr>
              <a:t>drawings</a:t>
            </a:r>
            <a:endParaRPr lang="pt-PT"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5" name="CaixaDeTexto 14">
            <a:extLst>
              <a:ext uri="{FF2B5EF4-FFF2-40B4-BE49-F238E27FC236}">
                <a16:creationId xmlns:a16="http://schemas.microsoft.com/office/drawing/2014/main" id="{0EF362A2-EE1E-4D96-96E4-949DD7DEA865}"/>
              </a:ext>
            </a:extLst>
          </p:cNvPr>
          <p:cNvSpPr txBox="1"/>
          <p:nvPr/>
        </p:nvSpPr>
        <p:spPr>
          <a:xfrm>
            <a:off x="8871626" y="3429000"/>
            <a:ext cx="4080446" cy="589072"/>
          </a:xfrm>
          <a:prstGeom prst="rect">
            <a:avLst/>
          </a:prstGeom>
          <a:noFill/>
        </p:spPr>
        <p:txBody>
          <a:bodyPr wrap="square">
            <a:spAutoFit/>
          </a:bodyPr>
          <a:lstStyle/>
          <a:p>
            <a:pPr algn="just">
              <a:lnSpc>
                <a:spcPct val="150000"/>
              </a:lnSpc>
              <a:spcAft>
                <a:spcPts val="800"/>
              </a:spcAft>
            </a:pPr>
            <a:r>
              <a:rPr lang="pt-PT" sz="1800" dirty="0">
                <a:effectLst/>
                <a:latin typeface="Calibri" panose="020F0502020204030204" pitchFamily="34" charset="0"/>
                <a:ea typeface="Calibri" panose="020F0502020204030204" pitchFamily="34" charset="0"/>
                <a:cs typeface="Calibri" panose="020F0502020204030204" pitchFamily="34" charset="0"/>
              </a:rPr>
              <a:t> </a:t>
            </a:r>
            <a:r>
              <a:rPr lang="pt-PT" sz="2400" dirty="0" err="1">
                <a:effectLst/>
                <a:latin typeface="Calibri" panose="020F0502020204030204" pitchFamily="34" charset="0"/>
                <a:ea typeface="Calibri" panose="020F0502020204030204" pitchFamily="34" charset="0"/>
                <a:cs typeface="Calibri" panose="020F0502020204030204" pitchFamily="34" charset="0"/>
              </a:rPr>
              <a:t>videos</a:t>
            </a:r>
            <a:endParaRPr lang="pt-PT"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6" name="CaixaDeTexto 15">
            <a:extLst>
              <a:ext uri="{FF2B5EF4-FFF2-40B4-BE49-F238E27FC236}">
                <a16:creationId xmlns:a16="http://schemas.microsoft.com/office/drawing/2014/main" id="{9B0568CA-FE71-4221-9BB1-A79ED3BF3D64}"/>
              </a:ext>
            </a:extLst>
          </p:cNvPr>
          <p:cNvSpPr txBox="1"/>
          <p:nvPr/>
        </p:nvSpPr>
        <p:spPr>
          <a:xfrm>
            <a:off x="8826879" y="4004460"/>
            <a:ext cx="4080446" cy="589072"/>
          </a:xfrm>
          <a:prstGeom prst="rect">
            <a:avLst/>
          </a:prstGeom>
          <a:noFill/>
        </p:spPr>
        <p:txBody>
          <a:bodyPr wrap="square">
            <a:spAutoFit/>
          </a:bodyPr>
          <a:lstStyle/>
          <a:p>
            <a:pPr algn="just">
              <a:lnSpc>
                <a:spcPct val="150000"/>
              </a:lnSpc>
              <a:spcAft>
                <a:spcPts val="800"/>
              </a:spcAft>
            </a:pPr>
            <a:r>
              <a:rPr lang="pt-PT" sz="1800" dirty="0">
                <a:effectLst/>
                <a:latin typeface="Calibri" panose="020F0502020204030204" pitchFamily="34" charset="0"/>
                <a:ea typeface="Calibri" panose="020F0502020204030204" pitchFamily="34" charset="0"/>
                <a:cs typeface="Calibri" panose="020F0502020204030204" pitchFamily="34" charset="0"/>
              </a:rPr>
              <a:t> </a:t>
            </a:r>
            <a:r>
              <a:rPr lang="pt-PT" sz="2400" dirty="0" err="1">
                <a:effectLst/>
                <a:latin typeface="Calibri" panose="020F0502020204030204" pitchFamily="34" charset="0"/>
                <a:ea typeface="Calibri" panose="020F0502020204030204" pitchFamily="34" charset="0"/>
                <a:cs typeface="Calibri" panose="020F0502020204030204" pitchFamily="34" charset="0"/>
              </a:rPr>
              <a:t>theatre</a:t>
            </a:r>
            <a:r>
              <a:rPr lang="pt-PT" sz="2400" dirty="0">
                <a:effectLst/>
                <a:latin typeface="Calibri" panose="020F0502020204030204" pitchFamily="34" charset="0"/>
                <a:ea typeface="Calibri" panose="020F0502020204030204" pitchFamily="34" charset="0"/>
                <a:cs typeface="Calibri" panose="020F0502020204030204" pitchFamily="34" charset="0"/>
              </a:rPr>
              <a:t> performances</a:t>
            </a:r>
            <a:endParaRPr lang="pt-PT"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0" name="CaixaDeTexto 29">
            <a:extLst>
              <a:ext uri="{FF2B5EF4-FFF2-40B4-BE49-F238E27FC236}">
                <a16:creationId xmlns:a16="http://schemas.microsoft.com/office/drawing/2014/main" id="{DA8F3F7B-FDE7-4D87-B442-B8C21B850C6B}"/>
              </a:ext>
            </a:extLst>
          </p:cNvPr>
          <p:cNvSpPr txBox="1"/>
          <p:nvPr/>
        </p:nvSpPr>
        <p:spPr>
          <a:xfrm>
            <a:off x="8826879" y="4619335"/>
            <a:ext cx="4080446" cy="589072"/>
          </a:xfrm>
          <a:prstGeom prst="rect">
            <a:avLst/>
          </a:prstGeom>
          <a:noFill/>
        </p:spPr>
        <p:txBody>
          <a:bodyPr wrap="square">
            <a:spAutoFit/>
          </a:bodyPr>
          <a:lstStyle/>
          <a:p>
            <a:pPr algn="just">
              <a:lnSpc>
                <a:spcPct val="150000"/>
              </a:lnSpc>
              <a:spcAft>
                <a:spcPts val="800"/>
              </a:spcAft>
            </a:pPr>
            <a:r>
              <a:rPr lang="pt-PT" sz="1800" dirty="0">
                <a:effectLst/>
                <a:latin typeface="Calibri" panose="020F0502020204030204" pitchFamily="34" charset="0"/>
                <a:ea typeface="Calibri" panose="020F0502020204030204" pitchFamily="34" charset="0"/>
                <a:cs typeface="Calibri" panose="020F0502020204030204" pitchFamily="34" charset="0"/>
              </a:rPr>
              <a:t> </a:t>
            </a:r>
            <a:r>
              <a:rPr lang="pt-PT" sz="2400" dirty="0" err="1">
                <a:effectLst/>
                <a:latin typeface="Calibri" panose="020F0502020204030204" pitchFamily="34" charset="0"/>
                <a:ea typeface="Calibri" panose="020F0502020204030204" pitchFamily="34" charset="0"/>
                <a:cs typeface="Calibri" panose="020F0502020204030204" pitchFamily="34" charset="0"/>
              </a:rPr>
              <a:t>paintings</a:t>
            </a:r>
            <a:endParaRPr lang="pt-PT"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7" name="CaixaDeTexto 16">
            <a:extLst>
              <a:ext uri="{FF2B5EF4-FFF2-40B4-BE49-F238E27FC236}">
                <a16:creationId xmlns:a16="http://schemas.microsoft.com/office/drawing/2014/main" id="{7C37D46E-AA71-407C-8FC0-B3B132B8883B}"/>
              </a:ext>
            </a:extLst>
          </p:cNvPr>
          <p:cNvSpPr txBox="1"/>
          <p:nvPr/>
        </p:nvSpPr>
        <p:spPr>
          <a:xfrm>
            <a:off x="8826879" y="5208407"/>
            <a:ext cx="4080446" cy="589072"/>
          </a:xfrm>
          <a:prstGeom prst="rect">
            <a:avLst/>
          </a:prstGeom>
          <a:noFill/>
        </p:spPr>
        <p:txBody>
          <a:bodyPr wrap="square">
            <a:spAutoFit/>
          </a:bodyPr>
          <a:lstStyle/>
          <a:p>
            <a:pPr algn="just">
              <a:lnSpc>
                <a:spcPct val="150000"/>
              </a:lnSpc>
              <a:spcAft>
                <a:spcPts val="800"/>
              </a:spcAft>
            </a:pPr>
            <a:r>
              <a:rPr lang="pt-PT" sz="1800" dirty="0">
                <a:effectLst/>
                <a:latin typeface="Calibri" panose="020F0502020204030204" pitchFamily="34" charset="0"/>
                <a:ea typeface="Calibri" panose="020F0502020204030204" pitchFamily="34" charset="0"/>
                <a:cs typeface="Calibri" panose="020F0502020204030204" pitchFamily="34" charset="0"/>
              </a:rPr>
              <a:t> </a:t>
            </a:r>
            <a:r>
              <a:rPr lang="pt-PT" sz="2400" dirty="0" err="1">
                <a:effectLst/>
                <a:latin typeface="Calibri" panose="020F0502020204030204" pitchFamily="34" charset="0"/>
                <a:ea typeface="Calibri" panose="020F0502020204030204" pitchFamily="34" charset="0"/>
                <a:cs typeface="Calibri" panose="020F0502020204030204" pitchFamily="34" charset="0"/>
              </a:rPr>
              <a:t>poetry</a:t>
            </a:r>
            <a:endParaRPr lang="pt-PT" sz="24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4" name="Conexão reta unidirecional 3">
            <a:extLst>
              <a:ext uri="{FF2B5EF4-FFF2-40B4-BE49-F238E27FC236}">
                <a16:creationId xmlns:a16="http://schemas.microsoft.com/office/drawing/2014/main" id="{90B7D711-2869-4009-8AA7-DE2B216DB29A}"/>
              </a:ext>
              <a:ext uri="{C183D7F6-B498-43B3-948B-1728B52AA6E4}">
                <adec:decorative xmlns:adec="http://schemas.microsoft.com/office/drawing/2017/decorative" val="1"/>
              </a:ext>
            </a:extLst>
          </p:cNvPr>
          <p:cNvCxnSpPr>
            <a:cxnSpLocks/>
          </p:cNvCxnSpPr>
          <p:nvPr/>
        </p:nvCxnSpPr>
        <p:spPr>
          <a:xfrm flipV="1">
            <a:off x="8465140" y="3562364"/>
            <a:ext cx="406486" cy="728286"/>
          </a:xfrm>
          <a:prstGeom prst="straightConnector1">
            <a:avLst/>
          </a:prstGeom>
          <a:ln>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Conexão reta unidirecional 20">
            <a:extLst>
              <a:ext uri="{FF2B5EF4-FFF2-40B4-BE49-F238E27FC236}">
                <a16:creationId xmlns:a16="http://schemas.microsoft.com/office/drawing/2014/main" id="{8826839B-7B7A-4CAA-8913-B041B26B2635}"/>
              </a:ext>
              <a:ext uri="{C183D7F6-B498-43B3-948B-1728B52AA6E4}">
                <adec:decorative xmlns:adec="http://schemas.microsoft.com/office/drawing/2017/decorative" val="1"/>
              </a:ext>
            </a:extLst>
          </p:cNvPr>
          <p:cNvCxnSpPr>
            <a:cxnSpLocks/>
          </p:cNvCxnSpPr>
          <p:nvPr/>
        </p:nvCxnSpPr>
        <p:spPr>
          <a:xfrm flipV="1">
            <a:off x="8465140" y="3926507"/>
            <a:ext cx="495980" cy="441247"/>
          </a:xfrm>
          <a:prstGeom prst="straightConnector1">
            <a:avLst/>
          </a:prstGeom>
          <a:ln>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Conexão reta unidirecional 23">
            <a:extLst>
              <a:ext uri="{FF2B5EF4-FFF2-40B4-BE49-F238E27FC236}">
                <a16:creationId xmlns:a16="http://schemas.microsoft.com/office/drawing/2014/main" id="{C5F41DF8-885B-4E2D-BE2C-D09CC7E5E8D1}"/>
              </a:ext>
              <a:ext uri="{C183D7F6-B498-43B3-948B-1728B52AA6E4}">
                <adec:decorative xmlns:adec="http://schemas.microsoft.com/office/drawing/2017/decorative" val="1"/>
              </a:ext>
            </a:extLst>
          </p:cNvPr>
          <p:cNvCxnSpPr>
            <a:cxnSpLocks/>
          </p:cNvCxnSpPr>
          <p:nvPr/>
        </p:nvCxnSpPr>
        <p:spPr>
          <a:xfrm>
            <a:off x="8465140" y="4395776"/>
            <a:ext cx="495980" cy="110976"/>
          </a:xfrm>
          <a:prstGeom prst="straightConnector1">
            <a:avLst/>
          </a:prstGeom>
          <a:ln>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Conexão reta unidirecional 26">
            <a:extLst>
              <a:ext uri="{FF2B5EF4-FFF2-40B4-BE49-F238E27FC236}">
                <a16:creationId xmlns:a16="http://schemas.microsoft.com/office/drawing/2014/main" id="{0E37775E-93B1-486D-94F1-82D64371F749}"/>
              </a:ext>
              <a:ext uri="{C183D7F6-B498-43B3-948B-1728B52AA6E4}">
                <adec:decorative xmlns:adec="http://schemas.microsoft.com/office/drawing/2017/decorative" val="1"/>
              </a:ext>
            </a:extLst>
          </p:cNvPr>
          <p:cNvCxnSpPr>
            <a:cxnSpLocks/>
          </p:cNvCxnSpPr>
          <p:nvPr/>
        </p:nvCxnSpPr>
        <p:spPr>
          <a:xfrm>
            <a:off x="8465140" y="4489788"/>
            <a:ext cx="406486" cy="616752"/>
          </a:xfrm>
          <a:prstGeom prst="straightConnector1">
            <a:avLst/>
          </a:prstGeom>
          <a:ln>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31" name="Conexão reta unidirecional 30">
            <a:extLst>
              <a:ext uri="{FF2B5EF4-FFF2-40B4-BE49-F238E27FC236}">
                <a16:creationId xmlns:a16="http://schemas.microsoft.com/office/drawing/2014/main" id="{E792CCE4-B655-42A2-A52F-30480DE1F10E}"/>
              </a:ext>
              <a:ext uri="{C183D7F6-B498-43B3-948B-1728B52AA6E4}">
                <adec:decorative xmlns:adec="http://schemas.microsoft.com/office/drawing/2017/decorative" val="1"/>
              </a:ext>
            </a:extLst>
          </p:cNvPr>
          <p:cNvCxnSpPr>
            <a:cxnSpLocks/>
            <a:endCxn id="17" idx="1"/>
          </p:cNvCxnSpPr>
          <p:nvPr/>
        </p:nvCxnSpPr>
        <p:spPr>
          <a:xfrm>
            <a:off x="8465140" y="4468446"/>
            <a:ext cx="361739" cy="1034497"/>
          </a:xfrm>
          <a:prstGeom prst="straightConnector1">
            <a:avLst/>
          </a:prstGeom>
          <a:ln>
            <a:solidFill>
              <a:srgbClr val="7030A0"/>
            </a:solidFill>
            <a:tailEnd type="triangle"/>
          </a:ln>
        </p:spPr>
        <p:style>
          <a:lnRef idx="1">
            <a:schemeClr val="accent1"/>
          </a:lnRef>
          <a:fillRef idx="0">
            <a:schemeClr val="accent1"/>
          </a:fillRef>
          <a:effectRef idx="0">
            <a:schemeClr val="accent1"/>
          </a:effectRef>
          <a:fontRef idx="minor">
            <a:schemeClr val="tx1"/>
          </a:fontRef>
        </p:style>
      </p:cxnSp>
      <p:pic>
        <p:nvPicPr>
          <p:cNvPr id="19" name="Picture 4">
            <a:extLst>
              <a:ext uri="{FF2B5EF4-FFF2-40B4-BE49-F238E27FC236}">
                <a16:creationId xmlns:a16="http://schemas.microsoft.com/office/drawing/2014/main" id="{63D9B2F9-70C5-4399-8C7A-EFF19968793C}"/>
              </a:ex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99775" y="5963885"/>
            <a:ext cx="3704509" cy="6611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56299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aixaDeTexto 13">
            <a:extLst>
              <a:ext uri="{FF2B5EF4-FFF2-40B4-BE49-F238E27FC236}">
                <a16:creationId xmlns:a16="http://schemas.microsoft.com/office/drawing/2014/main" id="{C81E9211-B839-4E95-A8B7-E79C29C4EFD2}"/>
              </a:ext>
            </a:extLst>
          </p:cNvPr>
          <p:cNvSpPr txBox="1">
            <a:spLocks noGrp="1"/>
          </p:cNvSpPr>
          <p:nvPr>
            <p:ph type="title" idx="4294967295"/>
          </p:nvPr>
        </p:nvSpPr>
        <p:spPr>
          <a:xfrm>
            <a:off x="446349" y="695321"/>
            <a:ext cx="3389153" cy="46487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marR="0" lvl="0" indent="-285750" algn="just" defTabSz="914400" rtl="0" eaLnBrk="1" fontAlgn="auto" latinLnBrk="0" hangingPunct="1">
              <a:lnSpc>
                <a:spcPct val="150000"/>
              </a:lnSpc>
              <a:spcBef>
                <a:spcPts val="0"/>
              </a:spcBef>
              <a:spcAft>
                <a:spcPts val="800"/>
              </a:spcAft>
              <a:buClrTx/>
              <a:buSzTx/>
              <a:buFont typeface="Courier New" panose="02070309020205020404" pitchFamily="49" charset="0"/>
              <a:buChar char="o"/>
              <a:tabLst/>
              <a:defRPr/>
            </a:pPr>
            <a:r>
              <a:rPr kumimoji="0" lang="pt-PT" sz="18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Contest: Winning works</a:t>
            </a:r>
            <a:endParaRPr kumimoji="0" lang="pt-PT" sz="1800" b="0"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3" name="CaixaDeTexto 2">
            <a:extLst>
              <a:ext uri="{FF2B5EF4-FFF2-40B4-BE49-F238E27FC236}">
                <a16:creationId xmlns:a16="http://schemas.microsoft.com/office/drawing/2014/main" id="{46256D0B-39C4-46E7-83B3-80EA2E961A22}"/>
              </a:ext>
            </a:extLst>
          </p:cNvPr>
          <p:cNvSpPr txBox="1"/>
          <p:nvPr/>
        </p:nvSpPr>
        <p:spPr>
          <a:xfrm>
            <a:off x="4501551" y="1534398"/>
            <a:ext cx="3389153" cy="748923"/>
          </a:xfrm>
          <a:prstGeom prst="rect">
            <a:avLst/>
          </a:prstGeom>
          <a:noFill/>
        </p:spPr>
        <p:txBody>
          <a:bodyPr wrap="square">
            <a:spAutoFit/>
          </a:bodyPr>
          <a:lstStyle/>
          <a:p>
            <a:pPr algn="just">
              <a:spcAft>
                <a:spcPts val="800"/>
              </a:spcAft>
            </a:pPr>
            <a:r>
              <a:rPr lang="pt-PT" sz="1800" b="1"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Jury</a:t>
            </a:r>
            <a:r>
              <a:rPr lang="pt-PT" sz="1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pt-PT" sz="1800" b="1"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decision</a:t>
            </a:r>
            <a:endParaRPr lang="pt-PT" sz="1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algn="just">
              <a:spcAft>
                <a:spcPts val="800"/>
              </a:spcAft>
            </a:pPr>
            <a:r>
              <a:rPr lang="pt-PT"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Ana Luísa Silva</a:t>
            </a:r>
            <a:endParaRPr lang="pt-PT"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CaixaDeTexto 5">
            <a:extLst>
              <a:ext uri="{FF2B5EF4-FFF2-40B4-BE49-F238E27FC236}">
                <a16:creationId xmlns:a16="http://schemas.microsoft.com/office/drawing/2014/main" id="{7D1788D8-74AF-4978-8D8F-697C8C3C7175}"/>
              </a:ext>
            </a:extLst>
          </p:cNvPr>
          <p:cNvSpPr txBox="1"/>
          <p:nvPr/>
        </p:nvSpPr>
        <p:spPr>
          <a:xfrm>
            <a:off x="321206" y="4761378"/>
            <a:ext cx="4342157" cy="1162113"/>
          </a:xfrm>
          <a:prstGeom prst="rect">
            <a:avLst/>
          </a:prstGeom>
          <a:noFill/>
        </p:spPr>
        <p:txBody>
          <a:bodyPr wrap="square">
            <a:spAutoFit/>
          </a:bodyPr>
          <a:lstStyle/>
          <a:p>
            <a:pPr algn="just">
              <a:lnSpc>
                <a:spcPct val="150000"/>
              </a:lnSpc>
              <a:spcAft>
                <a:spcPts val="800"/>
              </a:spcAft>
            </a:pPr>
            <a:r>
              <a:rPr lang="en-US" sz="1600"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“Boys cannot play with dolls and girls cannot play with cars. Why does this separation have to exist when imagination has no gender?”</a:t>
            </a:r>
            <a:endParaRPr lang="pt-PT" sz="1600" i="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CaixaDeTexto 4">
            <a:extLst>
              <a:ext uri="{FF2B5EF4-FFF2-40B4-BE49-F238E27FC236}">
                <a16:creationId xmlns:a16="http://schemas.microsoft.com/office/drawing/2014/main" id="{F711D239-3845-445B-B799-3C59B9523CA4}"/>
              </a:ext>
            </a:extLst>
          </p:cNvPr>
          <p:cNvSpPr txBox="1"/>
          <p:nvPr/>
        </p:nvSpPr>
        <p:spPr>
          <a:xfrm>
            <a:off x="6096000" y="2641437"/>
            <a:ext cx="2206974" cy="1061829"/>
          </a:xfrm>
          <a:prstGeom prst="rect">
            <a:avLst/>
          </a:prstGeom>
          <a:noFill/>
        </p:spPr>
        <p:txBody>
          <a:bodyPr wrap="square">
            <a:spAutoFit/>
          </a:bodyPr>
          <a:lstStyle/>
          <a:p>
            <a:pPr algn="just">
              <a:lnSpc>
                <a:spcPct val="150000"/>
              </a:lnSpc>
            </a:pPr>
            <a:r>
              <a:rPr lang="pt-PT" sz="1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pt-PT" sz="2000" dirty="0">
              <a:solidFill>
                <a:srgbClr val="000000"/>
              </a:solidFill>
              <a:effectLst/>
              <a:latin typeface="Calibri" panose="020F0502020204030204" pitchFamily="34" charset="0"/>
              <a:ea typeface="Calibri" panose="020F0502020204030204" pitchFamily="34" charset="0"/>
            </a:endParaRPr>
          </a:p>
          <a:p>
            <a:pPr algn="just"/>
            <a:r>
              <a:rPr lang="pt-PT" sz="1800" b="1"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Public</a:t>
            </a:r>
            <a:r>
              <a:rPr lang="pt-PT" sz="1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pt-PT" sz="1800" b="1"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decision</a:t>
            </a:r>
            <a:endParaRPr lang="pt-PT" sz="1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algn="just"/>
            <a:r>
              <a:rPr lang="pt-PT"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Ana Luísa Almeida</a:t>
            </a:r>
            <a:endParaRPr lang="pt-PT" sz="2000" dirty="0">
              <a:solidFill>
                <a:srgbClr val="000000"/>
              </a:solidFill>
              <a:effectLst/>
              <a:latin typeface="Calibri" panose="020F0502020204030204" pitchFamily="34" charset="0"/>
              <a:ea typeface="Calibri" panose="020F0502020204030204" pitchFamily="34" charset="0"/>
            </a:endParaRPr>
          </a:p>
        </p:txBody>
      </p:sp>
      <p:sp>
        <p:nvSpPr>
          <p:cNvPr id="7" name="CaixaDeTexto 6">
            <a:extLst>
              <a:ext uri="{FF2B5EF4-FFF2-40B4-BE49-F238E27FC236}">
                <a16:creationId xmlns:a16="http://schemas.microsoft.com/office/drawing/2014/main" id="{36673094-4090-4EE3-B8C4-09BB682BEF2E}"/>
              </a:ext>
            </a:extLst>
          </p:cNvPr>
          <p:cNvSpPr txBox="1"/>
          <p:nvPr/>
        </p:nvSpPr>
        <p:spPr>
          <a:xfrm>
            <a:off x="7114903" y="4801772"/>
            <a:ext cx="4956745" cy="1162113"/>
          </a:xfrm>
          <a:prstGeom prst="rect">
            <a:avLst/>
          </a:prstGeom>
          <a:noFill/>
        </p:spPr>
        <p:txBody>
          <a:bodyPr wrap="square">
            <a:spAutoFit/>
          </a:bodyPr>
          <a:lstStyle/>
          <a:p>
            <a:pPr algn="just">
              <a:lnSpc>
                <a:spcPct val="150000"/>
              </a:lnSpc>
            </a:pPr>
            <a:r>
              <a:rPr lang="en-US" sz="1600"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“To express the nudity of this environment. In the leadership that the other wants, and in the submission I feel. Creating barriers in intimacy that I try to preserve.”</a:t>
            </a:r>
            <a:endParaRPr lang="pt-PT" sz="1600" i="1" dirty="0">
              <a:solidFill>
                <a:srgbClr val="000000"/>
              </a:solidFill>
              <a:effectLst/>
              <a:latin typeface="Calibri" panose="020F0502020204030204" pitchFamily="34" charset="0"/>
              <a:ea typeface="Calibri" panose="020F0502020204030204" pitchFamily="34" charset="0"/>
            </a:endParaRPr>
          </a:p>
        </p:txBody>
      </p:sp>
      <p:sp>
        <p:nvSpPr>
          <p:cNvPr id="10" name="CaixaDeTexto 9">
            <a:extLst>
              <a:ext uri="{FF2B5EF4-FFF2-40B4-BE49-F238E27FC236}">
                <a16:creationId xmlns:a16="http://schemas.microsoft.com/office/drawing/2014/main" id="{3A44C2D4-C8FB-44AD-8070-C8E8C60EAE6F}"/>
              </a:ext>
              <a:ext uri="{C183D7F6-B498-43B3-948B-1728B52AA6E4}">
                <adec:decorative xmlns:adec="http://schemas.microsoft.com/office/drawing/2017/decorative" val="1"/>
              </a:ext>
            </a:extLst>
          </p:cNvPr>
          <p:cNvSpPr txBox="1"/>
          <p:nvPr/>
        </p:nvSpPr>
        <p:spPr>
          <a:xfrm>
            <a:off x="220479" y="81115"/>
            <a:ext cx="4049517" cy="671851"/>
          </a:xfrm>
          <a:prstGeom prst="rect">
            <a:avLst/>
          </a:prstGeom>
          <a:noFill/>
        </p:spPr>
        <p:txBody>
          <a:bodyPr wrap="square">
            <a:spAutoFit/>
          </a:bodyPr>
          <a:lstStyle/>
          <a:p>
            <a:pPr algn="just">
              <a:lnSpc>
                <a:spcPct val="150000"/>
              </a:lnSpc>
            </a:pPr>
            <a:r>
              <a:rPr lang="pt-PT" sz="2800" b="1" dirty="0">
                <a:solidFill>
                  <a:srgbClr val="6F2F9F"/>
                </a:solidFill>
                <a:effectLst/>
                <a:latin typeface="Calibri" panose="020F0502020204030204" pitchFamily="34" charset="0"/>
                <a:ea typeface="Calibri" panose="020F0502020204030204" pitchFamily="34" charset="0"/>
                <a:cs typeface="Calibri" panose="020F0502020204030204" pitchFamily="34" charset="0"/>
              </a:rPr>
              <a:t>=</a:t>
            </a:r>
            <a:r>
              <a:rPr lang="pt-PT" sz="2800" b="1" dirty="0" err="1">
                <a:solidFill>
                  <a:srgbClr val="6F2F9F"/>
                </a:solidFill>
                <a:effectLst/>
                <a:latin typeface="Calibri" panose="020F0502020204030204" pitchFamily="34" charset="0"/>
                <a:ea typeface="Calibri" panose="020F0502020204030204" pitchFamily="34" charset="0"/>
                <a:cs typeface="Calibri" panose="020F0502020204030204" pitchFamily="34" charset="0"/>
              </a:rPr>
              <a:t>IgualIgual</a:t>
            </a:r>
            <a:endParaRPr lang="pt-PT" sz="2800" dirty="0">
              <a:solidFill>
                <a:srgbClr val="000000"/>
              </a:solidFill>
              <a:effectLst/>
              <a:latin typeface="Calibri" panose="020F0502020204030204" pitchFamily="34" charset="0"/>
              <a:ea typeface="Calibri" panose="020F0502020204030204" pitchFamily="34" charset="0"/>
            </a:endParaRPr>
          </a:p>
        </p:txBody>
      </p:sp>
      <p:pic>
        <p:nvPicPr>
          <p:cNvPr id="11" name="Imagem 10">
            <a:extLst>
              <a:ext uri="{FF2B5EF4-FFF2-40B4-BE49-F238E27FC236}">
                <a16:creationId xmlns:a16="http://schemas.microsoft.com/office/drawing/2014/main" id="{657ECA5A-DB62-4D03-BC21-8C28B3CF7CD9}"/>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71626" y="233002"/>
            <a:ext cx="3099895" cy="552711"/>
          </a:xfrm>
          <a:prstGeom prst="rect">
            <a:avLst/>
          </a:prstGeom>
        </p:spPr>
      </p:pic>
      <p:pic>
        <p:nvPicPr>
          <p:cNvPr id="12" name="Imagem 11">
            <a:extLst>
              <a:ext uri="{FF2B5EF4-FFF2-40B4-BE49-F238E27FC236}">
                <a16:creationId xmlns:a16="http://schemas.microsoft.com/office/drawing/2014/main" id="{F8712420-BC0D-43CF-9EF3-4DD5E63E0EC3}"/>
              </a:ext>
              <a:ext uri="{C183D7F6-B498-43B3-948B-1728B52AA6E4}">
                <adec:decorative xmlns:adec="http://schemas.microsoft.com/office/drawing/2017/decorative" val="1"/>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9327" y="1241391"/>
            <a:ext cx="3758334" cy="3472115"/>
          </a:xfrm>
          <a:prstGeom prst="rect">
            <a:avLst/>
          </a:prstGeom>
          <a:noFill/>
          <a:ln>
            <a:noFill/>
          </a:ln>
        </p:spPr>
      </p:pic>
      <p:pic>
        <p:nvPicPr>
          <p:cNvPr id="13" name="Imagem 12">
            <a:extLst>
              <a:ext uri="{FF2B5EF4-FFF2-40B4-BE49-F238E27FC236}">
                <a16:creationId xmlns:a16="http://schemas.microsoft.com/office/drawing/2014/main" id="{B1341A18-0D9E-4E97-936A-AA48DAA03312}"/>
              </a:ext>
              <a:ext uri="{C183D7F6-B498-43B3-948B-1728B52AA6E4}">
                <adec:decorative xmlns:adec="http://schemas.microsoft.com/office/drawing/2017/decorative" val="1"/>
              </a:ext>
            </a:extLst>
          </p:cNvPr>
          <p:cNvPicPr/>
          <p:nvPr/>
        </p:nvPicPr>
        <p:blipFill rotWithShape="1">
          <a:blip r:embed="rId4" cstate="print">
            <a:extLst>
              <a:ext uri="{28A0092B-C50C-407E-A947-70E740481C1C}">
                <a14:useLocalDpi xmlns:a14="http://schemas.microsoft.com/office/drawing/2010/main" val="0"/>
              </a:ext>
            </a:extLst>
          </a:blip>
          <a:srcRect l="8679" t="10560" r="8840" b="3525"/>
          <a:stretch/>
        </p:blipFill>
        <p:spPr bwMode="auto">
          <a:xfrm>
            <a:off x="8058398" y="1241391"/>
            <a:ext cx="2870859" cy="3472115"/>
          </a:xfrm>
          <a:prstGeom prst="rect">
            <a:avLst/>
          </a:prstGeom>
          <a:noFill/>
          <a:ln>
            <a:noFill/>
          </a:ln>
        </p:spPr>
      </p:pic>
      <p:sp>
        <p:nvSpPr>
          <p:cNvPr id="15" name="Seta: Em Ângulo 14">
            <a:extLst>
              <a:ext uri="{FF2B5EF4-FFF2-40B4-BE49-F238E27FC236}">
                <a16:creationId xmlns:a16="http://schemas.microsoft.com/office/drawing/2014/main" id="{1436CE0B-E11D-484D-9DFC-6689C5D5DB3F}"/>
              </a:ext>
              <a:ext uri="{C183D7F6-B498-43B3-948B-1728B52AA6E4}">
                <adec:decorative xmlns:adec="http://schemas.microsoft.com/office/drawing/2017/decorative" val="1"/>
              </a:ext>
            </a:extLst>
          </p:cNvPr>
          <p:cNvSpPr/>
          <p:nvPr/>
        </p:nvSpPr>
        <p:spPr>
          <a:xfrm flipH="1" flipV="1">
            <a:off x="4663363" y="2310763"/>
            <a:ext cx="704463" cy="529973"/>
          </a:xfrm>
          <a:prstGeom prst="bentArrow">
            <a:avLst>
              <a:gd name="adj1" fmla="val 25000"/>
              <a:gd name="adj2" fmla="val 22138"/>
              <a:gd name="adj3" fmla="val 25000"/>
              <a:gd name="adj4" fmla="val 43750"/>
            </a:avLst>
          </a:prstGeom>
          <a:gradFill flip="none" rotWithShape="1">
            <a:gsLst>
              <a:gs pos="0">
                <a:srgbClr val="7030A0">
                  <a:tint val="66000"/>
                  <a:satMod val="160000"/>
                </a:srgbClr>
              </a:gs>
              <a:gs pos="50000">
                <a:srgbClr val="7030A0">
                  <a:tint val="44500"/>
                  <a:satMod val="160000"/>
                </a:srgbClr>
              </a:gs>
              <a:gs pos="100000">
                <a:srgbClr val="7030A0">
                  <a:tint val="23500"/>
                  <a:satMod val="160000"/>
                </a:srgbClr>
              </a:gs>
            </a:gsLst>
            <a:path path="circle">
              <a:fillToRect l="50000" t="50000" r="50000" b="50000"/>
            </a:path>
            <a:tileRect/>
          </a:gra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solidFill>
                <a:schemeClr val="tx1"/>
              </a:solidFill>
            </a:endParaRPr>
          </a:p>
        </p:txBody>
      </p:sp>
      <p:sp>
        <p:nvSpPr>
          <p:cNvPr id="16" name="Seta: Em Ângulo 15">
            <a:extLst>
              <a:ext uri="{FF2B5EF4-FFF2-40B4-BE49-F238E27FC236}">
                <a16:creationId xmlns:a16="http://schemas.microsoft.com/office/drawing/2014/main" id="{CEC0BF6E-162D-4B32-BA88-B00247277F27}"/>
              </a:ext>
              <a:ext uri="{C183D7F6-B498-43B3-948B-1728B52AA6E4}">
                <adec:decorative xmlns:adec="http://schemas.microsoft.com/office/drawing/2017/decorative" val="1"/>
              </a:ext>
            </a:extLst>
          </p:cNvPr>
          <p:cNvSpPr/>
          <p:nvPr/>
        </p:nvSpPr>
        <p:spPr>
          <a:xfrm flipV="1">
            <a:off x="6724967" y="3743759"/>
            <a:ext cx="704464" cy="529973"/>
          </a:xfrm>
          <a:prstGeom prst="bentArrow">
            <a:avLst>
              <a:gd name="adj1" fmla="val 25000"/>
              <a:gd name="adj2" fmla="val 23288"/>
              <a:gd name="adj3" fmla="val 25000"/>
              <a:gd name="adj4" fmla="val 43750"/>
            </a:avLst>
          </a:prstGeom>
          <a:gradFill flip="none" rotWithShape="1">
            <a:gsLst>
              <a:gs pos="0">
                <a:srgbClr val="7030A0">
                  <a:tint val="66000"/>
                  <a:satMod val="160000"/>
                </a:srgbClr>
              </a:gs>
              <a:gs pos="50000">
                <a:srgbClr val="7030A0">
                  <a:tint val="44500"/>
                  <a:satMod val="160000"/>
                </a:srgbClr>
              </a:gs>
              <a:gs pos="100000">
                <a:srgbClr val="7030A0">
                  <a:tint val="23500"/>
                  <a:satMod val="160000"/>
                </a:srgbClr>
              </a:gs>
            </a:gsLst>
            <a:path path="circle">
              <a:fillToRect l="50000" t="50000" r="50000" b="50000"/>
            </a:path>
            <a:tileRect/>
          </a:gra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solidFill>
                <a:schemeClr val="tx1"/>
              </a:solidFill>
            </a:endParaRPr>
          </a:p>
        </p:txBody>
      </p:sp>
      <p:pic>
        <p:nvPicPr>
          <p:cNvPr id="18" name="Picture 4">
            <a:extLst>
              <a:ext uri="{FF2B5EF4-FFF2-40B4-BE49-F238E27FC236}">
                <a16:creationId xmlns:a16="http://schemas.microsoft.com/office/drawing/2014/main" id="{CA67CC7C-0A09-4416-969A-2A3D47870712}"/>
              </a:ext>
              <a:ext uri="{C183D7F6-B498-43B3-948B-1728B52AA6E4}">
                <adec:decorative xmlns:adec="http://schemas.microsoft.com/office/drawing/2017/decorative" val="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99775" y="5963885"/>
            <a:ext cx="3704509" cy="6611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5235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m 8">
            <a:extLst>
              <a:ext uri="{FF2B5EF4-FFF2-40B4-BE49-F238E27FC236}">
                <a16:creationId xmlns:a16="http://schemas.microsoft.com/office/drawing/2014/main" id="{F898F924-DF72-43F1-9BC0-BE9E7D328603}"/>
              </a:ext>
              <a:ext uri="{C183D7F6-B498-43B3-948B-1728B52AA6E4}">
                <adec:decorative xmlns:adec="http://schemas.microsoft.com/office/drawing/2017/decorative" val="1"/>
              </a:ext>
            </a:extLst>
          </p:cNvPr>
          <p:cNvPicPr>
            <a:picLocks noChangeAspect="1"/>
          </p:cNvPicPr>
          <p:nvPr/>
        </p:nvPicPr>
        <p:blipFill rotWithShape="1">
          <a:blip r:embed="rId2"/>
          <a:srcRect l="12798" t="41139" r="50000" b="13083"/>
          <a:stretch/>
        </p:blipFill>
        <p:spPr>
          <a:xfrm>
            <a:off x="495618" y="1780032"/>
            <a:ext cx="6611675" cy="4576296"/>
          </a:xfrm>
          <a:prstGeom prst="rect">
            <a:avLst/>
          </a:prstGeom>
        </p:spPr>
      </p:pic>
      <p:sp>
        <p:nvSpPr>
          <p:cNvPr id="11" name="CaixaDeTexto 10">
            <a:extLst>
              <a:ext uri="{FF2B5EF4-FFF2-40B4-BE49-F238E27FC236}">
                <a16:creationId xmlns:a16="http://schemas.microsoft.com/office/drawing/2014/main" id="{B2A64EAC-D027-486D-A24B-5ADEDBE3F474}"/>
              </a:ext>
            </a:extLst>
          </p:cNvPr>
          <p:cNvSpPr txBox="1">
            <a:spLocks noGrp="1"/>
          </p:cNvSpPr>
          <p:nvPr>
            <p:ph type="title" idx="4294967295"/>
          </p:nvPr>
        </p:nvSpPr>
        <p:spPr>
          <a:xfrm>
            <a:off x="697607" y="1183875"/>
            <a:ext cx="6094602" cy="46166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mn-cs"/>
              </a:rPr>
              <a:t>1</a:t>
            </a:r>
            <a:r>
              <a:rPr kumimoji="0" lang="en-US" sz="2400" b="1" i="0" u="none" strike="noStrike" kern="1200" cap="none" spc="0" normalizeH="0" baseline="30000" noProof="0" dirty="0">
                <a:ln>
                  <a:noFill/>
                </a:ln>
                <a:solidFill>
                  <a:srgbClr val="000000"/>
                </a:solidFill>
                <a:effectLst/>
                <a:uLnTx/>
                <a:uFillTx/>
                <a:latin typeface="Calibri" panose="020F0502020204030204" pitchFamily="34" charset="0"/>
                <a:ea typeface="Calibri" panose="020F0502020204030204" pitchFamily="34" charset="0"/>
                <a:cs typeface="+mn-cs"/>
              </a:rPr>
              <a:t>st</a:t>
            </a:r>
            <a:r>
              <a:rPr kumimoji="0" lang="en-US" sz="24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mn-cs"/>
              </a:rPr>
              <a:t> edition Campaign reach </a:t>
            </a:r>
            <a:r>
              <a:rPr kumimoji="0" lang="en-US" sz="24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mn-cs"/>
              </a:rPr>
              <a:t>&gt;&gt;&gt;&gt;</a:t>
            </a:r>
            <a:endParaRPr kumimoji="0" lang="pt-PT" sz="2400" b="1" i="0" u="none" strike="noStrike" kern="1200" cap="none" spc="0" normalizeH="0" baseline="0" noProof="0" dirty="0">
              <a:ln>
                <a:noFill/>
              </a:ln>
              <a:solidFill>
                <a:srgbClr val="7030A0"/>
              </a:solidFill>
              <a:effectLst/>
              <a:uLnTx/>
              <a:uFillTx/>
              <a:latin typeface="+mn-lt"/>
              <a:ea typeface="+mn-ea"/>
              <a:cs typeface="+mn-cs"/>
            </a:endParaRPr>
          </a:p>
        </p:txBody>
      </p:sp>
      <p:pic>
        <p:nvPicPr>
          <p:cNvPr id="10" name="Imagem 9" descr="Geographical reach: Picture shows mainly reach was done in Protigal but also reached n,otably Brazil, and certain other areas of the US, India">
            <a:extLst>
              <a:ext uri="{FF2B5EF4-FFF2-40B4-BE49-F238E27FC236}">
                <a16:creationId xmlns:a16="http://schemas.microsoft.com/office/drawing/2014/main" id="{4A8AFC36-0BF3-46F9-A175-0FF0D5B663DC}"/>
              </a:ext>
              <a:ext uri="{C183D7F6-B498-43B3-948B-1728B52AA6E4}">
                <adec:decorative xmlns:adec="http://schemas.microsoft.com/office/drawing/2017/decorative" val="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71626" y="233002"/>
            <a:ext cx="3099895" cy="552711"/>
          </a:xfrm>
          <a:prstGeom prst="rect">
            <a:avLst/>
          </a:prstGeom>
        </p:spPr>
      </p:pic>
      <p:pic>
        <p:nvPicPr>
          <p:cNvPr id="6" name="Imagem 5" descr="Facebook reach 543333 people; Youtube 343; Instagram IgualIgual  570115;Intagram Embaixadores 314696. In total 1 428 487">
            <a:extLst>
              <a:ext uri="{FF2B5EF4-FFF2-40B4-BE49-F238E27FC236}">
                <a16:creationId xmlns:a16="http://schemas.microsoft.com/office/drawing/2014/main" id="{73853CE7-B181-4B8E-9577-B5FD9A97C7BC}"/>
              </a:ext>
            </a:extLst>
          </p:cNvPr>
          <p:cNvPicPr>
            <a:picLocks noChangeAspect="1"/>
          </p:cNvPicPr>
          <p:nvPr/>
        </p:nvPicPr>
        <p:blipFill rotWithShape="1">
          <a:blip r:embed="rId4"/>
          <a:srcRect l="14794" t="26544" r="57476" b="15279"/>
          <a:stretch/>
        </p:blipFill>
        <p:spPr>
          <a:xfrm>
            <a:off x="7594974" y="1021190"/>
            <a:ext cx="3755778" cy="4432357"/>
          </a:xfrm>
          <a:prstGeom prst="rect">
            <a:avLst/>
          </a:prstGeom>
        </p:spPr>
      </p:pic>
      <p:sp>
        <p:nvSpPr>
          <p:cNvPr id="8" name="CaixaDeTexto 7">
            <a:extLst>
              <a:ext uri="{FF2B5EF4-FFF2-40B4-BE49-F238E27FC236}">
                <a16:creationId xmlns:a16="http://schemas.microsoft.com/office/drawing/2014/main" id="{478C3E93-8CA1-491D-AAB5-AB3F15CEEE68}"/>
              </a:ext>
              <a:ext uri="{C183D7F6-B498-43B3-948B-1728B52AA6E4}">
                <adec:decorative xmlns:adec="http://schemas.microsoft.com/office/drawing/2017/decorative" val="1"/>
              </a:ext>
            </a:extLst>
          </p:cNvPr>
          <p:cNvSpPr txBox="1"/>
          <p:nvPr/>
        </p:nvSpPr>
        <p:spPr>
          <a:xfrm>
            <a:off x="220479" y="81115"/>
            <a:ext cx="4049517" cy="671851"/>
          </a:xfrm>
          <a:prstGeom prst="rect">
            <a:avLst/>
          </a:prstGeom>
          <a:noFill/>
        </p:spPr>
        <p:txBody>
          <a:bodyPr wrap="square">
            <a:spAutoFit/>
          </a:bodyPr>
          <a:lstStyle/>
          <a:p>
            <a:pPr algn="just">
              <a:lnSpc>
                <a:spcPct val="150000"/>
              </a:lnSpc>
            </a:pPr>
            <a:r>
              <a:rPr lang="pt-PT" sz="2800" b="1" dirty="0">
                <a:solidFill>
                  <a:srgbClr val="6F2F9F"/>
                </a:solidFill>
                <a:effectLst/>
                <a:latin typeface="Calibri" panose="020F0502020204030204" pitchFamily="34" charset="0"/>
                <a:ea typeface="Calibri" panose="020F0502020204030204" pitchFamily="34" charset="0"/>
                <a:cs typeface="Calibri" panose="020F0502020204030204" pitchFamily="34" charset="0"/>
              </a:rPr>
              <a:t>=</a:t>
            </a:r>
            <a:r>
              <a:rPr lang="pt-PT" sz="2800" b="1" dirty="0" err="1">
                <a:solidFill>
                  <a:srgbClr val="6F2F9F"/>
                </a:solidFill>
                <a:effectLst/>
                <a:latin typeface="Calibri" panose="020F0502020204030204" pitchFamily="34" charset="0"/>
                <a:ea typeface="Calibri" panose="020F0502020204030204" pitchFamily="34" charset="0"/>
                <a:cs typeface="Calibri" panose="020F0502020204030204" pitchFamily="34" charset="0"/>
              </a:rPr>
              <a:t>IgualIgual</a:t>
            </a:r>
            <a:endParaRPr lang="pt-PT" sz="2800" dirty="0">
              <a:solidFill>
                <a:srgbClr val="000000"/>
              </a:solidFill>
              <a:effectLst/>
              <a:latin typeface="Calibri" panose="020F0502020204030204" pitchFamily="34" charset="0"/>
              <a:ea typeface="Calibri" panose="020F0502020204030204" pitchFamily="34" charset="0"/>
            </a:endParaRPr>
          </a:p>
        </p:txBody>
      </p:sp>
      <p:sp>
        <p:nvSpPr>
          <p:cNvPr id="2" name="Retângulo: Cantos Arredondados 1">
            <a:extLst>
              <a:ext uri="{FF2B5EF4-FFF2-40B4-BE49-F238E27FC236}">
                <a16:creationId xmlns:a16="http://schemas.microsoft.com/office/drawing/2014/main" id="{1183CA95-156D-43AD-A247-53CD1F40F5EF}"/>
              </a:ext>
              <a:ext uri="{C183D7F6-B498-43B3-948B-1728B52AA6E4}">
                <adec:decorative xmlns:adec="http://schemas.microsoft.com/office/drawing/2017/decorative" val="1"/>
              </a:ext>
            </a:extLst>
          </p:cNvPr>
          <p:cNvSpPr/>
          <p:nvPr/>
        </p:nvSpPr>
        <p:spPr>
          <a:xfrm>
            <a:off x="7729728" y="1292352"/>
            <a:ext cx="3645408" cy="829056"/>
          </a:xfrm>
          <a:prstGeom prst="round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1600" b="1" dirty="0"/>
              <a:t>Social networks      </a:t>
            </a:r>
            <a:r>
              <a:rPr lang="pt-PT" sz="1600" b="1" dirty="0" err="1"/>
              <a:t>Impressions</a:t>
            </a:r>
            <a:r>
              <a:rPr lang="pt-PT" sz="1600" b="1" dirty="0"/>
              <a:t>/</a:t>
            </a:r>
            <a:r>
              <a:rPr lang="pt-PT" sz="1600" b="1" dirty="0" err="1"/>
              <a:t>Views</a:t>
            </a:r>
            <a:endParaRPr lang="pt-PT" sz="1600" b="1" dirty="0"/>
          </a:p>
        </p:txBody>
      </p:sp>
      <p:pic>
        <p:nvPicPr>
          <p:cNvPr id="13" name="Picture 4">
            <a:extLst>
              <a:ext uri="{FF2B5EF4-FFF2-40B4-BE49-F238E27FC236}">
                <a16:creationId xmlns:a16="http://schemas.microsoft.com/office/drawing/2014/main" id="{F6E05DCE-38D9-4F78-833A-1421A125767B}"/>
              </a:ext>
              <a:ext uri="{C183D7F6-B498-43B3-948B-1728B52AA6E4}">
                <adec:decorative xmlns:adec="http://schemas.microsoft.com/office/drawing/2017/decorative" val="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99775" y="5963885"/>
            <a:ext cx="3704509" cy="6611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19554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9DC2FC31-EA13-CD56-EEB6-D57892E7F849}"/>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en-BE" dirty="0"/>
              <a:t>2 edition</a:t>
            </a:r>
          </a:p>
        </p:txBody>
      </p:sp>
      <p:sp>
        <p:nvSpPr>
          <p:cNvPr id="3" name="CaixaDeTexto 2">
            <a:extLst>
              <a:ext uri="{FF2B5EF4-FFF2-40B4-BE49-F238E27FC236}">
                <a16:creationId xmlns:a16="http://schemas.microsoft.com/office/drawing/2014/main" id="{55662099-7DE8-4CAE-A678-6CEFFD973377}"/>
              </a:ext>
            </a:extLst>
          </p:cNvPr>
          <p:cNvSpPr txBox="1"/>
          <p:nvPr/>
        </p:nvSpPr>
        <p:spPr>
          <a:xfrm>
            <a:off x="541400" y="934947"/>
            <a:ext cx="10744199" cy="741870"/>
          </a:xfrm>
          <a:prstGeom prst="rect">
            <a:avLst/>
          </a:prstGeom>
          <a:noFill/>
        </p:spPr>
        <p:txBody>
          <a:bodyPr wrap="square">
            <a:spAutoFit/>
          </a:bodyPr>
          <a:lstStyle/>
          <a:p>
            <a:pPr algn="just"/>
            <a:r>
              <a:rPr lang="pt-PT" sz="1800" b="1" dirty="0">
                <a:effectLst/>
                <a:latin typeface="Calibri" panose="020F0502020204030204" pitchFamily="34" charset="0"/>
                <a:ea typeface="Calibri" panose="020F0502020204030204" pitchFamily="34" charset="0"/>
                <a:cs typeface="Times New Roman" panose="02020603050405020304" pitchFamily="18" charset="0"/>
              </a:rPr>
              <a:t>2nd </a:t>
            </a:r>
            <a:r>
              <a:rPr lang="pt-PT" b="1" dirty="0">
                <a:latin typeface="Calibri" panose="020F0502020204030204" pitchFamily="34" charset="0"/>
                <a:ea typeface="Calibri" panose="020F0502020204030204" pitchFamily="34" charset="0"/>
                <a:cs typeface="Times New Roman" panose="02020603050405020304" pitchFamily="18" charset="0"/>
              </a:rPr>
              <a:t>e</a:t>
            </a:r>
            <a:r>
              <a:rPr lang="pt-PT" sz="1800" b="1">
                <a:effectLst/>
                <a:latin typeface="Calibri" panose="020F0502020204030204" pitchFamily="34" charset="0"/>
                <a:ea typeface="Calibri" panose="020F0502020204030204" pitchFamily="34" charset="0"/>
                <a:cs typeface="Times New Roman" panose="02020603050405020304" pitchFamily="18" charset="0"/>
              </a:rPr>
              <a:t>dition</a:t>
            </a:r>
            <a:r>
              <a:rPr lang="pt-PT" sz="1800" b="1" dirty="0">
                <a:effectLst/>
                <a:latin typeface="Calibri" panose="020F0502020204030204" pitchFamily="34" charset="0"/>
                <a:ea typeface="Calibri" panose="020F0502020204030204" pitchFamily="34" charset="0"/>
                <a:cs typeface="Times New Roman" panose="02020603050405020304" pitchFamily="18" charset="0"/>
              </a:rPr>
              <a:t>:</a:t>
            </a:r>
          </a:p>
          <a:p>
            <a:pPr algn="just">
              <a:lnSpc>
                <a:spcPct val="150000"/>
              </a:lnSpc>
              <a:spcAft>
                <a:spcPts val="800"/>
              </a:spcAft>
            </a:pPr>
            <a:r>
              <a:rPr lang="pt-PT" sz="1800" dirty="0">
                <a:effectLst/>
                <a:latin typeface="Calibri" panose="020F0502020204030204" pitchFamily="34" charset="0"/>
                <a:ea typeface="Calibri" panose="020F0502020204030204" pitchFamily="34" charset="0"/>
                <a:cs typeface="Times New Roman" panose="02020603050405020304" pitchFamily="18" charset="0"/>
              </a:rPr>
              <a:t>2022 </a:t>
            </a:r>
            <a:r>
              <a:rPr lang="pt-PT" dirty="0">
                <a:latin typeface="Calibri" panose="020F0502020204030204" pitchFamily="34" charset="0"/>
                <a:ea typeface="Calibri" panose="020F0502020204030204" pitchFamily="34" charset="0"/>
                <a:cs typeface="Times New Roman" panose="02020603050405020304" pitchFamily="18" charset="0"/>
              </a:rPr>
              <a:t> - </a:t>
            </a:r>
            <a:r>
              <a:rPr lang="pt-PT" sz="1800" dirty="0" err="1">
                <a:effectLst/>
                <a:latin typeface="Calibri" panose="020F0502020204030204" pitchFamily="34" charset="0"/>
                <a:ea typeface="Calibri" panose="020F0502020204030204" pitchFamily="34" charset="0"/>
                <a:cs typeface="Times New Roman" panose="02020603050405020304" pitchFamily="18" charset="0"/>
              </a:rPr>
              <a:t>Campaign</a:t>
            </a:r>
            <a:r>
              <a:rPr lang="pt-PT" sz="1800" b="1" i="1" dirty="0">
                <a:effectLst/>
                <a:latin typeface="Calibri" panose="020F0502020204030204" pitchFamily="34" charset="0"/>
                <a:ea typeface="Calibri" panose="020F0502020204030204" pitchFamily="34" charset="0"/>
                <a:cs typeface="Times New Roman" panose="02020603050405020304" pitchFamily="18" charset="0"/>
              </a:rPr>
              <a:t> IGUALIGUAL</a:t>
            </a:r>
            <a:r>
              <a:rPr lang="pt-PT" sz="1800" dirty="0">
                <a:effectLst/>
                <a:latin typeface="Calibri" panose="020F0502020204030204" pitchFamily="34" charset="0"/>
                <a:ea typeface="Calibri" panose="020F0502020204030204" pitchFamily="34" charset="0"/>
                <a:cs typeface="Times New Roman" panose="02020603050405020304" pitchFamily="18" charset="0"/>
              </a:rPr>
              <a:t> – </a:t>
            </a:r>
            <a:r>
              <a:rPr lang="pt-PT" sz="1800" dirty="0" err="1">
                <a:effectLst/>
                <a:latin typeface="Calibri" panose="020F0502020204030204" pitchFamily="34" charset="0"/>
                <a:ea typeface="Calibri" panose="020F0502020204030204" pitchFamily="34" charset="0"/>
                <a:cs typeface="Times New Roman" panose="02020603050405020304" pitchFamily="18" charset="0"/>
              </a:rPr>
              <a:t>gender</a:t>
            </a:r>
            <a:r>
              <a:rPr lang="pt-PT" sz="1800" dirty="0">
                <a:effectLst/>
                <a:latin typeface="Calibri" panose="020F0502020204030204" pitchFamily="34" charset="0"/>
                <a:ea typeface="Calibri" panose="020F0502020204030204" pitchFamily="34" charset="0"/>
                <a:cs typeface="Times New Roman" panose="02020603050405020304" pitchFamily="18" charset="0"/>
              </a:rPr>
              <a:t> </a:t>
            </a:r>
            <a:r>
              <a:rPr lang="pt-PT" sz="1800" dirty="0" err="1">
                <a:effectLst/>
                <a:latin typeface="Calibri" panose="020F0502020204030204" pitchFamily="34" charset="0"/>
                <a:ea typeface="Calibri" panose="020F0502020204030204" pitchFamily="34" charset="0"/>
                <a:cs typeface="Times New Roman" panose="02020603050405020304" pitchFamily="18" charset="0"/>
              </a:rPr>
              <a:t>inequalities</a:t>
            </a:r>
            <a:r>
              <a:rPr lang="pt-PT" sz="1800" dirty="0">
                <a:effectLst/>
                <a:latin typeface="Calibri" panose="020F0502020204030204" pitchFamily="34" charset="0"/>
                <a:ea typeface="Calibri" panose="020F0502020204030204" pitchFamily="34" charset="0"/>
                <a:cs typeface="Times New Roman" panose="02020603050405020304" pitchFamily="18" charset="0"/>
              </a:rPr>
              <a:t> in sport </a:t>
            </a:r>
          </a:p>
        </p:txBody>
      </p:sp>
      <p:sp>
        <p:nvSpPr>
          <p:cNvPr id="4" name="Rectangle 2">
            <a:extLst>
              <a:ext uri="{FF2B5EF4-FFF2-40B4-BE49-F238E27FC236}">
                <a16:creationId xmlns:a16="http://schemas.microsoft.com/office/drawing/2014/main" id="{56E6282A-4A12-49CD-90ED-4A05FE0412CF}"/>
              </a:ext>
            </a:extLst>
          </p:cNvPr>
          <p:cNvSpPr>
            <a:spLocks noChangeArrowheads="1"/>
          </p:cNvSpPr>
          <p:nvPr/>
        </p:nvSpPr>
        <p:spPr bwMode="auto">
          <a:xfrm>
            <a:off x="1566216" y="2065085"/>
            <a:ext cx="6617675" cy="584775"/>
          </a:xfrm>
          <a:prstGeom prst="rect">
            <a:avLst/>
          </a:prstGeom>
          <a:gradFill flip="none" rotWithShape="1">
            <a:gsLst>
              <a:gs pos="0">
                <a:srgbClr val="7030A0">
                  <a:tint val="66000"/>
                  <a:satMod val="160000"/>
                </a:srgbClr>
              </a:gs>
              <a:gs pos="13000">
                <a:srgbClr val="7030A0">
                  <a:tint val="44500"/>
                  <a:satMod val="160000"/>
                </a:srgbClr>
              </a:gs>
              <a:gs pos="100000">
                <a:srgbClr val="7030A0">
                  <a:tint val="23500"/>
                  <a:satMod val="160000"/>
                </a:srgbClr>
              </a:gs>
            </a:gsLst>
            <a:lin ang="16200000" scaled="1"/>
            <a:tileRect/>
          </a:gradFill>
          <a:ln w="9525">
            <a:noFill/>
            <a:miter lim="800000"/>
            <a:headEnd/>
            <a:tailEnd/>
          </a:ln>
          <a:effectLst/>
        </p:spPr>
        <p:txBody>
          <a:bodyPr vert="horz" wrap="square" lIns="91440" tIns="45720" rIns="91440" bIns="45720" numCol="1" anchor="ctr" anchorCtr="0" compatLnSpc="1">
            <a:prstTxWarp prst="textNoShape">
              <a:avLst/>
            </a:prstTxWarp>
            <a:spAutoFit/>
          </a:bodyPr>
          <a:lstStyle>
            <a:lvl1pPr indent="357188"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R="0" lvl="0" indent="0" defTabSz="914400" rtl="0" eaLnBrk="0" fontAlgn="base" latinLnBrk="0" hangingPunct="0">
              <a:lnSpc>
                <a:spcPct val="100000"/>
              </a:lnSpc>
              <a:spcBef>
                <a:spcPct val="0"/>
              </a:spcBef>
              <a:spcAft>
                <a:spcPct val="0"/>
              </a:spcAft>
              <a:buClrTx/>
              <a:buSzTx/>
              <a:buFontTx/>
              <a:buNone/>
              <a:tabLst/>
            </a:pPr>
            <a:r>
              <a:rPr kumimoji="0" lang="en-US" altLang="pt-PT" sz="16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Theme launched on the Municipal Day for Equality with an informal gathering called “À Conversa com…”, alluding to Equality issues in the world of sport.</a:t>
            </a:r>
            <a:endParaRPr kumimoji="0" lang="pt-PT" altLang="pt-PT" sz="1600" b="0" i="0" u="none" strike="noStrike" cap="none" normalizeH="0" baseline="0" dirty="0">
              <a:ln>
                <a:noFill/>
              </a:ln>
              <a:solidFill>
                <a:schemeClr val="tx1"/>
              </a:solidFill>
              <a:effectLst/>
              <a:latin typeface="Arial" panose="020B0604020202020204" pitchFamily="34" charset="0"/>
            </a:endParaRPr>
          </a:p>
        </p:txBody>
      </p:sp>
      <p:pic>
        <p:nvPicPr>
          <p:cNvPr id="1025" name="Imagem 7">
            <a:extLst>
              <a:ext uri="{FF2B5EF4-FFF2-40B4-BE49-F238E27FC236}">
                <a16:creationId xmlns:a16="http://schemas.microsoft.com/office/drawing/2014/main" id="{46E430E6-7F62-4733-8077-62B95F05AB58}"/>
              </a:ext>
              <a:ext uri="{C183D7F6-B498-43B3-948B-1728B52AA6E4}">
                <adec:decorative xmlns:adec="http://schemas.microsoft.com/office/drawing/2017/decorative" val="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99775" y="1149849"/>
            <a:ext cx="3382777" cy="3956918"/>
          </a:xfrm>
          <a:prstGeom prst="rect">
            <a:avLst/>
          </a:prstGeom>
          <a:noFill/>
          <a:ln>
            <a:solidFill>
              <a:srgbClr val="7030A0"/>
            </a:solidFill>
          </a:ln>
          <a:extLst>
            <a:ext uri="{909E8E84-426E-40DD-AFC4-6F175D3DCCD1}">
              <a14:hiddenFill xmlns:a14="http://schemas.microsoft.com/office/drawing/2010/main">
                <a:solidFill>
                  <a:srgbClr val="FFFFFF"/>
                </a:solidFill>
              </a14:hiddenFill>
            </a:ext>
          </a:extLst>
        </p:spPr>
      </p:pic>
      <p:sp>
        <p:nvSpPr>
          <p:cNvPr id="8" name="CaixaDeTexto 7">
            <a:extLst>
              <a:ext uri="{FF2B5EF4-FFF2-40B4-BE49-F238E27FC236}">
                <a16:creationId xmlns:a16="http://schemas.microsoft.com/office/drawing/2014/main" id="{4C77A76A-FE80-4BBB-B0F9-3E974FA17642}"/>
              </a:ext>
            </a:extLst>
          </p:cNvPr>
          <p:cNvSpPr txBox="1"/>
          <p:nvPr/>
        </p:nvSpPr>
        <p:spPr>
          <a:xfrm>
            <a:off x="512478" y="2997857"/>
            <a:ext cx="7671413" cy="815993"/>
          </a:xfrm>
          <a:prstGeom prst="rect">
            <a:avLst/>
          </a:prstGeom>
          <a:noFill/>
        </p:spPr>
        <p:txBody>
          <a:bodyPr wrap="square">
            <a:spAutoFit/>
          </a:bodyPr>
          <a:lstStyle/>
          <a:p>
            <a:pPr algn="just">
              <a:lnSpc>
                <a:spcPct val="150000"/>
              </a:lnSpc>
              <a:spcAft>
                <a:spcPts val="800"/>
              </a:spcAft>
            </a:pPr>
            <a:r>
              <a:rPr lang="pt-PT" sz="1600" u="sng" dirty="0" err="1">
                <a:effectLst/>
                <a:latin typeface="Calibri" panose="020F0502020204030204" pitchFamily="34" charset="0"/>
                <a:ea typeface="Calibri" panose="020F0502020204030204" pitchFamily="34" charset="0"/>
                <a:cs typeface="Times New Roman" panose="02020603050405020304" pitchFamily="18" charset="0"/>
              </a:rPr>
              <a:t>Campaign</a:t>
            </a:r>
            <a:r>
              <a:rPr lang="pt-PT" sz="1600" u="sng" dirty="0">
                <a:effectLst/>
                <a:latin typeface="Calibri" panose="020F0502020204030204" pitchFamily="34" charset="0"/>
                <a:ea typeface="Calibri" panose="020F0502020204030204" pitchFamily="34" charset="0"/>
                <a:cs typeface="Times New Roman" panose="02020603050405020304" pitchFamily="18" charset="0"/>
              </a:rPr>
              <a:t> </a:t>
            </a:r>
            <a:r>
              <a:rPr lang="pt-PT" sz="1600" u="sng" dirty="0" err="1">
                <a:effectLst/>
                <a:latin typeface="Calibri" panose="020F0502020204030204" pitchFamily="34" charset="0"/>
                <a:ea typeface="Calibri" panose="020F0502020204030204" pitchFamily="34" charset="0"/>
                <a:cs typeface="Times New Roman" panose="02020603050405020304" pitchFamily="18" charset="0"/>
              </a:rPr>
              <a:t>integrates</a:t>
            </a:r>
            <a:r>
              <a:rPr lang="pt-PT" sz="1600" u="sng" dirty="0">
                <a:effectLst/>
                <a:latin typeface="Calibri" panose="020F0502020204030204" pitchFamily="34" charset="0"/>
                <a:ea typeface="Calibri" panose="020F0502020204030204" pitchFamily="34" charset="0"/>
                <a:cs typeface="Times New Roman" panose="02020603050405020304" pitchFamily="18" charset="0"/>
              </a:rPr>
              <a:t>:</a:t>
            </a:r>
          </a:p>
          <a:p>
            <a:pPr>
              <a:lnSpc>
                <a:spcPct val="107000"/>
              </a:lnSpc>
              <a:spcAft>
                <a:spcPts val="800"/>
              </a:spcAft>
            </a:pPr>
            <a:r>
              <a:rPr lang="pt-PT" sz="1600" b="1" i="1" dirty="0">
                <a:effectLst/>
                <a:latin typeface="Calibri" panose="020F0502020204030204" pitchFamily="34" charset="0"/>
                <a:ea typeface="Calibri" panose="020F0502020204030204" pitchFamily="34" charset="0"/>
                <a:cs typeface="Calibri" panose="020F0502020204030204" pitchFamily="34" charset="0"/>
              </a:rPr>
              <a:t>. Contest </a:t>
            </a:r>
            <a:r>
              <a:rPr lang="pt-PT" sz="1600" i="1" dirty="0">
                <a:effectLst/>
                <a:latin typeface="Calibri" panose="020F0502020204030204" pitchFamily="34" charset="0"/>
                <a:ea typeface="Times New Roman" panose="02020603050405020304" pitchFamily="18" charset="0"/>
                <a:cs typeface="Times New Roman" panose="02020603050405020304" pitchFamily="18" charset="0"/>
              </a:rPr>
              <a:t>- 2</a:t>
            </a:r>
            <a:r>
              <a:rPr lang="pt-PT" sz="1600" dirty="0">
                <a:effectLst/>
                <a:latin typeface="Calibri" panose="020F0502020204030204" pitchFamily="34" charset="0"/>
                <a:ea typeface="Times New Roman" panose="02020603050405020304" pitchFamily="18" charset="0"/>
                <a:cs typeface="Times New Roman" panose="02020603050405020304" pitchFamily="18" charset="0"/>
              </a:rPr>
              <a:t> </a:t>
            </a:r>
            <a:r>
              <a:rPr lang="pt-PT" sz="1600" dirty="0">
                <a:effectLst/>
                <a:latin typeface="Calibri" panose="020F0502020204030204" pitchFamily="34" charset="0"/>
                <a:ea typeface="Calibri" panose="020F0502020204030204" pitchFamily="34" charset="0"/>
                <a:cs typeface="Times New Roman" panose="02020603050405020304" pitchFamily="18" charset="0"/>
              </a:rPr>
              <a:t>target audiences</a:t>
            </a:r>
          </a:p>
        </p:txBody>
      </p:sp>
      <p:sp>
        <p:nvSpPr>
          <p:cNvPr id="10" name="CaixaDeTexto 9">
            <a:extLst>
              <a:ext uri="{FF2B5EF4-FFF2-40B4-BE49-F238E27FC236}">
                <a16:creationId xmlns:a16="http://schemas.microsoft.com/office/drawing/2014/main" id="{C05FF47C-AE66-468F-AEAF-0E692D7E0D8F}"/>
              </a:ext>
            </a:extLst>
          </p:cNvPr>
          <p:cNvSpPr txBox="1"/>
          <p:nvPr/>
        </p:nvSpPr>
        <p:spPr>
          <a:xfrm>
            <a:off x="3882759" y="3103749"/>
            <a:ext cx="2476575" cy="369332"/>
          </a:xfrm>
          <a:prstGeom prst="rect">
            <a:avLst/>
          </a:prstGeom>
          <a:noFill/>
        </p:spPr>
        <p:txBody>
          <a:bodyPr wrap="square">
            <a:spAutoFit/>
          </a:bodyPr>
          <a:lstStyle/>
          <a:p>
            <a:pPr marL="285750" indent="-285750">
              <a:buFont typeface="Arial" panose="020B0604020202020204" pitchFamily="34" charset="0"/>
              <a:buChar char="•"/>
            </a:pPr>
            <a:r>
              <a:rPr lang="pt-PT" sz="1800" dirty="0" err="1">
                <a:solidFill>
                  <a:srgbClr val="000000"/>
                </a:solidFill>
                <a:effectLst/>
                <a:latin typeface="Calibri" panose="020F0502020204030204" pitchFamily="34" charset="0"/>
                <a:ea typeface="Calibri" panose="020F0502020204030204" pitchFamily="34" charset="0"/>
              </a:rPr>
              <a:t>Youngs</a:t>
            </a:r>
            <a:endParaRPr lang="pt-PT" dirty="0"/>
          </a:p>
        </p:txBody>
      </p:sp>
      <p:sp>
        <p:nvSpPr>
          <p:cNvPr id="11" name="CaixaDeTexto 10">
            <a:extLst>
              <a:ext uri="{FF2B5EF4-FFF2-40B4-BE49-F238E27FC236}">
                <a16:creationId xmlns:a16="http://schemas.microsoft.com/office/drawing/2014/main" id="{253A17B0-5C7A-4674-8464-0D2D9AB9B551}"/>
              </a:ext>
            </a:extLst>
          </p:cNvPr>
          <p:cNvSpPr txBox="1"/>
          <p:nvPr/>
        </p:nvSpPr>
        <p:spPr>
          <a:xfrm>
            <a:off x="3885172" y="3544528"/>
            <a:ext cx="2476575" cy="369332"/>
          </a:xfrm>
          <a:prstGeom prst="rect">
            <a:avLst/>
          </a:prstGeom>
          <a:noFill/>
        </p:spPr>
        <p:txBody>
          <a:bodyPr wrap="square">
            <a:spAutoFit/>
          </a:bodyPr>
          <a:lstStyle/>
          <a:p>
            <a:pPr marL="285750" indent="-285750">
              <a:buFont typeface="Arial" panose="020B0604020202020204" pitchFamily="34" charset="0"/>
              <a:buChar char="•"/>
            </a:pPr>
            <a:r>
              <a:rPr lang="pt-PT" sz="1800" dirty="0">
                <a:solidFill>
                  <a:srgbClr val="000000"/>
                </a:solidFill>
                <a:effectLst/>
                <a:latin typeface="Calibri" panose="020F0502020204030204" pitchFamily="34" charset="0"/>
                <a:ea typeface="Calibri" panose="020F0502020204030204" pitchFamily="34" charset="0"/>
              </a:rPr>
              <a:t>Sports clubs</a:t>
            </a:r>
            <a:endParaRPr lang="pt-PT" dirty="0"/>
          </a:p>
        </p:txBody>
      </p:sp>
      <p:sp>
        <p:nvSpPr>
          <p:cNvPr id="6" name="TextBox 5">
            <a:extLst>
              <a:ext uri="{FF2B5EF4-FFF2-40B4-BE49-F238E27FC236}">
                <a16:creationId xmlns:a16="http://schemas.microsoft.com/office/drawing/2014/main" id="{5F72F0BB-31E3-88D2-B00A-EE144647025A}"/>
              </a:ext>
            </a:extLst>
          </p:cNvPr>
          <p:cNvSpPr txBox="1"/>
          <p:nvPr/>
        </p:nvSpPr>
        <p:spPr>
          <a:xfrm>
            <a:off x="494368" y="3913860"/>
            <a:ext cx="7689523" cy="2626360"/>
          </a:xfrm>
          <a:prstGeom prst="rect">
            <a:avLst/>
          </a:prstGeom>
          <a:noFill/>
        </p:spPr>
        <p:txBody>
          <a:bodyPr wrap="square" rtlCol="0">
            <a:spAutoFit/>
          </a:bodyPr>
          <a:lstStyle/>
          <a:p>
            <a:pPr lvl="0" algn="just">
              <a:lnSpc>
                <a:spcPct val="150000"/>
              </a:lnSpc>
              <a:spcAft>
                <a:spcPts val="800"/>
              </a:spcAft>
            </a:pPr>
            <a:r>
              <a:rPr lang="pt-PT" sz="1600" b="1" i="1" dirty="0">
                <a:effectLst/>
                <a:latin typeface="Calibri" panose="020F0502020204030204" pitchFamily="34" charset="0"/>
                <a:ea typeface="Times New Roman" panose="02020603050405020304" pitchFamily="18" charset="0"/>
                <a:cs typeface="Times New Roman" panose="02020603050405020304" pitchFamily="18" charset="0"/>
              </a:rPr>
              <a:t>. Awareness and training actions</a:t>
            </a:r>
            <a:endParaRPr lang="pt-PT" sz="1600" dirty="0">
              <a:effectLst/>
              <a:latin typeface="Calibri" panose="020F0502020204030204" pitchFamily="34" charset="0"/>
              <a:ea typeface="Times New Roman" panose="02020603050405020304" pitchFamily="18" charset="0"/>
              <a:cs typeface="Times New Roman" panose="02020603050405020304" pitchFamily="18" charset="0"/>
            </a:endParaRPr>
          </a:p>
          <a:p>
            <a:pPr lvl="0" algn="just">
              <a:lnSpc>
                <a:spcPct val="150000"/>
              </a:lnSpc>
              <a:spcAft>
                <a:spcPts val="800"/>
              </a:spcAft>
            </a:pPr>
            <a:r>
              <a:rPr lang="pt-PT" sz="1600" dirty="0">
                <a:effectLst/>
                <a:latin typeface="Calibri" panose="020F0502020204030204" pitchFamily="34" charset="0"/>
                <a:ea typeface="Times New Roman" panose="02020603050405020304" pitchFamily="18" charset="0"/>
                <a:cs typeface="Times New Roman" panose="02020603050405020304" pitchFamily="18" charset="0"/>
              </a:rPr>
              <a:t>. Young people </a:t>
            </a:r>
          </a:p>
          <a:p>
            <a:pPr lvl="0" algn="just">
              <a:lnSpc>
                <a:spcPct val="150000"/>
              </a:lnSpc>
              <a:spcAft>
                <a:spcPts val="800"/>
              </a:spcAft>
            </a:pPr>
            <a:r>
              <a:rPr lang="pt-PT" sz="1600" dirty="0">
                <a:latin typeface="Calibri" panose="020F0502020204030204" pitchFamily="34" charset="0"/>
                <a:ea typeface="Times New Roman" panose="02020603050405020304" pitchFamily="18" charset="0"/>
                <a:cs typeface="Times New Roman" panose="02020603050405020304" pitchFamily="18" charset="0"/>
              </a:rPr>
              <a:t>. Technical team</a:t>
            </a:r>
          </a:p>
          <a:p>
            <a:pPr lvl="0" algn="just">
              <a:lnSpc>
                <a:spcPct val="150000"/>
              </a:lnSpc>
              <a:spcAft>
                <a:spcPts val="800"/>
              </a:spcAft>
            </a:pPr>
            <a:r>
              <a:rPr lang="pt-PT" sz="16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1600" dirty="0">
                <a:effectLst/>
                <a:latin typeface="Calibri" panose="020F0502020204030204" pitchFamily="34" charset="0"/>
                <a:ea typeface="Times New Roman" panose="02020603050405020304" pitchFamily="18" charset="0"/>
                <a:cs typeface="Times New Roman" panose="02020603050405020304" pitchFamily="18" charset="0"/>
              </a:rPr>
              <a:t>association leaders, coaches, athletes and guardians, physical education and citizenship teachers</a:t>
            </a:r>
            <a:endParaRPr lang="pt-PT" sz="1600" dirty="0">
              <a:effectLst/>
              <a:latin typeface="Calibri" panose="020F0502020204030204" pitchFamily="34" charset="0"/>
              <a:ea typeface="Calibri" panose="020F0502020204030204" pitchFamily="34" charset="0"/>
              <a:cs typeface="Times New Roman" panose="02020603050405020304" pitchFamily="18" charset="0"/>
            </a:endParaRPr>
          </a:p>
          <a:p>
            <a:endParaRPr lang="en-BE" dirty="0"/>
          </a:p>
        </p:txBody>
      </p:sp>
      <p:sp>
        <p:nvSpPr>
          <p:cNvPr id="7" name="CaixaDeTexto 6">
            <a:extLst>
              <a:ext uri="{FF2B5EF4-FFF2-40B4-BE49-F238E27FC236}">
                <a16:creationId xmlns:a16="http://schemas.microsoft.com/office/drawing/2014/main" id="{37F18730-09B9-43A9-8CA2-9421C2A5A5E1}"/>
              </a:ext>
              <a:ext uri="{C183D7F6-B498-43B3-948B-1728B52AA6E4}">
                <adec:decorative xmlns:adec="http://schemas.microsoft.com/office/drawing/2017/decorative" val="1"/>
              </a:ext>
            </a:extLst>
          </p:cNvPr>
          <p:cNvSpPr txBox="1"/>
          <p:nvPr/>
        </p:nvSpPr>
        <p:spPr>
          <a:xfrm>
            <a:off x="220479" y="81115"/>
            <a:ext cx="4049517" cy="671851"/>
          </a:xfrm>
          <a:prstGeom prst="rect">
            <a:avLst/>
          </a:prstGeom>
          <a:noFill/>
        </p:spPr>
        <p:txBody>
          <a:bodyPr wrap="square">
            <a:spAutoFit/>
          </a:bodyPr>
          <a:lstStyle/>
          <a:p>
            <a:pPr algn="just">
              <a:lnSpc>
                <a:spcPct val="150000"/>
              </a:lnSpc>
            </a:pPr>
            <a:r>
              <a:rPr lang="pt-PT" sz="2800" b="1" dirty="0">
                <a:solidFill>
                  <a:srgbClr val="6F2F9F"/>
                </a:solidFill>
                <a:effectLst/>
                <a:latin typeface="Calibri" panose="020F0502020204030204" pitchFamily="34" charset="0"/>
                <a:ea typeface="Calibri" panose="020F0502020204030204" pitchFamily="34" charset="0"/>
                <a:cs typeface="Calibri" panose="020F0502020204030204" pitchFamily="34" charset="0"/>
              </a:rPr>
              <a:t>=</a:t>
            </a:r>
            <a:r>
              <a:rPr lang="pt-PT" sz="2800" b="1" dirty="0" err="1">
                <a:solidFill>
                  <a:srgbClr val="6F2F9F"/>
                </a:solidFill>
                <a:effectLst/>
                <a:latin typeface="Calibri" panose="020F0502020204030204" pitchFamily="34" charset="0"/>
                <a:ea typeface="Calibri" panose="020F0502020204030204" pitchFamily="34" charset="0"/>
                <a:cs typeface="Calibri" panose="020F0502020204030204" pitchFamily="34" charset="0"/>
              </a:rPr>
              <a:t>IgualIgual</a:t>
            </a:r>
            <a:endParaRPr lang="pt-PT" sz="2800" dirty="0">
              <a:solidFill>
                <a:srgbClr val="000000"/>
              </a:solidFill>
              <a:effectLst/>
              <a:latin typeface="Calibri" panose="020F0502020204030204" pitchFamily="34" charset="0"/>
              <a:ea typeface="Calibri" panose="020F0502020204030204" pitchFamily="34" charset="0"/>
            </a:endParaRPr>
          </a:p>
        </p:txBody>
      </p:sp>
      <p:pic>
        <p:nvPicPr>
          <p:cNvPr id="9" name="Imagem 8">
            <a:extLst>
              <a:ext uri="{FF2B5EF4-FFF2-40B4-BE49-F238E27FC236}">
                <a16:creationId xmlns:a16="http://schemas.microsoft.com/office/drawing/2014/main" id="{D524DE8A-90E7-4B5B-B35F-B7E7FAAD8AB3}"/>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71626" y="233002"/>
            <a:ext cx="3099895" cy="552711"/>
          </a:xfrm>
          <a:prstGeom prst="rect">
            <a:avLst/>
          </a:prstGeom>
        </p:spPr>
      </p:pic>
      <p:sp>
        <p:nvSpPr>
          <p:cNvPr id="2" name="Chaveta à direita 1">
            <a:extLst>
              <a:ext uri="{FF2B5EF4-FFF2-40B4-BE49-F238E27FC236}">
                <a16:creationId xmlns:a16="http://schemas.microsoft.com/office/drawing/2014/main" id="{734E6ED7-2ECF-4763-A951-FEA785648D14}"/>
              </a:ext>
              <a:ext uri="{C183D7F6-B498-43B3-948B-1728B52AA6E4}">
                <adec:decorative xmlns:adec="http://schemas.microsoft.com/office/drawing/2017/decorative" val="1"/>
              </a:ext>
            </a:extLst>
          </p:cNvPr>
          <p:cNvSpPr/>
          <p:nvPr/>
        </p:nvSpPr>
        <p:spPr>
          <a:xfrm rot="5400000">
            <a:off x="4863360" y="836411"/>
            <a:ext cx="224817" cy="1963243"/>
          </a:xfrm>
          <a:prstGeom prst="rightBrace">
            <a:avLst/>
          </a:prstGeom>
          <a:ln w="28575">
            <a:solidFill>
              <a:srgbClr val="7030A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pt-PT"/>
          </a:p>
        </p:txBody>
      </p:sp>
      <p:cxnSp>
        <p:nvCxnSpPr>
          <p:cNvPr id="12" name="Conexão reta unidirecional 11">
            <a:extLst>
              <a:ext uri="{FF2B5EF4-FFF2-40B4-BE49-F238E27FC236}">
                <a16:creationId xmlns:a16="http://schemas.microsoft.com/office/drawing/2014/main" id="{EA1A7B94-639D-43FA-AB26-993694F6AEDD}"/>
              </a:ext>
              <a:ext uri="{C183D7F6-B498-43B3-948B-1728B52AA6E4}">
                <adec:decorative xmlns:adec="http://schemas.microsoft.com/office/drawing/2017/decorative" val="1"/>
              </a:ext>
            </a:extLst>
          </p:cNvPr>
          <p:cNvCxnSpPr>
            <a:cxnSpLocks/>
            <a:endCxn id="10" idx="1"/>
          </p:cNvCxnSpPr>
          <p:nvPr/>
        </p:nvCxnSpPr>
        <p:spPr>
          <a:xfrm flipV="1">
            <a:off x="3195994" y="3288415"/>
            <a:ext cx="686765" cy="355636"/>
          </a:xfrm>
          <a:prstGeom prst="straightConnector1">
            <a:avLst/>
          </a:prstGeom>
          <a:ln>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Conexão reta unidirecional 13">
            <a:extLst>
              <a:ext uri="{FF2B5EF4-FFF2-40B4-BE49-F238E27FC236}">
                <a16:creationId xmlns:a16="http://schemas.microsoft.com/office/drawing/2014/main" id="{293CC076-A6B1-4AC0-818C-1A2016CCCF1D}"/>
              </a:ext>
              <a:ext uri="{C183D7F6-B498-43B3-948B-1728B52AA6E4}">
                <adec:decorative xmlns:adec="http://schemas.microsoft.com/office/drawing/2017/decorative" val="1"/>
              </a:ext>
            </a:extLst>
          </p:cNvPr>
          <p:cNvCxnSpPr>
            <a:cxnSpLocks/>
            <a:endCxn id="11" idx="1"/>
          </p:cNvCxnSpPr>
          <p:nvPr/>
        </p:nvCxnSpPr>
        <p:spPr>
          <a:xfrm>
            <a:off x="3193581" y="3715499"/>
            <a:ext cx="691591" cy="13695"/>
          </a:xfrm>
          <a:prstGeom prst="straightConnector1">
            <a:avLst/>
          </a:prstGeom>
          <a:ln>
            <a:solidFill>
              <a:srgbClr val="7030A0"/>
            </a:solidFill>
            <a:tailEnd type="triangle"/>
          </a:ln>
        </p:spPr>
        <p:style>
          <a:lnRef idx="1">
            <a:schemeClr val="accent1"/>
          </a:lnRef>
          <a:fillRef idx="0">
            <a:schemeClr val="accent1"/>
          </a:fillRef>
          <a:effectRef idx="0">
            <a:schemeClr val="accent1"/>
          </a:effectRef>
          <a:fontRef idx="minor">
            <a:schemeClr val="tx1"/>
          </a:fontRef>
        </p:style>
      </p:cxnSp>
      <p:pic>
        <p:nvPicPr>
          <p:cNvPr id="16" name="Picture 4">
            <a:extLst>
              <a:ext uri="{FF2B5EF4-FFF2-40B4-BE49-F238E27FC236}">
                <a16:creationId xmlns:a16="http://schemas.microsoft.com/office/drawing/2014/main" id="{28E3E7AA-62C9-4560-9839-279BC1EF8871}"/>
              </a:ex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99775" y="5963885"/>
            <a:ext cx="3704509" cy="6611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4752251"/>
      </p:ext>
    </p:extLst>
  </p:cSld>
  <p:clrMapOvr>
    <a:masterClrMapping/>
  </p:clrMapOvr>
</p:sld>
</file>

<file path=ppt/theme/theme1.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8820D3E3E695243A18602BCD7DE657A" ma:contentTypeVersion="14" ma:contentTypeDescription="Create a new document." ma:contentTypeScope="" ma:versionID="ed14667e626d68e0449e43adb6ec3af0">
  <xsd:schema xmlns:xsd="http://www.w3.org/2001/XMLSchema" xmlns:xs="http://www.w3.org/2001/XMLSchema" xmlns:p="http://schemas.microsoft.com/office/2006/metadata/properties" xmlns:ns2="5dcaf206-b009-4658-99e1-4d638e44d8f5" xmlns:ns3="1fbf4851-1fe8-4378-a6d9-5967d98f316b" targetNamespace="http://schemas.microsoft.com/office/2006/metadata/properties" ma:root="true" ma:fieldsID="49ddc2d1be03f396d92afb23ef480a7e" ns2:_="" ns3:_="">
    <xsd:import namespace="5dcaf206-b009-4658-99e1-4d638e44d8f5"/>
    <xsd:import namespace="1fbf4851-1fe8-4378-a6d9-5967d98f316b"/>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URL"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dcaf206-b009-4658-99e1-4d638e44d8f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URL" ma:index="20" nillable="true" ma:displayName="URL" ma:format="Hyperlink" ma:internalName="URL">
      <xsd:complexType>
        <xsd:complexContent>
          <xsd:extension base="dms:URL">
            <xsd:sequence>
              <xsd:element name="Url" type="dms:ValidUrl" minOccurs="0" nillable="true"/>
              <xsd:element name="Description" type="xsd:string" nillable="true"/>
            </xsd:sequence>
          </xsd:extension>
        </xsd:complexContent>
      </xsd:complexType>
    </xsd:element>
    <xsd:element name="MediaLengthInSeconds" ma:index="21"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fbf4851-1fe8-4378-a6d9-5967d98f316b"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URL xmlns="5dcaf206-b009-4658-99e1-4d638e44d8f5">
      <Url xsi:nil="true"/>
      <Description xsi:nil="true"/>
    </URL>
  </documentManagement>
</p:properties>
</file>

<file path=customXml/itemProps1.xml><?xml version="1.0" encoding="utf-8"?>
<ds:datastoreItem xmlns:ds="http://schemas.openxmlformats.org/officeDocument/2006/customXml" ds:itemID="{3A0C4FC8-1D88-4B8C-8BD1-C4822A7B7362}"/>
</file>

<file path=customXml/itemProps2.xml><?xml version="1.0" encoding="utf-8"?>
<ds:datastoreItem xmlns:ds="http://schemas.openxmlformats.org/officeDocument/2006/customXml" ds:itemID="{64741985-DD2F-46E9-9BAB-0831D38FCFAC}"/>
</file>

<file path=customXml/itemProps3.xml><?xml version="1.0" encoding="utf-8"?>
<ds:datastoreItem xmlns:ds="http://schemas.openxmlformats.org/officeDocument/2006/customXml" ds:itemID="{E799E2E1-28B2-49FF-A4AB-622ECC7FE031}"/>
</file>

<file path=docProps/app.xml><?xml version="1.0" encoding="utf-8"?>
<Properties xmlns="http://schemas.openxmlformats.org/officeDocument/2006/extended-properties" xmlns:vt="http://schemas.openxmlformats.org/officeDocument/2006/docPropsVTypes">
  <TotalTime>0</TotalTime>
  <Words>368</Words>
  <Application>Microsoft Office PowerPoint</Application>
  <PresentationFormat>Widescreen</PresentationFormat>
  <Paragraphs>70</Paragraphs>
  <Slides>10</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Arial</vt:lpstr>
      <vt:lpstr>Calibri</vt:lpstr>
      <vt:lpstr>Calibri Light</vt:lpstr>
      <vt:lpstr>Courier New</vt:lpstr>
      <vt:lpstr>Times New Roman</vt:lpstr>
      <vt:lpstr>Wingdings</vt:lpstr>
      <vt:lpstr>Tema do Office</vt:lpstr>
      <vt:lpstr>Equinet Conference  on Equality Planning</vt:lpstr>
      <vt:lpstr>How did we get here?</vt:lpstr>
      <vt:lpstr>Campaign to promote gender equality</vt:lpstr>
      <vt:lpstr>Social networks - messages conveyed through videos on the main social networks and on its own website</vt:lpstr>
      <vt:lpstr>Influencers</vt:lpstr>
      <vt:lpstr>Contest:“Concurso de Criatividade #SQN” (creativity contest) </vt:lpstr>
      <vt:lpstr>Contest: Winning works</vt:lpstr>
      <vt:lpstr>1st edition Campaign reach &gt;&gt;&gt;&gt;</vt:lpstr>
      <vt:lpstr>2 edition</vt:lpstr>
      <vt:lpstr>Obrigada!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Rosa Xavier</dc:creator>
  <cp:lastModifiedBy>Jone Elizondo Urrestarazu</cp:lastModifiedBy>
  <cp:revision>20</cp:revision>
  <dcterms:created xsi:type="dcterms:W3CDTF">2022-05-10T10:34:54Z</dcterms:created>
  <dcterms:modified xsi:type="dcterms:W3CDTF">2022-05-17T10:36:17Z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0x01010008820D3E3E695243A18602BCD7DE657A</vt:lpwstr>
  </property>
</Properties>
</file>