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8"/>
  </p:notesMasterIdLst>
  <p:sldIdLst>
    <p:sldId id="256" r:id="rId2"/>
    <p:sldId id="262" r:id="rId3"/>
    <p:sldId id="258" r:id="rId4"/>
    <p:sldId id="271" r:id="rId5"/>
    <p:sldId id="259" r:id="rId6"/>
    <p:sldId id="270" r:id="rId7"/>
  </p:sldIdLst>
  <p:sldSz cx="9144000" cy="6858000" type="screen4x3"/>
  <p:notesSz cx="6797675" cy="9926638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Weissenhof Grotesk" panose="020B0503030401020104" pitchFamily="34" charset="0"/>
      <p:regular r:id="rId13"/>
      <p:bold r:id="rId14"/>
      <p:italic r:id="rId15"/>
      <p:boldItalic r:id="rId16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33548E3B-20FF-4D9C-85CA-F509D28DBE02}">
          <p14:sldIdLst>
            <p14:sldId id="256"/>
            <p14:sldId id="262"/>
            <p14:sldId id="258"/>
            <p14:sldId id="271"/>
          </p14:sldIdLst>
        </p14:section>
        <p14:section name="Section sans titre" id="{6F8E424D-2F1E-4B7A-925F-731C8C7F9807}">
          <p14:sldIdLst>
            <p14:sldId id="259"/>
            <p14:sldId id="27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4" d="100"/>
          <a:sy n="124" d="100"/>
        </p:scale>
        <p:origin x="122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D3EE95-D7F0-4CF7-85AB-0972067CEDF9}" type="datetimeFigureOut">
              <a:rPr lang="fr-FR" smtClean="0"/>
              <a:t>21/03/2018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CC586E-FAE4-4932-89EF-1DB7B7564B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7362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C586E-FAE4-4932-89EF-1DB7B7564B5C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5837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C586E-FAE4-4932-89EF-1DB7B7564B5C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62069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C586E-FAE4-4932-89EF-1DB7B7564B5C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5373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C586E-FAE4-4932-89EF-1DB7B7564B5C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15702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C586E-FAE4-4932-89EF-1DB7B7564B5C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08503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C586E-FAE4-4932-89EF-1DB7B7564B5C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1573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Layouts/_rels/slideLayout5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6.png"/><Relationship Id="rId18" Type="http://schemas.openxmlformats.org/officeDocument/2006/relationships/image" Target="../media/image51.png"/><Relationship Id="rId26" Type="http://schemas.openxmlformats.org/officeDocument/2006/relationships/image" Target="../media/image59.png"/><Relationship Id="rId39" Type="http://schemas.openxmlformats.org/officeDocument/2006/relationships/image" Target="../media/image72.png"/><Relationship Id="rId21" Type="http://schemas.openxmlformats.org/officeDocument/2006/relationships/image" Target="../media/image54.png"/><Relationship Id="rId34" Type="http://schemas.openxmlformats.org/officeDocument/2006/relationships/image" Target="../media/image67.png"/><Relationship Id="rId42" Type="http://schemas.openxmlformats.org/officeDocument/2006/relationships/image" Target="../media/image75.png"/><Relationship Id="rId47" Type="http://schemas.openxmlformats.org/officeDocument/2006/relationships/image" Target="../media/image80.png"/><Relationship Id="rId50" Type="http://schemas.openxmlformats.org/officeDocument/2006/relationships/image" Target="../media/image83.png"/><Relationship Id="rId55" Type="http://schemas.openxmlformats.org/officeDocument/2006/relationships/image" Target="../media/image88.png"/><Relationship Id="rId63" Type="http://schemas.openxmlformats.org/officeDocument/2006/relationships/image" Target="../media/image96.png"/><Relationship Id="rId68" Type="http://schemas.openxmlformats.org/officeDocument/2006/relationships/image" Target="../media/image101.png"/><Relationship Id="rId7" Type="http://schemas.openxmlformats.org/officeDocument/2006/relationships/image" Target="../media/image40.png"/><Relationship Id="rId71" Type="http://schemas.openxmlformats.org/officeDocument/2006/relationships/image" Target="../media/image104.png"/><Relationship Id="rId2" Type="http://schemas.openxmlformats.org/officeDocument/2006/relationships/image" Target="../media/image6.png"/><Relationship Id="rId16" Type="http://schemas.openxmlformats.org/officeDocument/2006/relationships/image" Target="../media/image49.png"/><Relationship Id="rId29" Type="http://schemas.openxmlformats.org/officeDocument/2006/relationships/image" Target="../media/image6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24" Type="http://schemas.openxmlformats.org/officeDocument/2006/relationships/image" Target="../media/image57.png"/><Relationship Id="rId32" Type="http://schemas.openxmlformats.org/officeDocument/2006/relationships/image" Target="../media/image65.png"/><Relationship Id="rId37" Type="http://schemas.openxmlformats.org/officeDocument/2006/relationships/image" Target="../media/image70.png"/><Relationship Id="rId40" Type="http://schemas.openxmlformats.org/officeDocument/2006/relationships/image" Target="../media/image73.png"/><Relationship Id="rId45" Type="http://schemas.openxmlformats.org/officeDocument/2006/relationships/image" Target="../media/image78.png"/><Relationship Id="rId53" Type="http://schemas.openxmlformats.org/officeDocument/2006/relationships/image" Target="../media/image86.png"/><Relationship Id="rId58" Type="http://schemas.openxmlformats.org/officeDocument/2006/relationships/image" Target="../media/image91.png"/><Relationship Id="rId66" Type="http://schemas.openxmlformats.org/officeDocument/2006/relationships/image" Target="../media/image99.png"/><Relationship Id="rId5" Type="http://schemas.openxmlformats.org/officeDocument/2006/relationships/image" Target="../media/image38.png"/><Relationship Id="rId15" Type="http://schemas.openxmlformats.org/officeDocument/2006/relationships/image" Target="../media/image48.png"/><Relationship Id="rId23" Type="http://schemas.openxmlformats.org/officeDocument/2006/relationships/image" Target="../media/image56.png"/><Relationship Id="rId28" Type="http://schemas.openxmlformats.org/officeDocument/2006/relationships/image" Target="../media/image61.png"/><Relationship Id="rId36" Type="http://schemas.openxmlformats.org/officeDocument/2006/relationships/image" Target="../media/image69.png"/><Relationship Id="rId49" Type="http://schemas.openxmlformats.org/officeDocument/2006/relationships/image" Target="../media/image82.png"/><Relationship Id="rId57" Type="http://schemas.openxmlformats.org/officeDocument/2006/relationships/image" Target="../media/image90.png"/><Relationship Id="rId61" Type="http://schemas.openxmlformats.org/officeDocument/2006/relationships/image" Target="../media/image94.png"/><Relationship Id="rId10" Type="http://schemas.openxmlformats.org/officeDocument/2006/relationships/image" Target="../media/image43.png"/><Relationship Id="rId19" Type="http://schemas.openxmlformats.org/officeDocument/2006/relationships/image" Target="../media/image52.png"/><Relationship Id="rId31" Type="http://schemas.openxmlformats.org/officeDocument/2006/relationships/image" Target="../media/image64.png"/><Relationship Id="rId44" Type="http://schemas.openxmlformats.org/officeDocument/2006/relationships/image" Target="../media/image77.png"/><Relationship Id="rId52" Type="http://schemas.openxmlformats.org/officeDocument/2006/relationships/image" Target="../media/image85.png"/><Relationship Id="rId60" Type="http://schemas.openxmlformats.org/officeDocument/2006/relationships/image" Target="../media/image93.png"/><Relationship Id="rId65" Type="http://schemas.openxmlformats.org/officeDocument/2006/relationships/image" Target="../media/image98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47.png"/><Relationship Id="rId22" Type="http://schemas.openxmlformats.org/officeDocument/2006/relationships/image" Target="../media/image55.png"/><Relationship Id="rId27" Type="http://schemas.openxmlformats.org/officeDocument/2006/relationships/image" Target="../media/image60.png"/><Relationship Id="rId30" Type="http://schemas.openxmlformats.org/officeDocument/2006/relationships/image" Target="../media/image63.png"/><Relationship Id="rId35" Type="http://schemas.openxmlformats.org/officeDocument/2006/relationships/image" Target="../media/image68.png"/><Relationship Id="rId43" Type="http://schemas.openxmlformats.org/officeDocument/2006/relationships/image" Target="../media/image76.png"/><Relationship Id="rId48" Type="http://schemas.openxmlformats.org/officeDocument/2006/relationships/image" Target="../media/image81.png"/><Relationship Id="rId56" Type="http://schemas.openxmlformats.org/officeDocument/2006/relationships/image" Target="../media/image89.png"/><Relationship Id="rId64" Type="http://schemas.openxmlformats.org/officeDocument/2006/relationships/image" Target="../media/image97.png"/><Relationship Id="rId69" Type="http://schemas.openxmlformats.org/officeDocument/2006/relationships/image" Target="../media/image102.png"/><Relationship Id="rId8" Type="http://schemas.openxmlformats.org/officeDocument/2006/relationships/image" Target="../media/image41.png"/><Relationship Id="rId51" Type="http://schemas.openxmlformats.org/officeDocument/2006/relationships/image" Target="../media/image84.png"/><Relationship Id="rId72" Type="http://schemas.openxmlformats.org/officeDocument/2006/relationships/image" Target="../media/image105.png"/><Relationship Id="rId3" Type="http://schemas.openxmlformats.org/officeDocument/2006/relationships/image" Target="../media/image36.png"/><Relationship Id="rId12" Type="http://schemas.openxmlformats.org/officeDocument/2006/relationships/image" Target="../media/image45.png"/><Relationship Id="rId17" Type="http://schemas.openxmlformats.org/officeDocument/2006/relationships/image" Target="../media/image50.png"/><Relationship Id="rId25" Type="http://schemas.openxmlformats.org/officeDocument/2006/relationships/image" Target="../media/image58.png"/><Relationship Id="rId33" Type="http://schemas.openxmlformats.org/officeDocument/2006/relationships/image" Target="../media/image66.png"/><Relationship Id="rId38" Type="http://schemas.openxmlformats.org/officeDocument/2006/relationships/image" Target="../media/image71.png"/><Relationship Id="rId46" Type="http://schemas.openxmlformats.org/officeDocument/2006/relationships/image" Target="../media/image79.png"/><Relationship Id="rId59" Type="http://schemas.openxmlformats.org/officeDocument/2006/relationships/image" Target="../media/image92.png"/><Relationship Id="rId67" Type="http://schemas.openxmlformats.org/officeDocument/2006/relationships/image" Target="../media/image100.png"/><Relationship Id="rId20" Type="http://schemas.openxmlformats.org/officeDocument/2006/relationships/image" Target="../media/image53.png"/><Relationship Id="rId41" Type="http://schemas.openxmlformats.org/officeDocument/2006/relationships/image" Target="../media/image74.png"/><Relationship Id="rId54" Type="http://schemas.openxmlformats.org/officeDocument/2006/relationships/image" Target="../media/image87.png"/><Relationship Id="rId62" Type="http://schemas.openxmlformats.org/officeDocument/2006/relationships/image" Target="../media/image95.png"/><Relationship Id="rId70" Type="http://schemas.openxmlformats.org/officeDocument/2006/relationships/image" Target="../media/image10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F1EDF-1257-4AFC-BA84-EC371538F6CF}" type="datetimeFigureOut">
              <a:rPr lang="fr-FR" smtClean="0"/>
              <a:t>21/03/2018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0E25A-91C0-4292-9BAF-A8309CA468C9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Rectangle 7"/>
          <p:cNvSpPr/>
          <p:nvPr userDrawn="1"/>
        </p:nvSpPr>
        <p:spPr>
          <a:xfrm>
            <a:off x="-36512" y="0"/>
            <a:ext cx="921702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 descr="D:\ABEKLIZ\Desktop\Masque-PPT-DDD-2016\Logo-DDD-29-06-16-final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437" y="2344080"/>
            <a:ext cx="5151125" cy="2169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4999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:\Charte-Graph-Final\Icono\ISTOCK-Achetées\iStock_77945727_XXXLARGE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160" y="-1"/>
            <a:ext cx="9217025" cy="6203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 userDrawn="1"/>
        </p:nvSpPr>
        <p:spPr>
          <a:xfrm>
            <a:off x="-8161" y="0"/>
            <a:ext cx="9217025" cy="6203107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F1EDF-1257-4AFC-BA84-EC371538F6CF}" type="datetimeFigureOut">
              <a:rPr lang="fr-FR" smtClean="0"/>
              <a:t>21/03/2018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0E25A-91C0-4292-9BAF-A8309CA468C9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Rectangle 10"/>
          <p:cNvSpPr/>
          <p:nvPr userDrawn="1"/>
        </p:nvSpPr>
        <p:spPr>
          <a:xfrm>
            <a:off x="-8159" y="6203107"/>
            <a:ext cx="9217024" cy="65489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Picture 3" descr="D:\ABEKLIZ\Desktop\Masque-PPT-DDD-2016\Logo-DDD-02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447" y="6381328"/>
            <a:ext cx="1801812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oupe 22"/>
          <p:cNvGrpSpPr/>
          <p:nvPr userDrawn="1"/>
        </p:nvGrpSpPr>
        <p:grpSpPr>
          <a:xfrm>
            <a:off x="1115616" y="2492896"/>
            <a:ext cx="3384375" cy="1477328"/>
            <a:chOff x="1115616" y="3289409"/>
            <a:chExt cx="3384375" cy="1477328"/>
          </a:xfrm>
        </p:grpSpPr>
        <p:grpSp>
          <p:nvGrpSpPr>
            <p:cNvPr id="24" name="Groupe 23"/>
            <p:cNvGrpSpPr/>
            <p:nvPr userDrawn="1"/>
          </p:nvGrpSpPr>
          <p:grpSpPr>
            <a:xfrm>
              <a:off x="1115616" y="3658741"/>
              <a:ext cx="3384375" cy="1107996"/>
              <a:chOff x="899592" y="836712"/>
              <a:chExt cx="3384375" cy="1107996"/>
            </a:xfrm>
            <a:solidFill>
              <a:schemeClr val="tx2"/>
            </a:solidFill>
          </p:grpSpPr>
          <p:sp>
            <p:nvSpPr>
              <p:cNvPr id="26" name="ZoneTexte 25"/>
              <p:cNvSpPr txBox="1"/>
              <p:nvPr userDrawn="1"/>
            </p:nvSpPr>
            <p:spPr>
              <a:xfrm>
                <a:off x="899592" y="836712"/>
                <a:ext cx="2799854" cy="3693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fr-FR" sz="1800" spc="800" baseline="0" dirty="0" smtClean="0">
                    <a:solidFill>
                      <a:srgbClr val="FFFFFF"/>
                    </a:solidFill>
                    <a:latin typeface="Weissenhof Grotesk" pitchFamily="34" charset="0"/>
                  </a:rPr>
                  <a:t>LOREM DONEC</a:t>
                </a:r>
                <a:endParaRPr lang="fr-FR" sz="1800" spc="800" baseline="0" dirty="0">
                  <a:solidFill>
                    <a:srgbClr val="FFFFFF"/>
                  </a:solidFill>
                  <a:latin typeface="Weissenhof Grotesk" pitchFamily="34" charset="0"/>
                </a:endParaRPr>
              </a:p>
            </p:txBody>
          </p:sp>
          <p:sp>
            <p:nvSpPr>
              <p:cNvPr id="27" name="ZoneTexte 26"/>
              <p:cNvSpPr txBox="1"/>
              <p:nvPr userDrawn="1"/>
            </p:nvSpPr>
            <p:spPr>
              <a:xfrm>
                <a:off x="899592" y="1206044"/>
                <a:ext cx="2304256" cy="3693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fr-FR" sz="1800" spc="800" baseline="0" dirty="0" smtClean="0">
                    <a:solidFill>
                      <a:srgbClr val="FFFFFF"/>
                    </a:solidFill>
                    <a:latin typeface="Weissenhof Grotesk" pitchFamily="34" charset="0"/>
                  </a:rPr>
                  <a:t>DANET SON</a:t>
                </a:r>
                <a:endParaRPr lang="fr-FR" sz="1800" spc="800" baseline="0" dirty="0">
                  <a:solidFill>
                    <a:srgbClr val="FFFFFF"/>
                  </a:solidFill>
                  <a:latin typeface="Weissenhof Grotesk" pitchFamily="34" charset="0"/>
                </a:endParaRPr>
              </a:p>
            </p:txBody>
          </p:sp>
          <p:sp>
            <p:nvSpPr>
              <p:cNvPr id="28" name="ZoneTexte 27"/>
              <p:cNvSpPr txBox="1"/>
              <p:nvPr userDrawn="1"/>
            </p:nvSpPr>
            <p:spPr>
              <a:xfrm>
                <a:off x="899593" y="1575376"/>
                <a:ext cx="3384374" cy="3693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fr-FR" sz="1800" spc="800" baseline="0" dirty="0" smtClean="0">
                    <a:solidFill>
                      <a:srgbClr val="FFFFFF"/>
                    </a:solidFill>
                    <a:latin typeface="Weissenhof Grotesk" pitchFamily="34" charset="0"/>
                  </a:rPr>
                  <a:t>EQUIT LUM ETAM</a:t>
                </a:r>
                <a:endParaRPr lang="fr-FR" sz="1800" spc="800" baseline="0" dirty="0">
                  <a:solidFill>
                    <a:srgbClr val="FFFFFF"/>
                  </a:solidFill>
                  <a:latin typeface="Weissenhof Grotesk" pitchFamily="34" charset="0"/>
                </a:endParaRPr>
              </a:p>
            </p:txBody>
          </p:sp>
        </p:grpSp>
        <p:sp>
          <p:nvSpPr>
            <p:cNvPr id="25" name="ZoneTexte 24"/>
            <p:cNvSpPr txBox="1"/>
            <p:nvPr userDrawn="1"/>
          </p:nvSpPr>
          <p:spPr>
            <a:xfrm>
              <a:off x="1115616" y="3289409"/>
              <a:ext cx="1399927" cy="3693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fr-FR" sz="1800" spc="800" baseline="0" dirty="0" smtClean="0">
                  <a:solidFill>
                    <a:srgbClr val="FFFFFF"/>
                  </a:solidFill>
                  <a:latin typeface="Weissenhof Grotesk" pitchFamily="34" charset="0"/>
                </a:rPr>
                <a:t>TRIUM</a:t>
              </a:r>
              <a:endParaRPr lang="fr-FR" sz="1800" spc="800" baseline="0" dirty="0">
                <a:solidFill>
                  <a:srgbClr val="FFFFFF"/>
                </a:solidFill>
                <a:latin typeface="Weissenhof Grotesk" pitchFamily="34" charset="0"/>
              </a:endParaRPr>
            </a:p>
          </p:txBody>
        </p:sp>
      </p:grpSp>
      <p:sp>
        <p:nvSpPr>
          <p:cNvPr id="29" name="ZoneTexte 28"/>
          <p:cNvSpPr txBox="1"/>
          <p:nvPr userDrawn="1"/>
        </p:nvSpPr>
        <p:spPr>
          <a:xfrm>
            <a:off x="1115619" y="4445461"/>
            <a:ext cx="39604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Weissenhof Grotesk" pitchFamily="34" charset="0"/>
              </a:rPr>
              <a:t>Lorem </a:t>
            </a:r>
            <a:r>
              <a:rPr lang="fr-FR" sz="1400" dirty="0" err="1" smtClean="0">
                <a:latin typeface="Weissenhof Grotesk" pitchFamily="34" charset="0"/>
              </a:rPr>
              <a:t>ipsum</a:t>
            </a:r>
            <a:r>
              <a:rPr lang="fr-FR" sz="1400" dirty="0" smtClean="0">
                <a:latin typeface="Weissenhof Grotesk" pitchFamily="34" charset="0"/>
              </a:rPr>
              <a:t> </a:t>
            </a:r>
            <a:r>
              <a:rPr lang="fr-FR" sz="1400" dirty="0" err="1" smtClean="0">
                <a:latin typeface="Weissenhof Grotesk" pitchFamily="34" charset="0"/>
              </a:rPr>
              <a:t>dolor</a:t>
            </a:r>
            <a:r>
              <a:rPr lang="fr-FR" sz="1400" dirty="0" smtClean="0">
                <a:latin typeface="Weissenhof Grotesk" pitchFamily="34" charset="0"/>
              </a:rPr>
              <a:t> </a:t>
            </a:r>
            <a:r>
              <a:rPr lang="fr-FR" sz="1400" dirty="0" err="1" smtClean="0">
                <a:latin typeface="Weissenhof Grotesk" pitchFamily="34" charset="0"/>
              </a:rPr>
              <a:t>sit</a:t>
            </a:r>
            <a:r>
              <a:rPr lang="fr-FR" sz="1400" dirty="0" smtClean="0">
                <a:latin typeface="Weissenhof Grotesk" pitchFamily="34" charset="0"/>
              </a:rPr>
              <a:t> </a:t>
            </a:r>
            <a:r>
              <a:rPr lang="fr-FR" sz="1400" dirty="0" err="1" smtClean="0">
                <a:latin typeface="Weissenhof Grotesk" pitchFamily="34" charset="0"/>
              </a:rPr>
              <a:t>amet</a:t>
            </a:r>
            <a:r>
              <a:rPr lang="fr-FR" sz="1400" dirty="0" smtClean="0">
                <a:latin typeface="Weissenhof Grotesk" pitchFamily="34" charset="0"/>
              </a:rPr>
              <a:t>, </a:t>
            </a:r>
            <a:r>
              <a:rPr lang="fr-FR" sz="1400" dirty="0" err="1" smtClean="0">
                <a:latin typeface="Weissenhof Grotesk" pitchFamily="34" charset="0"/>
              </a:rPr>
              <a:t>consectetur</a:t>
            </a:r>
            <a:r>
              <a:rPr lang="fr-FR" sz="1400" dirty="0" smtClean="0">
                <a:latin typeface="Weissenhof Grotesk" pitchFamily="34" charset="0"/>
              </a:rPr>
              <a:t> </a:t>
            </a:r>
            <a:r>
              <a:rPr lang="fr-FR" sz="1400" dirty="0" err="1" smtClean="0">
                <a:latin typeface="Weissenhof Grotesk" pitchFamily="34" charset="0"/>
              </a:rPr>
              <a:t>adipiscing</a:t>
            </a:r>
            <a:r>
              <a:rPr lang="fr-FR" sz="1400" dirty="0" smtClean="0">
                <a:latin typeface="Weissenhof Grotesk" pitchFamily="34" charset="0"/>
              </a:rPr>
              <a:t> </a:t>
            </a:r>
            <a:r>
              <a:rPr lang="fr-FR" sz="1400" dirty="0" err="1" smtClean="0">
                <a:latin typeface="Weissenhof Grotesk" pitchFamily="34" charset="0"/>
              </a:rPr>
              <a:t>elit</a:t>
            </a:r>
            <a:r>
              <a:rPr lang="fr-FR" sz="1400" dirty="0" smtClean="0">
                <a:latin typeface="Weissenhof Grotesk" pitchFamily="34" charset="0"/>
              </a:rPr>
              <a:t>. </a:t>
            </a:r>
            <a:r>
              <a:rPr lang="fr-FR" sz="1400" dirty="0" err="1" smtClean="0">
                <a:latin typeface="Weissenhof Grotesk" pitchFamily="34" charset="0"/>
              </a:rPr>
              <a:t>Quisque</a:t>
            </a:r>
            <a:r>
              <a:rPr lang="fr-FR" sz="1400" dirty="0" smtClean="0">
                <a:latin typeface="Weissenhof Grotesk" pitchFamily="34" charset="0"/>
              </a:rPr>
              <a:t> </a:t>
            </a:r>
            <a:r>
              <a:rPr lang="fr-FR" sz="1400" dirty="0" err="1" smtClean="0">
                <a:latin typeface="Weissenhof Grotesk" pitchFamily="34" charset="0"/>
              </a:rPr>
              <a:t>lacus</a:t>
            </a:r>
            <a:r>
              <a:rPr lang="fr-FR" sz="1400" dirty="0" smtClean="0">
                <a:latin typeface="Weissenhof Grotesk" pitchFamily="34" charset="0"/>
              </a:rPr>
              <a:t> massa, </a:t>
            </a:r>
            <a:r>
              <a:rPr lang="fr-FR" sz="1400" dirty="0" err="1" smtClean="0">
                <a:latin typeface="Weissenhof Grotesk" pitchFamily="34" charset="0"/>
              </a:rPr>
              <a:t>vehicula</a:t>
            </a:r>
            <a:r>
              <a:rPr lang="fr-FR" sz="1400" dirty="0" smtClean="0">
                <a:latin typeface="Weissenhof Grotesk" pitchFamily="34" charset="0"/>
              </a:rPr>
              <a:t> a </a:t>
            </a:r>
            <a:r>
              <a:rPr lang="fr-FR" sz="1400" dirty="0" err="1" smtClean="0">
                <a:latin typeface="Weissenhof Grotesk" pitchFamily="34" charset="0"/>
              </a:rPr>
              <a:t>dictum</a:t>
            </a:r>
            <a:r>
              <a:rPr lang="fr-FR" sz="1400" dirty="0" smtClean="0">
                <a:latin typeface="Weissenhof Grotesk" pitchFamily="34" charset="0"/>
              </a:rPr>
              <a:t> a, </a:t>
            </a:r>
            <a:r>
              <a:rPr lang="fr-FR" sz="1400" dirty="0" err="1" smtClean="0">
                <a:latin typeface="Weissenhof Grotesk" pitchFamily="34" charset="0"/>
              </a:rPr>
              <a:t>ultrices</a:t>
            </a:r>
            <a:r>
              <a:rPr lang="fr-FR" sz="1400" dirty="0" smtClean="0">
                <a:latin typeface="Weissenhof Grotesk" pitchFamily="34" charset="0"/>
              </a:rPr>
              <a:t> nec </a:t>
            </a:r>
            <a:r>
              <a:rPr lang="fr-FR" sz="1400" dirty="0" err="1" smtClean="0">
                <a:latin typeface="Weissenhof Grotesk" pitchFamily="34" charset="0"/>
              </a:rPr>
              <a:t>metus</a:t>
            </a:r>
            <a:r>
              <a:rPr lang="fr-FR" sz="1400" dirty="0" smtClean="0">
                <a:latin typeface="Weissenhof Grotesk" pitchFamily="34" charset="0"/>
              </a:rPr>
              <a:t>. </a:t>
            </a:r>
            <a:r>
              <a:rPr lang="fr-FR" sz="1400" dirty="0" err="1" smtClean="0">
                <a:latin typeface="Weissenhof Grotesk" pitchFamily="34" charset="0"/>
              </a:rPr>
              <a:t>Pellentesque</a:t>
            </a:r>
            <a:r>
              <a:rPr lang="fr-FR" sz="1400" dirty="0" smtClean="0">
                <a:latin typeface="Weissenhof Grotesk" pitchFamily="34" charset="0"/>
              </a:rPr>
              <a:t> </a:t>
            </a:r>
            <a:r>
              <a:rPr lang="fr-FR" sz="1400" dirty="0" err="1" smtClean="0">
                <a:latin typeface="Weissenhof Grotesk" pitchFamily="34" charset="0"/>
              </a:rPr>
              <a:t>quis</a:t>
            </a:r>
            <a:r>
              <a:rPr lang="fr-FR" sz="1400" dirty="0" smtClean="0">
                <a:latin typeface="Weissenhof Grotesk" pitchFamily="34" charset="0"/>
              </a:rPr>
              <a:t> </a:t>
            </a:r>
            <a:r>
              <a:rPr lang="fr-FR" sz="1400" dirty="0" err="1" smtClean="0">
                <a:latin typeface="Weissenhof Grotesk" pitchFamily="34" charset="0"/>
              </a:rPr>
              <a:t>euismod</a:t>
            </a:r>
            <a:r>
              <a:rPr lang="fr-FR" sz="1400" dirty="0" smtClean="0">
                <a:latin typeface="Weissenhof Grotesk" pitchFamily="34" charset="0"/>
              </a:rPr>
              <a:t> </a:t>
            </a:r>
            <a:r>
              <a:rPr lang="fr-FR" sz="1400" dirty="0" err="1" smtClean="0">
                <a:latin typeface="Weissenhof Grotesk" pitchFamily="34" charset="0"/>
              </a:rPr>
              <a:t>neque</a:t>
            </a:r>
            <a:r>
              <a:rPr lang="fr-FR" sz="1400" dirty="0" smtClean="0">
                <a:latin typeface="Weissenhof Grotesk" pitchFamily="34" charset="0"/>
              </a:rPr>
              <a:t>.</a:t>
            </a:r>
          </a:p>
        </p:txBody>
      </p:sp>
      <p:sp>
        <p:nvSpPr>
          <p:cNvPr id="30" name="Rectangle 29"/>
          <p:cNvSpPr/>
          <p:nvPr userDrawn="1"/>
        </p:nvSpPr>
        <p:spPr>
          <a:xfrm>
            <a:off x="1115617" y="4072647"/>
            <a:ext cx="68844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800" spc="500" baseline="0" dirty="0" smtClean="0">
                <a:solidFill>
                  <a:schemeClr val="tx2"/>
                </a:solidFill>
                <a:latin typeface="Weissenhof Grotesk" pitchFamily="34" charset="0"/>
              </a:rPr>
              <a:t>Massa </a:t>
            </a:r>
            <a:r>
              <a:rPr lang="fr-FR" sz="1800" spc="500" baseline="0" dirty="0" err="1" smtClean="0">
                <a:solidFill>
                  <a:schemeClr val="tx2"/>
                </a:solidFill>
                <a:latin typeface="Weissenhof Grotesk" pitchFamily="34" charset="0"/>
              </a:rPr>
              <a:t>vehicula</a:t>
            </a:r>
            <a:r>
              <a:rPr lang="fr-FR" sz="1800" spc="500" baseline="0" dirty="0" smtClean="0">
                <a:solidFill>
                  <a:schemeClr val="tx2"/>
                </a:solidFill>
                <a:latin typeface="Weissenhof Grotesk" pitchFamily="34" charset="0"/>
              </a:rPr>
              <a:t> a </a:t>
            </a:r>
            <a:r>
              <a:rPr lang="fr-FR" sz="1800" spc="500" baseline="0" dirty="0" err="1" smtClean="0">
                <a:solidFill>
                  <a:schemeClr val="tx2"/>
                </a:solidFill>
                <a:latin typeface="Weissenhof Grotesk" pitchFamily="34" charset="0"/>
              </a:rPr>
              <a:t>dictum</a:t>
            </a:r>
            <a:endParaRPr lang="fr-FR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776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U:\Charte-Graph-Final\Icono\ISTOCK-Achetées\iStock_71377523_XXLARGE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159" y="-1"/>
            <a:ext cx="9217024" cy="6203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 userDrawn="1"/>
        </p:nvSpPr>
        <p:spPr>
          <a:xfrm>
            <a:off x="-8159" y="1"/>
            <a:ext cx="9217023" cy="6203106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F1EDF-1257-4AFC-BA84-EC371538F6CF}" type="datetimeFigureOut">
              <a:rPr lang="fr-FR" smtClean="0"/>
              <a:t>21/03/2018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0E25A-91C0-4292-9BAF-A8309CA468C9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Rectangle 10"/>
          <p:cNvSpPr/>
          <p:nvPr userDrawn="1"/>
        </p:nvSpPr>
        <p:spPr>
          <a:xfrm>
            <a:off x="-8159" y="6203107"/>
            <a:ext cx="9217024" cy="65489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Picture 3" descr="D:\ABEKLIZ\Desktop\Masque-PPT-DDD-2016\Logo-DDD-02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447" y="6381328"/>
            <a:ext cx="1801812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e 19"/>
          <p:cNvGrpSpPr/>
          <p:nvPr userDrawn="1"/>
        </p:nvGrpSpPr>
        <p:grpSpPr>
          <a:xfrm>
            <a:off x="1115616" y="908720"/>
            <a:ext cx="3384375" cy="1477328"/>
            <a:chOff x="1115616" y="3289409"/>
            <a:chExt cx="3384375" cy="1477328"/>
          </a:xfrm>
        </p:grpSpPr>
        <p:grpSp>
          <p:nvGrpSpPr>
            <p:cNvPr id="27" name="Groupe 26"/>
            <p:cNvGrpSpPr/>
            <p:nvPr userDrawn="1"/>
          </p:nvGrpSpPr>
          <p:grpSpPr>
            <a:xfrm>
              <a:off x="1115616" y="3658741"/>
              <a:ext cx="3384375" cy="1107996"/>
              <a:chOff x="899592" y="836712"/>
              <a:chExt cx="3384375" cy="1107996"/>
            </a:xfrm>
            <a:solidFill>
              <a:schemeClr val="tx2"/>
            </a:solidFill>
          </p:grpSpPr>
          <p:sp>
            <p:nvSpPr>
              <p:cNvPr id="29" name="ZoneTexte 28"/>
              <p:cNvSpPr txBox="1"/>
              <p:nvPr userDrawn="1"/>
            </p:nvSpPr>
            <p:spPr>
              <a:xfrm>
                <a:off x="899592" y="836712"/>
                <a:ext cx="2799854" cy="3693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fr-FR" sz="1800" spc="800" baseline="0" dirty="0" smtClean="0">
                    <a:solidFill>
                      <a:srgbClr val="FFFFFF"/>
                    </a:solidFill>
                    <a:latin typeface="Weissenhof Grotesk" pitchFamily="34" charset="0"/>
                  </a:rPr>
                  <a:t>LOREM DONEC</a:t>
                </a:r>
                <a:endParaRPr lang="fr-FR" sz="1800" spc="800" baseline="0" dirty="0">
                  <a:solidFill>
                    <a:srgbClr val="FFFFFF"/>
                  </a:solidFill>
                  <a:latin typeface="Weissenhof Grotesk" pitchFamily="34" charset="0"/>
                </a:endParaRPr>
              </a:p>
            </p:txBody>
          </p:sp>
          <p:sp>
            <p:nvSpPr>
              <p:cNvPr id="30" name="ZoneTexte 29"/>
              <p:cNvSpPr txBox="1"/>
              <p:nvPr userDrawn="1"/>
            </p:nvSpPr>
            <p:spPr>
              <a:xfrm>
                <a:off x="899592" y="1206044"/>
                <a:ext cx="2304256" cy="3693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fr-FR" sz="1800" spc="800" baseline="0" dirty="0" smtClean="0">
                    <a:solidFill>
                      <a:srgbClr val="FFFFFF"/>
                    </a:solidFill>
                    <a:latin typeface="Weissenhof Grotesk" pitchFamily="34" charset="0"/>
                  </a:rPr>
                  <a:t>DANET SON</a:t>
                </a:r>
                <a:endParaRPr lang="fr-FR" sz="1800" spc="800" baseline="0" dirty="0">
                  <a:solidFill>
                    <a:srgbClr val="FFFFFF"/>
                  </a:solidFill>
                  <a:latin typeface="Weissenhof Grotesk" pitchFamily="34" charset="0"/>
                </a:endParaRPr>
              </a:p>
            </p:txBody>
          </p:sp>
          <p:sp>
            <p:nvSpPr>
              <p:cNvPr id="31" name="ZoneTexte 30"/>
              <p:cNvSpPr txBox="1"/>
              <p:nvPr userDrawn="1"/>
            </p:nvSpPr>
            <p:spPr>
              <a:xfrm>
                <a:off x="899593" y="1575376"/>
                <a:ext cx="3384374" cy="3693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fr-FR" sz="1800" spc="800" baseline="0" dirty="0" smtClean="0">
                    <a:solidFill>
                      <a:srgbClr val="FFFFFF"/>
                    </a:solidFill>
                    <a:latin typeface="Weissenhof Grotesk" pitchFamily="34" charset="0"/>
                  </a:rPr>
                  <a:t>EQUIT LUM ETAM</a:t>
                </a:r>
                <a:endParaRPr lang="fr-FR" sz="1800" spc="800" baseline="0" dirty="0">
                  <a:solidFill>
                    <a:srgbClr val="FFFFFF"/>
                  </a:solidFill>
                  <a:latin typeface="Weissenhof Grotesk" pitchFamily="34" charset="0"/>
                </a:endParaRPr>
              </a:p>
            </p:txBody>
          </p:sp>
        </p:grpSp>
        <p:sp>
          <p:nvSpPr>
            <p:cNvPr id="28" name="ZoneTexte 27"/>
            <p:cNvSpPr txBox="1"/>
            <p:nvPr userDrawn="1"/>
          </p:nvSpPr>
          <p:spPr>
            <a:xfrm>
              <a:off x="1115616" y="3289409"/>
              <a:ext cx="1399927" cy="3693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fr-FR" sz="1800" spc="800" baseline="0" dirty="0" smtClean="0">
                  <a:solidFill>
                    <a:srgbClr val="FFFFFF"/>
                  </a:solidFill>
                  <a:latin typeface="Weissenhof Grotesk" pitchFamily="34" charset="0"/>
                </a:rPr>
                <a:t>TRIUM</a:t>
              </a:r>
              <a:endParaRPr lang="fr-FR" sz="1800" spc="800" baseline="0" dirty="0">
                <a:solidFill>
                  <a:srgbClr val="FFFFFF"/>
                </a:solidFill>
                <a:latin typeface="Weissenhof Grotesk" pitchFamily="34" charset="0"/>
              </a:endParaRPr>
            </a:p>
          </p:txBody>
        </p:sp>
      </p:grpSp>
      <p:sp>
        <p:nvSpPr>
          <p:cNvPr id="32" name="ZoneTexte 31"/>
          <p:cNvSpPr txBox="1"/>
          <p:nvPr userDrawn="1"/>
        </p:nvSpPr>
        <p:spPr>
          <a:xfrm>
            <a:off x="1115619" y="2861285"/>
            <a:ext cx="39604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Weissenhof Grotesk" pitchFamily="34" charset="0"/>
              </a:rPr>
              <a:t>Lorem </a:t>
            </a:r>
            <a:r>
              <a:rPr lang="fr-FR" sz="1400" dirty="0" err="1" smtClean="0">
                <a:latin typeface="Weissenhof Grotesk" pitchFamily="34" charset="0"/>
              </a:rPr>
              <a:t>ipsum</a:t>
            </a:r>
            <a:r>
              <a:rPr lang="fr-FR" sz="1400" dirty="0" smtClean="0">
                <a:latin typeface="Weissenhof Grotesk" pitchFamily="34" charset="0"/>
              </a:rPr>
              <a:t> </a:t>
            </a:r>
            <a:r>
              <a:rPr lang="fr-FR" sz="1400" dirty="0" err="1" smtClean="0">
                <a:latin typeface="Weissenhof Grotesk" pitchFamily="34" charset="0"/>
              </a:rPr>
              <a:t>dolor</a:t>
            </a:r>
            <a:r>
              <a:rPr lang="fr-FR" sz="1400" dirty="0" smtClean="0">
                <a:latin typeface="Weissenhof Grotesk" pitchFamily="34" charset="0"/>
              </a:rPr>
              <a:t> </a:t>
            </a:r>
            <a:r>
              <a:rPr lang="fr-FR" sz="1400" dirty="0" err="1" smtClean="0">
                <a:latin typeface="Weissenhof Grotesk" pitchFamily="34" charset="0"/>
              </a:rPr>
              <a:t>sit</a:t>
            </a:r>
            <a:r>
              <a:rPr lang="fr-FR" sz="1400" dirty="0" smtClean="0">
                <a:latin typeface="Weissenhof Grotesk" pitchFamily="34" charset="0"/>
              </a:rPr>
              <a:t> </a:t>
            </a:r>
            <a:r>
              <a:rPr lang="fr-FR" sz="1400" dirty="0" err="1" smtClean="0">
                <a:latin typeface="Weissenhof Grotesk" pitchFamily="34" charset="0"/>
              </a:rPr>
              <a:t>amet</a:t>
            </a:r>
            <a:r>
              <a:rPr lang="fr-FR" sz="1400" dirty="0" smtClean="0">
                <a:latin typeface="Weissenhof Grotesk" pitchFamily="34" charset="0"/>
              </a:rPr>
              <a:t>, </a:t>
            </a:r>
            <a:r>
              <a:rPr lang="fr-FR" sz="1400" dirty="0" err="1" smtClean="0">
                <a:latin typeface="Weissenhof Grotesk" pitchFamily="34" charset="0"/>
              </a:rPr>
              <a:t>consectetur</a:t>
            </a:r>
            <a:r>
              <a:rPr lang="fr-FR" sz="1400" dirty="0" smtClean="0">
                <a:latin typeface="Weissenhof Grotesk" pitchFamily="34" charset="0"/>
              </a:rPr>
              <a:t> </a:t>
            </a:r>
            <a:r>
              <a:rPr lang="fr-FR" sz="1400" dirty="0" err="1" smtClean="0">
                <a:latin typeface="Weissenhof Grotesk" pitchFamily="34" charset="0"/>
              </a:rPr>
              <a:t>adipiscing</a:t>
            </a:r>
            <a:r>
              <a:rPr lang="fr-FR" sz="1400" dirty="0" smtClean="0">
                <a:latin typeface="Weissenhof Grotesk" pitchFamily="34" charset="0"/>
              </a:rPr>
              <a:t> </a:t>
            </a:r>
            <a:r>
              <a:rPr lang="fr-FR" sz="1400" dirty="0" err="1" smtClean="0">
                <a:latin typeface="Weissenhof Grotesk" pitchFamily="34" charset="0"/>
              </a:rPr>
              <a:t>elit</a:t>
            </a:r>
            <a:r>
              <a:rPr lang="fr-FR" sz="1400" dirty="0" smtClean="0">
                <a:latin typeface="Weissenhof Grotesk" pitchFamily="34" charset="0"/>
              </a:rPr>
              <a:t>. </a:t>
            </a:r>
            <a:r>
              <a:rPr lang="fr-FR" sz="1400" dirty="0" err="1" smtClean="0">
                <a:latin typeface="Weissenhof Grotesk" pitchFamily="34" charset="0"/>
              </a:rPr>
              <a:t>Quisque</a:t>
            </a:r>
            <a:r>
              <a:rPr lang="fr-FR" sz="1400" dirty="0" smtClean="0">
                <a:latin typeface="Weissenhof Grotesk" pitchFamily="34" charset="0"/>
              </a:rPr>
              <a:t> </a:t>
            </a:r>
            <a:r>
              <a:rPr lang="fr-FR" sz="1400" dirty="0" err="1" smtClean="0">
                <a:latin typeface="Weissenhof Grotesk" pitchFamily="34" charset="0"/>
              </a:rPr>
              <a:t>lacus</a:t>
            </a:r>
            <a:r>
              <a:rPr lang="fr-FR" sz="1400" dirty="0" smtClean="0">
                <a:latin typeface="Weissenhof Grotesk" pitchFamily="34" charset="0"/>
              </a:rPr>
              <a:t> massa, </a:t>
            </a:r>
            <a:r>
              <a:rPr lang="fr-FR" sz="1400" dirty="0" err="1" smtClean="0">
                <a:latin typeface="Weissenhof Grotesk" pitchFamily="34" charset="0"/>
              </a:rPr>
              <a:t>vehicula</a:t>
            </a:r>
            <a:r>
              <a:rPr lang="fr-FR" sz="1400" dirty="0" smtClean="0">
                <a:latin typeface="Weissenhof Grotesk" pitchFamily="34" charset="0"/>
              </a:rPr>
              <a:t> a </a:t>
            </a:r>
            <a:r>
              <a:rPr lang="fr-FR" sz="1400" dirty="0" err="1" smtClean="0">
                <a:latin typeface="Weissenhof Grotesk" pitchFamily="34" charset="0"/>
              </a:rPr>
              <a:t>dictum</a:t>
            </a:r>
            <a:r>
              <a:rPr lang="fr-FR" sz="1400" dirty="0" smtClean="0">
                <a:latin typeface="Weissenhof Grotesk" pitchFamily="34" charset="0"/>
              </a:rPr>
              <a:t> a, </a:t>
            </a:r>
            <a:r>
              <a:rPr lang="fr-FR" sz="1400" dirty="0" err="1" smtClean="0">
                <a:latin typeface="Weissenhof Grotesk" pitchFamily="34" charset="0"/>
              </a:rPr>
              <a:t>ultrices</a:t>
            </a:r>
            <a:r>
              <a:rPr lang="fr-FR" sz="1400" dirty="0" smtClean="0">
                <a:latin typeface="Weissenhof Grotesk" pitchFamily="34" charset="0"/>
              </a:rPr>
              <a:t> nec </a:t>
            </a:r>
            <a:r>
              <a:rPr lang="fr-FR" sz="1400" dirty="0" err="1" smtClean="0">
                <a:latin typeface="Weissenhof Grotesk" pitchFamily="34" charset="0"/>
              </a:rPr>
              <a:t>metus</a:t>
            </a:r>
            <a:r>
              <a:rPr lang="fr-FR" sz="1400" dirty="0" smtClean="0">
                <a:latin typeface="Weissenhof Grotesk" pitchFamily="34" charset="0"/>
              </a:rPr>
              <a:t>. </a:t>
            </a:r>
            <a:r>
              <a:rPr lang="fr-FR" sz="1400" dirty="0" err="1" smtClean="0">
                <a:latin typeface="Weissenhof Grotesk" pitchFamily="34" charset="0"/>
              </a:rPr>
              <a:t>Pellentesque</a:t>
            </a:r>
            <a:r>
              <a:rPr lang="fr-FR" sz="1400" dirty="0" smtClean="0">
                <a:latin typeface="Weissenhof Grotesk" pitchFamily="34" charset="0"/>
              </a:rPr>
              <a:t> </a:t>
            </a:r>
            <a:r>
              <a:rPr lang="fr-FR" sz="1400" dirty="0" err="1" smtClean="0">
                <a:latin typeface="Weissenhof Grotesk" pitchFamily="34" charset="0"/>
              </a:rPr>
              <a:t>quis</a:t>
            </a:r>
            <a:r>
              <a:rPr lang="fr-FR" sz="1400" dirty="0" smtClean="0">
                <a:latin typeface="Weissenhof Grotesk" pitchFamily="34" charset="0"/>
              </a:rPr>
              <a:t> </a:t>
            </a:r>
            <a:r>
              <a:rPr lang="fr-FR" sz="1400" dirty="0" err="1" smtClean="0">
                <a:latin typeface="Weissenhof Grotesk" pitchFamily="34" charset="0"/>
              </a:rPr>
              <a:t>euismod</a:t>
            </a:r>
            <a:r>
              <a:rPr lang="fr-FR" sz="1400" dirty="0" smtClean="0">
                <a:latin typeface="Weissenhof Grotesk" pitchFamily="34" charset="0"/>
              </a:rPr>
              <a:t> </a:t>
            </a:r>
            <a:r>
              <a:rPr lang="fr-FR" sz="1400" dirty="0" err="1" smtClean="0">
                <a:latin typeface="Weissenhof Grotesk" pitchFamily="34" charset="0"/>
              </a:rPr>
              <a:t>neque</a:t>
            </a:r>
            <a:r>
              <a:rPr lang="fr-FR" sz="1400" dirty="0" smtClean="0">
                <a:latin typeface="Weissenhof Grotesk" pitchFamily="34" charset="0"/>
              </a:rPr>
              <a:t>.</a:t>
            </a:r>
          </a:p>
        </p:txBody>
      </p:sp>
      <p:sp>
        <p:nvSpPr>
          <p:cNvPr id="33" name="Rectangle 32"/>
          <p:cNvSpPr/>
          <p:nvPr userDrawn="1"/>
        </p:nvSpPr>
        <p:spPr>
          <a:xfrm>
            <a:off x="1115617" y="2488471"/>
            <a:ext cx="68844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800" spc="500" baseline="0" dirty="0" smtClean="0">
                <a:solidFill>
                  <a:schemeClr val="tx2"/>
                </a:solidFill>
                <a:latin typeface="Weissenhof Grotesk" pitchFamily="34" charset="0"/>
              </a:rPr>
              <a:t>Massa </a:t>
            </a:r>
            <a:r>
              <a:rPr lang="fr-FR" sz="1800" spc="500" baseline="0" dirty="0" err="1" smtClean="0">
                <a:solidFill>
                  <a:schemeClr val="tx2"/>
                </a:solidFill>
                <a:latin typeface="Weissenhof Grotesk" pitchFamily="34" charset="0"/>
              </a:rPr>
              <a:t>vehicula</a:t>
            </a:r>
            <a:r>
              <a:rPr lang="fr-FR" sz="1800" spc="500" baseline="0" dirty="0" smtClean="0">
                <a:solidFill>
                  <a:schemeClr val="tx2"/>
                </a:solidFill>
                <a:latin typeface="Weissenhof Grotesk" pitchFamily="34" charset="0"/>
              </a:rPr>
              <a:t> a </a:t>
            </a:r>
            <a:r>
              <a:rPr lang="fr-FR" sz="1800" spc="500" baseline="0" dirty="0" err="1" smtClean="0">
                <a:solidFill>
                  <a:schemeClr val="tx2"/>
                </a:solidFill>
                <a:latin typeface="Weissenhof Grotesk" pitchFamily="34" charset="0"/>
              </a:rPr>
              <a:t>dictum</a:t>
            </a:r>
            <a:endParaRPr lang="fr-FR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192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F1EDF-1257-4AFC-BA84-EC371538F6CF}" type="datetimeFigureOut">
              <a:rPr lang="fr-FR" smtClean="0"/>
              <a:t>21/03/2018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0E25A-91C0-4292-9BAF-A8309CA468C9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8051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1" y="6203107"/>
            <a:ext cx="9180511" cy="65489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Picture 3" descr="D:\ABEKLIZ\Desktop\Masque-PPT-DDD-2016\Logo-DDD-0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447" y="6381328"/>
            <a:ext cx="1801812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ABEKLIZ\Desktop\Masque-PPT-DDD-2016\Logo-DDD-4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6025" cy="121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9078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F1EDF-1257-4AFC-BA84-EC371538F6CF}" type="datetimeFigureOut">
              <a:rPr lang="fr-FR" smtClean="0"/>
              <a:t>21/03/2018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0E25A-91C0-4292-9BAF-A8309CA468C9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-8159" y="0"/>
            <a:ext cx="921702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 userDrawn="1"/>
        </p:nvSpPr>
        <p:spPr>
          <a:xfrm>
            <a:off x="-8159" y="0"/>
            <a:ext cx="9217024" cy="105273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Picture 3" descr="D:\ABEKLIZ\Desktop\Masque-PPT-DDD-2016\Logo-DDD-0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447" y="6381328"/>
            <a:ext cx="1801812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8451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:\Charte-Graph-Final\Icono\ISTOCK-Achetées\iStock_46756370_XXXLARGE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8159" y="0"/>
            <a:ext cx="9217024" cy="6530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F1EDF-1257-4AFC-BA84-EC371538F6CF}" type="datetimeFigureOut">
              <a:rPr lang="fr-FR" smtClean="0"/>
              <a:t>21/03/2018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0E25A-91C0-4292-9BAF-A8309CA468C9}" type="slidenum">
              <a:rPr lang="fr-FR" smtClean="0"/>
              <a:t>‹N°›</a:t>
            </a:fld>
            <a:endParaRPr lang="fr-FR"/>
          </a:p>
        </p:txBody>
      </p:sp>
      <p:sp>
        <p:nvSpPr>
          <p:cNvPr id="16" name="Rectangle 15"/>
          <p:cNvSpPr/>
          <p:nvPr userDrawn="1"/>
        </p:nvSpPr>
        <p:spPr>
          <a:xfrm>
            <a:off x="-8159" y="0"/>
            <a:ext cx="9217024" cy="105273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 userDrawn="1"/>
        </p:nvSpPr>
        <p:spPr>
          <a:xfrm>
            <a:off x="-8159" y="6203107"/>
            <a:ext cx="9217024" cy="65489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Picture 3" descr="D:\ABEKLIZ\Desktop\Masque-PPT-DDD-2016\Logo-DDD-02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447" y="6381328"/>
            <a:ext cx="1801812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 userDrawn="1"/>
        </p:nvSpPr>
        <p:spPr>
          <a:xfrm>
            <a:off x="-8159" y="1052736"/>
            <a:ext cx="9217023" cy="5150371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08225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U:\Charte-Graph-Final\Icono\ISTOCK-Achetées\iStock_79564423_XXXLARGE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8159" y="0"/>
            <a:ext cx="9217023" cy="6583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F1EDF-1257-4AFC-BA84-EC371538F6CF}" type="datetimeFigureOut">
              <a:rPr lang="fr-FR" smtClean="0"/>
              <a:t>21/03/2018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0E25A-91C0-4292-9BAF-A8309CA468C9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Rectangle 10"/>
          <p:cNvSpPr/>
          <p:nvPr userDrawn="1"/>
        </p:nvSpPr>
        <p:spPr>
          <a:xfrm>
            <a:off x="-8159" y="6203107"/>
            <a:ext cx="9217024" cy="65489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Picture 3" descr="D:\ABEKLIZ\Desktop\Masque-PPT-DDD-2016\Logo-DDD-02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447" y="6381328"/>
            <a:ext cx="1801812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 userDrawn="1"/>
        </p:nvSpPr>
        <p:spPr>
          <a:xfrm>
            <a:off x="-8159" y="0"/>
            <a:ext cx="9217024" cy="105273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 userDrawn="1"/>
        </p:nvSpPr>
        <p:spPr>
          <a:xfrm>
            <a:off x="-8160" y="1052736"/>
            <a:ext cx="9217024" cy="5150371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78398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U:\Charte-Graph-Final\Icono\ISTOCK-Achetées\iStock_87148987_XXXLARGE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159" y="299334"/>
            <a:ext cx="9217024" cy="615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F1EDF-1257-4AFC-BA84-EC371538F6CF}" type="datetimeFigureOut">
              <a:rPr lang="fr-FR" smtClean="0"/>
              <a:t>21/03/2018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0E25A-91C0-4292-9BAF-A8309CA468C9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Rectangle 10"/>
          <p:cNvSpPr/>
          <p:nvPr userDrawn="1"/>
        </p:nvSpPr>
        <p:spPr>
          <a:xfrm>
            <a:off x="-8159" y="6203107"/>
            <a:ext cx="9217024" cy="65489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Picture 3" descr="D:\ABEKLIZ\Desktop\Masque-PPT-DDD-2016\Logo-DDD-02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447" y="6381328"/>
            <a:ext cx="1801812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 userDrawn="1"/>
        </p:nvSpPr>
        <p:spPr>
          <a:xfrm>
            <a:off x="-8159" y="0"/>
            <a:ext cx="9217024" cy="105273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 userDrawn="1"/>
        </p:nvSpPr>
        <p:spPr>
          <a:xfrm>
            <a:off x="-8159" y="1052736"/>
            <a:ext cx="9217023" cy="5150371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46031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U:\Charte-Graph-Final\Icono\ISTOCK-Achetées\iStock_11120507_XXLARGE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161" y="471487"/>
            <a:ext cx="9217025" cy="6341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F1EDF-1257-4AFC-BA84-EC371538F6CF}" type="datetimeFigureOut">
              <a:rPr lang="fr-FR" smtClean="0"/>
              <a:t>21/03/2018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0E25A-91C0-4292-9BAF-A8309CA468C9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Rectangle 10"/>
          <p:cNvSpPr/>
          <p:nvPr userDrawn="1"/>
        </p:nvSpPr>
        <p:spPr>
          <a:xfrm>
            <a:off x="-8159" y="6203107"/>
            <a:ext cx="9217024" cy="65489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Picture 3" descr="D:\ABEKLIZ\Desktop\Masque-PPT-DDD-2016\Logo-DDD-02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447" y="6381328"/>
            <a:ext cx="1801812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 userDrawn="1"/>
        </p:nvSpPr>
        <p:spPr>
          <a:xfrm>
            <a:off x="-8162" y="1052736"/>
            <a:ext cx="9217026" cy="5150371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 userDrawn="1"/>
        </p:nvSpPr>
        <p:spPr>
          <a:xfrm>
            <a:off x="-8159" y="0"/>
            <a:ext cx="9217024" cy="105273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4876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U:\Charte-Graph-Final\Icono\ISTOCK-Achetées\iStock_78156961_XXXLARGE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8158" y="0"/>
            <a:ext cx="9217509" cy="6530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F1EDF-1257-4AFC-BA84-EC371538F6CF}" type="datetimeFigureOut">
              <a:rPr lang="fr-FR" smtClean="0"/>
              <a:t>21/03/2018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0E25A-91C0-4292-9BAF-A8309CA468C9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Rectangle 10"/>
          <p:cNvSpPr/>
          <p:nvPr userDrawn="1"/>
        </p:nvSpPr>
        <p:spPr>
          <a:xfrm>
            <a:off x="-8159" y="6203107"/>
            <a:ext cx="9217024" cy="65489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Picture 3" descr="D:\ABEKLIZ\Desktop\Masque-PPT-DDD-2016\Logo-DDD-02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447" y="6381328"/>
            <a:ext cx="1801812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 userDrawn="1"/>
        </p:nvSpPr>
        <p:spPr>
          <a:xfrm>
            <a:off x="-8645" y="1052736"/>
            <a:ext cx="9217509" cy="5150371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 userDrawn="1"/>
        </p:nvSpPr>
        <p:spPr>
          <a:xfrm>
            <a:off x="-8159" y="0"/>
            <a:ext cx="9217024" cy="105273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3408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:\Charte-Graph-Final\Icono\ISTOCK-Achetées\iStock_60907440_LARGE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159" y="385542"/>
            <a:ext cx="9217023" cy="6145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F1EDF-1257-4AFC-BA84-EC371538F6CF}" type="datetimeFigureOut">
              <a:rPr lang="fr-FR" smtClean="0"/>
              <a:t>21/03/2018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0E25A-91C0-4292-9BAF-A8309CA468C9}" type="slidenum">
              <a:rPr lang="fr-FR" smtClean="0"/>
              <a:t>‹N°›</a:t>
            </a:fld>
            <a:endParaRPr lang="fr-FR"/>
          </a:p>
        </p:txBody>
      </p:sp>
      <p:sp>
        <p:nvSpPr>
          <p:cNvPr id="16" name="Rectangle 15"/>
          <p:cNvSpPr/>
          <p:nvPr userDrawn="1"/>
        </p:nvSpPr>
        <p:spPr>
          <a:xfrm>
            <a:off x="-8159" y="0"/>
            <a:ext cx="9217024" cy="105273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 userDrawn="1"/>
        </p:nvSpPr>
        <p:spPr>
          <a:xfrm>
            <a:off x="-8160" y="1052736"/>
            <a:ext cx="9217024" cy="5150371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 userDrawn="1"/>
        </p:nvSpPr>
        <p:spPr>
          <a:xfrm>
            <a:off x="-8159" y="6203107"/>
            <a:ext cx="9217024" cy="65489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Picture 3" descr="D:\ABEKLIZ\Desktop\Masque-PPT-DDD-2016\Logo-DDD-02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447" y="6381328"/>
            <a:ext cx="1801812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2416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F1EDF-1257-4AFC-BA84-EC371538F6CF}" type="datetimeFigureOut">
              <a:rPr lang="fr-FR" smtClean="0"/>
              <a:t>21/03/2018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0E25A-91C0-4292-9BAF-A8309CA468C9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Rectangle 7"/>
          <p:cNvSpPr/>
          <p:nvPr userDrawn="1"/>
        </p:nvSpPr>
        <p:spPr>
          <a:xfrm>
            <a:off x="-36512" y="0"/>
            <a:ext cx="921702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 descr="D:\ABEKLIZ\Desktop\Masque-PPT-DDD-2016\Logo-DDD-29-06-16-final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437" y="1662404"/>
            <a:ext cx="5151125" cy="2169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ABEKLIZ\Desktop\num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133" y="4619532"/>
            <a:ext cx="2715729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ABEKLIZ\Desktop\Masque-PPT-DDD-2016\Tw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012" y="5020331"/>
            <a:ext cx="216024" cy="175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ABEKLIZ\Desktop\Masque-PPT-DDD-2016\Fb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794" y="5020331"/>
            <a:ext cx="171189" cy="175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D:\ABEKLIZ\Desktop\Gamme-colorielle-29062016-finale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437" y="4272861"/>
            <a:ext cx="5151126" cy="236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1964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U:\Charte-Graph-Final\Icono\ISTOCK-Achetées\iStock_77704837_LARGE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159" y="75420"/>
            <a:ext cx="9217024" cy="6144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F1EDF-1257-4AFC-BA84-EC371538F6CF}" type="datetimeFigureOut">
              <a:rPr lang="fr-FR" smtClean="0"/>
              <a:t>21/03/2018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0E25A-91C0-4292-9BAF-A8309CA468C9}" type="slidenum">
              <a:rPr lang="fr-FR" smtClean="0"/>
              <a:t>‹N°›</a:t>
            </a:fld>
            <a:endParaRPr lang="fr-FR"/>
          </a:p>
        </p:txBody>
      </p:sp>
      <p:sp>
        <p:nvSpPr>
          <p:cNvPr id="16" name="Rectangle 15"/>
          <p:cNvSpPr/>
          <p:nvPr userDrawn="1"/>
        </p:nvSpPr>
        <p:spPr>
          <a:xfrm>
            <a:off x="-8159" y="0"/>
            <a:ext cx="9217024" cy="105273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 userDrawn="1"/>
        </p:nvSpPr>
        <p:spPr>
          <a:xfrm>
            <a:off x="-8159" y="6203107"/>
            <a:ext cx="9217024" cy="65489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Picture 3" descr="D:\ABEKLIZ\Desktop\Masque-PPT-DDD-2016\Logo-DDD-02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447" y="6381328"/>
            <a:ext cx="1801812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 userDrawn="1"/>
        </p:nvSpPr>
        <p:spPr>
          <a:xfrm>
            <a:off x="-8159" y="1052736"/>
            <a:ext cx="9217023" cy="5150371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0499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U:\Charte-Graph-Final\Icono\ISTOCK-Achetées\iStock_67213797_XXLARGE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159" y="1039477"/>
            <a:ext cx="9217024" cy="5185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F1EDF-1257-4AFC-BA84-EC371538F6CF}" type="datetimeFigureOut">
              <a:rPr lang="fr-FR" smtClean="0"/>
              <a:t>21/03/2018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0E25A-91C0-4292-9BAF-A8309CA468C9}" type="slidenum">
              <a:rPr lang="fr-FR" smtClean="0"/>
              <a:t>‹N°›</a:t>
            </a:fld>
            <a:endParaRPr lang="fr-FR"/>
          </a:p>
        </p:txBody>
      </p:sp>
      <p:sp>
        <p:nvSpPr>
          <p:cNvPr id="16" name="Rectangle 15"/>
          <p:cNvSpPr/>
          <p:nvPr userDrawn="1"/>
        </p:nvSpPr>
        <p:spPr>
          <a:xfrm>
            <a:off x="-8159" y="0"/>
            <a:ext cx="9217024" cy="105273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 userDrawn="1"/>
        </p:nvSpPr>
        <p:spPr>
          <a:xfrm>
            <a:off x="-8159" y="6203107"/>
            <a:ext cx="9217024" cy="65489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Picture 3" descr="D:\ABEKLIZ\Desktop\Masque-PPT-DDD-2016\Logo-DDD-02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447" y="6381328"/>
            <a:ext cx="1801812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 userDrawn="1"/>
        </p:nvSpPr>
        <p:spPr>
          <a:xfrm>
            <a:off x="-8159" y="1052736"/>
            <a:ext cx="9217023" cy="5150371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5368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U:\Charte-Graph-Final\Icono\ISTOCK-Achetées\iStock_54544192_XXLARGE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283" y="465682"/>
            <a:ext cx="9217148" cy="5946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F1EDF-1257-4AFC-BA84-EC371538F6CF}" type="datetimeFigureOut">
              <a:rPr lang="fr-FR" smtClean="0"/>
              <a:t>21/03/2018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0E25A-91C0-4292-9BAF-A8309CA468C9}" type="slidenum">
              <a:rPr lang="fr-FR" smtClean="0"/>
              <a:t>‹N°›</a:t>
            </a:fld>
            <a:endParaRPr lang="fr-FR"/>
          </a:p>
        </p:txBody>
      </p:sp>
      <p:sp>
        <p:nvSpPr>
          <p:cNvPr id="16" name="Rectangle 15"/>
          <p:cNvSpPr/>
          <p:nvPr userDrawn="1"/>
        </p:nvSpPr>
        <p:spPr>
          <a:xfrm>
            <a:off x="-8159" y="0"/>
            <a:ext cx="9217024" cy="105273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 userDrawn="1"/>
        </p:nvSpPr>
        <p:spPr>
          <a:xfrm>
            <a:off x="-8159" y="6203107"/>
            <a:ext cx="9217024" cy="65489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Picture 3" descr="D:\ABEKLIZ\Desktop\Masque-PPT-DDD-2016\Logo-DDD-02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447" y="6381328"/>
            <a:ext cx="1801812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 userDrawn="1"/>
        </p:nvSpPr>
        <p:spPr>
          <a:xfrm>
            <a:off x="-8283" y="1052736"/>
            <a:ext cx="9217147" cy="5150371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8067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F1EDF-1257-4AFC-BA84-EC371538F6CF}" type="datetimeFigureOut">
              <a:rPr lang="fr-FR" smtClean="0"/>
              <a:t>21/03/2018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0E25A-91C0-4292-9BAF-A8309CA468C9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8051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 userDrawn="1"/>
        </p:nvSpPr>
        <p:spPr>
          <a:xfrm>
            <a:off x="1" y="6203107"/>
            <a:ext cx="9180511" cy="65489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Picture 3" descr="D:\ABEKLIZ\Desktop\Masque-PPT-DDD-2016\Logo-DDD-0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447" y="6381328"/>
            <a:ext cx="1801812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9718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F1EDF-1257-4AFC-BA84-EC371538F6CF}" type="datetimeFigureOut">
              <a:rPr lang="fr-FR" smtClean="0"/>
              <a:t>21/03/2018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0E25A-91C0-4292-9BAF-A8309CA468C9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8051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 userDrawn="1"/>
        </p:nvSpPr>
        <p:spPr>
          <a:xfrm>
            <a:off x="1" y="6203107"/>
            <a:ext cx="9180511" cy="65489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Picture 3" descr="D:\ABEKLIZ\Desktop\Masque-PPT-DDD-2016\Logo-DDD-0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447" y="6381328"/>
            <a:ext cx="1801812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D:\ABEKLIZ\Desktop\Masque-PPT-DDD-2016\Logo-DDD-4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6025" cy="121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6762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5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F1EDF-1257-4AFC-BA84-EC371538F6CF}" type="datetimeFigureOut">
              <a:rPr lang="fr-FR" smtClean="0"/>
              <a:t>21/03/2018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0E25A-91C0-4292-9BAF-A8309CA468C9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-8159" y="0"/>
            <a:ext cx="921702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 userDrawn="1"/>
        </p:nvSpPr>
        <p:spPr>
          <a:xfrm>
            <a:off x="-8159" y="0"/>
            <a:ext cx="9217024" cy="10527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Picture 3" descr="D:\ABEKLIZ\Desktop\Masque-PPT-DDD-2016\Logo-DDD-0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447" y="6381328"/>
            <a:ext cx="1801812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7268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U:\Charte-Graph-Final\Icono\ISTOCK-Achetées\iStock_19264349_XLARGE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159" y="1"/>
            <a:ext cx="9217023" cy="613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F1EDF-1257-4AFC-BA84-EC371538F6CF}" type="datetimeFigureOut">
              <a:rPr lang="fr-FR" smtClean="0"/>
              <a:t>21/03/2018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0E25A-91C0-4292-9BAF-A8309CA468C9}" type="slidenum">
              <a:rPr lang="fr-FR" smtClean="0"/>
              <a:t>‹N°›</a:t>
            </a:fld>
            <a:endParaRPr lang="fr-FR"/>
          </a:p>
        </p:txBody>
      </p:sp>
      <p:sp>
        <p:nvSpPr>
          <p:cNvPr id="16" name="Rectangle 15"/>
          <p:cNvSpPr/>
          <p:nvPr userDrawn="1"/>
        </p:nvSpPr>
        <p:spPr>
          <a:xfrm>
            <a:off x="-8159" y="0"/>
            <a:ext cx="9217024" cy="10527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 userDrawn="1"/>
        </p:nvSpPr>
        <p:spPr>
          <a:xfrm>
            <a:off x="-8159" y="6203107"/>
            <a:ext cx="9217024" cy="65489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Picture 3" descr="D:\ABEKLIZ\Desktop\Masque-PPT-DDD-2016\Logo-DDD-02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447" y="6381328"/>
            <a:ext cx="1801812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 userDrawn="1"/>
        </p:nvSpPr>
        <p:spPr>
          <a:xfrm>
            <a:off x="-8160" y="1052736"/>
            <a:ext cx="9217024" cy="5150371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15260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U:\Charte-Graph-Final\Icono\ISTOCK-Achetées\iStock_54682458_XXXLARGE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8157" y="692696"/>
            <a:ext cx="9217022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F1EDF-1257-4AFC-BA84-EC371538F6CF}" type="datetimeFigureOut">
              <a:rPr lang="fr-FR" smtClean="0"/>
              <a:t>21/03/2018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0E25A-91C0-4292-9BAF-A8309CA468C9}" type="slidenum">
              <a:rPr lang="fr-FR" smtClean="0"/>
              <a:t>‹N°›</a:t>
            </a:fld>
            <a:endParaRPr lang="fr-FR"/>
          </a:p>
        </p:txBody>
      </p:sp>
      <p:sp>
        <p:nvSpPr>
          <p:cNvPr id="16" name="Rectangle 15"/>
          <p:cNvSpPr/>
          <p:nvPr userDrawn="1"/>
        </p:nvSpPr>
        <p:spPr>
          <a:xfrm>
            <a:off x="-8159" y="0"/>
            <a:ext cx="9217024" cy="10527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 userDrawn="1"/>
        </p:nvSpPr>
        <p:spPr>
          <a:xfrm>
            <a:off x="-8159" y="6203107"/>
            <a:ext cx="9217024" cy="65489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Picture 3" descr="D:\ABEKLIZ\Desktop\Masque-PPT-DDD-2016\Logo-DDD-02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447" y="6381328"/>
            <a:ext cx="1801812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 userDrawn="1"/>
        </p:nvSpPr>
        <p:spPr>
          <a:xfrm>
            <a:off x="-8159" y="1052736"/>
            <a:ext cx="9217023" cy="5150371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7173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F1EDF-1257-4AFC-BA84-EC371538F6CF}" type="datetimeFigureOut">
              <a:rPr lang="fr-FR" smtClean="0"/>
              <a:t>21/03/2018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0E25A-91C0-4292-9BAF-A8309CA468C9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80512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 userDrawn="1"/>
        </p:nvSpPr>
        <p:spPr>
          <a:xfrm>
            <a:off x="1" y="6203107"/>
            <a:ext cx="9180511" cy="65489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Picture 3" descr="D:\ABEKLIZ\Desktop\Masque-PPT-DDD-2016\Logo-DDD-0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447" y="6381328"/>
            <a:ext cx="1801812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1000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F1EDF-1257-4AFC-BA84-EC371538F6CF}" type="datetimeFigureOut">
              <a:rPr lang="fr-FR" smtClean="0"/>
              <a:t>21/03/2018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0E25A-91C0-4292-9BAF-A8309CA468C9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80512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 userDrawn="1"/>
        </p:nvSpPr>
        <p:spPr>
          <a:xfrm>
            <a:off x="1" y="6203107"/>
            <a:ext cx="9180511" cy="65489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Picture 3" descr="D:\ABEKLIZ\Desktop\Masque-PPT-DDD-2016\Logo-DDD-0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447" y="6381328"/>
            <a:ext cx="1801812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D:\ABEKLIZ\Desktop\Masque-PPT-DDD-2016\Logo-DDD-4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6025" cy="121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2124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F1EDF-1257-4AFC-BA84-EC371538F6CF}" type="datetimeFigureOut">
              <a:rPr lang="fr-FR" smtClean="0"/>
              <a:t>21/03/2018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0E25A-91C0-4292-9BAF-A8309CA468C9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-8159" y="0"/>
            <a:ext cx="921702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Picture 3" descr="D:\ABEKLIZ\Desktop\Masque-PPT-DDD-2016\Logo-DDD-0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447" y="6381328"/>
            <a:ext cx="1801812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9112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7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F1EDF-1257-4AFC-BA84-EC371538F6CF}" type="datetimeFigureOut">
              <a:rPr lang="fr-FR" smtClean="0"/>
              <a:t>21/03/2018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0E25A-91C0-4292-9BAF-A8309CA468C9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-8159" y="0"/>
            <a:ext cx="921702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 userDrawn="1"/>
        </p:nvSpPr>
        <p:spPr>
          <a:xfrm>
            <a:off x="-8159" y="0"/>
            <a:ext cx="9217024" cy="105273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Picture 3" descr="D:\ABEKLIZ\Desktop\Masque-PPT-DDD-2016\Logo-DDD-0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447" y="6381328"/>
            <a:ext cx="1801812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3156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U:\Charte-Graph-Final\Icono\ISTOCK-Achetées\iStock_74294639_XLARGE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159" y="229946"/>
            <a:ext cx="9217024" cy="6151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F1EDF-1257-4AFC-BA84-EC371538F6CF}" type="datetimeFigureOut">
              <a:rPr lang="fr-FR" smtClean="0"/>
              <a:t>21/03/2018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0E25A-91C0-4292-9BAF-A8309CA468C9}" type="slidenum">
              <a:rPr lang="fr-FR" smtClean="0"/>
              <a:t>‹N°›</a:t>
            </a:fld>
            <a:endParaRPr lang="fr-FR"/>
          </a:p>
        </p:txBody>
      </p:sp>
      <p:sp>
        <p:nvSpPr>
          <p:cNvPr id="16" name="Rectangle 15"/>
          <p:cNvSpPr/>
          <p:nvPr userDrawn="1"/>
        </p:nvSpPr>
        <p:spPr>
          <a:xfrm>
            <a:off x="-8159" y="0"/>
            <a:ext cx="9217024" cy="105273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 userDrawn="1"/>
        </p:nvSpPr>
        <p:spPr>
          <a:xfrm>
            <a:off x="-8159" y="6203107"/>
            <a:ext cx="9217024" cy="65489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Picture 3" descr="D:\ABEKLIZ\Desktop\Masque-PPT-DDD-2016\Logo-DDD-02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447" y="6381328"/>
            <a:ext cx="1801812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 userDrawn="1"/>
        </p:nvSpPr>
        <p:spPr>
          <a:xfrm>
            <a:off x="-8159" y="1052736"/>
            <a:ext cx="9217023" cy="5150371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0967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U:\Charte-Graph-Final\Icono\ISTOCK-Achetées\iStock_53193718_XXXLARGE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8160" y="584448"/>
            <a:ext cx="9217023" cy="6228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F1EDF-1257-4AFC-BA84-EC371538F6CF}" type="datetimeFigureOut">
              <a:rPr lang="fr-FR" smtClean="0"/>
              <a:t>21/03/2018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0E25A-91C0-4292-9BAF-A8309CA468C9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Rectangle 13"/>
          <p:cNvSpPr/>
          <p:nvPr userDrawn="1"/>
        </p:nvSpPr>
        <p:spPr>
          <a:xfrm>
            <a:off x="-8160" y="1052736"/>
            <a:ext cx="9217024" cy="5150371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 userDrawn="1"/>
        </p:nvSpPr>
        <p:spPr>
          <a:xfrm>
            <a:off x="-8159" y="0"/>
            <a:ext cx="9217024" cy="105273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 userDrawn="1"/>
        </p:nvSpPr>
        <p:spPr>
          <a:xfrm>
            <a:off x="-8159" y="6203107"/>
            <a:ext cx="9217024" cy="65489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Picture 3" descr="D:\ABEKLIZ\Desktop\Masque-PPT-DDD-2016\Logo-DDD-02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447" y="6381328"/>
            <a:ext cx="1801812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27168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F1EDF-1257-4AFC-BA84-EC371538F6CF}" type="datetimeFigureOut">
              <a:rPr lang="fr-FR" smtClean="0"/>
              <a:t>21/03/2018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0E25A-91C0-4292-9BAF-A8309CA468C9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8051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 userDrawn="1"/>
        </p:nvSpPr>
        <p:spPr>
          <a:xfrm>
            <a:off x="1" y="6203107"/>
            <a:ext cx="9180511" cy="65489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Picture 3" descr="D:\ABEKLIZ\Desktop\Masque-PPT-DDD-2016\Logo-DDD-0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447" y="6381328"/>
            <a:ext cx="1801812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5993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F1EDF-1257-4AFC-BA84-EC371538F6CF}" type="datetimeFigureOut">
              <a:rPr lang="fr-FR" smtClean="0"/>
              <a:t>21/03/2018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0E25A-91C0-4292-9BAF-A8309CA468C9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8051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 userDrawn="1"/>
        </p:nvSpPr>
        <p:spPr>
          <a:xfrm>
            <a:off x="1" y="6203107"/>
            <a:ext cx="9180511" cy="65489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Picture 3" descr="D:\ABEKLIZ\Desktop\Masque-PPT-DDD-2016\Logo-DDD-0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447" y="6381328"/>
            <a:ext cx="1801812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D:\ABEKLIZ\Desktop\Masque-PPT-DDD-2016\Logo-DDD-4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6025" cy="121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1633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9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F1EDF-1257-4AFC-BA84-EC371538F6CF}" type="datetimeFigureOut">
              <a:rPr lang="fr-FR" smtClean="0"/>
              <a:t>21/03/2018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0E25A-91C0-4292-9BAF-A8309CA468C9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-8159" y="0"/>
            <a:ext cx="921702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 userDrawn="1"/>
        </p:nvSpPr>
        <p:spPr>
          <a:xfrm>
            <a:off x="-8159" y="0"/>
            <a:ext cx="9217024" cy="10527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Picture 3" descr="D:\ABEKLIZ\Desktop\Masque-PPT-DDD-2016\Logo-DDD-0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447" y="6381328"/>
            <a:ext cx="1801812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9376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U:\Charte-Graph-Final\Icono\ISTOCK-Achetées\iStock_23460704_XXXLARGE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8159" y="726901"/>
            <a:ext cx="9217026" cy="608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F1EDF-1257-4AFC-BA84-EC371538F6CF}" type="datetimeFigureOut">
              <a:rPr lang="fr-FR" smtClean="0"/>
              <a:t>21/03/2018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0E25A-91C0-4292-9BAF-A8309CA468C9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Rectangle 10"/>
          <p:cNvSpPr/>
          <p:nvPr userDrawn="1"/>
        </p:nvSpPr>
        <p:spPr>
          <a:xfrm>
            <a:off x="-8159" y="6203107"/>
            <a:ext cx="9217024" cy="65489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Picture 3" descr="D:\ABEKLIZ\Desktop\Masque-PPT-DDD-2016\Logo-DDD-02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447" y="6381328"/>
            <a:ext cx="1801812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 userDrawn="1"/>
        </p:nvSpPr>
        <p:spPr>
          <a:xfrm>
            <a:off x="-8159" y="0"/>
            <a:ext cx="9217024" cy="10527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 userDrawn="1"/>
        </p:nvSpPr>
        <p:spPr>
          <a:xfrm>
            <a:off x="-8161" y="1052736"/>
            <a:ext cx="9217025" cy="5150371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9775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U:\Charte-Graph-Final\Icono\ISTOCK-Achetées\iStock_23063676_XXXLARGE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159" y="116632"/>
            <a:ext cx="9217023" cy="615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F1EDF-1257-4AFC-BA84-EC371538F6CF}" type="datetimeFigureOut">
              <a:rPr lang="fr-FR" smtClean="0"/>
              <a:t>21/03/2018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0E25A-91C0-4292-9BAF-A8309CA468C9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Rectangle 13"/>
          <p:cNvSpPr/>
          <p:nvPr userDrawn="1"/>
        </p:nvSpPr>
        <p:spPr>
          <a:xfrm>
            <a:off x="-8159" y="0"/>
            <a:ext cx="9217024" cy="10527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 userDrawn="1"/>
        </p:nvSpPr>
        <p:spPr>
          <a:xfrm>
            <a:off x="-8159" y="6203107"/>
            <a:ext cx="9217024" cy="65489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Picture 3" descr="D:\ABEKLIZ\Desktop\Masque-PPT-DDD-2016\Logo-DDD-02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447" y="6381328"/>
            <a:ext cx="1801812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 userDrawn="1"/>
        </p:nvSpPr>
        <p:spPr>
          <a:xfrm>
            <a:off x="-8160" y="1052736"/>
            <a:ext cx="9217024" cy="5150371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8640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F1EDF-1257-4AFC-BA84-EC371538F6CF}" type="datetimeFigureOut">
              <a:rPr lang="fr-FR" smtClean="0"/>
              <a:t>21/03/2018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0E25A-91C0-4292-9BAF-A8309CA468C9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80512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 userDrawn="1"/>
        </p:nvSpPr>
        <p:spPr>
          <a:xfrm>
            <a:off x="1" y="6203107"/>
            <a:ext cx="9180511" cy="65489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Picture 3" descr="D:\ABEKLIZ\Desktop\Masque-PPT-DDD-2016\Logo-DDD-0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447" y="6381328"/>
            <a:ext cx="1801812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4877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F1EDF-1257-4AFC-BA84-EC371538F6CF}" type="datetimeFigureOut">
              <a:rPr lang="fr-FR" smtClean="0"/>
              <a:t>21/03/2018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0E25A-91C0-4292-9BAF-A8309CA468C9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80512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 userDrawn="1"/>
        </p:nvSpPr>
        <p:spPr>
          <a:xfrm>
            <a:off x="1" y="6203107"/>
            <a:ext cx="9180511" cy="65489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Picture 3" descr="D:\ABEKLIZ\Desktop\Masque-PPT-DDD-2016\Logo-DDD-0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447" y="6381328"/>
            <a:ext cx="1801812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ABEKLIZ\Desktop\Masque-PPT-DDD-2016\Logo-DDD-4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6025" cy="121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6100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2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F1EDF-1257-4AFC-BA84-EC371538F6CF}" type="datetimeFigureOut">
              <a:rPr lang="fr-FR" smtClean="0"/>
              <a:t>21/03/2018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0E25A-91C0-4292-9BAF-A8309CA468C9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-8159" y="0"/>
            <a:ext cx="921702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Picture 3" descr="D:\ABEKLIZ\Desktop\Masque-PPT-DDD-2016\Logo-DDD-0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447" y="6381328"/>
            <a:ext cx="1801812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ABEKLIZ\Desktop\Masque-PPT-DDD-2016\Logo-DDD-3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59" y="0"/>
            <a:ext cx="1216025" cy="121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0904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0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F1EDF-1257-4AFC-BA84-EC371538F6CF}" type="datetimeFigureOut">
              <a:rPr lang="fr-FR" smtClean="0"/>
              <a:t>21/03/2018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0E25A-91C0-4292-9BAF-A8309CA468C9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-8159" y="0"/>
            <a:ext cx="921702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 userDrawn="1"/>
        </p:nvSpPr>
        <p:spPr>
          <a:xfrm>
            <a:off x="-8159" y="0"/>
            <a:ext cx="9217024" cy="105273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Picture 3" descr="D:\ABEKLIZ\Desktop\Masque-PPT-DDD-2016\Logo-DDD-0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447" y="6381328"/>
            <a:ext cx="1801812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1866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U:\Charte-Graph-Final\Icono\ISTOCK-Achetées\iStock_79222119_XXXLARGE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159" y="232964"/>
            <a:ext cx="9217024" cy="6152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F1EDF-1257-4AFC-BA84-EC371538F6CF}" type="datetimeFigureOut">
              <a:rPr lang="fr-FR" smtClean="0"/>
              <a:t>21/03/2018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0E25A-91C0-4292-9BAF-A8309CA468C9}" type="slidenum">
              <a:rPr lang="fr-FR" smtClean="0"/>
              <a:t>‹N°›</a:t>
            </a:fld>
            <a:endParaRPr lang="fr-FR"/>
          </a:p>
        </p:txBody>
      </p:sp>
      <p:sp>
        <p:nvSpPr>
          <p:cNvPr id="15" name="Rectangle 14"/>
          <p:cNvSpPr/>
          <p:nvPr userDrawn="1"/>
        </p:nvSpPr>
        <p:spPr>
          <a:xfrm>
            <a:off x="-8159" y="0"/>
            <a:ext cx="9217024" cy="105273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 userDrawn="1"/>
        </p:nvSpPr>
        <p:spPr>
          <a:xfrm>
            <a:off x="-8159" y="6203107"/>
            <a:ext cx="9217024" cy="65489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Picture 3" descr="D:\ABEKLIZ\Desktop\Masque-PPT-DDD-2016\Logo-DDD-02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447" y="6381328"/>
            <a:ext cx="1801812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 userDrawn="1"/>
        </p:nvSpPr>
        <p:spPr>
          <a:xfrm>
            <a:off x="-8159" y="1052736"/>
            <a:ext cx="9217023" cy="5150371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143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U:\Charte-Graph-Final\Icono\ISTOCK-Achetées\iStock_78970783_XXXLARGE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159" y="350159"/>
            <a:ext cx="9217023" cy="615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F1EDF-1257-4AFC-BA84-EC371538F6CF}" type="datetimeFigureOut">
              <a:rPr lang="fr-FR" smtClean="0"/>
              <a:t>21/03/2018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0E25A-91C0-4292-9BAF-A8309CA468C9}" type="slidenum">
              <a:rPr lang="fr-FR" smtClean="0"/>
              <a:t>‹N°›</a:t>
            </a:fld>
            <a:endParaRPr lang="fr-FR"/>
          </a:p>
        </p:txBody>
      </p:sp>
      <p:sp>
        <p:nvSpPr>
          <p:cNvPr id="15" name="Rectangle 14"/>
          <p:cNvSpPr/>
          <p:nvPr userDrawn="1"/>
        </p:nvSpPr>
        <p:spPr>
          <a:xfrm>
            <a:off x="-8159" y="0"/>
            <a:ext cx="9217024" cy="105273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 userDrawn="1"/>
        </p:nvSpPr>
        <p:spPr>
          <a:xfrm>
            <a:off x="-8159" y="6203107"/>
            <a:ext cx="9217024" cy="65489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Picture 3" descr="D:\ABEKLIZ\Desktop\Masque-PPT-DDD-2016\Logo-DDD-02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447" y="6381328"/>
            <a:ext cx="1801812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 userDrawn="1"/>
        </p:nvSpPr>
        <p:spPr>
          <a:xfrm>
            <a:off x="-8160" y="1052736"/>
            <a:ext cx="9217024" cy="5150371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7652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F1EDF-1257-4AFC-BA84-EC371538F6CF}" type="datetimeFigureOut">
              <a:rPr lang="fr-FR" smtClean="0"/>
              <a:t>21/03/2018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0E25A-91C0-4292-9BAF-A8309CA468C9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8051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 userDrawn="1"/>
        </p:nvSpPr>
        <p:spPr>
          <a:xfrm>
            <a:off x="1" y="6203107"/>
            <a:ext cx="9180511" cy="65489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Picture 3" descr="D:\ABEKLIZ\Desktop\Masque-PPT-DDD-2016\Logo-DDD-0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447" y="6381328"/>
            <a:ext cx="1801812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50308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F1EDF-1257-4AFC-BA84-EC371538F6CF}" type="datetimeFigureOut">
              <a:rPr lang="fr-FR" smtClean="0"/>
              <a:t>21/03/2018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0E25A-91C0-4292-9BAF-A8309CA468C9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8051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 userDrawn="1"/>
        </p:nvSpPr>
        <p:spPr>
          <a:xfrm>
            <a:off x="1" y="6203107"/>
            <a:ext cx="9180511" cy="65489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Picture 3" descr="D:\ABEKLIZ\Desktop\Masque-PPT-DDD-2016\Logo-DDD-0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447" y="6381328"/>
            <a:ext cx="1801812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D:\ABEKLIZ\Desktop\Masque-PPT-DDD-2016\Logo-DDD-4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6025" cy="121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842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F1EDF-1257-4AFC-BA84-EC371538F6CF}" type="datetimeFigureOut">
              <a:rPr lang="fr-FR" smtClean="0"/>
              <a:t>21/03/2018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0E25A-91C0-4292-9BAF-A8309CA468C9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-8159" y="0"/>
            <a:ext cx="921702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 userDrawn="1"/>
        </p:nvSpPr>
        <p:spPr>
          <a:xfrm>
            <a:off x="-8159" y="0"/>
            <a:ext cx="9217024" cy="10527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Picture 3" descr="D:\ABEKLIZ\Desktop\Masque-PPT-DDD-2016\Logo-DDD-0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447" y="6381328"/>
            <a:ext cx="1801812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0024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F1EDF-1257-4AFC-BA84-EC371538F6CF}" type="datetimeFigureOut">
              <a:rPr lang="fr-FR" smtClean="0"/>
              <a:t>21/03/2018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0E25A-91C0-4292-9BAF-A8309CA468C9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8051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 userDrawn="1"/>
        </p:nvSpPr>
        <p:spPr>
          <a:xfrm>
            <a:off x="1" y="6203107"/>
            <a:ext cx="9180511" cy="65489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Picture 3" descr="D:\ABEKLIZ\Desktop\Masque-PPT-DDD-2016\Logo-DDD-0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447" y="6381328"/>
            <a:ext cx="1801812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7709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F1EDF-1257-4AFC-BA84-EC371538F6CF}" type="datetimeFigureOut">
              <a:rPr lang="fr-FR" smtClean="0"/>
              <a:t>21/03/2018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0E25A-91C0-4292-9BAF-A8309CA468C9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8051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 userDrawn="1"/>
        </p:nvSpPr>
        <p:spPr>
          <a:xfrm>
            <a:off x="1" y="6203107"/>
            <a:ext cx="9180511" cy="65489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Picture 3" descr="D:\ABEKLIZ\Desktop\Masque-PPT-DDD-2016\Logo-DDD-0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447" y="6381328"/>
            <a:ext cx="1801812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D:\ABEKLIZ\Desktop\Masque-PPT-DDD-2016\Logo-DDD-4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6025" cy="121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3827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4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F1EDF-1257-4AFC-BA84-EC371538F6CF}" type="datetimeFigureOut">
              <a:rPr lang="fr-FR" smtClean="0"/>
              <a:t>21/03/2018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0E25A-91C0-4292-9BAF-A8309CA468C9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-8159" y="0"/>
            <a:ext cx="921702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 userDrawn="1"/>
        </p:nvSpPr>
        <p:spPr>
          <a:xfrm>
            <a:off x="-8159" y="0"/>
            <a:ext cx="9217024" cy="10527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Picture 3" descr="D:\ABEKLIZ\Desktop\Masque-PPT-DDD-2016\Logo-DDD-0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447" y="6381328"/>
            <a:ext cx="1801812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4087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F1EDF-1257-4AFC-BA84-EC371538F6CF}" type="datetimeFigureOut">
              <a:rPr lang="fr-FR" smtClean="0"/>
              <a:t>21/03/2018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0E25A-91C0-4292-9BAF-A8309CA468C9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8051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 userDrawn="1"/>
        </p:nvSpPr>
        <p:spPr>
          <a:xfrm>
            <a:off x="1" y="6203107"/>
            <a:ext cx="9180511" cy="65489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Picture 3" descr="D:\ABEKLIZ\Desktop\Masque-PPT-DDD-2016\Logo-DDD-0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447" y="6381328"/>
            <a:ext cx="1801812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0623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F1EDF-1257-4AFC-BA84-EC371538F6CF}" type="datetimeFigureOut">
              <a:rPr lang="fr-FR" smtClean="0"/>
              <a:t>21/03/2018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0E25A-91C0-4292-9BAF-A8309CA468C9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8051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1" y="6203107"/>
            <a:ext cx="9180511" cy="65489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Picture 3" descr="D:\ABEKLIZ\Desktop\Masque-PPT-DDD-2016\Logo-DDD-0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447" y="6381328"/>
            <a:ext cx="1801812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5295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F1EDF-1257-4AFC-BA84-EC371538F6CF}" type="datetimeFigureOut">
              <a:rPr lang="fr-FR" smtClean="0"/>
              <a:t>21/03/2018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0E25A-91C0-4292-9BAF-A8309CA468C9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8051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 userDrawn="1"/>
        </p:nvSpPr>
        <p:spPr>
          <a:xfrm>
            <a:off x="1" y="6203107"/>
            <a:ext cx="9180511" cy="65489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Picture 3" descr="D:\ABEKLIZ\Desktop\Masque-PPT-DDD-2016\Logo-DDD-0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447" y="6381328"/>
            <a:ext cx="1801812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D:\ABEKLIZ\Desktop\Masque-PPT-DDD-2016\Logo-DDD-4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6025" cy="121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3133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3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F1EDF-1257-4AFC-BA84-EC371538F6CF}" type="datetimeFigureOut">
              <a:rPr lang="fr-FR" smtClean="0"/>
              <a:t>21/03/2018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0E25A-91C0-4292-9BAF-A8309CA468C9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-8159" y="0"/>
            <a:ext cx="921702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 userDrawn="1"/>
        </p:nvSpPr>
        <p:spPr>
          <a:xfrm>
            <a:off x="-8159" y="0"/>
            <a:ext cx="9217024" cy="10527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Picture 3" descr="D:\ABEKLIZ\Desktop\Masque-PPT-DDD-2016\Logo-DDD-0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447" y="6381328"/>
            <a:ext cx="1801812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638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6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F1EDF-1257-4AFC-BA84-EC371538F6CF}" type="datetimeFigureOut">
              <a:rPr lang="fr-FR" smtClean="0"/>
              <a:t>21/03/2018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0E25A-91C0-4292-9BAF-A8309CA468C9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-8159" y="0"/>
            <a:ext cx="921702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Picture 3" descr="D:\ABEKLIZ\Desktop\Masque-PPT-DDD-2016\Logo-DDD-0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447" y="6381328"/>
            <a:ext cx="1801812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e 9"/>
          <p:cNvGrpSpPr/>
          <p:nvPr userDrawn="1"/>
        </p:nvGrpSpPr>
        <p:grpSpPr>
          <a:xfrm>
            <a:off x="927945" y="525949"/>
            <a:ext cx="3384375" cy="1107996"/>
            <a:chOff x="899592" y="836712"/>
            <a:chExt cx="3384375" cy="1107996"/>
          </a:xfrm>
        </p:grpSpPr>
        <p:sp>
          <p:nvSpPr>
            <p:cNvPr id="8" name="ZoneTexte 7"/>
            <p:cNvSpPr txBox="1"/>
            <p:nvPr userDrawn="1"/>
          </p:nvSpPr>
          <p:spPr>
            <a:xfrm>
              <a:off x="899592" y="836712"/>
              <a:ext cx="2799854" cy="36933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fr-FR" sz="1800" spc="800" baseline="0" dirty="0" smtClean="0">
                  <a:solidFill>
                    <a:srgbClr val="FFFFFF"/>
                  </a:solidFill>
                  <a:latin typeface="Weissenhof Grotesk" pitchFamily="34" charset="0"/>
                </a:rPr>
                <a:t>LOREM DONEC</a:t>
              </a:r>
              <a:endParaRPr lang="fr-FR" sz="1800" spc="800" baseline="0" dirty="0">
                <a:solidFill>
                  <a:srgbClr val="FFFFFF"/>
                </a:solidFill>
                <a:latin typeface="Weissenhof Grotesk" pitchFamily="34" charset="0"/>
              </a:endParaRPr>
            </a:p>
          </p:txBody>
        </p:sp>
        <p:sp>
          <p:nvSpPr>
            <p:cNvPr id="11" name="ZoneTexte 10"/>
            <p:cNvSpPr txBox="1"/>
            <p:nvPr userDrawn="1"/>
          </p:nvSpPr>
          <p:spPr>
            <a:xfrm>
              <a:off x="899592" y="1206044"/>
              <a:ext cx="2304256" cy="36933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fr-FR" sz="1800" spc="800" baseline="0" dirty="0" smtClean="0">
                  <a:solidFill>
                    <a:srgbClr val="FFFFFF"/>
                  </a:solidFill>
                  <a:latin typeface="Weissenhof Grotesk" pitchFamily="34" charset="0"/>
                </a:rPr>
                <a:t>DANET SON</a:t>
              </a:r>
              <a:endParaRPr lang="fr-FR" sz="1800" spc="800" baseline="0" dirty="0">
                <a:solidFill>
                  <a:srgbClr val="FFFFFF"/>
                </a:solidFill>
                <a:latin typeface="Weissenhof Grotesk" pitchFamily="34" charset="0"/>
              </a:endParaRPr>
            </a:p>
          </p:txBody>
        </p:sp>
        <p:sp>
          <p:nvSpPr>
            <p:cNvPr id="13" name="ZoneTexte 12"/>
            <p:cNvSpPr txBox="1"/>
            <p:nvPr userDrawn="1"/>
          </p:nvSpPr>
          <p:spPr>
            <a:xfrm>
              <a:off x="899593" y="1575376"/>
              <a:ext cx="3384374" cy="36933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fr-FR" sz="1800" spc="800" baseline="0" dirty="0" smtClean="0">
                  <a:solidFill>
                    <a:srgbClr val="FFFFFF"/>
                  </a:solidFill>
                  <a:latin typeface="Weissenhof Grotesk" pitchFamily="34" charset="0"/>
                </a:rPr>
                <a:t>EQUIT LUM ETAM</a:t>
              </a:r>
              <a:endParaRPr lang="fr-FR" sz="1800" spc="800" baseline="0" dirty="0">
                <a:solidFill>
                  <a:srgbClr val="FFFFFF"/>
                </a:solidFill>
                <a:latin typeface="Weissenhof Grotesk" pitchFamily="34" charset="0"/>
              </a:endParaRPr>
            </a:p>
          </p:txBody>
        </p:sp>
      </p:grpSp>
      <p:grpSp>
        <p:nvGrpSpPr>
          <p:cNvPr id="35" name="Groupe 34"/>
          <p:cNvGrpSpPr/>
          <p:nvPr userDrawn="1"/>
        </p:nvGrpSpPr>
        <p:grpSpPr>
          <a:xfrm>
            <a:off x="4888385" y="525949"/>
            <a:ext cx="3384375" cy="1107996"/>
            <a:chOff x="899592" y="836712"/>
            <a:chExt cx="3384375" cy="1107996"/>
          </a:xfrm>
          <a:solidFill>
            <a:schemeClr val="tx2"/>
          </a:solidFill>
        </p:grpSpPr>
        <p:sp>
          <p:nvSpPr>
            <p:cNvPr id="36" name="ZoneTexte 35"/>
            <p:cNvSpPr txBox="1"/>
            <p:nvPr userDrawn="1"/>
          </p:nvSpPr>
          <p:spPr>
            <a:xfrm>
              <a:off x="899592" y="836712"/>
              <a:ext cx="2799854" cy="3693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fr-FR" sz="1800" spc="800" baseline="0" dirty="0" smtClean="0">
                  <a:solidFill>
                    <a:srgbClr val="FFFFFF"/>
                  </a:solidFill>
                  <a:latin typeface="Weissenhof Grotesk" pitchFamily="34" charset="0"/>
                </a:rPr>
                <a:t>LOREM DONEC</a:t>
              </a:r>
              <a:endParaRPr lang="fr-FR" sz="1800" spc="800" baseline="0" dirty="0">
                <a:solidFill>
                  <a:srgbClr val="FFFFFF"/>
                </a:solidFill>
                <a:latin typeface="Weissenhof Grotesk" pitchFamily="34" charset="0"/>
              </a:endParaRPr>
            </a:p>
          </p:txBody>
        </p:sp>
        <p:sp>
          <p:nvSpPr>
            <p:cNvPr id="37" name="ZoneTexte 36"/>
            <p:cNvSpPr txBox="1"/>
            <p:nvPr userDrawn="1"/>
          </p:nvSpPr>
          <p:spPr>
            <a:xfrm>
              <a:off x="899592" y="1206044"/>
              <a:ext cx="2304256" cy="3693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fr-FR" sz="1800" spc="800" baseline="0" dirty="0" smtClean="0">
                  <a:solidFill>
                    <a:srgbClr val="FFFFFF"/>
                  </a:solidFill>
                  <a:latin typeface="Weissenhof Grotesk" pitchFamily="34" charset="0"/>
                </a:rPr>
                <a:t>DANET SON</a:t>
              </a:r>
              <a:endParaRPr lang="fr-FR" sz="1800" spc="800" baseline="0" dirty="0">
                <a:solidFill>
                  <a:srgbClr val="FFFFFF"/>
                </a:solidFill>
                <a:latin typeface="Weissenhof Grotesk" pitchFamily="34" charset="0"/>
              </a:endParaRPr>
            </a:p>
          </p:txBody>
        </p:sp>
        <p:sp>
          <p:nvSpPr>
            <p:cNvPr id="38" name="ZoneTexte 37"/>
            <p:cNvSpPr txBox="1"/>
            <p:nvPr userDrawn="1"/>
          </p:nvSpPr>
          <p:spPr>
            <a:xfrm>
              <a:off x="899593" y="1575376"/>
              <a:ext cx="3384374" cy="3693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fr-FR" sz="1800" spc="800" baseline="0" dirty="0" smtClean="0">
                  <a:solidFill>
                    <a:srgbClr val="FFFFFF"/>
                  </a:solidFill>
                  <a:latin typeface="Weissenhof Grotesk" pitchFamily="34" charset="0"/>
                </a:rPr>
                <a:t>EQUIT LUM ETAM</a:t>
              </a:r>
              <a:endParaRPr lang="fr-FR" sz="1800" spc="800" baseline="0" dirty="0">
                <a:solidFill>
                  <a:srgbClr val="FFFFFF"/>
                </a:solidFill>
                <a:latin typeface="Weissenhof Grotesk" pitchFamily="34" charset="0"/>
              </a:endParaRPr>
            </a:p>
          </p:txBody>
        </p:sp>
      </p:grpSp>
      <p:grpSp>
        <p:nvGrpSpPr>
          <p:cNvPr id="40" name="Groupe 39"/>
          <p:cNvGrpSpPr/>
          <p:nvPr userDrawn="1"/>
        </p:nvGrpSpPr>
        <p:grpSpPr>
          <a:xfrm>
            <a:off x="927945" y="1888956"/>
            <a:ext cx="3384375" cy="1107996"/>
            <a:chOff x="899592" y="836712"/>
            <a:chExt cx="3384375" cy="1107996"/>
          </a:xfrm>
          <a:solidFill>
            <a:schemeClr val="accent2"/>
          </a:solidFill>
        </p:grpSpPr>
        <p:sp>
          <p:nvSpPr>
            <p:cNvPr id="41" name="ZoneTexte 40"/>
            <p:cNvSpPr txBox="1"/>
            <p:nvPr userDrawn="1"/>
          </p:nvSpPr>
          <p:spPr>
            <a:xfrm>
              <a:off x="899592" y="836712"/>
              <a:ext cx="2799854" cy="3693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fr-FR" sz="1800" spc="800" baseline="0" dirty="0" smtClean="0">
                  <a:solidFill>
                    <a:srgbClr val="FFFFFF"/>
                  </a:solidFill>
                  <a:latin typeface="Weissenhof Grotesk" pitchFamily="34" charset="0"/>
                </a:rPr>
                <a:t>LOREM DONEC</a:t>
              </a:r>
              <a:endParaRPr lang="fr-FR" sz="1800" spc="800" baseline="0" dirty="0">
                <a:solidFill>
                  <a:srgbClr val="FFFFFF"/>
                </a:solidFill>
                <a:latin typeface="Weissenhof Grotesk" pitchFamily="34" charset="0"/>
              </a:endParaRPr>
            </a:p>
          </p:txBody>
        </p:sp>
        <p:sp>
          <p:nvSpPr>
            <p:cNvPr id="42" name="ZoneTexte 41"/>
            <p:cNvSpPr txBox="1"/>
            <p:nvPr userDrawn="1"/>
          </p:nvSpPr>
          <p:spPr>
            <a:xfrm>
              <a:off x="899592" y="1206044"/>
              <a:ext cx="2304256" cy="3693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fr-FR" sz="1800" spc="800" baseline="0" dirty="0" smtClean="0">
                  <a:solidFill>
                    <a:srgbClr val="FFFFFF"/>
                  </a:solidFill>
                  <a:latin typeface="Weissenhof Grotesk" pitchFamily="34" charset="0"/>
                </a:rPr>
                <a:t>DANET SON</a:t>
              </a:r>
              <a:endParaRPr lang="fr-FR" sz="1800" spc="800" baseline="0" dirty="0">
                <a:solidFill>
                  <a:srgbClr val="FFFFFF"/>
                </a:solidFill>
                <a:latin typeface="Weissenhof Grotesk" pitchFamily="34" charset="0"/>
              </a:endParaRPr>
            </a:p>
          </p:txBody>
        </p:sp>
        <p:sp>
          <p:nvSpPr>
            <p:cNvPr id="43" name="ZoneTexte 42"/>
            <p:cNvSpPr txBox="1"/>
            <p:nvPr userDrawn="1"/>
          </p:nvSpPr>
          <p:spPr>
            <a:xfrm>
              <a:off x="899593" y="1575376"/>
              <a:ext cx="3384374" cy="3693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fr-FR" sz="1800" spc="800" baseline="0" dirty="0" smtClean="0">
                  <a:solidFill>
                    <a:srgbClr val="FFFFFF"/>
                  </a:solidFill>
                  <a:latin typeface="Weissenhof Grotesk" pitchFamily="34" charset="0"/>
                </a:rPr>
                <a:t>EQUIT LUM ETAM</a:t>
              </a:r>
              <a:endParaRPr lang="fr-FR" sz="1800" spc="800" baseline="0" dirty="0">
                <a:solidFill>
                  <a:srgbClr val="FFFFFF"/>
                </a:solidFill>
                <a:latin typeface="Weissenhof Grotesk" pitchFamily="34" charset="0"/>
              </a:endParaRPr>
            </a:p>
          </p:txBody>
        </p:sp>
      </p:grpSp>
      <p:grpSp>
        <p:nvGrpSpPr>
          <p:cNvPr id="44" name="Groupe 43"/>
          <p:cNvGrpSpPr/>
          <p:nvPr userDrawn="1"/>
        </p:nvGrpSpPr>
        <p:grpSpPr>
          <a:xfrm>
            <a:off x="4888385" y="1888956"/>
            <a:ext cx="3384375" cy="1107996"/>
            <a:chOff x="899592" y="836712"/>
            <a:chExt cx="3384375" cy="1107996"/>
          </a:xfrm>
          <a:solidFill>
            <a:schemeClr val="tx1"/>
          </a:solidFill>
        </p:grpSpPr>
        <p:sp>
          <p:nvSpPr>
            <p:cNvPr id="45" name="ZoneTexte 44"/>
            <p:cNvSpPr txBox="1"/>
            <p:nvPr userDrawn="1"/>
          </p:nvSpPr>
          <p:spPr>
            <a:xfrm>
              <a:off x="899592" y="836712"/>
              <a:ext cx="2799854" cy="3693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fr-FR" sz="1800" spc="800" baseline="0" dirty="0" smtClean="0">
                  <a:solidFill>
                    <a:srgbClr val="FFFFFF"/>
                  </a:solidFill>
                  <a:latin typeface="Weissenhof Grotesk" pitchFamily="34" charset="0"/>
                </a:rPr>
                <a:t>LOREM DONEC</a:t>
              </a:r>
              <a:endParaRPr lang="fr-FR" sz="1800" spc="800" baseline="0" dirty="0">
                <a:solidFill>
                  <a:srgbClr val="FFFFFF"/>
                </a:solidFill>
                <a:latin typeface="Weissenhof Grotesk" pitchFamily="34" charset="0"/>
              </a:endParaRPr>
            </a:p>
          </p:txBody>
        </p:sp>
        <p:sp>
          <p:nvSpPr>
            <p:cNvPr id="46" name="ZoneTexte 45"/>
            <p:cNvSpPr txBox="1"/>
            <p:nvPr userDrawn="1"/>
          </p:nvSpPr>
          <p:spPr>
            <a:xfrm>
              <a:off x="899592" y="1206044"/>
              <a:ext cx="2304256" cy="3693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fr-FR" sz="1800" spc="800" baseline="0" dirty="0" smtClean="0">
                  <a:solidFill>
                    <a:srgbClr val="FFFFFF"/>
                  </a:solidFill>
                  <a:latin typeface="Weissenhof Grotesk" pitchFamily="34" charset="0"/>
                </a:rPr>
                <a:t>DANET SON</a:t>
              </a:r>
              <a:endParaRPr lang="fr-FR" sz="1800" spc="800" baseline="0" dirty="0">
                <a:solidFill>
                  <a:srgbClr val="FFFFFF"/>
                </a:solidFill>
                <a:latin typeface="Weissenhof Grotesk" pitchFamily="34" charset="0"/>
              </a:endParaRPr>
            </a:p>
          </p:txBody>
        </p:sp>
        <p:sp>
          <p:nvSpPr>
            <p:cNvPr id="47" name="ZoneTexte 46"/>
            <p:cNvSpPr txBox="1"/>
            <p:nvPr userDrawn="1"/>
          </p:nvSpPr>
          <p:spPr>
            <a:xfrm>
              <a:off x="899593" y="1575376"/>
              <a:ext cx="3384374" cy="3693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fr-FR" sz="1800" spc="800" baseline="0" dirty="0" smtClean="0">
                  <a:solidFill>
                    <a:srgbClr val="FFFFFF"/>
                  </a:solidFill>
                  <a:latin typeface="Weissenhof Grotesk" pitchFamily="34" charset="0"/>
                </a:rPr>
                <a:t>EQUIT LUM ETAM</a:t>
              </a:r>
              <a:endParaRPr lang="fr-FR" sz="1800" spc="800" baseline="0" dirty="0">
                <a:solidFill>
                  <a:srgbClr val="FFFFFF"/>
                </a:solidFill>
                <a:latin typeface="Weissenhof Grotesk" pitchFamily="34" charset="0"/>
              </a:endParaRPr>
            </a:p>
          </p:txBody>
        </p:sp>
      </p:grpSp>
      <p:grpSp>
        <p:nvGrpSpPr>
          <p:cNvPr id="48" name="Groupe 47"/>
          <p:cNvGrpSpPr/>
          <p:nvPr userDrawn="1"/>
        </p:nvGrpSpPr>
        <p:grpSpPr>
          <a:xfrm>
            <a:off x="927945" y="3257108"/>
            <a:ext cx="3384375" cy="1107996"/>
            <a:chOff x="899592" y="836712"/>
            <a:chExt cx="3384375" cy="1107996"/>
          </a:xfrm>
          <a:solidFill>
            <a:schemeClr val="accent3"/>
          </a:solidFill>
        </p:grpSpPr>
        <p:sp>
          <p:nvSpPr>
            <p:cNvPr id="49" name="ZoneTexte 48"/>
            <p:cNvSpPr txBox="1"/>
            <p:nvPr userDrawn="1"/>
          </p:nvSpPr>
          <p:spPr>
            <a:xfrm>
              <a:off x="899592" y="836712"/>
              <a:ext cx="2799854" cy="3693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fr-FR" sz="1800" spc="800" baseline="0" dirty="0" smtClean="0">
                  <a:solidFill>
                    <a:srgbClr val="FFFFFF"/>
                  </a:solidFill>
                  <a:latin typeface="Weissenhof Grotesk" pitchFamily="34" charset="0"/>
                </a:rPr>
                <a:t>LOREM DONEC</a:t>
              </a:r>
              <a:endParaRPr lang="fr-FR" sz="1800" spc="800" baseline="0" dirty="0">
                <a:solidFill>
                  <a:srgbClr val="FFFFFF"/>
                </a:solidFill>
                <a:latin typeface="Weissenhof Grotesk" pitchFamily="34" charset="0"/>
              </a:endParaRPr>
            </a:p>
          </p:txBody>
        </p:sp>
        <p:sp>
          <p:nvSpPr>
            <p:cNvPr id="50" name="ZoneTexte 49"/>
            <p:cNvSpPr txBox="1"/>
            <p:nvPr userDrawn="1"/>
          </p:nvSpPr>
          <p:spPr>
            <a:xfrm>
              <a:off x="899592" y="1206044"/>
              <a:ext cx="2304256" cy="3693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fr-FR" sz="1800" spc="800" baseline="0" dirty="0" smtClean="0">
                  <a:solidFill>
                    <a:srgbClr val="FFFFFF"/>
                  </a:solidFill>
                  <a:latin typeface="Weissenhof Grotesk" pitchFamily="34" charset="0"/>
                </a:rPr>
                <a:t>DANET SON</a:t>
              </a:r>
              <a:endParaRPr lang="fr-FR" sz="1800" spc="800" baseline="0" dirty="0">
                <a:solidFill>
                  <a:srgbClr val="FFFFFF"/>
                </a:solidFill>
                <a:latin typeface="Weissenhof Grotesk" pitchFamily="34" charset="0"/>
              </a:endParaRPr>
            </a:p>
          </p:txBody>
        </p:sp>
        <p:sp>
          <p:nvSpPr>
            <p:cNvPr id="51" name="ZoneTexte 50"/>
            <p:cNvSpPr txBox="1"/>
            <p:nvPr userDrawn="1"/>
          </p:nvSpPr>
          <p:spPr>
            <a:xfrm>
              <a:off x="899593" y="1575376"/>
              <a:ext cx="3384374" cy="3693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fr-FR" sz="1800" spc="800" baseline="0" dirty="0" smtClean="0">
                  <a:solidFill>
                    <a:srgbClr val="FFFFFF"/>
                  </a:solidFill>
                  <a:latin typeface="Weissenhof Grotesk" pitchFamily="34" charset="0"/>
                </a:rPr>
                <a:t>EQUIT LUM ETAM</a:t>
              </a:r>
              <a:endParaRPr lang="fr-FR" sz="1800" spc="800" baseline="0" dirty="0">
                <a:solidFill>
                  <a:srgbClr val="FFFFFF"/>
                </a:solidFill>
                <a:latin typeface="Weissenhof Grotesk" pitchFamily="34" charset="0"/>
              </a:endParaRPr>
            </a:p>
          </p:txBody>
        </p:sp>
      </p:grpSp>
      <p:grpSp>
        <p:nvGrpSpPr>
          <p:cNvPr id="52" name="Groupe 51"/>
          <p:cNvGrpSpPr/>
          <p:nvPr userDrawn="1"/>
        </p:nvGrpSpPr>
        <p:grpSpPr>
          <a:xfrm>
            <a:off x="927945" y="4625260"/>
            <a:ext cx="3384375" cy="1107996"/>
            <a:chOff x="899592" y="836712"/>
            <a:chExt cx="3384375" cy="1107996"/>
          </a:xfrm>
          <a:solidFill>
            <a:schemeClr val="accent4"/>
          </a:solidFill>
        </p:grpSpPr>
        <p:sp>
          <p:nvSpPr>
            <p:cNvPr id="53" name="ZoneTexte 52"/>
            <p:cNvSpPr txBox="1"/>
            <p:nvPr userDrawn="1"/>
          </p:nvSpPr>
          <p:spPr>
            <a:xfrm>
              <a:off x="899592" y="836712"/>
              <a:ext cx="2799854" cy="3693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fr-FR" sz="1800" spc="800" baseline="0" dirty="0" smtClean="0">
                  <a:solidFill>
                    <a:srgbClr val="FFFFFF"/>
                  </a:solidFill>
                  <a:latin typeface="Weissenhof Grotesk" pitchFamily="34" charset="0"/>
                </a:rPr>
                <a:t>LOREM DONEC</a:t>
              </a:r>
              <a:endParaRPr lang="fr-FR" sz="1800" spc="800" baseline="0" dirty="0">
                <a:solidFill>
                  <a:srgbClr val="FFFFFF"/>
                </a:solidFill>
                <a:latin typeface="Weissenhof Grotesk" pitchFamily="34" charset="0"/>
              </a:endParaRPr>
            </a:p>
          </p:txBody>
        </p:sp>
        <p:sp>
          <p:nvSpPr>
            <p:cNvPr id="54" name="ZoneTexte 53"/>
            <p:cNvSpPr txBox="1"/>
            <p:nvPr userDrawn="1"/>
          </p:nvSpPr>
          <p:spPr>
            <a:xfrm>
              <a:off x="899592" y="1206044"/>
              <a:ext cx="2304256" cy="3693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fr-FR" sz="1800" spc="800" baseline="0" dirty="0" smtClean="0">
                  <a:solidFill>
                    <a:srgbClr val="FFFFFF"/>
                  </a:solidFill>
                  <a:latin typeface="Weissenhof Grotesk" pitchFamily="34" charset="0"/>
                </a:rPr>
                <a:t>DANET SON</a:t>
              </a:r>
              <a:endParaRPr lang="fr-FR" sz="1800" spc="800" baseline="0" dirty="0">
                <a:solidFill>
                  <a:srgbClr val="FFFFFF"/>
                </a:solidFill>
                <a:latin typeface="Weissenhof Grotesk" pitchFamily="34" charset="0"/>
              </a:endParaRPr>
            </a:p>
          </p:txBody>
        </p:sp>
        <p:sp>
          <p:nvSpPr>
            <p:cNvPr id="55" name="ZoneTexte 54"/>
            <p:cNvSpPr txBox="1"/>
            <p:nvPr userDrawn="1"/>
          </p:nvSpPr>
          <p:spPr>
            <a:xfrm>
              <a:off x="899593" y="1575376"/>
              <a:ext cx="3384374" cy="3693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fr-FR" sz="1800" spc="800" baseline="0" dirty="0" smtClean="0">
                  <a:solidFill>
                    <a:srgbClr val="FFFFFF"/>
                  </a:solidFill>
                  <a:latin typeface="Weissenhof Grotesk" pitchFamily="34" charset="0"/>
                </a:rPr>
                <a:t>EQUIT LUM ETAM</a:t>
              </a:r>
              <a:endParaRPr lang="fr-FR" sz="1800" spc="800" baseline="0" dirty="0">
                <a:solidFill>
                  <a:srgbClr val="FFFFFF"/>
                </a:solidFill>
                <a:latin typeface="Weissenhof Grotesk" pitchFamily="34" charset="0"/>
              </a:endParaRPr>
            </a:p>
          </p:txBody>
        </p:sp>
      </p:grpSp>
      <p:grpSp>
        <p:nvGrpSpPr>
          <p:cNvPr id="56" name="Groupe 55"/>
          <p:cNvGrpSpPr/>
          <p:nvPr userDrawn="1"/>
        </p:nvGrpSpPr>
        <p:grpSpPr>
          <a:xfrm>
            <a:off x="4888386" y="3257108"/>
            <a:ext cx="3384375" cy="1107996"/>
            <a:chOff x="899592" y="836712"/>
            <a:chExt cx="3384375" cy="1107996"/>
          </a:xfrm>
          <a:solidFill>
            <a:schemeClr val="bg1"/>
          </a:solidFill>
        </p:grpSpPr>
        <p:sp>
          <p:nvSpPr>
            <p:cNvPr id="57" name="ZoneTexte 56"/>
            <p:cNvSpPr txBox="1"/>
            <p:nvPr userDrawn="1"/>
          </p:nvSpPr>
          <p:spPr>
            <a:xfrm>
              <a:off x="899592" y="836712"/>
              <a:ext cx="2799854" cy="3693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fr-FR" sz="1800" spc="800" baseline="0" dirty="0" smtClean="0">
                  <a:solidFill>
                    <a:srgbClr val="FFFFFF"/>
                  </a:solidFill>
                  <a:latin typeface="Weissenhof Grotesk" pitchFamily="34" charset="0"/>
                </a:rPr>
                <a:t>LOREM DONEC</a:t>
              </a:r>
              <a:endParaRPr lang="fr-FR" sz="1800" spc="800" baseline="0" dirty="0">
                <a:solidFill>
                  <a:srgbClr val="FFFFFF"/>
                </a:solidFill>
                <a:latin typeface="Weissenhof Grotesk" pitchFamily="34" charset="0"/>
              </a:endParaRPr>
            </a:p>
          </p:txBody>
        </p:sp>
        <p:sp>
          <p:nvSpPr>
            <p:cNvPr id="58" name="ZoneTexte 57"/>
            <p:cNvSpPr txBox="1"/>
            <p:nvPr userDrawn="1"/>
          </p:nvSpPr>
          <p:spPr>
            <a:xfrm>
              <a:off x="899592" y="1206044"/>
              <a:ext cx="2304256" cy="3693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fr-FR" sz="1800" spc="800" baseline="0" dirty="0" smtClean="0">
                  <a:solidFill>
                    <a:srgbClr val="FFFFFF"/>
                  </a:solidFill>
                  <a:latin typeface="Weissenhof Grotesk" pitchFamily="34" charset="0"/>
                </a:rPr>
                <a:t>DANET SON</a:t>
              </a:r>
              <a:endParaRPr lang="fr-FR" sz="1800" spc="800" baseline="0" dirty="0">
                <a:solidFill>
                  <a:srgbClr val="FFFFFF"/>
                </a:solidFill>
                <a:latin typeface="Weissenhof Grotesk" pitchFamily="34" charset="0"/>
              </a:endParaRPr>
            </a:p>
          </p:txBody>
        </p:sp>
        <p:sp>
          <p:nvSpPr>
            <p:cNvPr id="59" name="ZoneTexte 58"/>
            <p:cNvSpPr txBox="1"/>
            <p:nvPr userDrawn="1"/>
          </p:nvSpPr>
          <p:spPr>
            <a:xfrm>
              <a:off x="899593" y="1575376"/>
              <a:ext cx="3384374" cy="3693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fr-FR" sz="1800" spc="800" baseline="0" dirty="0" smtClean="0">
                  <a:solidFill>
                    <a:srgbClr val="FFFFFF"/>
                  </a:solidFill>
                  <a:latin typeface="Weissenhof Grotesk" pitchFamily="34" charset="0"/>
                </a:rPr>
                <a:t>EQUIT LUM ETAM</a:t>
              </a:r>
              <a:endParaRPr lang="fr-FR" sz="1800" spc="800" baseline="0" dirty="0">
                <a:solidFill>
                  <a:srgbClr val="FFFFFF"/>
                </a:solidFill>
                <a:latin typeface="Weissenhof Grotesk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1360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7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F1EDF-1257-4AFC-BA84-EC371538F6CF}" type="datetimeFigureOut">
              <a:rPr lang="fr-FR" smtClean="0"/>
              <a:t>21/03/2018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0E25A-91C0-4292-9BAF-A8309CA468C9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8594" y="0"/>
            <a:ext cx="921702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10" name="Groupe 9"/>
          <p:cNvGrpSpPr/>
          <p:nvPr userDrawn="1"/>
        </p:nvGrpSpPr>
        <p:grpSpPr>
          <a:xfrm>
            <a:off x="927946" y="260648"/>
            <a:ext cx="3384375" cy="1107996"/>
            <a:chOff x="899592" y="836712"/>
            <a:chExt cx="3384375" cy="1107996"/>
          </a:xfrm>
          <a:solidFill>
            <a:schemeClr val="tx2"/>
          </a:solidFill>
        </p:grpSpPr>
        <p:sp>
          <p:nvSpPr>
            <p:cNvPr id="8" name="ZoneTexte 7"/>
            <p:cNvSpPr txBox="1"/>
            <p:nvPr userDrawn="1"/>
          </p:nvSpPr>
          <p:spPr>
            <a:xfrm>
              <a:off x="899592" y="836712"/>
              <a:ext cx="2799854" cy="3693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fr-FR" sz="1800" spc="800" baseline="0" dirty="0" smtClean="0">
                  <a:solidFill>
                    <a:srgbClr val="FFFFFF"/>
                  </a:solidFill>
                  <a:latin typeface="Weissenhof Grotesk" pitchFamily="34" charset="0"/>
                </a:rPr>
                <a:t>LOREM DONEC</a:t>
              </a:r>
              <a:endParaRPr lang="fr-FR" sz="1800" spc="800" baseline="0" dirty="0">
                <a:solidFill>
                  <a:srgbClr val="FFFFFF"/>
                </a:solidFill>
                <a:latin typeface="Weissenhof Grotesk" pitchFamily="34" charset="0"/>
              </a:endParaRPr>
            </a:p>
          </p:txBody>
        </p:sp>
        <p:sp>
          <p:nvSpPr>
            <p:cNvPr id="11" name="ZoneTexte 10"/>
            <p:cNvSpPr txBox="1"/>
            <p:nvPr userDrawn="1"/>
          </p:nvSpPr>
          <p:spPr>
            <a:xfrm>
              <a:off x="899592" y="1206044"/>
              <a:ext cx="2304256" cy="3693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fr-FR" sz="1800" spc="800" baseline="0" dirty="0" smtClean="0">
                  <a:solidFill>
                    <a:srgbClr val="FFFFFF"/>
                  </a:solidFill>
                  <a:latin typeface="Weissenhof Grotesk" pitchFamily="34" charset="0"/>
                </a:rPr>
                <a:t>DANET SON</a:t>
              </a:r>
              <a:endParaRPr lang="fr-FR" sz="1800" spc="800" baseline="0" dirty="0">
                <a:solidFill>
                  <a:srgbClr val="FFFFFF"/>
                </a:solidFill>
                <a:latin typeface="Weissenhof Grotesk" pitchFamily="34" charset="0"/>
              </a:endParaRPr>
            </a:p>
          </p:txBody>
        </p:sp>
        <p:sp>
          <p:nvSpPr>
            <p:cNvPr id="13" name="ZoneTexte 12"/>
            <p:cNvSpPr txBox="1"/>
            <p:nvPr userDrawn="1"/>
          </p:nvSpPr>
          <p:spPr>
            <a:xfrm>
              <a:off x="899593" y="1575376"/>
              <a:ext cx="3384374" cy="3693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fr-FR" sz="1800" spc="800" baseline="0" dirty="0" smtClean="0">
                  <a:solidFill>
                    <a:srgbClr val="FFFFFF"/>
                  </a:solidFill>
                  <a:latin typeface="Weissenhof Grotesk" pitchFamily="34" charset="0"/>
                </a:rPr>
                <a:t>EQUIT LUM ETAM</a:t>
              </a:r>
              <a:endParaRPr lang="fr-FR" sz="1800" spc="800" baseline="0" dirty="0">
                <a:solidFill>
                  <a:srgbClr val="FFFFFF"/>
                </a:solidFill>
                <a:latin typeface="Weissenhof Grotesk" pitchFamily="34" charset="0"/>
              </a:endParaRPr>
            </a:p>
          </p:txBody>
        </p:sp>
      </p:grpSp>
      <p:sp>
        <p:nvSpPr>
          <p:cNvPr id="14" name="ZoneTexte 13"/>
          <p:cNvSpPr txBox="1"/>
          <p:nvPr userDrawn="1"/>
        </p:nvSpPr>
        <p:spPr>
          <a:xfrm>
            <a:off x="927947" y="1507510"/>
            <a:ext cx="71724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Weissenhof Grotesk" pitchFamily="34" charset="0"/>
              </a:rPr>
              <a:t>Lorem </a:t>
            </a:r>
            <a:r>
              <a:rPr lang="fr-FR" sz="1400" dirty="0" err="1" smtClean="0">
                <a:latin typeface="Weissenhof Grotesk" pitchFamily="34" charset="0"/>
              </a:rPr>
              <a:t>ipsum</a:t>
            </a:r>
            <a:r>
              <a:rPr lang="fr-FR" sz="1400" dirty="0" smtClean="0">
                <a:latin typeface="Weissenhof Grotesk" pitchFamily="34" charset="0"/>
              </a:rPr>
              <a:t> </a:t>
            </a:r>
            <a:r>
              <a:rPr lang="fr-FR" sz="1400" dirty="0" err="1" smtClean="0">
                <a:latin typeface="Weissenhof Grotesk" pitchFamily="34" charset="0"/>
              </a:rPr>
              <a:t>dolor</a:t>
            </a:r>
            <a:r>
              <a:rPr lang="fr-FR" sz="1400" dirty="0" smtClean="0">
                <a:latin typeface="Weissenhof Grotesk" pitchFamily="34" charset="0"/>
              </a:rPr>
              <a:t> </a:t>
            </a:r>
            <a:r>
              <a:rPr lang="fr-FR" sz="1400" dirty="0" err="1" smtClean="0">
                <a:latin typeface="Weissenhof Grotesk" pitchFamily="34" charset="0"/>
              </a:rPr>
              <a:t>sit</a:t>
            </a:r>
            <a:r>
              <a:rPr lang="fr-FR" sz="1400" dirty="0" smtClean="0">
                <a:latin typeface="Weissenhof Grotesk" pitchFamily="34" charset="0"/>
              </a:rPr>
              <a:t> </a:t>
            </a:r>
            <a:r>
              <a:rPr lang="fr-FR" sz="1400" dirty="0" err="1" smtClean="0">
                <a:latin typeface="Weissenhof Grotesk" pitchFamily="34" charset="0"/>
              </a:rPr>
              <a:t>amet</a:t>
            </a:r>
            <a:r>
              <a:rPr lang="fr-FR" sz="1400" dirty="0" smtClean="0">
                <a:latin typeface="Weissenhof Grotesk" pitchFamily="34" charset="0"/>
              </a:rPr>
              <a:t>, </a:t>
            </a:r>
            <a:r>
              <a:rPr lang="fr-FR" sz="1400" dirty="0" err="1" smtClean="0">
                <a:latin typeface="Weissenhof Grotesk" pitchFamily="34" charset="0"/>
              </a:rPr>
              <a:t>consectetur</a:t>
            </a:r>
            <a:r>
              <a:rPr lang="fr-FR" sz="1400" dirty="0" smtClean="0">
                <a:latin typeface="Weissenhof Grotesk" pitchFamily="34" charset="0"/>
              </a:rPr>
              <a:t> </a:t>
            </a:r>
            <a:r>
              <a:rPr lang="fr-FR" sz="1400" dirty="0" err="1" smtClean="0">
                <a:latin typeface="Weissenhof Grotesk" pitchFamily="34" charset="0"/>
              </a:rPr>
              <a:t>adipiscing</a:t>
            </a:r>
            <a:r>
              <a:rPr lang="fr-FR" sz="1400" dirty="0" smtClean="0">
                <a:latin typeface="Weissenhof Grotesk" pitchFamily="34" charset="0"/>
              </a:rPr>
              <a:t> </a:t>
            </a:r>
            <a:r>
              <a:rPr lang="fr-FR" sz="1400" dirty="0" err="1" smtClean="0">
                <a:latin typeface="Weissenhof Grotesk" pitchFamily="34" charset="0"/>
              </a:rPr>
              <a:t>elit</a:t>
            </a:r>
            <a:r>
              <a:rPr lang="fr-FR" sz="1400" dirty="0" smtClean="0">
                <a:latin typeface="Weissenhof Grotesk" pitchFamily="34" charset="0"/>
              </a:rPr>
              <a:t>. </a:t>
            </a:r>
            <a:r>
              <a:rPr lang="fr-FR" sz="1400" dirty="0" err="1" smtClean="0">
                <a:latin typeface="Weissenhof Grotesk" pitchFamily="34" charset="0"/>
              </a:rPr>
              <a:t>Quisque</a:t>
            </a:r>
            <a:r>
              <a:rPr lang="fr-FR" sz="1400" dirty="0" smtClean="0">
                <a:latin typeface="Weissenhof Grotesk" pitchFamily="34" charset="0"/>
              </a:rPr>
              <a:t> </a:t>
            </a:r>
            <a:r>
              <a:rPr lang="fr-FR" sz="1400" dirty="0" err="1" smtClean="0">
                <a:latin typeface="Weissenhof Grotesk" pitchFamily="34" charset="0"/>
              </a:rPr>
              <a:t>lacus</a:t>
            </a:r>
            <a:r>
              <a:rPr lang="fr-FR" sz="1400" dirty="0" smtClean="0">
                <a:latin typeface="Weissenhof Grotesk" pitchFamily="34" charset="0"/>
              </a:rPr>
              <a:t> massa, </a:t>
            </a:r>
            <a:r>
              <a:rPr lang="fr-FR" sz="1400" dirty="0" err="1" smtClean="0">
                <a:latin typeface="Weissenhof Grotesk" pitchFamily="34" charset="0"/>
              </a:rPr>
              <a:t>vehicula</a:t>
            </a:r>
            <a:r>
              <a:rPr lang="fr-FR" sz="1400" dirty="0" smtClean="0">
                <a:latin typeface="Weissenhof Grotesk" pitchFamily="34" charset="0"/>
              </a:rPr>
              <a:t> a </a:t>
            </a:r>
            <a:r>
              <a:rPr lang="fr-FR" sz="1400" dirty="0" err="1" smtClean="0">
                <a:latin typeface="Weissenhof Grotesk" pitchFamily="34" charset="0"/>
              </a:rPr>
              <a:t>dictum</a:t>
            </a:r>
            <a:r>
              <a:rPr lang="fr-FR" sz="1400" dirty="0" smtClean="0">
                <a:latin typeface="Weissenhof Grotesk" pitchFamily="34" charset="0"/>
              </a:rPr>
              <a:t> a, </a:t>
            </a:r>
            <a:r>
              <a:rPr lang="fr-FR" sz="1400" dirty="0" err="1" smtClean="0">
                <a:latin typeface="Weissenhof Grotesk" pitchFamily="34" charset="0"/>
              </a:rPr>
              <a:t>ultrices</a:t>
            </a:r>
            <a:r>
              <a:rPr lang="fr-FR" sz="1400" dirty="0" smtClean="0">
                <a:latin typeface="Weissenhof Grotesk" pitchFamily="34" charset="0"/>
              </a:rPr>
              <a:t> nec </a:t>
            </a:r>
            <a:r>
              <a:rPr lang="fr-FR" sz="1400" dirty="0" err="1" smtClean="0">
                <a:latin typeface="Weissenhof Grotesk" pitchFamily="34" charset="0"/>
              </a:rPr>
              <a:t>metus</a:t>
            </a:r>
            <a:r>
              <a:rPr lang="fr-FR" sz="1400" dirty="0" smtClean="0">
                <a:latin typeface="Weissenhof Grotesk" pitchFamily="34" charset="0"/>
              </a:rPr>
              <a:t>. </a:t>
            </a:r>
            <a:r>
              <a:rPr lang="fr-FR" sz="1400" dirty="0" err="1" smtClean="0">
                <a:latin typeface="Weissenhof Grotesk" pitchFamily="34" charset="0"/>
              </a:rPr>
              <a:t>Pellentesque</a:t>
            </a:r>
            <a:r>
              <a:rPr lang="fr-FR" sz="1400" dirty="0" smtClean="0">
                <a:latin typeface="Weissenhof Grotesk" pitchFamily="34" charset="0"/>
              </a:rPr>
              <a:t> </a:t>
            </a:r>
            <a:r>
              <a:rPr lang="fr-FR" sz="1400" dirty="0" err="1" smtClean="0">
                <a:latin typeface="Weissenhof Grotesk" pitchFamily="34" charset="0"/>
              </a:rPr>
              <a:t>quis</a:t>
            </a:r>
            <a:r>
              <a:rPr lang="fr-FR" sz="1400" dirty="0" smtClean="0">
                <a:latin typeface="Weissenhof Grotesk" pitchFamily="34" charset="0"/>
              </a:rPr>
              <a:t> </a:t>
            </a:r>
            <a:r>
              <a:rPr lang="fr-FR" sz="1400" dirty="0" err="1" smtClean="0">
                <a:latin typeface="Weissenhof Grotesk" pitchFamily="34" charset="0"/>
              </a:rPr>
              <a:t>euismod</a:t>
            </a:r>
            <a:r>
              <a:rPr lang="fr-FR" sz="1400" dirty="0" smtClean="0">
                <a:latin typeface="Weissenhof Grotesk" pitchFamily="34" charset="0"/>
              </a:rPr>
              <a:t> </a:t>
            </a:r>
            <a:r>
              <a:rPr lang="fr-FR" sz="1400" dirty="0" err="1" smtClean="0">
                <a:latin typeface="Weissenhof Grotesk" pitchFamily="34" charset="0"/>
              </a:rPr>
              <a:t>neque</a:t>
            </a:r>
            <a:r>
              <a:rPr lang="fr-FR" sz="1400" dirty="0" smtClean="0">
                <a:latin typeface="Weissenhof Grotesk" pitchFamily="34" charset="0"/>
              </a:rPr>
              <a:t>. </a:t>
            </a:r>
            <a:r>
              <a:rPr lang="fr-FR" sz="1400" dirty="0" err="1" smtClean="0">
                <a:latin typeface="Weissenhof Grotesk" pitchFamily="34" charset="0"/>
              </a:rPr>
              <a:t>Pellentesque</a:t>
            </a:r>
            <a:r>
              <a:rPr lang="fr-FR" sz="1400" dirty="0" smtClean="0">
                <a:latin typeface="Weissenhof Grotesk" pitchFamily="34" charset="0"/>
              </a:rPr>
              <a:t> </a:t>
            </a:r>
            <a:r>
              <a:rPr lang="fr-FR" sz="1400" dirty="0" err="1" smtClean="0">
                <a:latin typeface="Weissenhof Grotesk" pitchFamily="34" charset="0"/>
              </a:rPr>
              <a:t>vulputate</a:t>
            </a:r>
            <a:r>
              <a:rPr lang="fr-FR" sz="1400" dirty="0" smtClean="0">
                <a:latin typeface="Weissenhof Grotesk" pitchFamily="34" charset="0"/>
              </a:rPr>
              <a:t> id </a:t>
            </a:r>
            <a:r>
              <a:rPr lang="fr-FR" sz="1400" dirty="0" err="1" smtClean="0">
                <a:latin typeface="Weissenhof Grotesk" pitchFamily="34" charset="0"/>
              </a:rPr>
              <a:t>purus</a:t>
            </a:r>
            <a:r>
              <a:rPr lang="fr-FR" sz="1400" dirty="0" smtClean="0">
                <a:latin typeface="Weissenhof Grotesk" pitchFamily="34" charset="0"/>
              </a:rPr>
              <a:t> in </a:t>
            </a:r>
            <a:r>
              <a:rPr lang="fr-FR" sz="1400" dirty="0" err="1" smtClean="0">
                <a:latin typeface="Weissenhof Grotesk" pitchFamily="34" charset="0"/>
              </a:rPr>
              <a:t>sollicitudin</a:t>
            </a:r>
            <a:r>
              <a:rPr lang="fr-FR" sz="1400" dirty="0" smtClean="0">
                <a:latin typeface="Weissenhof Grotesk" pitchFamily="34" charset="0"/>
              </a:rPr>
              <a:t>. </a:t>
            </a:r>
            <a:r>
              <a:rPr lang="fr-FR" sz="1400" dirty="0" err="1" smtClean="0">
                <a:latin typeface="Weissenhof Grotesk" pitchFamily="34" charset="0"/>
              </a:rPr>
              <a:t>Aliquam</a:t>
            </a:r>
            <a:r>
              <a:rPr lang="fr-FR" sz="1400" dirty="0" smtClean="0">
                <a:latin typeface="Weissenhof Grotesk" pitchFamily="34" charset="0"/>
              </a:rPr>
              <a:t> eu </a:t>
            </a:r>
            <a:r>
              <a:rPr lang="fr-FR" sz="1400" dirty="0" err="1" smtClean="0">
                <a:latin typeface="Weissenhof Grotesk" pitchFamily="34" charset="0"/>
              </a:rPr>
              <a:t>neque</a:t>
            </a:r>
            <a:r>
              <a:rPr lang="fr-FR" sz="1400" dirty="0" smtClean="0">
                <a:latin typeface="Weissenhof Grotesk" pitchFamily="34" charset="0"/>
              </a:rPr>
              <a:t> ut nunc </a:t>
            </a:r>
            <a:r>
              <a:rPr lang="fr-FR" sz="1400" dirty="0" err="1" smtClean="0">
                <a:latin typeface="Weissenhof Grotesk" pitchFamily="34" charset="0"/>
              </a:rPr>
              <a:t>pulvinar</a:t>
            </a:r>
            <a:r>
              <a:rPr lang="fr-FR" sz="1400" dirty="0" smtClean="0">
                <a:latin typeface="Weissenhof Grotesk" pitchFamily="34" charset="0"/>
              </a:rPr>
              <a:t> </a:t>
            </a:r>
            <a:r>
              <a:rPr lang="fr-FR" sz="1400" dirty="0" err="1" smtClean="0">
                <a:latin typeface="Weissenhof Grotesk" pitchFamily="34" charset="0"/>
              </a:rPr>
              <a:t>molestie</a:t>
            </a:r>
            <a:r>
              <a:rPr lang="fr-FR" sz="1400" dirty="0" smtClean="0">
                <a:latin typeface="Weissenhof Grotesk" pitchFamily="34" charset="0"/>
              </a:rPr>
              <a:t> </a:t>
            </a:r>
            <a:r>
              <a:rPr lang="fr-FR" sz="1400" dirty="0" err="1" smtClean="0">
                <a:latin typeface="Weissenhof Grotesk" pitchFamily="34" charset="0"/>
              </a:rPr>
              <a:t>ac</a:t>
            </a:r>
            <a:r>
              <a:rPr lang="fr-FR" sz="1400" dirty="0" smtClean="0">
                <a:latin typeface="Weissenhof Grotesk" pitchFamily="34" charset="0"/>
              </a:rPr>
              <a:t> nec </a:t>
            </a:r>
            <a:r>
              <a:rPr lang="fr-FR" sz="1400" dirty="0" err="1" smtClean="0">
                <a:latin typeface="Weissenhof Grotesk" pitchFamily="34" charset="0"/>
              </a:rPr>
              <a:t>nisl</a:t>
            </a:r>
            <a:r>
              <a:rPr lang="fr-FR" sz="1400" dirty="0" smtClean="0">
                <a:latin typeface="Weissenhof Grotesk" pitchFamily="34" charset="0"/>
              </a:rPr>
              <a:t>.</a:t>
            </a:r>
          </a:p>
        </p:txBody>
      </p:sp>
      <p:sp>
        <p:nvSpPr>
          <p:cNvPr id="39" name="Rectangle 38"/>
          <p:cNvSpPr/>
          <p:nvPr userDrawn="1"/>
        </p:nvSpPr>
        <p:spPr>
          <a:xfrm>
            <a:off x="1" y="6203107"/>
            <a:ext cx="9180511" cy="65489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0" name="Picture 3" descr="D:\ABEKLIZ\Desktop\Masque-PPT-DDD-2016\Logo-DDD-0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447" y="6381328"/>
            <a:ext cx="1801812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7" name="Groupe 66"/>
          <p:cNvGrpSpPr/>
          <p:nvPr userDrawn="1"/>
        </p:nvGrpSpPr>
        <p:grpSpPr>
          <a:xfrm>
            <a:off x="4716017" y="3473132"/>
            <a:ext cx="3384374" cy="1107996"/>
            <a:chOff x="899593" y="836712"/>
            <a:chExt cx="3384374" cy="1107996"/>
          </a:xfrm>
          <a:solidFill>
            <a:schemeClr val="tx2"/>
          </a:solidFill>
        </p:grpSpPr>
        <p:sp>
          <p:nvSpPr>
            <p:cNvPr id="68" name="ZoneTexte 67"/>
            <p:cNvSpPr txBox="1"/>
            <p:nvPr userDrawn="1"/>
          </p:nvSpPr>
          <p:spPr>
            <a:xfrm>
              <a:off x="1484113" y="836712"/>
              <a:ext cx="2799854" cy="3693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fr-FR" sz="1800" spc="800" baseline="0" dirty="0" smtClean="0">
                  <a:solidFill>
                    <a:srgbClr val="FFFFFF"/>
                  </a:solidFill>
                  <a:latin typeface="Weissenhof Grotesk" pitchFamily="34" charset="0"/>
                </a:rPr>
                <a:t>LOREM DONEC</a:t>
              </a:r>
              <a:endParaRPr lang="fr-FR" sz="1800" spc="800" baseline="0" dirty="0">
                <a:solidFill>
                  <a:srgbClr val="FFFFFF"/>
                </a:solidFill>
                <a:latin typeface="Weissenhof Grotesk" pitchFamily="34" charset="0"/>
              </a:endParaRPr>
            </a:p>
          </p:txBody>
        </p:sp>
        <p:sp>
          <p:nvSpPr>
            <p:cNvPr id="69" name="ZoneTexte 68"/>
            <p:cNvSpPr txBox="1"/>
            <p:nvPr userDrawn="1"/>
          </p:nvSpPr>
          <p:spPr>
            <a:xfrm>
              <a:off x="1979710" y="1206044"/>
              <a:ext cx="2304256" cy="3693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fr-FR" sz="1800" spc="800" baseline="0" dirty="0" smtClean="0">
                  <a:solidFill>
                    <a:srgbClr val="FFFFFF"/>
                  </a:solidFill>
                  <a:latin typeface="Weissenhof Grotesk" pitchFamily="34" charset="0"/>
                </a:rPr>
                <a:t>DANET SON</a:t>
              </a:r>
              <a:endParaRPr lang="fr-FR" sz="1800" spc="800" baseline="0" dirty="0">
                <a:solidFill>
                  <a:srgbClr val="FFFFFF"/>
                </a:solidFill>
                <a:latin typeface="Weissenhof Grotesk" pitchFamily="34" charset="0"/>
              </a:endParaRPr>
            </a:p>
          </p:txBody>
        </p:sp>
        <p:sp>
          <p:nvSpPr>
            <p:cNvPr id="70" name="ZoneTexte 69"/>
            <p:cNvSpPr txBox="1"/>
            <p:nvPr userDrawn="1"/>
          </p:nvSpPr>
          <p:spPr>
            <a:xfrm>
              <a:off x="899593" y="1575376"/>
              <a:ext cx="3384374" cy="3693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fr-FR" sz="1800" spc="800" baseline="0" dirty="0" smtClean="0">
                  <a:solidFill>
                    <a:srgbClr val="FFFFFF"/>
                  </a:solidFill>
                  <a:latin typeface="Weissenhof Grotesk" pitchFamily="34" charset="0"/>
                </a:rPr>
                <a:t>EQUIT LUM ETAM</a:t>
              </a:r>
              <a:endParaRPr lang="fr-FR" sz="1800" spc="800" baseline="0" dirty="0">
                <a:solidFill>
                  <a:srgbClr val="FFFFFF"/>
                </a:solidFill>
                <a:latin typeface="Weissenhof Grotesk" pitchFamily="34" charset="0"/>
              </a:endParaRPr>
            </a:p>
          </p:txBody>
        </p:sp>
      </p:grpSp>
      <p:sp>
        <p:nvSpPr>
          <p:cNvPr id="74" name="ZoneTexte 73"/>
          <p:cNvSpPr txBox="1"/>
          <p:nvPr userDrawn="1"/>
        </p:nvSpPr>
        <p:spPr>
          <a:xfrm>
            <a:off x="927945" y="4706560"/>
            <a:ext cx="71724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dirty="0" smtClean="0">
                <a:latin typeface="Weissenhof Grotesk" pitchFamily="34" charset="0"/>
              </a:rPr>
              <a:t>Lorem </a:t>
            </a:r>
            <a:r>
              <a:rPr lang="fr-FR" sz="1400" dirty="0" err="1" smtClean="0">
                <a:latin typeface="Weissenhof Grotesk" pitchFamily="34" charset="0"/>
              </a:rPr>
              <a:t>ipsum</a:t>
            </a:r>
            <a:r>
              <a:rPr lang="fr-FR" sz="1400" dirty="0" smtClean="0">
                <a:latin typeface="Weissenhof Grotesk" pitchFamily="34" charset="0"/>
              </a:rPr>
              <a:t> </a:t>
            </a:r>
            <a:r>
              <a:rPr lang="fr-FR" sz="1400" dirty="0" err="1" smtClean="0">
                <a:latin typeface="Weissenhof Grotesk" pitchFamily="34" charset="0"/>
              </a:rPr>
              <a:t>dolor</a:t>
            </a:r>
            <a:r>
              <a:rPr lang="fr-FR" sz="1400" dirty="0" smtClean="0">
                <a:latin typeface="Weissenhof Grotesk" pitchFamily="34" charset="0"/>
              </a:rPr>
              <a:t> </a:t>
            </a:r>
            <a:r>
              <a:rPr lang="fr-FR" sz="1400" dirty="0" err="1" smtClean="0">
                <a:latin typeface="Weissenhof Grotesk" pitchFamily="34" charset="0"/>
              </a:rPr>
              <a:t>sit</a:t>
            </a:r>
            <a:r>
              <a:rPr lang="fr-FR" sz="1400" dirty="0" smtClean="0">
                <a:latin typeface="Weissenhof Grotesk" pitchFamily="34" charset="0"/>
              </a:rPr>
              <a:t> </a:t>
            </a:r>
            <a:r>
              <a:rPr lang="fr-FR" sz="1400" dirty="0" err="1" smtClean="0">
                <a:latin typeface="Weissenhof Grotesk" pitchFamily="34" charset="0"/>
              </a:rPr>
              <a:t>amet</a:t>
            </a:r>
            <a:r>
              <a:rPr lang="fr-FR" sz="1400" dirty="0" smtClean="0">
                <a:latin typeface="Weissenhof Grotesk" pitchFamily="34" charset="0"/>
              </a:rPr>
              <a:t>, </a:t>
            </a:r>
            <a:r>
              <a:rPr lang="fr-FR" sz="1400" dirty="0" err="1" smtClean="0">
                <a:latin typeface="Weissenhof Grotesk" pitchFamily="34" charset="0"/>
              </a:rPr>
              <a:t>consectetur</a:t>
            </a:r>
            <a:r>
              <a:rPr lang="fr-FR" sz="1400" dirty="0" smtClean="0">
                <a:latin typeface="Weissenhof Grotesk" pitchFamily="34" charset="0"/>
              </a:rPr>
              <a:t> </a:t>
            </a:r>
            <a:r>
              <a:rPr lang="fr-FR" sz="1400" dirty="0" err="1" smtClean="0">
                <a:latin typeface="Weissenhof Grotesk" pitchFamily="34" charset="0"/>
              </a:rPr>
              <a:t>adipiscing</a:t>
            </a:r>
            <a:r>
              <a:rPr lang="fr-FR" sz="1400" dirty="0" smtClean="0">
                <a:latin typeface="Weissenhof Grotesk" pitchFamily="34" charset="0"/>
              </a:rPr>
              <a:t> </a:t>
            </a:r>
            <a:r>
              <a:rPr lang="fr-FR" sz="1400" dirty="0" err="1" smtClean="0">
                <a:latin typeface="Weissenhof Grotesk" pitchFamily="34" charset="0"/>
              </a:rPr>
              <a:t>elit</a:t>
            </a:r>
            <a:r>
              <a:rPr lang="fr-FR" sz="1400" dirty="0" smtClean="0">
                <a:latin typeface="Weissenhof Grotesk" pitchFamily="34" charset="0"/>
              </a:rPr>
              <a:t>. </a:t>
            </a:r>
            <a:r>
              <a:rPr lang="fr-FR" sz="1400" dirty="0" err="1" smtClean="0">
                <a:latin typeface="Weissenhof Grotesk" pitchFamily="34" charset="0"/>
              </a:rPr>
              <a:t>Quisque</a:t>
            </a:r>
            <a:r>
              <a:rPr lang="fr-FR" sz="1400" dirty="0" smtClean="0">
                <a:latin typeface="Weissenhof Grotesk" pitchFamily="34" charset="0"/>
              </a:rPr>
              <a:t> </a:t>
            </a:r>
            <a:r>
              <a:rPr lang="fr-FR" sz="1400" dirty="0" err="1" smtClean="0">
                <a:latin typeface="Weissenhof Grotesk" pitchFamily="34" charset="0"/>
              </a:rPr>
              <a:t>lacus</a:t>
            </a:r>
            <a:r>
              <a:rPr lang="fr-FR" sz="1400" dirty="0" smtClean="0">
                <a:latin typeface="Weissenhof Grotesk" pitchFamily="34" charset="0"/>
              </a:rPr>
              <a:t> massa, </a:t>
            </a:r>
            <a:r>
              <a:rPr lang="fr-FR" sz="1400" dirty="0" err="1" smtClean="0">
                <a:latin typeface="Weissenhof Grotesk" pitchFamily="34" charset="0"/>
              </a:rPr>
              <a:t>vehicula</a:t>
            </a:r>
            <a:r>
              <a:rPr lang="fr-FR" sz="1400" dirty="0" smtClean="0">
                <a:latin typeface="Weissenhof Grotesk" pitchFamily="34" charset="0"/>
              </a:rPr>
              <a:t> a </a:t>
            </a:r>
            <a:r>
              <a:rPr lang="fr-FR" sz="1400" dirty="0" err="1" smtClean="0">
                <a:latin typeface="Weissenhof Grotesk" pitchFamily="34" charset="0"/>
              </a:rPr>
              <a:t>dictum</a:t>
            </a:r>
            <a:r>
              <a:rPr lang="fr-FR" sz="1400" dirty="0" smtClean="0">
                <a:latin typeface="Weissenhof Grotesk" pitchFamily="34" charset="0"/>
              </a:rPr>
              <a:t> a, </a:t>
            </a:r>
            <a:r>
              <a:rPr lang="fr-FR" sz="1400" dirty="0" err="1" smtClean="0">
                <a:latin typeface="Weissenhof Grotesk" pitchFamily="34" charset="0"/>
              </a:rPr>
              <a:t>ultrices</a:t>
            </a:r>
            <a:r>
              <a:rPr lang="fr-FR" sz="1400" dirty="0" smtClean="0">
                <a:latin typeface="Weissenhof Grotesk" pitchFamily="34" charset="0"/>
              </a:rPr>
              <a:t> nec </a:t>
            </a:r>
            <a:r>
              <a:rPr lang="fr-FR" sz="1400" dirty="0" err="1" smtClean="0">
                <a:latin typeface="Weissenhof Grotesk" pitchFamily="34" charset="0"/>
              </a:rPr>
              <a:t>metus</a:t>
            </a:r>
            <a:r>
              <a:rPr lang="fr-FR" sz="1400" dirty="0" smtClean="0">
                <a:latin typeface="Weissenhof Grotesk" pitchFamily="34" charset="0"/>
              </a:rPr>
              <a:t>. </a:t>
            </a:r>
            <a:r>
              <a:rPr lang="fr-FR" sz="1400" dirty="0" err="1" smtClean="0">
                <a:latin typeface="Weissenhof Grotesk" pitchFamily="34" charset="0"/>
              </a:rPr>
              <a:t>Pellentesque</a:t>
            </a:r>
            <a:r>
              <a:rPr lang="fr-FR" sz="1400" dirty="0" smtClean="0">
                <a:latin typeface="Weissenhof Grotesk" pitchFamily="34" charset="0"/>
              </a:rPr>
              <a:t> </a:t>
            </a:r>
            <a:r>
              <a:rPr lang="fr-FR" sz="1400" dirty="0" err="1" smtClean="0">
                <a:latin typeface="Weissenhof Grotesk" pitchFamily="34" charset="0"/>
              </a:rPr>
              <a:t>quis</a:t>
            </a:r>
            <a:r>
              <a:rPr lang="fr-FR" sz="1400" dirty="0" smtClean="0">
                <a:latin typeface="Weissenhof Grotesk" pitchFamily="34" charset="0"/>
              </a:rPr>
              <a:t> </a:t>
            </a:r>
            <a:r>
              <a:rPr lang="fr-FR" sz="1400" dirty="0" err="1" smtClean="0">
                <a:latin typeface="Weissenhof Grotesk" pitchFamily="34" charset="0"/>
              </a:rPr>
              <a:t>euismod</a:t>
            </a:r>
            <a:r>
              <a:rPr lang="fr-FR" sz="1400" dirty="0" smtClean="0">
                <a:latin typeface="Weissenhof Grotesk" pitchFamily="34" charset="0"/>
              </a:rPr>
              <a:t> </a:t>
            </a:r>
            <a:r>
              <a:rPr lang="fr-FR" sz="1400" dirty="0" err="1" smtClean="0">
                <a:latin typeface="Weissenhof Grotesk" pitchFamily="34" charset="0"/>
              </a:rPr>
              <a:t>neque</a:t>
            </a:r>
            <a:r>
              <a:rPr lang="fr-FR" sz="1400" dirty="0" smtClean="0">
                <a:latin typeface="Weissenhof Grotesk" pitchFamily="34" charset="0"/>
              </a:rPr>
              <a:t>. </a:t>
            </a:r>
            <a:r>
              <a:rPr lang="fr-FR" sz="1400" dirty="0" err="1" smtClean="0">
                <a:latin typeface="Weissenhof Grotesk" pitchFamily="34" charset="0"/>
              </a:rPr>
              <a:t>Pellentesque</a:t>
            </a:r>
            <a:r>
              <a:rPr lang="fr-FR" sz="1400" dirty="0" smtClean="0">
                <a:latin typeface="Weissenhof Grotesk" pitchFamily="34" charset="0"/>
              </a:rPr>
              <a:t> </a:t>
            </a:r>
            <a:r>
              <a:rPr lang="fr-FR" sz="1400" dirty="0" err="1" smtClean="0">
                <a:latin typeface="Weissenhof Grotesk" pitchFamily="34" charset="0"/>
              </a:rPr>
              <a:t>vulputate</a:t>
            </a:r>
            <a:r>
              <a:rPr lang="fr-FR" sz="1400" dirty="0" smtClean="0">
                <a:latin typeface="Weissenhof Grotesk" pitchFamily="34" charset="0"/>
              </a:rPr>
              <a:t> id </a:t>
            </a:r>
            <a:r>
              <a:rPr lang="fr-FR" sz="1400" dirty="0" err="1" smtClean="0">
                <a:latin typeface="Weissenhof Grotesk" pitchFamily="34" charset="0"/>
              </a:rPr>
              <a:t>purus</a:t>
            </a:r>
            <a:r>
              <a:rPr lang="fr-FR" sz="1400" dirty="0" smtClean="0">
                <a:latin typeface="Weissenhof Grotesk" pitchFamily="34" charset="0"/>
              </a:rPr>
              <a:t> in </a:t>
            </a:r>
            <a:r>
              <a:rPr lang="fr-FR" sz="1400" dirty="0" err="1" smtClean="0">
                <a:latin typeface="Weissenhof Grotesk" pitchFamily="34" charset="0"/>
              </a:rPr>
              <a:t>sollicitudin</a:t>
            </a:r>
            <a:r>
              <a:rPr lang="fr-FR" sz="1400" dirty="0" smtClean="0">
                <a:latin typeface="Weissenhof Grotesk" pitchFamily="34" charset="0"/>
              </a:rPr>
              <a:t>. </a:t>
            </a:r>
            <a:r>
              <a:rPr lang="fr-FR" sz="1400" dirty="0" err="1" smtClean="0">
                <a:latin typeface="Weissenhof Grotesk" pitchFamily="34" charset="0"/>
              </a:rPr>
              <a:t>Aliquam</a:t>
            </a:r>
            <a:r>
              <a:rPr lang="fr-FR" sz="1400" dirty="0" smtClean="0">
                <a:latin typeface="Weissenhof Grotesk" pitchFamily="34" charset="0"/>
              </a:rPr>
              <a:t> eu </a:t>
            </a:r>
            <a:r>
              <a:rPr lang="fr-FR" sz="1400" dirty="0" err="1" smtClean="0">
                <a:latin typeface="Weissenhof Grotesk" pitchFamily="34" charset="0"/>
              </a:rPr>
              <a:t>neque</a:t>
            </a:r>
            <a:r>
              <a:rPr lang="fr-FR" sz="1400" dirty="0" smtClean="0">
                <a:latin typeface="Weissenhof Grotesk" pitchFamily="34" charset="0"/>
              </a:rPr>
              <a:t> ut nunc </a:t>
            </a:r>
            <a:r>
              <a:rPr lang="fr-FR" sz="1400" dirty="0" err="1" smtClean="0">
                <a:latin typeface="Weissenhof Grotesk" pitchFamily="34" charset="0"/>
              </a:rPr>
              <a:t>pulvinar</a:t>
            </a:r>
            <a:r>
              <a:rPr lang="fr-FR" sz="1400" dirty="0" smtClean="0">
                <a:latin typeface="Weissenhof Grotesk" pitchFamily="34" charset="0"/>
              </a:rPr>
              <a:t> </a:t>
            </a:r>
            <a:r>
              <a:rPr lang="fr-FR" sz="1400" dirty="0" err="1" smtClean="0">
                <a:latin typeface="Weissenhof Grotesk" pitchFamily="34" charset="0"/>
              </a:rPr>
              <a:t>molestie</a:t>
            </a:r>
            <a:r>
              <a:rPr lang="fr-FR" sz="1400" dirty="0" smtClean="0">
                <a:latin typeface="Weissenhof Grotesk" pitchFamily="34" charset="0"/>
              </a:rPr>
              <a:t> </a:t>
            </a:r>
            <a:r>
              <a:rPr lang="fr-FR" sz="1400" dirty="0" err="1" smtClean="0">
                <a:latin typeface="Weissenhof Grotesk" pitchFamily="34" charset="0"/>
              </a:rPr>
              <a:t>ac</a:t>
            </a:r>
            <a:r>
              <a:rPr lang="fr-FR" sz="1400" dirty="0" smtClean="0">
                <a:latin typeface="Weissenhof Grotesk" pitchFamily="34" charset="0"/>
              </a:rPr>
              <a:t> nec </a:t>
            </a:r>
            <a:r>
              <a:rPr lang="fr-FR" sz="1400" dirty="0" err="1" smtClean="0">
                <a:latin typeface="Weissenhof Grotesk" pitchFamily="34" charset="0"/>
              </a:rPr>
              <a:t>nisl</a:t>
            </a:r>
            <a:r>
              <a:rPr lang="fr-FR" sz="1400" dirty="0" smtClean="0">
                <a:latin typeface="Weissenhof Grotesk" pitchFamily="34" charset="0"/>
              </a:rPr>
              <a:t>.</a:t>
            </a:r>
          </a:p>
        </p:txBody>
      </p:sp>
      <p:sp>
        <p:nvSpPr>
          <p:cNvPr id="75" name="ZoneTexte 74"/>
          <p:cNvSpPr txBox="1"/>
          <p:nvPr userDrawn="1"/>
        </p:nvSpPr>
        <p:spPr>
          <a:xfrm>
            <a:off x="927947" y="2689756"/>
            <a:ext cx="7172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Weissenhof Grotesk" pitchFamily="34" charset="0"/>
              </a:rPr>
              <a:t>Lorem </a:t>
            </a:r>
            <a:r>
              <a:rPr lang="fr-FR" sz="1400" dirty="0" err="1" smtClean="0">
                <a:latin typeface="Weissenhof Grotesk" pitchFamily="34" charset="0"/>
              </a:rPr>
              <a:t>ipsum</a:t>
            </a:r>
            <a:r>
              <a:rPr lang="fr-FR" sz="1400" dirty="0" smtClean="0">
                <a:latin typeface="Weissenhof Grotesk" pitchFamily="34" charset="0"/>
              </a:rPr>
              <a:t> </a:t>
            </a:r>
            <a:r>
              <a:rPr lang="fr-FR" sz="1400" dirty="0" err="1" smtClean="0">
                <a:latin typeface="Weissenhof Grotesk" pitchFamily="34" charset="0"/>
              </a:rPr>
              <a:t>dolor</a:t>
            </a:r>
            <a:r>
              <a:rPr lang="fr-FR" sz="1400" dirty="0" smtClean="0">
                <a:latin typeface="Weissenhof Grotesk" pitchFamily="34" charset="0"/>
              </a:rPr>
              <a:t> </a:t>
            </a:r>
            <a:r>
              <a:rPr lang="fr-FR" sz="1400" dirty="0" err="1" smtClean="0">
                <a:latin typeface="Weissenhof Grotesk" pitchFamily="34" charset="0"/>
              </a:rPr>
              <a:t>sit</a:t>
            </a:r>
            <a:r>
              <a:rPr lang="fr-FR" sz="1400" dirty="0" smtClean="0">
                <a:latin typeface="Weissenhof Grotesk" pitchFamily="34" charset="0"/>
              </a:rPr>
              <a:t> </a:t>
            </a:r>
            <a:r>
              <a:rPr lang="fr-FR" sz="1400" dirty="0" err="1" smtClean="0">
                <a:latin typeface="Weissenhof Grotesk" pitchFamily="34" charset="0"/>
              </a:rPr>
              <a:t>amet</a:t>
            </a:r>
            <a:r>
              <a:rPr lang="fr-FR" sz="1400" dirty="0" smtClean="0">
                <a:latin typeface="Weissenhof Grotesk" pitchFamily="34" charset="0"/>
              </a:rPr>
              <a:t>, </a:t>
            </a:r>
            <a:r>
              <a:rPr lang="fr-FR" sz="1400" dirty="0" err="1" smtClean="0">
                <a:latin typeface="Weissenhof Grotesk" pitchFamily="34" charset="0"/>
              </a:rPr>
              <a:t>consectetur</a:t>
            </a:r>
            <a:r>
              <a:rPr lang="fr-FR" sz="1400" dirty="0" smtClean="0">
                <a:latin typeface="Weissenhof Grotesk" pitchFamily="34" charset="0"/>
              </a:rPr>
              <a:t> </a:t>
            </a:r>
            <a:r>
              <a:rPr lang="fr-FR" sz="1400" dirty="0" err="1" smtClean="0">
                <a:latin typeface="Weissenhof Grotesk" pitchFamily="34" charset="0"/>
              </a:rPr>
              <a:t>adipiscing</a:t>
            </a:r>
            <a:r>
              <a:rPr lang="fr-FR" sz="1400" dirty="0" smtClean="0">
                <a:latin typeface="Weissenhof Grotesk" pitchFamily="34" charset="0"/>
              </a:rPr>
              <a:t> </a:t>
            </a:r>
            <a:r>
              <a:rPr lang="fr-FR" sz="1400" dirty="0" err="1" smtClean="0">
                <a:latin typeface="Weissenhof Grotesk" pitchFamily="34" charset="0"/>
              </a:rPr>
              <a:t>elit</a:t>
            </a:r>
            <a:r>
              <a:rPr lang="fr-FR" sz="1400" dirty="0" smtClean="0">
                <a:latin typeface="Weissenhof Grotesk" pitchFamily="34" charset="0"/>
              </a:rPr>
              <a:t>. </a:t>
            </a:r>
            <a:r>
              <a:rPr lang="fr-FR" sz="1400" dirty="0" err="1" smtClean="0">
                <a:latin typeface="Weissenhof Grotesk" pitchFamily="34" charset="0"/>
              </a:rPr>
              <a:t>Quisque</a:t>
            </a:r>
            <a:r>
              <a:rPr lang="fr-FR" sz="1400" dirty="0" smtClean="0">
                <a:latin typeface="Weissenhof Grotesk" pitchFamily="34" charset="0"/>
              </a:rPr>
              <a:t> </a:t>
            </a:r>
            <a:r>
              <a:rPr lang="fr-FR" sz="1400" dirty="0" err="1" smtClean="0">
                <a:latin typeface="Weissenhof Grotesk" pitchFamily="34" charset="0"/>
              </a:rPr>
              <a:t>lacus</a:t>
            </a:r>
            <a:r>
              <a:rPr lang="fr-FR" sz="1400" dirty="0" smtClean="0">
                <a:latin typeface="Weissenhof Grotesk" pitchFamily="34" charset="0"/>
              </a:rPr>
              <a:t> massa, </a:t>
            </a:r>
            <a:r>
              <a:rPr lang="fr-FR" sz="1400" dirty="0" err="1" smtClean="0">
                <a:latin typeface="Weissenhof Grotesk" pitchFamily="34" charset="0"/>
              </a:rPr>
              <a:t>vehicula</a:t>
            </a:r>
            <a:r>
              <a:rPr lang="fr-FR" sz="1400" dirty="0" smtClean="0">
                <a:latin typeface="Weissenhof Grotesk" pitchFamily="34" charset="0"/>
              </a:rPr>
              <a:t> a </a:t>
            </a:r>
            <a:r>
              <a:rPr lang="fr-FR" sz="1400" dirty="0" err="1" smtClean="0">
                <a:latin typeface="Weissenhof Grotesk" pitchFamily="34" charset="0"/>
              </a:rPr>
              <a:t>dictum</a:t>
            </a:r>
            <a:r>
              <a:rPr lang="fr-FR" sz="1400" dirty="0" smtClean="0">
                <a:latin typeface="Weissenhof Grotesk" pitchFamily="34" charset="0"/>
              </a:rPr>
              <a:t> a, </a:t>
            </a:r>
            <a:r>
              <a:rPr lang="fr-FR" sz="1400" dirty="0" err="1" smtClean="0">
                <a:latin typeface="Weissenhof Grotesk" pitchFamily="34" charset="0"/>
              </a:rPr>
              <a:t>ultrices</a:t>
            </a:r>
            <a:r>
              <a:rPr lang="fr-FR" sz="1400" dirty="0" smtClean="0">
                <a:latin typeface="Weissenhof Grotesk" pitchFamily="34" charset="0"/>
              </a:rPr>
              <a:t> nec </a:t>
            </a:r>
            <a:r>
              <a:rPr lang="fr-FR" sz="1400" dirty="0" err="1" smtClean="0">
                <a:latin typeface="Weissenhof Grotesk" pitchFamily="34" charset="0"/>
              </a:rPr>
              <a:t>metus</a:t>
            </a:r>
            <a:r>
              <a:rPr lang="fr-FR" sz="1400" dirty="0" smtClean="0">
                <a:latin typeface="Weissenhof Grotesk" pitchFamily="34" charset="0"/>
              </a:rPr>
              <a:t>. </a:t>
            </a:r>
            <a:r>
              <a:rPr lang="fr-FR" sz="1400" dirty="0" err="1" smtClean="0">
                <a:latin typeface="Weissenhof Grotesk" pitchFamily="34" charset="0"/>
              </a:rPr>
              <a:t>Pellentesque</a:t>
            </a:r>
            <a:r>
              <a:rPr lang="fr-FR" sz="1400" dirty="0" smtClean="0">
                <a:latin typeface="Weissenhof Grotesk" pitchFamily="34" charset="0"/>
              </a:rPr>
              <a:t> </a:t>
            </a:r>
            <a:r>
              <a:rPr lang="fr-FR" sz="1400" dirty="0" err="1" smtClean="0">
                <a:latin typeface="Weissenhof Grotesk" pitchFamily="34" charset="0"/>
              </a:rPr>
              <a:t>quis</a:t>
            </a:r>
            <a:r>
              <a:rPr lang="fr-FR" sz="1400" dirty="0" smtClean="0">
                <a:latin typeface="Weissenhof Grotesk" pitchFamily="34" charset="0"/>
              </a:rPr>
              <a:t> </a:t>
            </a:r>
            <a:r>
              <a:rPr lang="fr-FR" sz="1400" dirty="0" err="1" smtClean="0">
                <a:latin typeface="Weissenhof Grotesk" pitchFamily="34" charset="0"/>
              </a:rPr>
              <a:t>euismod</a:t>
            </a:r>
            <a:r>
              <a:rPr lang="fr-FR" sz="1400" dirty="0" smtClean="0">
                <a:latin typeface="Weissenhof Grotesk" pitchFamily="34" charset="0"/>
              </a:rPr>
              <a:t> </a:t>
            </a:r>
            <a:r>
              <a:rPr lang="fr-FR" sz="1400" dirty="0" err="1" smtClean="0">
                <a:latin typeface="Weissenhof Grotesk" pitchFamily="34" charset="0"/>
              </a:rPr>
              <a:t>neque</a:t>
            </a:r>
            <a:r>
              <a:rPr lang="fr-FR" sz="1400" dirty="0" smtClean="0">
                <a:latin typeface="Weissenhof Grotesk" pitchFamily="34" charset="0"/>
              </a:rPr>
              <a:t>.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927945" y="2392432"/>
            <a:ext cx="68844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800" spc="500" baseline="0" dirty="0" smtClean="0">
                <a:solidFill>
                  <a:schemeClr val="tx2"/>
                </a:solidFill>
                <a:latin typeface="Weissenhof Grotesk" pitchFamily="34" charset="0"/>
              </a:rPr>
              <a:t>Massa </a:t>
            </a:r>
            <a:r>
              <a:rPr lang="fr-FR" sz="1800" spc="500" baseline="0" dirty="0" err="1" smtClean="0">
                <a:solidFill>
                  <a:schemeClr val="tx2"/>
                </a:solidFill>
                <a:latin typeface="Weissenhof Grotesk" pitchFamily="34" charset="0"/>
              </a:rPr>
              <a:t>vehicula</a:t>
            </a:r>
            <a:r>
              <a:rPr lang="fr-FR" sz="1800" spc="500" baseline="0" dirty="0" smtClean="0">
                <a:solidFill>
                  <a:schemeClr val="tx2"/>
                </a:solidFill>
                <a:latin typeface="Weissenhof Grotesk" pitchFamily="34" charset="0"/>
              </a:rPr>
              <a:t> a </a:t>
            </a:r>
            <a:r>
              <a:rPr lang="fr-FR" sz="1800" spc="500" baseline="0" dirty="0" err="1" smtClean="0">
                <a:solidFill>
                  <a:schemeClr val="tx2"/>
                </a:solidFill>
                <a:latin typeface="Weissenhof Grotesk" pitchFamily="34" charset="0"/>
              </a:rPr>
              <a:t>dictum</a:t>
            </a:r>
            <a:endParaRPr lang="fr-FR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456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8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F1EDF-1257-4AFC-BA84-EC371538F6CF}" type="datetimeFigureOut">
              <a:rPr lang="fr-FR" smtClean="0"/>
              <a:t>21/03/2018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0E25A-91C0-4292-9BAF-A8309CA468C9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21702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10" name="Groupe 9"/>
          <p:cNvGrpSpPr/>
          <p:nvPr userDrawn="1"/>
        </p:nvGrpSpPr>
        <p:grpSpPr>
          <a:xfrm>
            <a:off x="1913550" y="1124744"/>
            <a:ext cx="5454352" cy="738664"/>
            <a:chOff x="-84926" y="1206044"/>
            <a:chExt cx="5454352" cy="738664"/>
          </a:xfrm>
          <a:solidFill>
            <a:schemeClr val="tx2"/>
          </a:solidFill>
        </p:grpSpPr>
        <p:sp>
          <p:nvSpPr>
            <p:cNvPr id="11" name="ZoneTexte 10"/>
            <p:cNvSpPr txBox="1"/>
            <p:nvPr userDrawn="1"/>
          </p:nvSpPr>
          <p:spPr>
            <a:xfrm>
              <a:off x="-84926" y="1206044"/>
              <a:ext cx="5454352" cy="3693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fr-FR" sz="1800" spc="800" baseline="0" dirty="0" smtClean="0">
                  <a:solidFill>
                    <a:srgbClr val="FFFFFF"/>
                  </a:solidFill>
                  <a:latin typeface="Weissenhof Grotesk" pitchFamily="34" charset="0"/>
                </a:rPr>
                <a:t>DANET SON SANET ELUMAC</a:t>
              </a:r>
              <a:endParaRPr lang="fr-FR" sz="1800" spc="800" baseline="0" dirty="0">
                <a:solidFill>
                  <a:srgbClr val="FFFFFF"/>
                </a:solidFill>
                <a:latin typeface="Weissenhof Grotesk" pitchFamily="34" charset="0"/>
              </a:endParaRPr>
            </a:p>
          </p:txBody>
        </p:sp>
        <p:sp>
          <p:nvSpPr>
            <p:cNvPr id="13" name="ZoneTexte 12"/>
            <p:cNvSpPr txBox="1"/>
            <p:nvPr userDrawn="1"/>
          </p:nvSpPr>
          <p:spPr>
            <a:xfrm>
              <a:off x="899593" y="1575376"/>
              <a:ext cx="3384374" cy="3693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fr-FR" sz="1800" spc="800" baseline="0" dirty="0" smtClean="0">
                  <a:solidFill>
                    <a:srgbClr val="FFFFFF"/>
                  </a:solidFill>
                  <a:latin typeface="Weissenhof Grotesk" pitchFamily="34" charset="0"/>
                </a:rPr>
                <a:t>EQUIT LUM ETAM</a:t>
              </a:r>
              <a:endParaRPr lang="fr-FR" sz="1800" spc="800" baseline="0" dirty="0">
                <a:solidFill>
                  <a:srgbClr val="FFFFFF"/>
                </a:solidFill>
                <a:latin typeface="Weissenhof Grotesk" pitchFamily="34" charset="0"/>
              </a:endParaRPr>
            </a:p>
          </p:txBody>
        </p:sp>
      </p:grpSp>
      <p:sp>
        <p:nvSpPr>
          <p:cNvPr id="39" name="Rectangle 38"/>
          <p:cNvSpPr/>
          <p:nvPr userDrawn="1"/>
        </p:nvSpPr>
        <p:spPr>
          <a:xfrm>
            <a:off x="1" y="6203107"/>
            <a:ext cx="9180511" cy="65489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0" name="Picture 3" descr="D:\ABEKLIZ\Desktop\Masque-PPT-DDD-2016\Logo-DDD-0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447" y="6381328"/>
            <a:ext cx="1801812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958875" y="2039313"/>
            <a:ext cx="73164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800" dirty="0" smtClean="0">
                <a:latin typeface="Weissenhof Grotesk" pitchFamily="34" charset="0"/>
              </a:rPr>
              <a:t>Lorem </a:t>
            </a:r>
            <a:r>
              <a:rPr lang="fr-FR" sz="1800" dirty="0" err="1" smtClean="0">
                <a:latin typeface="Weissenhof Grotesk" pitchFamily="34" charset="0"/>
              </a:rPr>
              <a:t>ipsum</a:t>
            </a:r>
            <a:r>
              <a:rPr lang="fr-FR" sz="1800" dirty="0" smtClean="0">
                <a:latin typeface="Weissenhof Grotesk" pitchFamily="34" charset="0"/>
              </a:rPr>
              <a:t> </a:t>
            </a:r>
            <a:r>
              <a:rPr lang="fr-FR" sz="1800" dirty="0" err="1" smtClean="0">
                <a:latin typeface="Weissenhof Grotesk" pitchFamily="34" charset="0"/>
              </a:rPr>
              <a:t>dolor</a:t>
            </a:r>
            <a:r>
              <a:rPr lang="fr-FR" sz="1800" dirty="0" smtClean="0">
                <a:latin typeface="Weissenhof Grotesk" pitchFamily="34" charset="0"/>
              </a:rPr>
              <a:t> </a:t>
            </a:r>
            <a:r>
              <a:rPr lang="fr-FR" sz="1800" dirty="0" err="1" smtClean="0">
                <a:latin typeface="Weissenhof Grotesk" pitchFamily="34" charset="0"/>
              </a:rPr>
              <a:t>sit</a:t>
            </a:r>
            <a:r>
              <a:rPr lang="fr-FR" sz="1800" dirty="0" smtClean="0">
                <a:latin typeface="Weissenhof Grotesk" pitchFamily="34" charset="0"/>
              </a:rPr>
              <a:t> </a:t>
            </a:r>
            <a:r>
              <a:rPr lang="fr-FR" sz="1800" dirty="0" err="1" smtClean="0">
                <a:latin typeface="Weissenhof Grotesk" pitchFamily="34" charset="0"/>
              </a:rPr>
              <a:t>amet</a:t>
            </a:r>
            <a:r>
              <a:rPr lang="fr-FR" sz="1800" dirty="0" smtClean="0">
                <a:latin typeface="Weissenhof Grotesk" pitchFamily="34" charset="0"/>
              </a:rPr>
              <a:t>, </a:t>
            </a:r>
            <a:r>
              <a:rPr lang="fr-FR" sz="1800" dirty="0" err="1" smtClean="0">
                <a:latin typeface="Weissenhof Grotesk" pitchFamily="34" charset="0"/>
              </a:rPr>
              <a:t>consectetur</a:t>
            </a:r>
            <a:r>
              <a:rPr lang="fr-FR" sz="1800" dirty="0" smtClean="0">
                <a:latin typeface="Weissenhof Grotesk" pitchFamily="34" charset="0"/>
              </a:rPr>
              <a:t> </a:t>
            </a:r>
            <a:r>
              <a:rPr lang="fr-FR" sz="1800" dirty="0" err="1" smtClean="0">
                <a:latin typeface="Weissenhof Grotesk" pitchFamily="34" charset="0"/>
              </a:rPr>
              <a:t>adipiscing</a:t>
            </a:r>
            <a:r>
              <a:rPr lang="fr-FR" sz="1800" dirty="0" smtClean="0">
                <a:latin typeface="Weissenhof Grotesk" pitchFamily="34" charset="0"/>
              </a:rPr>
              <a:t> </a:t>
            </a:r>
            <a:r>
              <a:rPr lang="fr-FR" sz="1800" dirty="0" err="1" smtClean="0">
                <a:latin typeface="Weissenhof Grotesk" pitchFamily="34" charset="0"/>
              </a:rPr>
              <a:t>elit</a:t>
            </a:r>
            <a:r>
              <a:rPr lang="fr-FR" sz="1800" dirty="0" smtClean="0">
                <a:latin typeface="Weissenhof Grotesk" pitchFamily="34" charset="0"/>
              </a:rPr>
              <a:t>. </a:t>
            </a:r>
            <a:r>
              <a:rPr lang="fr-FR" sz="1800" dirty="0" err="1" smtClean="0">
                <a:latin typeface="Weissenhof Grotesk" pitchFamily="34" charset="0"/>
              </a:rPr>
              <a:t>Quisque</a:t>
            </a:r>
            <a:r>
              <a:rPr lang="fr-FR" sz="1800" dirty="0" smtClean="0">
                <a:latin typeface="Weissenhof Grotesk" pitchFamily="34" charset="0"/>
              </a:rPr>
              <a:t> </a:t>
            </a:r>
            <a:r>
              <a:rPr lang="fr-FR" sz="1800" dirty="0" err="1" smtClean="0">
                <a:latin typeface="Weissenhof Grotesk" pitchFamily="34" charset="0"/>
              </a:rPr>
              <a:t>lacus</a:t>
            </a:r>
            <a:r>
              <a:rPr lang="fr-FR" sz="1800" dirty="0" smtClean="0">
                <a:latin typeface="Weissenhof Grotesk" pitchFamily="34" charset="0"/>
              </a:rPr>
              <a:t> massa, </a:t>
            </a:r>
            <a:r>
              <a:rPr lang="fr-FR" sz="1800" dirty="0" err="1" smtClean="0">
                <a:latin typeface="Weissenhof Grotesk" pitchFamily="34" charset="0"/>
              </a:rPr>
              <a:t>vehicula</a:t>
            </a:r>
            <a:r>
              <a:rPr lang="fr-FR" sz="1800" dirty="0" smtClean="0">
                <a:latin typeface="Weissenhof Grotesk" pitchFamily="34" charset="0"/>
              </a:rPr>
              <a:t> a </a:t>
            </a:r>
            <a:r>
              <a:rPr lang="fr-FR" sz="1800" dirty="0" err="1" smtClean="0">
                <a:latin typeface="Weissenhof Grotesk" pitchFamily="34" charset="0"/>
              </a:rPr>
              <a:t>dictum</a:t>
            </a:r>
            <a:r>
              <a:rPr lang="fr-FR" sz="1800" dirty="0" smtClean="0">
                <a:latin typeface="Weissenhof Grotesk" pitchFamily="34" charset="0"/>
              </a:rPr>
              <a:t> a, </a:t>
            </a:r>
            <a:r>
              <a:rPr lang="fr-FR" sz="1800" dirty="0" err="1" smtClean="0">
                <a:latin typeface="Weissenhof Grotesk" pitchFamily="34" charset="0"/>
              </a:rPr>
              <a:t>ultrices</a:t>
            </a:r>
            <a:r>
              <a:rPr lang="fr-FR" sz="1800" dirty="0" smtClean="0">
                <a:latin typeface="Weissenhof Grotesk" pitchFamily="34" charset="0"/>
              </a:rPr>
              <a:t> nec </a:t>
            </a:r>
            <a:r>
              <a:rPr lang="fr-FR" sz="1800" dirty="0" err="1" smtClean="0">
                <a:latin typeface="Weissenhof Grotesk" pitchFamily="34" charset="0"/>
              </a:rPr>
              <a:t>metus</a:t>
            </a:r>
            <a:r>
              <a:rPr lang="fr-FR" sz="1800" dirty="0" smtClean="0">
                <a:latin typeface="Weissenhof Grotesk" pitchFamily="34" charset="0"/>
              </a:rPr>
              <a:t>. </a:t>
            </a:r>
            <a:r>
              <a:rPr lang="fr-FR" sz="1800" dirty="0" err="1" smtClean="0">
                <a:latin typeface="Weissenhof Grotesk" pitchFamily="34" charset="0"/>
              </a:rPr>
              <a:t>Pellentesque</a:t>
            </a:r>
            <a:r>
              <a:rPr lang="fr-FR" sz="1800" dirty="0" smtClean="0">
                <a:latin typeface="Weissenhof Grotesk" pitchFamily="34" charset="0"/>
              </a:rPr>
              <a:t> </a:t>
            </a:r>
            <a:r>
              <a:rPr lang="fr-FR" sz="1800" dirty="0" err="1" smtClean="0">
                <a:latin typeface="Weissenhof Grotesk" pitchFamily="34" charset="0"/>
              </a:rPr>
              <a:t>quis</a:t>
            </a:r>
            <a:r>
              <a:rPr lang="fr-FR" sz="1800" dirty="0" smtClean="0">
                <a:latin typeface="Weissenhof Grotesk" pitchFamily="34" charset="0"/>
              </a:rPr>
              <a:t> </a:t>
            </a:r>
            <a:r>
              <a:rPr lang="fr-FR" sz="1800" dirty="0" err="1" smtClean="0">
                <a:latin typeface="Weissenhof Grotesk" pitchFamily="34" charset="0"/>
              </a:rPr>
              <a:t>euismod</a:t>
            </a:r>
            <a:r>
              <a:rPr lang="fr-FR" sz="1800" dirty="0" smtClean="0">
                <a:latin typeface="Weissenhof Grotesk" pitchFamily="34" charset="0"/>
              </a:rPr>
              <a:t> </a:t>
            </a:r>
            <a:r>
              <a:rPr lang="fr-FR" sz="1800" dirty="0" err="1" smtClean="0">
                <a:latin typeface="Weissenhof Grotesk" pitchFamily="34" charset="0"/>
              </a:rPr>
              <a:t>neque</a:t>
            </a:r>
            <a:r>
              <a:rPr lang="fr-FR" sz="1800" dirty="0" smtClean="0">
                <a:latin typeface="Weissenhof Grotesk" pitchFamily="34" charset="0"/>
              </a:rPr>
              <a:t>. </a:t>
            </a:r>
            <a:r>
              <a:rPr lang="fr-FR" sz="1800" dirty="0" err="1" smtClean="0">
                <a:latin typeface="Weissenhof Grotesk" pitchFamily="34" charset="0"/>
              </a:rPr>
              <a:t>Pellentesque</a:t>
            </a:r>
            <a:r>
              <a:rPr lang="fr-FR" sz="1800" dirty="0" smtClean="0">
                <a:latin typeface="Weissenhof Grotesk" pitchFamily="34" charset="0"/>
              </a:rPr>
              <a:t> </a:t>
            </a:r>
            <a:r>
              <a:rPr lang="fr-FR" sz="1800" dirty="0" err="1" smtClean="0">
                <a:latin typeface="Weissenhof Grotesk" pitchFamily="34" charset="0"/>
              </a:rPr>
              <a:t>vulputate</a:t>
            </a:r>
            <a:r>
              <a:rPr lang="fr-FR" sz="1800" dirty="0" smtClean="0">
                <a:latin typeface="Weissenhof Grotesk" pitchFamily="34" charset="0"/>
              </a:rPr>
              <a:t> id </a:t>
            </a:r>
            <a:r>
              <a:rPr lang="fr-FR" sz="1800" dirty="0" err="1" smtClean="0">
                <a:latin typeface="Weissenhof Grotesk" pitchFamily="34" charset="0"/>
              </a:rPr>
              <a:t>purus</a:t>
            </a:r>
            <a:r>
              <a:rPr lang="fr-FR" sz="1800" dirty="0" smtClean="0">
                <a:latin typeface="Weissenhof Grotesk" pitchFamily="34" charset="0"/>
              </a:rPr>
              <a:t> in </a:t>
            </a:r>
            <a:r>
              <a:rPr lang="fr-FR" sz="1800" dirty="0" err="1" smtClean="0">
                <a:latin typeface="Weissenhof Grotesk" pitchFamily="34" charset="0"/>
              </a:rPr>
              <a:t>sollicitudin</a:t>
            </a:r>
            <a:r>
              <a:rPr lang="fr-FR" sz="1800" dirty="0" smtClean="0">
                <a:latin typeface="Weissenhof Grotesk" pitchFamily="34" charset="0"/>
              </a:rPr>
              <a:t>. </a:t>
            </a:r>
            <a:r>
              <a:rPr lang="fr-FR" sz="1800" dirty="0" err="1" smtClean="0">
                <a:latin typeface="Weissenhof Grotesk" pitchFamily="34" charset="0"/>
              </a:rPr>
              <a:t>Aliquam</a:t>
            </a:r>
            <a:r>
              <a:rPr lang="fr-FR" sz="1800" dirty="0" smtClean="0">
                <a:latin typeface="Weissenhof Grotesk" pitchFamily="34" charset="0"/>
              </a:rPr>
              <a:t> eu </a:t>
            </a:r>
            <a:r>
              <a:rPr lang="fr-FR" sz="1800" dirty="0" err="1" smtClean="0">
                <a:latin typeface="Weissenhof Grotesk" pitchFamily="34" charset="0"/>
              </a:rPr>
              <a:t>neque</a:t>
            </a:r>
            <a:r>
              <a:rPr lang="fr-FR" sz="1800" dirty="0" smtClean="0">
                <a:latin typeface="Weissenhof Grotesk" pitchFamily="34" charset="0"/>
              </a:rPr>
              <a:t> ut nunc </a:t>
            </a:r>
            <a:r>
              <a:rPr lang="fr-FR" sz="1800" dirty="0" err="1" smtClean="0">
                <a:latin typeface="Weissenhof Grotesk" pitchFamily="34" charset="0"/>
              </a:rPr>
              <a:t>pulvinar</a:t>
            </a:r>
            <a:r>
              <a:rPr lang="fr-FR" sz="1800" dirty="0" smtClean="0">
                <a:latin typeface="Weissenhof Grotesk" pitchFamily="34" charset="0"/>
              </a:rPr>
              <a:t> </a:t>
            </a:r>
            <a:r>
              <a:rPr lang="fr-FR" sz="1800" dirty="0" err="1" smtClean="0">
                <a:latin typeface="Weissenhof Grotesk" pitchFamily="34" charset="0"/>
              </a:rPr>
              <a:t>molestie</a:t>
            </a:r>
            <a:r>
              <a:rPr lang="fr-FR" sz="1800" dirty="0" smtClean="0">
                <a:latin typeface="Weissenhof Grotesk" pitchFamily="34" charset="0"/>
              </a:rPr>
              <a:t> </a:t>
            </a:r>
            <a:r>
              <a:rPr lang="fr-FR" sz="1800" dirty="0" err="1" smtClean="0">
                <a:latin typeface="Weissenhof Grotesk" pitchFamily="34" charset="0"/>
              </a:rPr>
              <a:t>ac</a:t>
            </a:r>
            <a:r>
              <a:rPr lang="fr-FR" sz="1800" dirty="0" smtClean="0">
                <a:latin typeface="Weissenhof Grotesk" pitchFamily="34" charset="0"/>
              </a:rPr>
              <a:t> nec </a:t>
            </a:r>
            <a:r>
              <a:rPr lang="fr-FR" sz="1800" dirty="0" err="1" smtClean="0">
                <a:latin typeface="Weissenhof Grotesk" pitchFamily="34" charset="0"/>
              </a:rPr>
              <a:t>nisl</a:t>
            </a:r>
            <a:r>
              <a:rPr lang="fr-FR" sz="1800" dirty="0" smtClean="0">
                <a:latin typeface="Weissenhof Grotesk" pitchFamily="34" charset="0"/>
              </a:rPr>
              <a:t>. </a:t>
            </a:r>
            <a:endParaRPr lang="fr-FR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2985922" y="4207103"/>
            <a:ext cx="288032" cy="288032"/>
          </a:xfrm>
          <a:prstGeom prst="rect">
            <a:avLst/>
          </a:prstGeom>
          <a:solidFill>
            <a:srgbClr val="FFFFFF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 userDrawn="1"/>
        </p:nvSpPr>
        <p:spPr>
          <a:xfrm>
            <a:off x="2985922" y="3627522"/>
            <a:ext cx="288032" cy="288032"/>
          </a:xfrm>
          <a:prstGeom prst="rect">
            <a:avLst/>
          </a:prstGeom>
          <a:solidFill>
            <a:srgbClr val="FFFFFF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 userDrawn="1"/>
        </p:nvSpPr>
        <p:spPr>
          <a:xfrm>
            <a:off x="3458286" y="3586872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err="1" smtClean="0">
                <a:latin typeface="Weissenhof Grotesk" pitchFamily="34" charset="0"/>
              </a:rPr>
              <a:t>Pellentesque</a:t>
            </a:r>
            <a:r>
              <a:rPr lang="fr-FR" sz="1800" dirty="0" smtClean="0">
                <a:latin typeface="Weissenhof Grotesk" pitchFamily="34" charset="0"/>
              </a:rPr>
              <a:t> </a:t>
            </a:r>
            <a:r>
              <a:rPr lang="fr-FR" sz="1800" dirty="0" err="1" smtClean="0">
                <a:latin typeface="Weissenhof Grotesk" pitchFamily="34" charset="0"/>
              </a:rPr>
              <a:t>vulputate</a:t>
            </a:r>
            <a:endParaRPr lang="fr-FR" dirty="0"/>
          </a:p>
        </p:txBody>
      </p:sp>
      <p:sp>
        <p:nvSpPr>
          <p:cNvPr id="25" name="ZoneTexte 24"/>
          <p:cNvSpPr txBox="1"/>
          <p:nvPr userDrawn="1"/>
        </p:nvSpPr>
        <p:spPr>
          <a:xfrm>
            <a:off x="3458286" y="4166453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>
                <a:latin typeface="Weissenhof Grotesk" pitchFamily="34" charset="0"/>
              </a:rPr>
              <a:t>Nec </a:t>
            </a:r>
            <a:r>
              <a:rPr lang="fr-FR" sz="1800" dirty="0" err="1" smtClean="0">
                <a:latin typeface="Weissenhof Grotesk" pitchFamily="34" charset="0"/>
              </a:rPr>
              <a:t>metus</a:t>
            </a:r>
            <a:endParaRPr lang="fr-FR" dirty="0"/>
          </a:p>
        </p:txBody>
      </p:sp>
      <p:sp>
        <p:nvSpPr>
          <p:cNvPr id="33" name="Rectangle 32"/>
          <p:cNvSpPr/>
          <p:nvPr userDrawn="1"/>
        </p:nvSpPr>
        <p:spPr>
          <a:xfrm>
            <a:off x="2985922" y="4783167"/>
            <a:ext cx="288032" cy="288032"/>
          </a:xfrm>
          <a:prstGeom prst="rect">
            <a:avLst/>
          </a:prstGeom>
          <a:solidFill>
            <a:srgbClr val="FFFFFF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ZoneTexte 34"/>
          <p:cNvSpPr txBox="1"/>
          <p:nvPr userDrawn="1"/>
        </p:nvSpPr>
        <p:spPr>
          <a:xfrm>
            <a:off x="3458286" y="4742517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err="1" smtClean="0">
                <a:latin typeface="Weissenhof Grotesk" pitchFamily="34" charset="0"/>
              </a:rPr>
              <a:t>Adipiscing</a:t>
            </a:r>
            <a:r>
              <a:rPr lang="fr-FR" sz="1800" dirty="0" smtClean="0">
                <a:latin typeface="Weissenhof Grotesk" pitchFamily="34" charset="0"/>
              </a:rPr>
              <a:t> </a:t>
            </a:r>
            <a:r>
              <a:rPr lang="fr-FR" sz="1800" dirty="0" err="1" smtClean="0">
                <a:latin typeface="Weissenhof Grotesk" pitchFamily="34" charset="0"/>
              </a:rPr>
              <a:t>elit</a:t>
            </a:r>
            <a:r>
              <a:rPr lang="fr-FR" sz="1800" baseline="0" dirty="0" smtClean="0">
                <a:latin typeface="Weissenhof Grotesk" pitchFamily="34" charset="0"/>
              </a:rPr>
              <a:t> </a:t>
            </a:r>
            <a:r>
              <a:rPr lang="fr-FR" sz="1800" dirty="0" err="1" smtClean="0">
                <a:latin typeface="Weissenhof Grotesk" pitchFamily="34" charset="0"/>
              </a:rPr>
              <a:t>metus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20583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2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64889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F1EDF-1257-4AFC-BA84-EC371538F6CF}" type="datetimeFigureOut">
              <a:rPr lang="fr-FR" smtClean="0"/>
              <a:t>21/03/2018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0E25A-91C0-4292-9BAF-A8309CA468C9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-8159" y="0"/>
            <a:ext cx="921702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ZoneTexte 13"/>
          <p:cNvSpPr txBox="1"/>
          <p:nvPr userDrawn="1"/>
        </p:nvSpPr>
        <p:spPr>
          <a:xfrm>
            <a:off x="927947" y="2906360"/>
            <a:ext cx="71724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Weissenhof Grotesk" pitchFamily="34" charset="0"/>
              </a:rPr>
              <a:t>Lorem </a:t>
            </a:r>
            <a:r>
              <a:rPr lang="fr-FR" sz="1400" dirty="0" err="1" smtClean="0">
                <a:latin typeface="Weissenhof Grotesk" pitchFamily="34" charset="0"/>
              </a:rPr>
              <a:t>ipsum</a:t>
            </a:r>
            <a:r>
              <a:rPr lang="fr-FR" sz="1400" dirty="0" smtClean="0">
                <a:latin typeface="Weissenhof Grotesk" pitchFamily="34" charset="0"/>
              </a:rPr>
              <a:t> </a:t>
            </a:r>
            <a:r>
              <a:rPr lang="fr-FR" sz="1400" dirty="0" err="1" smtClean="0">
                <a:latin typeface="Weissenhof Grotesk" pitchFamily="34" charset="0"/>
              </a:rPr>
              <a:t>dolor</a:t>
            </a:r>
            <a:r>
              <a:rPr lang="fr-FR" sz="1400" dirty="0" smtClean="0">
                <a:latin typeface="Weissenhof Grotesk" pitchFamily="34" charset="0"/>
              </a:rPr>
              <a:t> </a:t>
            </a:r>
            <a:r>
              <a:rPr lang="fr-FR" sz="1400" dirty="0" err="1" smtClean="0">
                <a:latin typeface="Weissenhof Grotesk" pitchFamily="34" charset="0"/>
              </a:rPr>
              <a:t>sit</a:t>
            </a:r>
            <a:r>
              <a:rPr lang="fr-FR" sz="1400" dirty="0" smtClean="0">
                <a:latin typeface="Weissenhof Grotesk" pitchFamily="34" charset="0"/>
              </a:rPr>
              <a:t> </a:t>
            </a:r>
            <a:r>
              <a:rPr lang="fr-FR" sz="1400" dirty="0" err="1" smtClean="0">
                <a:latin typeface="Weissenhof Grotesk" pitchFamily="34" charset="0"/>
              </a:rPr>
              <a:t>amet</a:t>
            </a:r>
            <a:r>
              <a:rPr lang="fr-FR" sz="1400" dirty="0" smtClean="0">
                <a:latin typeface="Weissenhof Grotesk" pitchFamily="34" charset="0"/>
              </a:rPr>
              <a:t>, </a:t>
            </a:r>
            <a:r>
              <a:rPr lang="fr-FR" sz="1400" dirty="0" err="1" smtClean="0">
                <a:latin typeface="Weissenhof Grotesk" pitchFamily="34" charset="0"/>
              </a:rPr>
              <a:t>consectetur</a:t>
            </a:r>
            <a:r>
              <a:rPr lang="fr-FR" sz="1400" dirty="0" smtClean="0">
                <a:latin typeface="Weissenhof Grotesk" pitchFamily="34" charset="0"/>
              </a:rPr>
              <a:t> </a:t>
            </a:r>
            <a:r>
              <a:rPr lang="fr-FR" sz="1400" dirty="0" err="1" smtClean="0">
                <a:latin typeface="Weissenhof Grotesk" pitchFamily="34" charset="0"/>
              </a:rPr>
              <a:t>adipiscing</a:t>
            </a:r>
            <a:r>
              <a:rPr lang="fr-FR" sz="1400" dirty="0" smtClean="0">
                <a:latin typeface="Weissenhof Grotesk" pitchFamily="34" charset="0"/>
              </a:rPr>
              <a:t> </a:t>
            </a:r>
            <a:r>
              <a:rPr lang="fr-FR" sz="1400" dirty="0" err="1" smtClean="0">
                <a:latin typeface="Weissenhof Grotesk" pitchFamily="34" charset="0"/>
              </a:rPr>
              <a:t>elit</a:t>
            </a:r>
            <a:r>
              <a:rPr lang="fr-FR" sz="1400" dirty="0" smtClean="0">
                <a:latin typeface="Weissenhof Grotesk" pitchFamily="34" charset="0"/>
              </a:rPr>
              <a:t>. </a:t>
            </a:r>
            <a:r>
              <a:rPr lang="fr-FR" sz="1400" dirty="0" err="1" smtClean="0">
                <a:latin typeface="Weissenhof Grotesk" pitchFamily="34" charset="0"/>
              </a:rPr>
              <a:t>Quisque</a:t>
            </a:r>
            <a:r>
              <a:rPr lang="fr-FR" sz="1400" dirty="0" smtClean="0">
                <a:latin typeface="Weissenhof Grotesk" pitchFamily="34" charset="0"/>
              </a:rPr>
              <a:t> </a:t>
            </a:r>
            <a:r>
              <a:rPr lang="fr-FR" sz="1400" dirty="0" err="1" smtClean="0">
                <a:latin typeface="Weissenhof Grotesk" pitchFamily="34" charset="0"/>
              </a:rPr>
              <a:t>lacus</a:t>
            </a:r>
            <a:r>
              <a:rPr lang="fr-FR" sz="1400" dirty="0" smtClean="0">
                <a:latin typeface="Weissenhof Grotesk" pitchFamily="34" charset="0"/>
              </a:rPr>
              <a:t> massa, </a:t>
            </a:r>
            <a:r>
              <a:rPr lang="fr-FR" sz="1400" dirty="0" err="1" smtClean="0">
                <a:latin typeface="Weissenhof Grotesk" pitchFamily="34" charset="0"/>
              </a:rPr>
              <a:t>vehicula</a:t>
            </a:r>
            <a:r>
              <a:rPr lang="fr-FR" sz="1400" dirty="0" smtClean="0">
                <a:latin typeface="Weissenhof Grotesk" pitchFamily="34" charset="0"/>
              </a:rPr>
              <a:t> a </a:t>
            </a:r>
            <a:r>
              <a:rPr lang="fr-FR" sz="1400" dirty="0" err="1" smtClean="0">
                <a:latin typeface="Weissenhof Grotesk" pitchFamily="34" charset="0"/>
              </a:rPr>
              <a:t>dictum</a:t>
            </a:r>
            <a:r>
              <a:rPr lang="fr-FR" sz="1400" dirty="0" smtClean="0">
                <a:latin typeface="Weissenhof Grotesk" pitchFamily="34" charset="0"/>
              </a:rPr>
              <a:t> a, </a:t>
            </a:r>
            <a:r>
              <a:rPr lang="fr-FR" sz="1400" dirty="0" err="1" smtClean="0">
                <a:latin typeface="Weissenhof Grotesk" pitchFamily="34" charset="0"/>
              </a:rPr>
              <a:t>ultrices</a:t>
            </a:r>
            <a:r>
              <a:rPr lang="fr-FR" sz="1400" dirty="0" smtClean="0">
                <a:latin typeface="Weissenhof Grotesk" pitchFamily="34" charset="0"/>
              </a:rPr>
              <a:t> nec </a:t>
            </a:r>
            <a:r>
              <a:rPr lang="fr-FR" sz="1400" dirty="0" err="1" smtClean="0">
                <a:latin typeface="Weissenhof Grotesk" pitchFamily="34" charset="0"/>
              </a:rPr>
              <a:t>metus</a:t>
            </a:r>
            <a:r>
              <a:rPr lang="fr-FR" sz="1400" dirty="0" smtClean="0">
                <a:latin typeface="Weissenhof Grotesk" pitchFamily="34" charset="0"/>
              </a:rPr>
              <a:t>. </a:t>
            </a:r>
            <a:r>
              <a:rPr lang="fr-FR" sz="1400" dirty="0" err="1" smtClean="0">
                <a:latin typeface="Weissenhof Grotesk" pitchFamily="34" charset="0"/>
              </a:rPr>
              <a:t>Pellentesque</a:t>
            </a:r>
            <a:r>
              <a:rPr lang="fr-FR" sz="1400" dirty="0" smtClean="0">
                <a:latin typeface="Weissenhof Grotesk" pitchFamily="34" charset="0"/>
              </a:rPr>
              <a:t> </a:t>
            </a:r>
            <a:r>
              <a:rPr lang="fr-FR" sz="1400" dirty="0" err="1" smtClean="0">
                <a:latin typeface="Weissenhof Grotesk" pitchFamily="34" charset="0"/>
              </a:rPr>
              <a:t>quis</a:t>
            </a:r>
            <a:r>
              <a:rPr lang="fr-FR" sz="1400" dirty="0" smtClean="0">
                <a:latin typeface="Weissenhof Grotesk" pitchFamily="34" charset="0"/>
              </a:rPr>
              <a:t> </a:t>
            </a:r>
            <a:r>
              <a:rPr lang="fr-FR" sz="1400" dirty="0" err="1" smtClean="0">
                <a:latin typeface="Weissenhof Grotesk" pitchFamily="34" charset="0"/>
              </a:rPr>
              <a:t>euismod</a:t>
            </a:r>
            <a:r>
              <a:rPr lang="fr-FR" sz="1400" dirty="0" smtClean="0">
                <a:latin typeface="Weissenhof Grotesk" pitchFamily="34" charset="0"/>
              </a:rPr>
              <a:t> </a:t>
            </a:r>
            <a:r>
              <a:rPr lang="fr-FR" sz="1400" dirty="0" err="1" smtClean="0">
                <a:latin typeface="Weissenhof Grotesk" pitchFamily="34" charset="0"/>
              </a:rPr>
              <a:t>neque</a:t>
            </a:r>
            <a:r>
              <a:rPr lang="fr-FR" sz="1400" dirty="0" smtClean="0">
                <a:latin typeface="Weissenhof Grotesk" pitchFamily="34" charset="0"/>
              </a:rPr>
              <a:t>. </a:t>
            </a:r>
            <a:r>
              <a:rPr lang="fr-FR" sz="1400" dirty="0" err="1" smtClean="0">
                <a:latin typeface="Weissenhof Grotesk" pitchFamily="34" charset="0"/>
              </a:rPr>
              <a:t>Pellentesque</a:t>
            </a:r>
            <a:r>
              <a:rPr lang="fr-FR" sz="1400" dirty="0" smtClean="0">
                <a:latin typeface="Weissenhof Grotesk" pitchFamily="34" charset="0"/>
              </a:rPr>
              <a:t> </a:t>
            </a:r>
            <a:r>
              <a:rPr lang="fr-FR" sz="1400" dirty="0" err="1" smtClean="0">
                <a:latin typeface="Weissenhof Grotesk" pitchFamily="34" charset="0"/>
              </a:rPr>
              <a:t>vulputate</a:t>
            </a:r>
            <a:r>
              <a:rPr lang="fr-FR" sz="1400" dirty="0" smtClean="0">
                <a:latin typeface="Weissenhof Grotesk" pitchFamily="34" charset="0"/>
              </a:rPr>
              <a:t> id </a:t>
            </a:r>
            <a:r>
              <a:rPr lang="fr-FR" sz="1400" dirty="0" err="1" smtClean="0">
                <a:latin typeface="Weissenhof Grotesk" pitchFamily="34" charset="0"/>
              </a:rPr>
              <a:t>purus</a:t>
            </a:r>
            <a:r>
              <a:rPr lang="fr-FR" sz="1400" dirty="0" smtClean="0">
                <a:latin typeface="Weissenhof Grotesk" pitchFamily="34" charset="0"/>
              </a:rPr>
              <a:t> in </a:t>
            </a:r>
            <a:r>
              <a:rPr lang="fr-FR" sz="1400" dirty="0" err="1" smtClean="0">
                <a:latin typeface="Weissenhof Grotesk" pitchFamily="34" charset="0"/>
              </a:rPr>
              <a:t>sollicitudin</a:t>
            </a:r>
            <a:r>
              <a:rPr lang="fr-FR" sz="1400" dirty="0" smtClean="0">
                <a:latin typeface="Weissenhof Grotesk" pitchFamily="34" charset="0"/>
              </a:rPr>
              <a:t>. </a:t>
            </a:r>
            <a:r>
              <a:rPr lang="fr-FR" sz="1400" dirty="0" err="1" smtClean="0">
                <a:latin typeface="Weissenhof Grotesk" pitchFamily="34" charset="0"/>
              </a:rPr>
              <a:t>Aliquam</a:t>
            </a:r>
            <a:r>
              <a:rPr lang="fr-FR" sz="1400" dirty="0" smtClean="0">
                <a:latin typeface="Weissenhof Grotesk" pitchFamily="34" charset="0"/>
              </a:rPr>
              <a:t> eu </a:t>
            </a:r>
            <a:r>
              <a:rPr lang="fr-FR" sz="1400" dirty="0" err="1" smtClean="0">
                <a:latin typeface="Weissenhof Grotesk" pitchFamily="34" charset="0"/>
              </a:rPr>
              <a:t>neque</a:t>
            </a:r>
            <a:r>
              <a:rPr lang="fr-FR" sz="1400" dirty="0" smtClean="0">
                <a:latin typeface="Weissenhof Grotesk" pitchFamily="34" charset="0"/>
              </a:rPr>
              <a:t> ut nunc </a:t>
            </a:r>
            <a:r>
              <a:rPr lang="fr-FR" sz="1400" dirty="0" err="1" smtClean="0">
                <a:latin typeface="Weissenhof Grotesk" pitchFamily="34" charset="0"/>
              </a:rPr>
              <a:t>pulvinar</a:t>
            </a:r>
            <a:r>
              <a:rPr lang="fr-FR" sz="1400" dirty="0" smtClean="0">
                <a:latin typeface="Weissenhof Grotesk" pitchFamily="34" charset="0"/>
              </a:rPr>
              <a:t> </a:t>
            </a:r>
            <a:r>
              <a:rPr lang="fr-FR" sz="1400" dirty="0" err="1" smtClean="0">
                <a:latin typeface="Weissenhof Grotesk" pitchFamily="34" charset="0"/>
              </a:rPr>
              <a:t>molestie</a:t>
            </a:r>
            <a:r>
              <a:rPr lang="fr-FR" sz="1400" dirty="0" smtClean="0">
                <a:latin typeface="Weissenhof Grotesk" pitchFamily="34" charset="0"/>
              </a:rPr>
              <a:t> </a:t>
            </a:r>
            <a:r>
              <a:rPr lang="fr-FR" sz="1400" dirty="0" err="1" smtClean="0">
                <a:latin typeface="Weissenhof Grotesk" pitchFamily="34" charset="0"/>
              </a:rPr>
              <a:t>ac</a:t>
            </a:r>
            <a:r>
              <a:rPr lang="fr-FR" sz="1400" dirty="0" smtClean="0">
                <a:latin typeface="Weissenhof Grotesk" pitchFamily="34" charset="0"/>
              </a:rPr>
              <a:t> nec </a:t>
            </a:r>
            <a:r>
              <a:rPr lang="fr-FR" sz="1400" dirty="0" err="1" smtClean="0">
                <a:latin typeface="Weissenhof Grotesk" pitchFamily="34" charset="0"/>
              </a:rPr>
              <a:t>nisl</a:t>
            </a:r>
            <a:r>
              <a:rPr lang="fr-FR" sz="1400" dirty="0" smtClean="0">
                <a:latin typeface="Weissenhof Grotesk" pitchFamily="34" charset="0"/>
              </a:rPr>
              <a:t>.</a:t>
            </a:r>
          </a:p>
        </p:txBody>
      </p:sp>
      <p:sp>
        <p:nvSpPr>
          <p:cNvPr id="39" name="Rectangle 38"/>
          <p:cNvSpPr/>
          <p:nvPr userDrawn="1"/>
        </p:nvSpPr>
        <p:spPr>
          <a:xfrm>
            <a:off x="1" y="6203107"/>
            <a:ext cx="9180511" cy="65489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0" name="Picture 3" descr="D:\ABEKLIZ\Desktop\Masque-PPT-DDD-2016\Logo-DDD-0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447" y="6381328"/>
            <a:ext cx="1801812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ZoneTexte 74"/>
          <p:cNvSpPr txBox="1"/>
          <p:nvPr userDrawn="1"/>
        </p:nvSpPr>
        <p:spPr>
          <a:xfrm>
            <a:off x="927947" y="2311132"/>
            <a:ext cx="7172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Weissenhof Grotesk" pitchFamily="34" charset="0"/>
              </a:rPr>
              <a:t>Lorem </a:t>
            </a:r>
            <a:r>
              <a:rPr lang="fr-FR" sz="1400" dirty="0" err="1" smtClean="0">
                <a:latin typeface="Weissenhof Grotesk" pitchFamily="34" charset="0"/>
              </a:rPr>
              <a:t>ipsum</a:t>
            </a:r>
            <a:r>
              <a:rPr lang="fr-FR" sz="1400" dirty="0" smtClean="0">
                <a:latin typeface="Weissenhof Grotesk" pitchFamily="34" charset="0"/>
              </a:rPr>
              <a:t> </a:t>
            </a:r>
            <a:r>
              <a:rPr lang="fr-FR" sz="1400" dirty="0" err="1" smtClean="0">
                <a:latin typeface="Weissenhof Grotesk" pitchFamily="34" charset="0"/>
              </a:rPr>
              <a:t>dolor</a:t>
            </a:r>
            <a:r>
              <a:rPr lang="fr-FR" sz="1400" dirty="0" smtClean="0">
                <a:latin typeface="Weissenhof Grotesk" pitchFamily="34" charset="0"/>
              </a:rPr>
              <a:t> </a:t>
            </a:r>
            <a:r>
              <a:rPr lang="fr-FR" sz="1400" dirty="0" err="1" smtClean="0">
                <a:latin typeface="Weissenhof Grotesk" pitchFamily="34" charset="0"/>
              </a:rPr>
              <a:t>sit</a:t>
            </a:r>
            <a:r>
              <a:rPr lang="fr-FR" sz="1400" dirty="0" smtClean="0">
                <a:latin typeface="Weissenhof Grotesk" pitchFamily="34" charset="0"/>
              </a:rPr>
              <a:t> </a:t>
            </a:r>
            <a:r>
              <a:rPr lang="fr-FR" sz="1400" dirty="0" err="1" smtClean="0">
                <a:latin typeface="Weissenhof Grotesk" pitchFamily="34" charset="0"/>
              </a:rPr>
              <a:t>amet</a:t>
            </a:r>
            <a:r>
              <a:rPr lang="fr-FR" sz="1400" dirty="0" smtClean="0">
                <a:latin typeface="Weissenhof Grotesk" pitchFamily="34" charset="0"/>
              </a:rPr>
              <a:t>, </a:t>
            </a:r>
            <a:r>
              <a:rPr lang="fr-FR" sz="1400" dirty="0" err="1" smtClean="0">
                <a:latin typeface="Weissenhof Grotesk" pitchFamily="34" charset="0"/>
              </a:rPr>
              <a:t>consectetur</a:t>
            </a:r>
            <a:r>
              <a:rPr lang="fr-FR" sz="1400" dirty="0" smtClean="0">
                <a:latin typeface="Weissenhof Grotesk" pitchFamily="34" charset="0"/>
              </a:rPr>
              <a:t> </a:t>
            </a:r>
            <a:r>
              <a:rPr lang="fr-FR" sz="1400" dirty="0" err="1" smtClean="0">
                <a:latin typeface="Weissenhof Grotesk" pitchFamily="34" charset="0"/>
              </a:rPr>
              <a:t>adipiscing</a:t>
            </a:r>
            <a:r>
              <a:rPr lang="fr-FR" sz="1400" dirty="0" smtClean="0">
                <a:latin typeface="Weissenhof Grotesk" pitchFamily="34" charset="0"/>
              </a:rPr>
              <a:t> </a:t>
            </a:r>
            <a:r>
              <a:rPr lang="fr-FR" sz="1400" dirty="0" err="1" smtClean="0">
                <a:latin typeface="Weissenhof Grotesk" pitchFamily="34" charset="0"/>
              </a:rPr>
              <a:t>elit</a:t>
            </a:r>
            <a:r>
              <a:rPr lang="fr-FR" sz="1400" dirty="0" smtClean="0">
                <a:latin typeface="Weissenhof Grotesk" pitchFamily="34" charset="0"/>
              </a:rPr>
              <a:t>. </a:t>
            </a:r>
            <a:r>
              <a:rPr lang="fr-FR" sz="1400" dirty="0" err="1" smtClean="0">
                <a:latin typeface="Weissenhof Grotesk" pitchFamily="34" charset="0"/>
              </a:rPr>
              <a:t>Quisque</a:t>
            </a:r>
            <a:r>
              <a:rPr lang="fr-FR" sz="1400" dirty="0" smtClean="0">
                <a:latin typeface="Weissenhof Grotesk" pitchFamily="34" charset="0"/>
              </a:rPr>
              <a:t> </a:t>
            </a:r>
            <a:r>
              <a:rPr lang="fr-FR" sz="1400" dirty="0" err="1" smtClean="0">
                <a:latin typeface="Weissenhof Grotesk" pitchFamily="34" charset="0"/>
              </a:rPr>
              <a:t>lacus</a:t>
            </a:r>
            <a:r>
              <a:rPr lang="fr-FR" sz="1400" dirty="0" smtClean="0">
                <a:latin typeface="Weissenhof Grotesk" pitchFamily="34" charset="0"/>
              </a:rPr>
              <a:t> massa, </a:t>
            </a:r>
            <a:r>
              <a:rPr lang="fr-FR" sz="1400" dirty="0" err="1" smtClean="0">
                <a:latin typeface="Weissenhof Grotesk" pitchFamily="34" charset="0"/>
              </a:rPr>
              <a:t>vehicula</a:t>
            </a:r>
            <a:r>
              <a:rPr lang="fr-FR" sz="1400" dirty="0" smtClean="0">
                <a:latin typeface="Weissenhof Grotesk" pitchFamily="34" charset="0"/>
              </a:rPr>
              <a:t> a </a:t>
            </a:r>
            <a:r>
              <a:rPr lang="fr-FR" sz="1400" dirty="0" err="1" smtClean="0">
                <a:latin typeface="Weissenhof Grotesk" pitchFamily="34" charset="0"/>
              </a:rPr>
              <a:t>dictum</a:t>
            </a:r>
            <a:r>
              <a:rPr lang="fr-FR" sz="1400" dirty="0" smtClean="0">
                <a:latin typeface="Weissenhof Grotesk" pitchFamily="34" charset="0"/>
              </a:rPr>
              <a:t> a, </a:t>
            </a:r>
            <a:r>
              <a:rPr lang="fr-FR" sz="1400" dirty="0" err="1" smtClean="0">
                <a:latin typeface="Weissenhof Grotesk" pitchFamily="34" charset="0"/>
              </a:rPr>
              <a:t>ultrices</a:t>
            </a:r>
            <a:r>
              <a:rPr lang="fr-FR" sz="1400" dirty="0" smtClean="0">
                <a:latin typeface="Weissenhof Grotesk" pitchFamily="34" charset="0"/>
              </a:rPr>
              <a:t> nec </a:t>
            </a:r>
            <a:r>
              <a:rPr lang="fr-FR" sz="1400" dirty="0" err="1" smtClean="0">
                <a:latin typeface="Weissenhof Grotesk" pitchFamily="34" charset="0"/>
              </a:rPr>
              <a:t>metus</a:t>
            </a:r>
            <a:r>
              <a:rPr lang="fr-FR" sz="1400" dirty="0" smtClean="0">
                <a:latin typeface="Weissenhof Grotesk" pitchFamily="34" charset="0"/>
              </a:rPr>
              <a:t>. </a:t>
            </a:r>
            <a:r>
              <a:rPr lang="fr-FR" sz="1400" dirty="0" err="1" smtClean="0">
                <a:latin typeface="Weissenhof Grotesk" pitchFamily="34" charset="0"/>
              </a:rPr>
              <a:t>Pellentesque</a:t>
            </a:r>
            <a:r>
              <a:rPr lang="fr-FR" sz="1400" dirty="0" smtClean="0">
                <a:latin typeface="Weissenhof Grotesk" pitchFamily="34" charset="0"/>
              </a:rPr>
              <a:t> </a:t>
            </a:r>
            <a:r>
              <a:rPr lang="fr-FR" sz="1400" dirty="0" err="1" smtClean="0">
                <a:latin typeface="Weissenhof Grotesk" pitchFamily="34" charset="0"/>
              </a:rPr>
              <a:t>quis</a:t>
            </a:r>
            <a:r>
              <a:rPr lang="fr-FR" sz="1400" dirty="0" smtClean="0">
                <a:latin typeface="Weissenhof Grotesk" pitchFamily="34" charset="0"/>
              </a:rPr>
              <a:t> </a:t>
            </a:r>
            <a:r>
              <a:rPr lang="fr-FR" sz="1400" dirty="0" err="1" smtClean="0">
                <a:latin typeface="Weissenhof Grotesk" pitchFamily="34" charset="0"/>
              </a:rPr>
              <a:t>euismod</a:t>
            </a:r>
            <a:r>
              <a:rPr lang="fr-FR" sz="1400" dirty="0" smtClean="0">
                <a:latin typeface="Weissenhof Grotesk" pitchFamily="34" charset="0"/>
              </a:rPr>
              <a:t> </a:t>
            </a:r>
            <a:r>
              <a:rPr lang="fr-FR" sz="1400" dirty="0" err="1" smtClean="0">
                <a:latin typeface="Weissenhof Grotesk" pitchFamily="34" charset="0"/>
              </a:rPr>
              <a:t>neque</a:t>
            </a:r>
            <a:r>
              <a:rPr lang="fr-FR" sz="1400" dirty="0" smtClean="0">
                <a:latin typeface="Weissenhof Grotesk" pitchFamily="34" charset="0"/>
              </a:rPr>
              <a:t>.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927945" y="1938318"/>
            <a:ext cx="68844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800" spc="500" baseline="0" dirty="0" smtClean="0">
                <a:solidFill>
                  <a:schemeClr val="tx2"/>
                </a:solidFill>
                <a:latin typeface="Weissenhof Grotesk" pitchFamily="34" charset="0"/>
              </a:rPr>
              <a:t>Massa </a:t>
            </a:r>
            <a:r>
              <a:rPr lang="fr-FR" sz="1800" spc="500" baseline="0" dirty="0" err="1" smtClean="0">
                <a:solidFill>
                  <a:schemeClr val="tx2"/>
                </a:solidFill>
                <a:latin typeface="Weissenhof Grotesk" pitchFamily="34" charset="0"/>
              </a:rPr>
              <a:t>vehicula</a:t>
            </a:r>
            <a:r>
              <a:rPr lang="fr-FR" sz="1800" spc="500" baseline="0" dirty="0" smtClean="0">
                <a:solidFill>
                  <a:schemeClr val="tx2"/>
                </a:solidFill>
                <a:latin typeface="Weissenhof Grotesk" pitchFamily="34" charset="0"/>
              </a:rPr>
              <a:t> a </a:t>
            </a:r>
            <a:r>
              <a:rPr lang="fr-FR" sz="1800" spc="500" baseline="0" dirty="0" err="1" smtClean="0">
                <a:solidFill>
                  <a:schemeClr val="tx2"/>
                </a:solidFill>
                <a:latin typeface="Weissenhof Grotesk" pitchFamily="34" charset="0"/>
              </a:rPr>
              <a:t>dictum</a:t>
            </a:r>
            <a:endParaRPr lang="fr-FR" sz="1800" dirty="0">
              <a:solidFill>
                <a:schemeClr val="tx2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927945" y="404664"/>
            <a:ext cx="632801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dirty="0" smtClean="0">
                <a:solidFill>
                  <a:schemeClr val="tx2"/>
                </a:solidFill>
                <a:latin typeface="Weissenhof Grotesk" pitchFamily="34" charset="0"/>
              </a:rPr>
              <a:t>Lorem </a:t>
            </a:r>
            <a:r>
              <a:rPr lang="fr-FR" sz="4400" dirty="0" err="1" smtClean="0">
                <a:solidFill>
                  <a:schemeClr val="tx2"/>
                </a:solidFill>
                <a:latin typeface="Weissenhof Grotesk" pitchFamily="34" charset="0"/>
              </a:rPr>
              <a:t>ipsum</a:t>
            </a:r>
            <a:r>
              <a:rPr lang="fr-FR" sz="4400" dirty="0" smtClean="0">
                <a:solidFill>
                  <a:schemeClr val="tx2"/>
                </a:solidFill>
                <a:latin typeface="Weissenhof Grotesk" pitchFamily="34" charset="0"/>
              </a:rPr>
              <a:t> </a:t>
            </a:r>
            <a:r>
              <a:rPr lang="fr-FR" sz="4400" dirty="0" err="1" smtClean="0">
                <a:solidFill>
                  <a:schemeClr val="tx2"/>
                </a:solidFill>
                <a:latin typeface="Weissenhof Grotesk" pitchFamily="34" charset="0"/>
              </a:rPr>
              <a:t>danec</a:t>
            </a:r>
            <a:r>
              <a:rPr lang="fr-FR" sz="4400" dirty="0" smtClean="0">
                <a:solidFill>
                  <a:schemeClr val="tx2"/>
                </a:solidFill>
                <a:latin typeface="Weissenhof Grotesk" pitchFamily="34" charset="0"/>
              </a:rPr>
              <a:t> </a:t>
            </a:r>
            <a:r>
              <a:rPr lang="fr-FR" sz="4400" dirty="0" err="1" smtClean="0">
                <a:solidFill>
                  <a:schemeClr val="tx2"/>
                </a:solidFill>
                <a:latin typeface="Weissenhof Grotesk" pitchFamily="34" charset="0"/>
              </a:rPr>
              <a:t>etam</a:t>
            </a:r>
            <a:endParaRPr lang="fr-FR" sz="4400" dirty="0">
              <a:solidFill>
                <a:schemeClr val="tx2"/>
              </a:solidFill>
              <a:latin typeface="Weissenhof Grotesk" pitchFamily="34" charset="0"/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927947" y="1209435"/>
            <a:ext cx="68844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spc="500" baseline="0" dirty="0" smtClean="0">
                <a:solidFill>
                  <a:schemeClr val="tx2"/>
                </a:solidFill>
                <a:latin typeface="Weissenhof Grotesk" pitchFamily="34" charset="0"/>
              </a:rPr>
              <a:t>Amet </a:t>
            </a:r>
            <a:r>
              <a:rPr lang="fr-FR" sz="3200" spc="500" baseline="0" dirty="0" err="1" smtClean="0">
                <a:solidFill>
                  <a:schemeClr val="tx2"/>
                </a:solidFill>
                <a:latin typeface="Weissenhof Grotesk" pitchFamily="34" charset="0"/>
              </a:rPr>
              <a:t>dictum</a:t>
            </a:r>
            <a:r>
              <a:rPr lang="fr-FR" sz="3200" spc="500" baseline="0" dirty="0" smtClean="0">
                <a:solidFill>
                  <a:schemeClr val="tx2"/>
                </a:solidFill>
                <a:latin typeface="Weissenhof Grotesk" pitchFamily="34" charset="0"/>
              </a:rPr>
              <a:t> </a:t>
            </a:r>
            <a:r>
              <a:rPr lang="fr-FR" sz="3200" spc="500" baseline="0" dirty="0" err="1" smtClean="0">
                <a:solidFill>
                  <a:schemeClr val="tx2"/>
                </a:solidFill>
                <a:latin typeface="Weissenhof Grotesk" pitchFamily="34" charset="0"/>
              </a:rPr>
              <a:t>solor</a:t>
            </a:r>
            <a:endParaRPr lang="fr-FR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4908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F1EDF-1257-4AFC-BA84-EC371538F6CF}" type="datetimeFigureOut">
              <a:rPr lang="fr-FR" smtClean="0"/>
              <a:t>21/03/2018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0E25A-91C0-4292-9BAF-A8309CA468C9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-8159" y="0"/>
            <a:ext cx="921702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Picture 3" descr="D:\ABEKLIZ\Desktop\Masque-PPT-DDD-2016\Logo-DDD-0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447" y="6381328"/>
            <a:ext cx="1801812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ABEKLIZ\Desktop\Masque-PPT-DDD-2016\CarteFrance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32656"/>
            <a:ext cx="3312368" cy="3523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e 9"/>
          <p:cNvGrpSpPr/>
          <p:nvPr userDrawn="1"/>
        </p:nvGrpSpPr>
        <p:grpSpPr>
          <a:xfrm>
            <a:off x="1410646" y="332656"/>
            <a:ext cx="1330398" cy="1137061"/>
            <a:chOff x="1003437" y="817355"/>
            <a:chExt cx="1330398" cy="1137061"/>
          </a:xfrm>
        </p:grpSpPr>
        <p:pic>
          <p:nvPicPr>
            <p:cNvPr id="11" name="Picture 2" descr="D:\ABEKLIZ\Desktop\Masque-PPT-DDD-2016\Cercle.png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3437" y="817355"/>
              <a:ext cx="1132106" cy="11370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ZoneTexte 12"/>
            <p:cNvSpPr txBox="1"/>
            <p:nvPr userDrawn="1"/>
          </p:nvSpPr>
          <p:spPr>
            <a:xfrm>
              <a:off x="1073695" y="1093497"/>
              <a:ext cx="12601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200" b="1" dirty="0" smtClean="0">
                  <a:solidFill>
                    <a:schemeClr val="tx2"/>
                  </a:solidFill>
                  <a:latin typeface="Weissenhof Grotesk" pitchFamily="34" charset="0"/>
                </a:rPr>
                <a:t>25</a:t>
              </a:r>
              <a:r>
                <a:rPr lang="fr-FR" sz="3200" dirty="0" smtClean="0">
                  <a:solidFill>
                    <a:schemeClr val="tx2"/>
                  </a:solidFill>
                  <a:latin typeface="Weissenhof Grotesk" pitchFamily="34" charset="0"/>
                </a:rPr>
                <a:t>%</a:t>
              </a:r>
              <a:endParaRPr lang="fr-FR" sz="3200" dirty="0">
                <a:solidFill>
                  <a:schemeClr val="tx2"/>
                </a:solidFill>
                <a:latin typeface="Weissenhof Grotesk" pitchFamily="34" charset="0"/>
              </a:endParaRPr>
            </a:p>
          </p:txBody>
        </p:sp>
      </p:grpSp>
      <p:sp>
        <p:nvSpPr>
          <p:cNvPr id="14" name="ZoneTexte 13"/>
          <p:cNvSpPr txBox="1"/>
          <p:nvPr userDrawn="1"/>
        </p:nvSpPr>
        <p:spPr>
          <a:xfrm>
            <a:off x="730737" y="1469717"/>
            <a:ext cx="24919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chemeClr val="tx2"/>
                </a:solidFill>
                <a:latin typeface="Weissenhof Grotesk" pitchFamily="34" charset="0"/>
              </a:rPr>
              <a:t>Lorem </a:t>
            </a:r>
            <a:r>
              <a:rPr lang="fr-FR" sz="1400" dirty="0" err="1" smtClean="0">
                <a:solidFill>
                  <a:schemeClr val="tx2"/>
                </a:solidFill>
                <a:latin typeface="Weissenhof Grotesk" pitchFamily="34" charset="0"/>
              </a:rPr>
              <a:t>ipsum</a:t>
            </a:r>
            <a:r>
              <a:rPr lang="fr-FR" sz="1400" dirty="0" smtClean="0">
                <a:solidFill>
                  <a:schemeClr val="tx2"/>
                </a:solidFill>
                <a:latin typeface="Weissenhof Grotesk" pitchFamily="34" charset="0"/>
              </a:rPr>
              <a:t> </a:t>
            </a:r>
            <a:r>
              <a:rPr lang="fr-FR" sz="1400" dirty="0" err="1" smtClean="0">
                <a:solidFill>
                  <a:schemeClr val="tx2"/>
                </a:solidFill>
                <a:latin typeface="Weissenhof Grotesk" pitchFamily="34" charset="0"/>
              </a:rPr>
              <a:t>dolor</a:t>
            </a:r>
            <a:r>
              <a:rPr lang="fr-FR" sz="1400" dirty="0" smtClean="0">
                <a:solidFill>
                  <a:schemeClr val="tx2"/>
                </a:solidFill>
                <a:latin typeface="Weissenhof Grotesk" pitchFamily="34" charset="0"/>
              </a:rPr>
              <a:t> </a:t>
            </a:r>
            <a:r>
              <a:rPr lang="fr-FR" sz="1400" dirty="0" err="1" smtClean="0">
                <a:solidFill>
                  <a:schemeClr val="tx2"/>
                </a:solidFill>
                <a:latin typeface="Weissenhof Grotesk" pitchFamily="34" charset="0"/>
              </a:rPr>
              <a:t>sit</a:t>
            </a:r>
            <a:r>
              <a:rPr lang="fr-FR" sz="1400" dirty="0" smtClean="0">
                <a:solidFill>
                  <a:schemeClr val="tx2"/>
                </a:solidFill>
                <a:latin typeface="Weissenhof Grotesk" pitchFamily="34" charset="0"/>
              </a:rPr>
              <a:t> </a:t>
            </a:r>
            <a:r>
              <a:rPr lang="fr-FR" sz="1400" dirty="0" err="1" smtClean="0">
                <a:solidFill>
                  <a:schemeClr val="tx2"/>
                </a:solidFill>
                <a:latin typeface="Weissenhof Grotesk" pitchFamily="34" charset="0"/>
              </a:rPr>
              <a:t>amet</a:t>
            </a:r>
            <a:r>
              <a:rPr lang="fr-FR" sz="1400" baseline="0" dirty="0" smtClean="0">
                <a:solidFill>
                  <a:schemeClr val="tx2"/>
                </a:solidFill>
                <a:latin typeface="Weissenhof Grotesk" pitchFamily="34" charset="0"/>
              </a:rPr>
              <a:t> </a:t>
            </a:r>
            <a:br>
              <a:rPr lang="fr-FR" sz="1400" baseline="0" dirty="0" smtClean="0">
                <a:solidFill>
                  <a:schemeClr val="tx2"/>
                </a:solidFill>
                <a:latin typeface="Weissenhof Grotesk" pitchFamily="34" charset="0"/>
              </a:rPr>
            </a:br>
            <a:r>
              <a:rPr lang="fr-FR" sz="1400" b="1" baseline="0" dirty="0" err="1" smtClean="0">
                <a:solidFill>
                  <a:schemeClr val="tx2"/>
                </a:solidFill>
                <a:latin typeface="Weissenhof Grotesk" pitchFamily="34" charset="0"/>
              </a:rPr>
              <a:t>donet</a:t>
            </a:r>
            <a:r>
              <a:rPr lang="fr-FR" sz="1400" b="1" baseline="0" dirty="0" smtClean="0">
                <a:solidFill>
                  <a:schemeClr val="tx2"/>
                </a:solidFill>
                <a:latin typeface="Weissenhof Grotesk" pitchFamily="34" charset="0"/>
              </a:rPr>
              <a:t> </a:t>
            </a:r>
            <a:r>
              <a:rPr lang="fr-FR" sz="1400" b="1" baseline="0" dirty="0" err="1" smtClean="0">
                <a:solidFill>
                  <a:schemeClr val="tx2"/>
                </a:solidFill>
                <a:latin typeface="Weissenhof Grotesk" pitchFamily="34" charset="0"/>
              </a:rPr>
              <a:t>equam</a:t>
            </a:r>
            <a:r>
              <a:rPr lang="fr-FR" sz="1400" b="1" baseline="0" dirty="0" smtClean="0">
                <a:solidFill>
                  <a:schemeClr val="tx2"/>
                </a:solidFill>
                <a:latin typeface="Weissenhof Grotesk" pitchFamily="34" charset="0"/>
              </a:rPr>
              <a:t> </a:t>
            </a:r>
            <a:r>
              <a:rPr lang="fr-FR" sz="1400" b="1" dirty="0" err="1" smtClean="0">
                <a:solidFill>
                  <a:schemeClr val="tx2"/>
                </a:solidFill>
                <a:latin typeface="Weissenhof Grotesk" pitchFamily="34" charset="0"/>
              </a:rPr>
              <a:t>consectetur</a:t>
            </a:r>
            <a:r>
              <a:rPr lang="fr-FR" sz="1400" b="1" dirty="0" smtClean="0">
                <a:solidFill>
                  <a:schemeClr val="tx2"/>
                </a:solidFill>
                <a:latin typeface="Weissenhof Grotesk" pitchFamily="34" charset="0"/>
              </a:rPr>
              <a:t> </a:t>
            </a:r>
            <a:r>
              <a:rPr lang="fr-FR" sz="1400" dirty="0" err="1" smtClean="0">
                <a:solidFill>
                  <a:schemeClr val="tx2"/>
                </a:solidFill>
                <a:latin typeface="Weissenhof Grotesk" pitchFamily="34" charset="0"/>
              </a:rPr>
              <a:t>adipiscing</a:t>
            </a:r>
            <a:r>
              <a:rPr lang="fr-FR" sz="1400" dirty="0" smtClean="0">
                <a:solidFill>
                  <a:schemeClr val="tx2"/>
                </a:solidFill>
                <a:latin typeface="Weissenhof Grotesk" pitchFamily="34" charset="0"/>
              </a:rPr>
              <a:t> </a:t>
            </a:r>
            <a:r>
              <a:rPr lang="fr-FR" sz="1400" dirty="0" err="1" smtClean="0">
                <a:solidFill>
                  <a:schemeClr val="tx2"/>
                </a:solidFill>
                <a:latin typeface="Weissenhof Grotesk" pitchFamily="34" charset="0"/>
              </a:rPr>
              <a:t>elit</a:t>
            </a:r>
            <a:endParaRPr lang="fr-FR" sz="1400" dirty="0" smtClean="0">
              <a:solidFill>
                <a:schemeClr val="tx2"/>
              </a:solidFill>
              <a:latin typeface="Weissenhof Grotesk" pitchFamily="34" charset="0"/>
            </a:endParaRPr>
          </a:p>
        </p:txBody>
      </p:sp>
      <p:grpSp>
        <p:nvGrpSpPr>
          <p:cNvPr id="15" name="Groupe 14"/>
          <p:cNvGrpSpPr/>
          <p:nvPr userDrawn="1"/>
        </p:nvGrpSpPr>
        <p:grpSpPr>
          <a:xfrm>
            <a:off x="946761" y="2474312"/>
            <a:ext cx="2503454" cy="1170712"/>
            <a:chOff x="744047" y="3212976"/>
            <a:chExt cx="2503454" cy="1170712"/>
          </a:xfrm>
        </p:grpSpPr>
        <p:sp>
          <p:nvSpPr>
            <p:cNvPr id="16" name="ZoneTexte 15"/>
            <p:cNvSpPr txBox="1"/>
            <p:nvPr userDrawn="1"/>
          </p:nvSpPr>
          <p:spPr>
            <a:xfrm>
              <a:off x="744047" y="3212976"/>
              <a:ext cx="17421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200" b="1" dirty="0" smtClean="0">
                  <a:solidFill>
                    <a:schemeClr val="tx2"/>
                  </a:solidFill>
                  <a:latin typeface="Weissenhof Grotesk" pitchFamily="34" charset="0"/>
                </a:rPr>
                <a:t>120 000</a:t>
              </a:r>
              <a:endParaRPr lang="fr-FR" sz="3200" dirty="0">
                <a:solidFill>
                  <a:schemeClr val="tx2"/>
                </a:solidFill>
                <a:latin typeface="Weissenhof Grotesk" pitchFamily="34" charset="0"/>
              </a:endParaRPr>
            </a:p>
          </p:txBody>
        </p:sp>
        <p:sp>
          <p:nvSpPr>
            <p:cNvPr id="17" name="ZoneTexte 16"/>
            <p:cNvSpPr txBox="1"/>
            <p:nvPr userDrawn="1"/>
          </p:nvSpPr>
          <p:spPr>
            <a:xfrm>
              <a:off x="755576" y="3645024"/>
              <a:ext cx="249192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FR" sz="1400" dirty="0" smtClean="0">
                  <a:solidFill>
                    <a:schemeClr val="tx2"/>
                  </a:solidFill>
                  <a:latin typeface="Weissenhof Grotesk" pitchFamily="34" charset="0"/>
                </a:rPr>
                <a:t>Lorem </a:t>
              </a:r>
              <a:r>
                <a:rPr lang="fr-FR" sz="1400" dirty="0" err="1" smtClean="0">
                  <a:solidFill>
                    <a:schemeClr val="tx2"/>
                  </a:solidFill>
                  <a:latin typeface="Weissenhof Grotesk" pitchFamily="34" charset="0"/>
                </a:rPr>
                <a:t>ipsum</a:t>
              </a:r>
              <a:r>
                <a:rPr lang="fr-FR" sz="1400" dirty="0" smtClean="0">
                  <a:solidFill>
                    <a:schemeClr val="tx2"/>
                  </a:solidFill>
                  <a:latin typeface="Weissenhof Grotesk" pitchFamily="34" charset="0"/>
                </a:rPr>
                <a:t> </a:t>
              </a:r>
              <a:r>
                <a:rPr lang="fr-FR" sz="1400" dirty="0" err="1" smtClean="0">
                  <a:solidFill>
                    <a:schemeClr val="tx2"/>
                  </a:solidFill>
                  <a:latin typeface="Weissenhof Grotesk" pitchFamily="34" charset="0"/>
                </a:rPr>
                <a:t>dolor</a:t>
              </a:r>
              <a:r>
                <a:rPr lang="fr-FR" sz="1400" dirty="0" smtClean="0">
                  <a:solidFill>
                    <a:schemeClr val="tx2"/>
                  </a:solidFill>
                  <a:latin typeface="Weissenhof Grotesk" pitchFamily="34" charset="0"/>
                </a:rPr>
                <a:t> </a:t>
              </a:r>
              <a:r>
                <a:rPr lang="fr-FR" sz="1400" dirty="0" err="1" smtClean="0">
                  <a:solidFill>
                    <a:schemeClr val="tx2"/>
                  </a:solidFill>
                  <a:latin typeface="Weissenhof Grotesk" pitchFamily="34" charset="0"/>
                </a:rPr>
                <a:t>sit</a:t>
              </a:r>
              <a:r>
                <a:rPr lang="fr-FR" sz="1400" dirty="0" smtClean="0">
                  <a:solidFill>
                    <a:schemeClr val="tx2"/>
                  </a:solidFill>
                  <a:latin typeface="Weissenhof Grotesk" pitchFamily="34" charset="0"/>
                </a:rPr>
                <a:t> </a:t>
              </a:r>
              <a:r>
                <a:rPr lang="fr-FR" sz="1400" dirty="0" err="1" smtClean="0">
                  <a:solidFill>
                    <a:schemeClr val="tx2"/>
                  </a:solidFill>
                  <a:latin typeface="Weissenhof Grotesk" pitchFamily="34" charset="0"/>
                </a:rPr>
                <a:t>amet</a:t>
              </a:r>
              <a:r>
                <a:rPr lang="fr-FR" sz="1400" baseline="0" dirty="0" smtClean="0">
                  <a:solidFill>
                    <a:schemeClr val="tx2"/>
                  </a:solidFill>
                  <a:latin typeface="Weissenhof Grotesk" pitchFamily="34" charset="0"/>
                </a:rPr>
                <a:t> </a:t>
              </a:r>
              <a:br>
                <a:rPr lang="fr-FR" sz="1400" baseline="0" dirty="0" smtClean="0">
                  <a:solidFill>
                    <a:schemeClr val="tx2"/>
                  </a:solidFill>
                  <a:latin typeface="Weissenhof Grotesk" pitchFamily="34" charset="0"/>
                </a:rPr>
              </a:br>
              <a:r>
                <a:rPr lang="fr-FR" sz="1400" b="1" baseline="0" dirty="0" err="1" smtClean="0">
                  <a:solidFill>
                    <a:schemeClr val="tx2"/>
                  </a:solidFill>
                  <a:latin typeface="Weissenhof Grotesk" pitchFamily="34" charset="0"/>
                </a:rPr>
                <a:t>donet</a:t>
              </a:r>
              <a:r>
                <a:rPr lang="fr-FR" sz="1400" b="1" baseline="0" dirty="0" smtClean="0">
                  <a:solidFill>
                    <a:schemeClr val="tx2"/>
                  </a:solidFill>
                  <a:latin typeface="Weissenhof Grotesk" pitchFamily="34" charset="0"/>
                </a:rPr>
                <a:t> </a:t>
              </a:r>
              <a:r>
                <a:rPr lang="fr-FR" sz="1400" b="1" baseline="0" dirty="0" err="1" smtClean="0">
                  <a:solidFill>
                    <a:schemeClr val="tx2"/>
                  </a:solidFill>
                  <a:latin typeface="Weissenhof Grotesk" pitchFamily="34" charset="0"/>
                </a:rPr>
                <a:t>equam</a:t>
              </a:r>
              <a:r>
                <a:rPr lang="fr-FR" sz="1400" b="1" baseline="0" dirty="0" smtClean="0">
                  <a:solidFill>
                    <a:schemeClr val="tx2"/>
                  </a:solidFill>
                  <a:latin typeface="Weissenhof Grotesk" pitchFamily="34" charset="0"/>
                </a:rPr>
                <a:t> </a:t>
              </a:r>
              <a:r>
                <a:rPr lang="fr-FR" sz="1400" b="1" dirty="0" err="1" smtClean="0">
                  <a:solidFill>
                    <a:schemeClr val="tx2"/>
                  </a:solidFill>
                  <a:latin typeface="Weissenhof Grotesk" pitchFamily="34" charset="0"/>
                </a:rPr>
                <a:t>consectetur</a:t>
              </a:r>
              <a:r>
                <a:rPr lang="fr-FR" sz="1400" b="1" dirty="0" smtClean="0">
                  <a:solidFill>
                    <a:schemeClr val="tx2"/>
                  </a:solidFill>
                  <a:latin typeface="Weissenhof Grotesk" pitchFamily="34" charset="0"/>
                </a:rPr>
                <a:t> </a:t>
              </a:r>
              <a:r>
                <a:rPr lang="fr-FR" sz="1400" dirty="0" err="1" smtClean="0">
                  <a:solidFill>
                    <a:schemeClr val="tx2"/>
                  </a:solidFill>
                  <a:latin typeface="Weissenhof Grotesk" pitchFamily="34" charset="0"/>
                </a:rPr>
                <a:t>adipiscing</a:t>
              </a:r>
              <a:r>
                <a:rPr lang="fr-FR" sz="1400" dirty="0" smtClean="0">
                  <a:solidFill>
                    <a:schemeClr val="tx2"/>
                  </a:solidFill>
                  <a:latin typeface="Weissenhof Grotesk" pitchFamily="34" charset="0"/>
                </a:rPr>
                <a:t> </a:t>
              </a:r>
              <a:r>
                <a:rPr lang="fr-FR" sz="1400" dirty="0" err="1" smtClean="0">
                  <a:solidFill>
                    <a:schemeClr val="tx2"/>
                  </a:solidFill>
                  <a:latin typeface="Weissenhof Grotesk" pitchFamily="34" charset="0"/>
                </a:rPr>
                <a:t>elit</a:t>
              </a:r>
              <a:endParaRPr lang="fr-FR" sz="1400" dirty="0" smtClean="0">
                <a:solidFill>
                  <a:schemeClr val="tx2"/>
                </a:solidFill>
                <a:latin typeface="Weissenhof Grotesk" pitchFamily="34" charset="0"/>
              </a:endParaRPr>
            </a:p>
          </p:txBody>
        </p:sp>
      </p:grpSp>
      <p:pic>
        <p:nvPicPr>
          <p:cNvPr id="15364" name="Picture 4" descr="D:\ABEKLIZ\Desktop\Masque-PPT-DDD-2016\Element1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307" y="3933056"/>
            <a:ext cx="94136" cy="791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ZoneTexte 19"/>
          <p:cNvSpPr txBox="1"/>
          <p:nvPr userDrawn="1"/>
        </p:nvSpPr>
        <p:spPr>
          <a:xfrm>
            <a:off x="2253748" y="4036662"/>
            <a:ext cx="17421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chemeClr val="tx2"/>
                </a:solidFill>
                <a:latin typeface="Weissenhof Grotesk" pitchFamily="34" charset="0"/>
              </a:rPr>
              <a:t>78</a:t>
            </a:r>
            <a:r>
              <a:rPr lang="fr-FR" sz="3200" b="0" dirty="0" smtClean="0">
                <a:solidFill>
                  <a:schemeClr val="tx2"/>
                </a:solidFill>
                <a:latin typeface="Weissenhof Grotesk" pitchFamily="34" charset="0"/>
              </a:rPr>
              <a:t>%</a:t>
            </a:r>
            <a:endParaRPr lang="fr-FR" sz="3200" b="0" dirty="0">
              <a:solidFill>
                <a:schemeClr val="tx2"/>
              </a:solidFill>
              <a:latin typeface="Weissenhof Grotesk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539552" y="4144384"/>
            <a:ext cx="15121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800" dirty="0" smtClean="0">
                <a:solidFill>
                  <a:schemeClr val="tx2"/>
                </a:solidFill>
                <a:latin typeface="Weissenhof Grotesk" pitchFamily="34" charset="0"/>
              </a:rPr>
              <a:t>Lorem </a:t>
            </a:r>
            <a:r>
              <a:rPr lang="fr-FR" sz="1800" dirty="0" err="1" smtClean="0">
                <a:solidFill>
                  <a:schemeClr val="tx2"/>
                </a:solidFill>
                <a:latin typeface="Weissenhof Grotesk" pitchFamily="34" charset="0"/>
              </a:rPr>
              <a:t>ipsum</a:t>
            </a:r>
            <a:r>
              <a:rPr lang="fr-FR" sz="1800" dirty="0" smtClean="0">
                <a:solidFill>
                  <a:schemeClr val="tx2"/>
                </a:solidFill>
                <a:latin typeface="Weissenhof Grotesk" pitchFamily="34" charset="0"/>
              </a:rPr>
              <a:t> </a:t>
            </a:r>
            <a:endParaRPr lang="fr-FR" dirty="0"/>
          </a:p>
        </p:txBody>
      </p:sp>
      <p:pic>
        <p:nvPicPr>
          <p:cNvPr id="24" name="Picture 5" descr="D:\ABEKLIZ\Desktop\Masque-PPT-DDD-2016\Element2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720" y="4960988"/>
            <a:ext cx="985208" cy="1178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ZoneTexte 26"/>
          <p:cNvSpPr txBox="1"/>
          <p:nvPr userDrawn="1"/>
        </p:nvSpPr>
        <p:spPr>
          <a:xfrm>
            <a:off x="2938720" y="5157192"/>
            <a:ext cx="985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FFFFFF"/>
                </a:solidFill>
                <a:latin typeface="Weissenhof Grotesk" pitchFamily="34" charset="0"/>
              </a:rPr>
              <a:t>78</a:t>
            </a:r>
            <a:r>
              <a:rPr lang="fr-FR" sz="3200" b="0" dirty="0" smtClean="0">
                <a:solidFill>
                  <a:srgbClr val="FFFFFF"/>
                </a:solidFill>
                <a:latin typeface="Weissenhof Grotesk" pitchFamily="34" charset="0"/>
              </a:rPr>
              <a:t>%</a:t>
            </a:r>
            <a:endParaRPr lang="fr-FR" sz="3200" b="0" dirty="0">
              <a:solidFill>
                <a:srgbClr val="FFFFFF"/>
              </a:solidFill>
              <a:latin typeface="Weissenhof Grotesk" pitchFamily="34" charset="0"/>
            </a:endParaRPr>
          </a:p>
        </p:txBody>
      </p:sp>
      <p:pic>
        <p:nvPicPr>
          <p:cNvPr id="29" name="Picture 5" descr="D:\ABEKLIZ\Desktop\Masque-PPT-DDD-2016\Element2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130" y="4959820"/>
            <a:ext cx="985208" cy="1178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ZoneTexte 29"/>
          <p:cNvSpPr txBox="1"/>
          <p:nvPr userDrawn="1"/>
        </p:nvSpPr>
        <p:spPr>
          <a:xfrm>
            <a:off x="1710130" y="5156024"/>
            <a:ext cx="985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FFFFFF"/>
                </a:solidFill>
                <a:latin typeface="Weissenhof Grotesk" pitchFamily="34" charset="0"/>
              </a:rPr>
              <a:t>31</a:t>
            </a:r>
            <a:r>
              <a:rPr lang="fr-FR" sz="3200" b="0" dirty="0" smtClean="0">
                <a:solidFill>
                  <a:srgbClr val="FFFFFF"/>
                </a:solidFill>
                <a:latin typeface="Weissenhof Grotesk" pitchFamily="34" charset="0"/>
              </a:rPr>
              <a:t>%</a:t>
            </a:r>
            <a:endParaRPr lang="fr-FR" sz="3200" b="0" dirty="0">
              <a:solidFill>
                <a:srgbClr val="FFFFFF"/>
              </a:solidFill>
              <a:latin typeface="Weissenhof Grotesk" pitchFamily="34" charset="0"/>
            </a:endParaRPr>
          </a:p>
        </p:txBody>
      </p:sp>
      <p:pic>
        <p:nvPicPr>
          <p:cNvPr id="31" name="Picture 5" descr="D:\ABEKLIZ\Desktop\Masque-PPT-DDD-2016\Element2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94" y="4960988"/>
            <a:ext cx="985208" cy="1178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ZoneTexte 31"/>
          <p:cNvSpPr txBox="1"/>
          <p:nvPr userDrawn="1"/>
        </p:nvSpPr>
        <p:spPr>
          <a:xfrm>
            <a:off x="573777" y="5157192"/>
            <a:ext cx="809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FFFFFF"/>
                </a:solidFill>
                <a:latin typeface="Weissenhof Grotesk" pitchFamily="34" charset="0"/>
              </a:rPr>
              <a:t>7</a:t>
            </a:r>
            <a:r>
              <a:rPr lang="fr-FR" sz="3200" b="0" dirty="0" smtClean="0">
                <a:solidFill>
                  <a:srgbClr val="FFFFFF"/>
                </a:solidFill>
                <a:latin typeface="Weissenhof Grotesk" pitchFamily="34" charset="0"/>
              </a:rPr>
              <a:t>%</a:t>
            </a:r>
            <a:endParaRPr lang="fr-FR" sz="3200" b="0" dirty="0">
              <a:solidFill>
                <a:srgbClr val="FFFFFF"/>
              </a:solidFill>
              <a:latin typeface="Weissenhof Grotesk" pitchFamily="34" charset="0"/>
            </a:endParaRPr>
          </a:p>
        </p:txBody>
      </p:sp>
      <p:pic>
        <p:nvPicPr>
          <p:cNvPr id="36" name="Picture 5" descr="D:\ABEKLIZ\Desktop\Masque-PPT-DDD-2016\Element2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740221" y="3908180"/>
            <a:ext cx="985208" cy="1178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 userDrawn="1"/>
        </p:nvSpPr>
        <p:spPr>
          <a:xfrm>
            <a:off x="4716016" y="4175234"/>
            <a:ext cx="936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800" b="0" dirty="0" smtClean="0">
                <a:solidFill>
                  <a:srgbClr val="FFFFFF"/>
                </a:solidFill>
                <a:latin typeface="Weissenhof Grotesk" pitchFamily="34" charset="0"/>
              </a:rPr>
              <a:t>Lorem </a:t>
            </a:r>
            <a:r>
              <a:rPr lang="fr-FR" sz="1800" b="0" dirty="0" err="1" smtClean="0">
                <a:solidFill>
                  <a:srgbClr val="FFFFFF"/>
                </a:solidFill>
                <a:latin typeface="Weissenhof Grotesk" pitchFamily="34" charset="0"/>
              </a:rPr>
              <a:t>ipsum</a:t>
            </a:r>
            <a:r>
              <a:rPr lang="fr-FR" sz="1800" b="0" dirty="0" smtClean="0">
                <a:solidFill>
                  <a:srgbClr val="FFFFFF"/>
                </a:solidFill>
                <a:latin typeface="Weissenhof Grotesk" pitchFamily="34" charset="0"/>
              </a:rPr>
              <a:t> </a:t>
            </a:r>
            <a:endParaRPr lang="fr-FR" b="0" dirty="0">
              <a:solidFill>
                <a:srgbClr val="FFFFFF"/>
              </a:solidFill>
            </a:endParaRPr>
          </a:p>
        </p:txBody>
      </p:sp>
      <p:pic>
        <p:nvPicPr>
          <p:cNvPr id="38" name="Picture 5" descr="D:\ABEKLIZ\Desktop\Masque-PPT-DDD-2016\Element2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740221" y="5002059"/>
            <a:ext cx="985208" cy="1178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ectangle 38"/>
          <p:cNvSpPr/>
          <p:nvPr userDrawn="1"/>
        </p:nvSpPr>
        <p:spPr>
          <a:xfrm>
            <a:off x="4716016" y="5398617"/>
            <a:ext cx="936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800" dirty="0" smtClean="0">
                <a:solidFill>
                  <a:srgbClr val="FFFFFF"/>
                </a:solidFill>
                <a:latin typeface="Weissenhof Grotesk" pitchFamily="34" charset="0"/>
              </a:rPr>
              <a:t>Donec</a:t>
            </a:r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41" name="ZoneTexte 40"/>
          <p:cNvSpPr txBox="1"/>
          <p:nvPr userDrawn="1"/>
        </p:nvSpPr>
        <p:spPr>
          <a:xfrm>
            <a:off x="5961620" y="4205280"/>
            <a:ext cx="17421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chemeClr val="tx2"/>
                </a:solidFill>
                <a:latin typeface="Weissenhof Grotesk" pitchFamily="34" charset="0"/>
              </a:rPr>
              <a:t>264 000</a:t>
            </a:r>
            <a:endParaRPr lang="fr-FR" sz="3200" dirty="0">
              <a:solidFill>
                <a:schemeClr val="tx2"/>
              </a:solidFill>
              <a:latin typeface="Weissenhof Grotesk" pitchFamily="34" charset="0"/>
            </a:endParaRPr>
          </a:p>
        </p:txBody>
      </p:sp>
      <p:sp>
        <p:nvSpPr>
          <p:cNvPr id="42" name="ZoneTexte 41"/>
          <p:cNvSpPr txBox="1"/>
          <p:nvPr userDrawn="1"/>
        </p:nvSpPr>
        <p:spPr>
          <a:xfrm>
            <a:off x="5961620" y="5299159"/>
            <a:ext cx="17421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chemeClr val="tx2"/>
                </a:solidFill>
                <a:latin typeface="Weissenhof Grotesk" pitchFamily="34" charset="0"/>
              </a:rPr>
              <a:t>72 540</a:t>
            </a:r>
            <a:endParaRPr lang="fr-FR" sz="3200" dirty="0">
              <a:solidFill>
                <a:schemeClr val="tx2"/>
              </a:solidFill>
              <a:latin typeface="Weissenhof Grotes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244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F1EDF-1257-4AFC-BA84-EC371538F6CF}" type="datetimeFigureOut">
              <a:rPr lang="fr-FR" smtClean="0"/>
              <a:t>21/03/2018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0E25A-91C0-4292-9BAF-A8309CA468C9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-37746" y="0"/>
            <a:ext cx="921702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Picture 3" descr="D:\ABEKLIZ\Desktop\Masque-PPT-DDD-2016\Logo-DDD-0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447" y="6381328"/>
            <a:ext cx="1801812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D:\ABEKLIZ\Desktop\Masque-PPT-DDD-2016\Pic0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1591"/>
            <a:ext cx="719137" cy="71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ABEKLIZ\Desktop\Masque-PPT-DDD-2016\Pic02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1590"/>
            <a:ext cx="719137" cy="71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ABEKLIZ\Desktop\Masque-PPT-DDD-2016\Pic03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52064"/>
            <a:ext cx="719137" cy="71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ABEKLIZ\Desktop\Masque-PPT-DDD-2016\Pic04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55240"/>
            <a:ext cx="719137" cy="72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D:\ABEKLIZ\Desktop\Masque-PPT-DDD-2016\Pic05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61591"/>
            <a:ext cx="719137" cy="71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D:\ABEKLIZ\Desktop\Masque-PPT-DDD-2016\Pic06.pn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562" y="252064"/>
            <a:ext cx="725487" cy="72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D:\ABEKLIZ\Desktop\Masque-PPT-DDD-2016\Pic11.pn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753" y="242538"/>
            <a:ext cx="725488" cy="72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D:\ABEKLIZ\Desktop\Masque-PPT-DDD-2016\Pic07.png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5" y="252064"/>
            <a:ext cx="719138" cy="722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D:\ABEKLIZ\Desktop\Masque-PPT-DDD-2016\Pic08.png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77" y="1116161"/>
            <a:ext cx="725488" cy="72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D:\ABEKLIZ\Desktop\Masque-PPT-DDD-2016\Pic09.png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4041" y="252063"/>
            <a:ext cx="725488" cy="72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D:\ABEKLIZ\Desktop\Masque-PPT-DDD-2016\Pic10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375" y="247300"/>
            <a:ext cx="715962" cy="71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D:\ABEKLIZ\Desktop\Masque-PPT-DDD-2016\Pic12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16665"/>
            <a:ext cx="725487" cy="72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 descr="D:\ABEKLIZ\Desktop\Masque-PPT-DDD-2016\Pic13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754" y="1109811"/>
            <a:ext cx="725487" cy="72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D:\ABEKLIZ\Desktop\Masque-PPT-DDD-2016\Pic14.pn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305" y="1123015"/>
            <a:ext cx="719137" cy="722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17" descr="D:\ABEKLIZ\Desktop\Masque-PPT-DDD-2016\Pic15.png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946" y="1106635"/>
            <a:ext cx="725487" cy="72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D:\ABEKLIZ\Desktop\Masque-PPT-DDD-2016\Pic16.png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116665"/>
            <a:ext cx="725487" cy="72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Picture 19" descr="D:\ABEKLIZ\Desktop\Masque-PPT-DDD-2016\Pic17.png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375" y="1116160"/>
            <a:ext cx="725487" cy="72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D:\ABEKLIZ\Desktop\Masque-PPT-DDD-2016\Pic18.png"/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4041" y="1106634"/>
            <a:ext cx="725487" cy="72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9" name="Picture 21" descr="D:\ABEKLIZ\Desktop\Masque-PPT-DDD-2016\Pic19.png"/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109811"/>
            <a:ext cx="725487" cy="72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D:\ABEKLIZ\Desktop\Masque-PPT-DDD-2016\Pic20.png"/>
          <p:cNvPicPr>
            <a:picLocks noChangeAspect="1" noChangeArrowheads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562" y="1116161"/>
            <a:ext cx="719137" cy="722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1" name="Picture 23" descr="D:\ABEKLIZ\Desktop\Masque-PPT-DDD-2016\Pic21.png"/>
          <p:cNvPicPr>
            <a:picLocks noChangeAspect="1" noChangeArrowheads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86608"/>
            <a:ext cx="719137" cy="722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D:\ABEKLIZ\Desktop\Masque-PPT-DDD-2016\Pic22.png"/>
          <p:cNvPicPr>
            <a:picLocks noChangeAspect="1" noChangeArrowheads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955" y="1986608"/>
            <a:ext cx="725487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3" name="Picture 25" descr="D:\ABEKLIZ\Desktop\Masque-PPT-DDD-2016\Pic23.png"/>
          <p:cNvPicPr>
            <a:picLocks noChangeAspect="1" noChangeArrowheads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370" y="1986608"/>
            <a:ext cx="725487" cy="728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 descr="D:\ABEKLIZ\Desktop\Masque-PPT-DDD-2016\Pic24.png"/>
          <p:cNvPicPr>
            <a:picLocks noChangeAspect="1" noChangeArrowheads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212" y="1974469"/>
            <a:ext cx="725487" cy="728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5" name="Picture 27" descr="D:\ABEKLIZ\Desktop\Masque-PPT-DDD-2016\Pic25.png"/>
          <p:cNvPicPr>
            <a:picLocks noChangeAspect="1" noChangeArrowheads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274" y="1974469"/>
            <a:ext cx="725487" cy="728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Picture 28" descr="D:\ABEKLIZ\Desktop\Masque-PPT-DDD-2016\Pic26.png"/>
          <p:cNvPicPr>
            <a:picLocks noChangeAspect="1" noChangeArrowheads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989782"/>
            <a:ext cx="725487" cy="72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7" name="Picture 29" descr="D:\ABEKLIZ\Desktop\Masque-PPT-DDD-2016\Pic27.png"/>
          <p:cNvPicPr>
            <a:picLocks noChangeAspect="1" noChangeArrowheads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375" y="1989782"/>
            <a:ext cx="725487" cy="72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Picture 30" descr="D:\ABEKLIZ\Desktop\Masque-PPT-DDD-2016\Pic28.png"/>
          <p:cNvPicPr>
            <a:picLocks noChangeAspect="1" noChangeArrowheads="1"/>
          </p:cNvPicPr>
          <p:nvPr userDrawn="1"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259" y="1976056"/>
            <a:ext cx="725487" cy="72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9" name="Picture 31" descr="D:\ABEKLIZ\Desktop\Masque-PPT-DDD-2016\Pic29.png"/>
          <p:cNvPicPr>
            <a:picLocks noChangeAspect="1" noChangeArrowheads="1"/>
          </p:cNvPicPr>
          <p:nvPr userDrawn="1"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5" y="1986608"/>
            <a:ext cx="725487" cy="72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0" name="Picture 32" descr="D:\ABEKLIZ\Desktop\Masque-PPT-DDD-2016\Pic30.png"/>
          <p:cNvPicPr>
            <a:picLocks noChangeAspect="1" noChangeArrowheads="1"/>
          </p:cNvPicPr>
          <p:nvPr userDrawn="1"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375" y="2878070"/>
            <a:ext cx="725488" cy="73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1" name="Picture 33" descr="D:\ABEKLIZ\Desktop\Masque-PPT-DDD-2016\Pic31.png"/>
          <p:cNvPicPr>
            <a:picLocks noChangeAspect="1" noChangeArrowheads="1"/>
          </p:cNvPicPr>
          <p:nvPr userDrawn="1"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754" y="2878070"/>
            <a:ext cx="725488" cy="728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2" name="Picture 34" descr="D:\ABEKLIZ\Desktop\Masque-PPT-DDD-2016\Pic32.png"/>
          <p:cNvPicPr>
            <a:picLocks noChangeAspect="1" noChangeArrowheads="1"/>
          </p:cNvPicPr>
          <p:nvPr userDrawn="1"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2878070"/>
            <a:ext cx="725488" cy="728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3" name="Picture 35" descr="D:\ABEKLIZ\Desktop\Masque-PPT-DDD-2016\Pic33.png"/>
          <p:cNvPicPr>
            <a:picLocks noChangeAspect="1" noChangeArrowheads="1"/>
          </p:cNvPicPr>
          <p:nvPr userDrawn="1"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562" y="2878070"/>
            <a:ext cx="725488" cy="728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4" name="Picture 36" descr="D:\ABEKLIZ\Desktop\Masque-PPT-DDD-2016\Pic34.png"/>
          <p:cNvPicPr>
            <a:picLocks noChangeAspect="1" noChangeArrowheads="1"/>
          </p:cNvPicPr>
          <p:nvPr userDrawn="1"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954" y="2878070"/>
            <a:ext cx="725488" cy="728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5" name="Picture 37" descr="D:\ABEKLIZ\Desktop\Masque-PPT-DDD-2016\Pic36.png"/>
          <p:cNvPicPr>
            <a:picLocks noChangeAspect="1" noChangeArrowheads="1"/>
          </p:cNvPicPr>
          <p:nvPr userDrawn="1"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878070"/>
            <a:ext cx="725488" cy="728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6" name="Picture 38" descr="D:\ABEKLIZ\Desktop\Masque-PPT-DDD-2016\Pic37.png"/>
          <p:cNvPicPr>
            <a:picLocks noChangeAspect="1" noChangeArrowheads="1"/>
          </p:cNvPicPr>
          <p:nvPr userDrawn="1"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273" y="2844354"/>
            <a:ext cx="725488" cy="728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7" name="Picture 39" descr="D:\ABEKLIZ\Desktop\Masque-PPT-DDD-2016\Pic38.png"/>
          <p:cNvPicPr>
            <a:picLocks noChangeAspect="1" noChangeArrowheads="1"/>
          </p:cNvPicPr>
          <p:nvPr userDrawn="1"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77" y="2844354"/>
            <a:ext cx="725488" cy="728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8" name="Picture 40" descr="D:\ABEKLIZ\Desktop\Masque-PPT-DDD-2016\Pic39.png"/>
          <p:cNvPicPr>
            <a:picLocks noChangeAspect="1" noChangeArrowheads="1"/>
          </p:cNvPicPr>
          <p:nvPr userDrawn="1"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4040" y="2000896"/>
            <a:ext cx="725488" cy="728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9" name="Picture 41" descr="D:\ABEKLIZ\Desktop\Masque-PPT-DDD-2016\Pic40.png"/>
          <p:cNvPicPr>
            <a:picLocks noChangeAspect="1" noChangeArrowheads="1"/>
          </p:cNvPicPr>
          <p:nvPr userDrawn="1"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258" y="3708445"/>
            <a:ext cx="725487" cy="72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0" name="Picture 42" descr="D:\ABEKLIZ\Desktop\Masque-PPT-DDD-2016\Pic41.png"/>
          <p:cNvPicPr>
            <a:picLocks noChangeAspect="1" noChangeArrowheads="1"/>
          </p:cNvPicPr>
          <p:nvPr userDrawn="1"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708446"/>
            <a:ext cx="725487" cy="72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1" name="Picture 43" descr="D:\ABEKLIZ\Desktop\Masque-PPT-DDD-2016\Pic42.png"/>
          <p:cNvPicPr>
            <a:picLocks noChangeAspect="1" noChangeArrowheads="1"/>
          </p:cNvPicPr>
          <p:nvPr userDrawn="1"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211" y="3708447"/>
            <a:ext cx="725487" cy="72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2" name="Picture 44" descr="D:\ABEKLIZ\Desktop\Masque-PPT-DDD-2016\Pic43.png"/>
          <p:cNvPicPr>
            <a:picLocks noChangeAspect="1" noChangeArrowheads="1"/>
          </p:cNvPicPr>
          <p:nvPr userDrawn="1"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640" y="3708449"/>
            <a:ext cx="725487" cy="72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3" name="Picture 45" descr="D:\ABEKLIZ\Desktop\Masque-PPT-DDD-2016\Pic44.png"/>
          <p:cNvPicPr>
            <a:picLocks noChangeAspect="1" noChangeArrowheads="1"/>
          </p:cNvPicPr>
          <p:nvPr userDrawn="1"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369" y="3708449"/>
            <a:ext cx="725487" cy="72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4" name="Picture 46" descr="D:\ABEKLIZ\Desktop\Masque-PPT-DDD-2016\Pic45.png"/>
          <p:cNvPicPr>
            <a:picLocks noChangeAspect="1" noChangeArrowheads="1"/>
          </p:cNvPicPr>
          <p:nvPr userDrawn="1"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274" y="3708448"/>
            <a:ext cx="725487" cy="72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5" name="Picture 47" descr="D:\ABEKLIZ\Desktop\Masque-PPT-DDD-2016\Pic46.png"/>
          <p:cNvPicPr>
            <a:picLocks noChangeAspect="1" noChangeArrowheads="1"/>
          </p:cNvPicPr>
          <p:nvPr userDrawn="1"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71" y="3708449"/>
            <a:ext cx="725487" cy="72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6" name="Picture 48" descr="D:\ABEKLIZ\Desktop\Masque-PPT-DDD-2016\Pic47.png"/>
          <p:cNvPicPr>
            <a:picLocks noChangeAspect="1" noChangeArrowheads="1"/>
          </p:cNvPicPr>
          <p:nvPr userDrawn="1"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4042" y="2881245"/>
            <a:ext cx="725487" cy="72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7" name="Picture 49" descr="D:\ABEKLIZ\Desktop\Masque-PPT-DDD-2016\Pic48.png"/>
          <p:cNvPicPr>
            <a:picLocks noChangeAspect="1" noChangeArrowheads="1"/>
          </p:cNvPicPr>
          <p:nvPr userDrawn="1"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5" y="2878069"/>
            <a:ext cx="725487" cy="72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8" name="Picture 50" descr="D:\ABEKLIZ\Desktop\Masque-PPT-DDD-2016\Pic57.png"/>
          <p:cNvPicPr>
            <a:picLocks noChangeAspect="1" noChangeArrowheads="1"/>
          </p:cNvPicPr>
          <p:nvPr userDrawn="1"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572545"/>
            <a:ext cx="725488" cy="72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9" name="Picture 51" descr="D:\ABEKLIZ\Desktop\Masque-PPT-DDD-2016\Pic49.png"/>
          <p:cNvPicPr>
            <a:picLocks noChangeAspect="1" noChangeArrowheads="1"/>
          </p:cNvPicPr>
          <p:nvPr userDrawn="1"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210" y="4572256"/>
            <a:ext cx="725488" cy="72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0" name="Picture 52" descr="D:\ABEKLIZ\Desktop\Masque-PPT-DDD-2016\Pic50.png"/>
          <p:cNvPicPr>
            <a:picLocks noChangeAspect="1" noChangeArrowheads="1"/>
          </p:cNvPicPr>
          <p:nvPr userDrawn="1"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572257"/>
            <a:ext cx="725488" cy="72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1" name="Picture 53" descr="D:\ABEKLIZ\Desktop\Masque-PPT-DDD-2016\Pic51.png"/>
          <p:cNvPicPr>
            <a:picLocks noChangeAspect="1" noChangeArrowheads="1"/>
          </p:cNvPicPr>
          <p:nvPr userDrawn="1"/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368" y="4572545"/>
            <a:ext cx="725488" cy="72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2" name="Picture 54" descr="D:\ABEKLIZ\Desktop\Masque-PPT-DDD-2016\Pic52.png"/>
          <p:cNvPicPr>
            <a:picLocks noChangeAspect="1" noChangeArrowheads="1"/>
          </p:cNvPicPr>
          <p:nvPr userDrawn="1"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213" y="4572258"/>
            <a:ext cx="725488" cy="72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3" name="Picture 55" descr="D:\ABEKLIZ\Desktop\Masque-PPT-DDD-2016\Pic53.png"/>
          <p:cNvPicPr>
            <a:picLocks noChangeAspect="1" noChangeArrowheads="1"/>
          </p:cNvPicPr>
          <p:nvPr userDrawn="1"/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77" y="4572545"/>
            <a:ext cx="725488" cy="72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4" name="Picture 56" descr="D:\ABEKLIZ\Desktop\Masque-PPT-DDD-2016\Pic54.png"/>
          <p:cNvPicPr>
            <a:picLocks noChangeAspect="1" noChangeArrowheads="1"/>
          </p:cNvPicPr>
          <p:nvPr userDrawn="1"/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4042" y="3708443"/>
            <a:ext cx="725488" cy="72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5" name="Picture 57" descr="D:\ABEKLIZ\Desktop\Masque-PPT-DDD-2016\Pic55.png"/>
          <p:cNvPicPr>
            <a:picLocks noChangeAspect="1" noChangeArrowheads="1"/>
          </p:cNvPicPr>
          <p:nvPr userDrawn="1"/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5" y="3708449"/>
            <a:ext cx="725488" cy="72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6" name="Picture 58" descr="D:\ABEKLIZ\Desktop\Masque-PPT-DDD-2016\Pic56.png"/>
          <p:cNvPicPr>
            <a:picLocks noChangeAspect="1" noChangeArrowheads="1"/>
          </p:cNvPicPr>
          <p:nvPr userDrawn="1"/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375" y="3708444"/>
            <a:ext cx="725488" cy="72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7" name="Picture 59" descr="D:\ABEKLIZ\Desktop\Masque-PPT-DDD-2016\Pic66.png"/>
          <p:cNvPicPr>
            <a:picLocks noChangeAspect="1" noChangeArrowheads="1"/>
          </p:cNvPicPr>
          <p:nvPr userDrawn="1"/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210" y="5436642"/>
            <a:ext cx="725487" cy="728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8" name="Picture 60" descr="D:\ABEKLIZ\Desktop\Masque-PPT-DDD-2016\Pic58.png"/>
          <p:cNvPicPr>
            <a:picLocks noChangeAspect="1" noChangeArrowheads="1"/>
          </p:cNvPicPr>
          <p:nvPr userDrawn="1"/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5436642"/>
            <a:ext cx="725487" cy="728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9" name="Picture 61" descr="D:\ABEKLIZ\Desktop\Masque-PPT-DDD-2016\Pic59.png"/>
          <p:cNvPicPr>
            <a:picLocks noChangeAspect="1" noChangeArrowheads="1"/>
          </p:cNvPicPr>
          <p:nvPr userDrawn="1"/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1" y="5436642"/>
            <a:ext cx="725487" cy="728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10" name="Picture 62" descr="D:\ABEKLIZ\Desktop\Masque-PPT-DDD-2016\Pic60.png"/>
          <p:cNvPicPr>
            <a:picLocks noChangeAspect="1" noChangeArrowheads="1"/>
          </p:cNvPicPr>
          <p:nvPr userDrawn="1"/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273" y="5436642"/>
            <a:ext cx="725487" cy="728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11" name="Picture 63" descr="D:\ABEKLIZ\Desktop\Masque-PPT-DDD-2016\Pic61.png"/>
          <p:cNvPicPr>
            <a:picLocks noChangeAspect="1" noChangeArrowheads="1"/>
          </p:cNvPicPr>
          <p:nvPr userDrawn="1"/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77" y="5436642"/>
            <a:ext cx="725487" cy="728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12" name="Picture 64" descr="D:\ABEKLIZ\Desktop\Masque-PPT-DDD-2016\Pic62.png"/>
          <p:cNvPicPr>
            <a:picLocks noChangeAspect="1" noChangeArrowheads="1"/>
          </p:cNvPicPr>
          <p:nvPr userDrawn="1"/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4043" y="4572546"/>
            <a:ext cx="725487" cy="728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13" name="Picture 65" descr="D:\ABEKLIZ\Desktop\Masque-PPT-DDD-2016\Pic63.png"/>
          <p:cNvPicPr>
            <a:picLocks noChangeAspect="1" noChangeArrowheads="1"/>
          </p:cNvPicPr>
          <p:nvPr userDrawn="1"/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572256"/>
            <a:ext cx="725487" cy="728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14" name="Picture 66" descr="D:\ABEKLIZ\Desktop\Masque-PPT-DDD-2016\Pic64.png"/>
          <p:cNvPicPr>
            <a:picLocks noChangeAspect="1" noChangeArrowheads="1"/>
          </p:cNvPicPr>
          <p:nvPr userDrawn="1"/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612" y="4572256"/>
            <a:ext cx="725487" cy="728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15" name="Picture 67" descr="D:\ABEKLIZ\Desktop\Masque-PPT-DDD-2016\Pic65.png"/>
          <p:cNvPicPr>
            <a:picLocks noChangeAspect="1" noChangeArrowheads="1"/>
          </p:cNvPicPr>
          <p:nvPr userDrawn="1"/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287" y="4572256"/>
            <a:ext cx="725487" cy="728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16" name="Picture 68" descr="D:\ABEKLIZ\Desktop\Masque-PPT-DDD-2016\Pic67.png"/>
          <p:cNvPicPr>
            <a:picLocks noChangeAspect="1" noChangeArrowheads="1"/>
          </p:cNvPicPr>
          <p:nvPr userDrawn="1"/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832" y="5436642"/>
            <a:ext cx="725488" cy="728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17" name="Picture 69" descr="D:\ABEKLIZ\Desktop\Masque-PPT-DDD-2016\Pic68.png"/>
          <p:cNvPicPr>
            <a:picLocks noChangeAspect="1" noChangeArrowheads="1"/>
          </p:cNvPicPr>
          <p:nvPr userDrawn="1"/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825" y="5436641"/>
            <a:ext cx="725488" cy="72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18" name="Picture 70" descr="D:\ABEKLIZ\Desktop\Masque-PPT-DDD-2016\Pic69.png"/>
          <p:cNvPicPr>
            <a:picLocks noChangeAspect="1" noChangeArrowheads="1"/>
          </p:cNvPicPr>
          <p:nvPr userDrawn="1"/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375" y="5436640"/>
            <a:ext cx="725488" cy="72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19" name="Picture 71" descr="D:\ABEKLIZ\Desktop\Masque-PPT-DDD-2016\Pic70.png"/>
          <p:cNvPicPr>
            <a:picLocks noChangeAspect="1" noChangeArrowheads="1"/>
          </p:cNvPicPr>
          <p:nvPr userDrawn="1"/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436642"/>
            <a:ext cx="725487" cy="72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20" name="Picture 72" descr="D:\ABEKLIZ\Desktop\Masque-PPT-DDD-2016\Pic71.png"/>
          <p:cNvPicPr>
            <a:picLocks noChangeAspect="1" noChangeArrowheads="1"/>
          </p:cNvPicPr>
          <p:nvPr userDrawn="1"/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4483" y="5436642"/>
            <a:ext cx="725487" cy="72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1342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U:\Charte-Graph-Final\Icono\ISTOCK-Achetées\iStock_41375074_XXXLARGE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161" y="0"/>
            <a:ext cx="9217025" cy="6617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 userDrawn="1"/>
        </p:nvSpPr>
        <p:spPr>
          <a:xfrm>
            <a:off x="-8162" y="0"/>
            <a:ext cx="9217026" cy="6203107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F1EDF-1257-4AFC-BA84-EC371538F6CF}" type="datetimeFigureOut">
              <a:rPr lang="fr-FR" smtClean="0"/>
              <a:t>21/03/2018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0E25A-91C0-4292-9BAF-A8309CA468C9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Rectangle 10"/>
          <p:cNvSpPr/>
          <p:nvPr userDrawn="1"/>
        </p:nvSpPr>
        <p:spPr>
          <a:xfrm>
            <a:off x="-8159" y="6203107"/>
            <a:ext cx="9217024" cy="65489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Picture 3" descr="D:\ABEKLIZ\Desktop\Masque-PPT-DDD-2016\Logo-DDD-02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447" y="6381328"/>
            <a:ext cx="1801812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e 7"/>
          <p:cNvGrpSpPr/>
          <p:nvPr userDrawn="1"/>
        </p:nvGrpSpPr>
        <p:grpSpPr>
          <a:xfrm>
            <a:off x="1115616" y="2996952"/>
            <a:ext cx="3384375" cy="1477328"/>
            <a:chOff x="1115616" y="3289409"/>
            <a:chExt cx="3384375" cy="1477328"/>
          </a:xfrm>
        </p:grpSpPr>
        <p:grpSp>
          <p:nvGrpSpPr>
            <p:cNvPr id="17" name="Groupe 16"/>
            <p:cNvGrpSpPr/>
            <p:nvPr userDrawn="1"/>
          </p:nvGrpSpPr>
          <p:grpSpPr>
            <a:xfrm>
              <a:off x="1115616" y="3658741"/>
              <a:ext cx="3384375" cy="1107996"/>
              <a:chOff x="899592" y="836712"/>
              <a:chExt cx="3384375" cy="1107996"/>
            </a:xfrm>
            <a:solidFill>
              <a:schemeClr val="tx2"/>
            </a:solidFill>
          </p:grpSpPr>
          <p:sp>
            <p:nvSpPr>
              <p:cNvPr id="18" name="ZoneTexte 17"/>
              <p:cNvSpPr txBox="1"/>
              <p:nvPr userDrawn="1"/>
            </p:nvSpPr>
            <p:spPr>
              <a:xfrm>
                <a:off x="899592" y="836712"/>
                <a:ext cx="2799854" cy="3693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fr-FR" sz="1800" spc="800" baseline="0" dirty="0" smtClean="0">
                    <a:solidFill>
                      <a:srgbClr val="FFFFFF"/>
                    </a:solidFill>
                    <a:latin typeface="Weissenhof Grotesk" pitchFamily="34" charset="0"/>
                  </a:rPr>
                  <a:t>LOREM DONEC</a:t>
                </a:r>
                <a:endParaRPr lang="fr-FR" sz="1800" spc="800" baseline="0" dirty="0">
                  <a:solidFill>
                    <a:srgbClr val="FFFFFF"/>
                  </a:solidFill>
                  <a:latin typeface="Weissenhof Grotesk" pitchFamily="34" charset="0"/>
                </a:endParaRPr>
              </a:p>
            </p:txBody>
          </p:sp>
          <p:sp>
            <p:nvSpPr>
              <p:cNvPr id="19" name="ZoneTexte 18"/>
              <p:cNvSpPr txBox="1"/>
              <p:nvPr userDrawn="1"/>
            </p:nvSpPr>
            <p:spPr>
              <a:xfrm>
                <a:off x="899592" y="1206044"/>
                <a:ext cx="2304256" cy="3693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fr-FR" sz="1800" spc="800" baseline="0" dirty="0" smtClean="0">
                    <a:solidFill>
                      <a:srgbClr val="FFFFFF"/>
                    </a:solidFill>
                    <a:latin typeface="Weissenhof Grotesk" pitchFamily="34" charset="0"/>
                  </a:rPr>
                  <a:t>DANET SON</a:t>
                </a:r>
                <a:endParaRPr lang="fr-FR" sz="1800" spc="800" baseline="0" dirty="0">
                  <a:solidFill>
                    <a:srgbClr val="FFFFFF"/>
                  </a:solidFill>
                  <a:latin typeface="Weissenhof Grotesk" pitchFamily="34" charset="0"/>
                </a:endParaRPr>
              </a:p>
            </p:txBody>
          </p:sp>
          <p:sp>
            <p:nvSpPr>
              <p:cNvPr id="20" name="ZoneTexte 19"/>
              <p:cNvSpPr txBox="1"/>
              <p:nvPr userDrawn="1"/>
            </p:nvSpPr>
            <p:spPr>
              <a:xfrm>
                <a:off x="899593" y="1575376"/>
                <a:ext cx="3384374" cy="3693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fr-FR" sz="1800" spc="800" baseline="0" dirty="0" smtClean="0">
                    <a:solidFill>
                      <a:srgbClr val="FFFFFF"/>
                    </a:solidFill>
                    <a:latin typeface="Weissenhof Grotesk" pitchFamily="34" charset="0"/>
                  </a:rPr>
                  <a:t>EQUIT LUM ETAM</a:t>
                </a:r>
                <a:endParaRPr lang="fr-FR" sz="1800" spc="800" baseline="0" dirty="0">
                  <a:solidFill>
                    <a:srgbClr val="FFFFFF"/>
                  </a:solidFill>
                  <a:latin typeface="Weissenhof Grotesk" pitchFamily="34" charset="0"/>
                </a:endParaRPr>
              </a:p>
            </p:txBody>
          </p:sp>
        </p:grpSp>
        <p:sp>
          <p:nvSpPr>
            <p:cNvPr id="22" name="ZoneTexte 21"/>
            <p:cNvSpPr txBox="1"/>
            <p:nvPr userDrawn="1"/>
          </p:nvSpPr>
          <p:spPr>
            <a:xfrm>
              <a:off x="1115616" y="3289409"/>
              <a:ext cx="1399927" cy="3693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fr-FR" sz="1800" spc="800" baseline="0" dirty="0" smtClean="0">
                  <a:solidFill>
                    <a:srgbClr val="FFFFFF"/>
                  </a:solidFill>
                  <a:latin typeface="Weissenhof Grotesk" pitchFamily="34" charset="0"/>
                </a:rPr>
                <a:t>TRIUM</a:t>
              </a:r>
              <a:endParaRPr lang="fr-FR" sz="1800" spc="800" baseline="0" dirty="0">
                <a:solidFill>
                  <a:srgbClr val="FFFFFF"/>
                </a:solidFill>
                <a:latin typeface="Weissenhof Grotesk" pitchFamily="34" charset="0"/>
              </a:endParaRPr>
            </a:p>
          </p:txBody>
        </p:sp>
      </p:grpSp>
      <p:sp>
        <p:nvSpPr>
          <p:cNvPr id="23" name="ZoneTexte 22"/>
          <p:cNvSpPr txBox="1"/>
          <p:nvPr userDrawn="1"/>
        </p:nvSpPr>
        <p:spPr>
          <a:xfrm>
            <a:off x="1115619" y="4576703"/>
            <a:ext cx="4896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Weissenhof Grotesk" pitchFamily="34" charset="0"/>
              </a:rPr>
              <a:t>Lorem </a:t>
            </a:r>
            <a:r>
              <a:rPr lang="fr-FR" sz="1400" dirty="0" err="1" smtClean="0">
                <a:latin typeface="Weissenhof Grotesk" pitchFamily="34" charset="0"/>
              </a:rPr>
              <a:t>ipsum</a:t>
            </a:r>
            <a:r>
              <a:rPr lang="fr-FR" sz="1400" dirty="0" smtClean="0">
                <a:latin typeface="Weissenhof Grotesk" pitchFamily="34" charset="0"/>
              </a:rPr>
              <a:t> </a:t>
            </a:r>
            <a:r>
              <a:rPr lang="fr-FR" sz="1400" dirty="0" err="1" smtClean="0">
                <a:latin typeface="Weissenhof Grotesk" pitchFamily="34" charset="0"/>
              </a:rPr>
              <a:t>dolor</a:t>
            </a:r>
            <a:r>
              <a:rPr lang="fr-FR" sz="1400" dirty="0" smtClean="0">
                <a:latin typeface="Weissenhof Grotesk" pitchFamily="34" charset="0"/>
              </a:rPr>
              <a:t> </a:t>
            </a:r>
            <a:r>
              <a:rPr lang="fr-FR" sz="1400" dirty="0" err="1" smtClean="0">
                <a:latin typeface="Weissenhof Grotesk" pitchFamily="34" charset="0"/>
              </a:rPr>
              <a:t>sit</a:t>
            </a:r>
            <a:r>
              <a:rPr lang="fr-FR" sz="1400" dirty="0" smtClean="0">
                <a:latin typeface="Weissenhof Grotesk" pitchFamily="34" charset="0"/>
              </a:rPr>
              <a:t> </a:t>
            </a:r>
            <a:r>
              <a:rPr lang="fr-FR" sz="1400" dirty="0" err="1" smtClean="0">
                <a:latin typeface="Weissenhof Grotesk" pitchFamily="34" charset="0"/>
              </a:rPr>
              <a:t>amet</a:t>
            </a:r>
            <a:r>
              <a:rPr lang="fr-FR" sz="1400" dirty="0" smtClean="0">
                <a:latin typeface="Weissenhof Grotesk" pitchFamily="34" charset="0"/>
              </a:rPr>
              <a:t>, </a:t>
            </a:r>
            <a:r>
              <a:rPr lang="fr-FR" sz="1400" dirty="0" err="1" smtClean="0">
                <a:latin typeface="Weissenhof Grotesk" pitchFamily="34" charset="0"/>
              </a:rPr>
              <a:t>consectetur</a:t>
            </a:r>
            <a:r>
              <a:rPr lang="fr-FR" sz="1400" dirty="0" smtClean="0">
                <a:latin typeface="Weissenhof Grotesk" pitchFamily="34" charset="0"/>
              </a:rPr>
              <a:t> </a:t>
            </a:r>
            <a:r>
              <a:rPr lang="fr-FR" sz="1400" dirty="0" err="1" smtClean="0">
                <a:latin typeface="Weissenhof Grotesk" pitchFamily="34" charset="0"/>
              </a:rPr>
              <a:t>adipiscing</a:t>
            </a:r>
            <a:r>
              <a:rPr lang="fr-FR" sz="1400" dirty="0" smtClean="0">
                <a:latin typeface="Weissenhof Grotesk" pitchFamily="34" charset="0"/>
              </a:rPr>
              <a:t> </a:t>
            </a:r>
            <a:r>
              <a:rPr lang="fr-FR" sz="1400" dirty="0" err="1" smtClean="0">
                <a:latin typeface="Weissenhof Grotesk" pitchFamily="34" charset="0"/>
              </a:rPr>
              <a:t>elit</a:t>
            </a:r>
            <a:r>
              <a:rPr lang="fr-FR" sz="1400" dirty="0" smtClean="0">
                <a:latin typeface="Weissenhof Grotesk" pitchFamily="34" charset="0"/>
              </a:rPr>
              <a:t>.</a:t>
            </a:r>
            <a:br>
              <a:rPr lang="fr-FR" sz="1400" dirty="0" smtClean="0">
                <a:latin typeface="Weissenhof Grotesk" pitchFamily="34" charset="0"/>
              </a:rPr>
            </a:br>
            <a:r>
              <a:rPr lang="fr-FR" sz="1400" dirty="0" err="1" smtClean="0">
                <a:latin typeface="Weissenhof Grotesk" pitchFamily="34" charset="0"/>
              </a:rPr>
              <a:t>Quisque</a:t>
            </a:r>
            <a:r>
              <a:rPr lang="fr-FR" sz="1400" dirty="0" smtClean="0">
                <a:latin typeface="Weissenhof Grotesk" pitchFamily="34" charset="0"/>
              </a:rPr>
              <a:t> </a:t>
            </a:r>
            <a:r>
              <a:rPr lang="fr-FR" sz="1400" dirty="0" err="1" smtClean="0">
                <a:latin typeface="Weissenhof Grotesk" pitchFamily="34" charset="0"/>
              </a:rPr>
              <a:t>lacus</a:t>
            </a:r>
            <a:r>
              <a:rPr lang="fr-FR" sz="1400" dirty="0" smtClean="0">
                <a:latin typeface="Weissenhof Grotesk" pitchFamily="34" charset="0"/>
              </a:rPr>
              <a:t> massa, </a:t>
            </a:r>
            <a:r>
              <a:rPr lang="fr-FR" sz="1400" dirty="0" err="1" smtClean="0">
                <a:latin typeface="Weissenhof Grotesk" pitchFamily="34" charset="0"/>
              </a:rPr>
              <a:t>vehicula</a:t>
            </a:r>
            <a:r>
              <a:rPr lang="fr-FR" sz="1400" dirty="0" smtClean="0">
                <a:latin typeface="Weissenhof Grotesk" pitchFamily="34" charset="0"/>
              </a:rPr>
              <a:t> a </a:t>
            </a:r>
            <a:r>
              <a:rPr lang="fr-FR" sz="1400" dirty="0" err="1" smtClean="0">
                <a:latin typeface="Weissenhof Grotesk" pitchFamily="34" charset="0"/>
              </a:rPr>
              <a:t>dictum</a:t>
            </a:r>
            <a:r>
              <a:rPr lang="fr-FR" sz="1400" dirty="0" smtClean="0">
                <a:latin typeface="Weissenhof Grotesk" pitchFamily="34" charset="0"/>
              </a:rPr>
              <a:t> a, </a:t>
            </a:r>
            <a:r>
              <a:rPr lang="fr-FR" sz="1400" dirty="0" err="1" smtClean="0">
                <a:latin typeface="Weissenhof Grotesk" pitchFamily="34" charset="0"/>
              </a:rPr>
              <a:t>ultrices</a:t>
            </a:r>
            <a:r>
              <a:rPr lang="fr-FR" sz="1400" dirty="0" smtClean="0">
                <a:latin typeface="Weissenhof Grotesk" pitchFamily="34" charset="0"/>
              </a:rPr>
              <a:t> nec </a:t>
            </a:r>
            <a:r>
              <a:rPr lang="fr-FR" sz="1400" dirty="0" err="1" smtClean="0">
                <a:latin typeface="Weissenhof Grotesk" pitchFamily="34" charset="0"/>
              </a:rPr>
              <a:t>metus</a:t>
            </a:r>
            <a:r>
              <a:rPr lang="fr-FR" sz="1400" dirty="0" smtClean="0">
                <a:latin typeface="Weissenhof Grotesk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38176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U:\Charte-Graph-Final\Icono\ISTOCK-Achetées\iStock_79175899_XLARGE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159" y="-1"/>
            <a:ext cx="9217024" cy="6203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 userDrawn="1"/>
        </p:nvSpPr>
        <p:spPr>
          <a:xfrm>
            <a:off x="-8159" y="0"/>
            <a:ext cx="9217023" cy="6203107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F1EDF-1257-4AFC-BA84-EC371538F6CF}" type="datetimeFigureOut">
              <a:rPr lang="fr-FR" smtClean="0"/>
              <a:t>21/03/2018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0E25A-91C0-4292-9BAF-A8309CA468C9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Rectangle 10"/>
          <p:cNvSpPr/>
          <p:nvPr userDrawn="1"/>
        </p:nvSpPr>
        <p:spPr>
          <a:xfrm>
            <a:off x="-8159" y="6203107"/>
            <a:ext cx="9217024" cy="65489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Picture 3" descr="D:\ABEKLIZ\Desktop\Masque-PPT-DDD-2016\Logo-DDD-02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447" y="6381328"/>
            <a:ext cx="1801812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e 7"/>
          <p:cNvGrpSpPr/>
          <p:nvPr userDrawn="1"/>
        </p:nvGrpSpPr>
        <p:grpSpPr>
          <a:xfrm>
            <a:off x="1115616" y="1700808"/>
            <a:ext cx="3384375" cy="1477328"/>
            <a:chOff x="1115616" y="3289409"/>
            <a:chExt cx="3384375" cy="1477328"/>
          </a:xfrm>
        </p:grpSpPr>
        <p:grpSp>
          <p:nvGrpSpPr>
            <p:cNvPr id="17" name="Groupe 16"/>
            <p:cNvGrpSpPr/>
            <p:nvPr userDrawn="1"/>
          </p:nvGrpSpPr>
          <p:grpSpPr>
            <a:xfrm>
              <a:off x="1115616" y="3658741"/>
              <a:ext cx="3384375" cy="1107996"/>
              <a:chOff x="899592" y="836712"/>
              <a:chExt cx="3384375" cy="1107996"/>
            </a:xfrm>
            <a:solidFill>
              <a:schemeClr val="tx2"/>
            </a:solidFill>
          </p:grpSpPr>
          <p:sp>
            <p:nvSpPr>
              <p:cNvPr id="18" name="ZoneTexte 17"/>
              <p:cNvSpPr txBox="1"/>
              <p:nvPr userDrawn="1"/>
            </p:nvSpPr>
            <p:spPr>
              <a:xfrm>
                <a:off x="899592" y="836712"/>
                <a:ext cx="2799854" cy="3693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fr-FR" sz="1800" spc="800" baseline="0" dirty="0" smtClean="0">
                    <a:solidFill>
                      <a:srgbClr val="FFFFFF"/>
                    </a:solidFill>
                    <a:latin typeface="Weissenhof Grotesk" pitchFamily="34" charset="0"/>
                  </a:rPr>
                  <a:t>LOREM DONEC</a:t>
                </a:r>
                <a:endParaRPr lang="fr-FR" sz="1800" spc="800" baseline="0" dirty="0">
                  <a:solidFill>
                    <a:srgbClr val="FFFFFF"/>
                  </a:solidFill>
                  <a:latin typeface="Weissenhof Grotesk" pitchFamily="34" charset="0"/>
                </a:endParaRPr>
              </a:p>
            </p:txBody>
          </p:sp>
          <p:sp>
            <p:nvSpPr>
              <p:cNvPr id="19" name="ZoneTexte 18"/>
              <p:cNvSpPr txBox="1"/>
              <p:nvPr userDrawn="1"/>
            </p:nvSpPr>
            <p:spPr>
              <a:xfrm>
                <a:off x="899592" y="1206044"/>
                <a:ext cx="2304256" cy="3693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fr-FR" sz="1800" spc="800" baseline="0" dirty="0" smtClean="0">
                    <a:solidFill>
                      <a:srgbClr val="FFFFFF"/>
                    </a:solidFill>
                    <a:latin typeface="Weissenhof Grotesk" pitchFamily="34" charset="0"/>
                  </a:rPr>
                  <a:t>DANET SON</a:t>
                </a:r>
                <a:endParaRPr lang="fr-FR" sz="1800" spc="800" baseline="0" dirty="0">
                  <a:solidFill>
                    <a:srgbClr val="FFFFFF"/>
                  </a:solidFill>
                  <a:latin typeface="Weissenhof Grotesk" pitchFamily="34" charset="0"/>
                </a:endParaRPr>
              </a:p>
            </p:txBody>
          </p:sp>
          <p:sp>
            <p:nvSpPr>
              <p:cNvPr id="20" name="ZoneTexte 19"/>
              <p:cNvSpPr txBox="1"/>
              <p:nvPr userDrawn="1"/>
            </p:nvSpPr>
            <p:spPr>
              <a:xfrm>
                <a:off x="899593" y="1575376"/>
                <a:ext cx="3384374" cy="3693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fr-FR" sz="1800" spc="800" baseline="0" dirty="0" smtClean="0">
                    <a:solidFill>
                      <a:srgbClr val="FFFFFF"/>
                    </a:solidFill>
                    <a:latin typeface="Weissenhof Grotesk" pitchFamily="34" charset="0"/>
                  </a:rPr>
                  <a:t>EQUIT LUM ETAM</a:t>
                </a:r>
                <a:endParaRPr lang="fr-FR" sz="1800" spc="800" baseline="0" dirty="0">
                  <a:solidFill>
                    <a:srgbClr val="FFFFFF"/>
                  </a:solidFill>
                  <a:latin typeface="Weissenhof Grotesk" pitchFamily="34" charset="0"/>
                </a:endParaRPr>
              </a:p>
            </p:txBody>
          </p:sp>
        </p:grpSp>
        <p:sp>
          <p:nvSpPr>
            <p:cNvPr id="22" name="ZoneTexte 21"/>
            <p:cNvSpPr txBox="1"/>
            <p:nvPr userDrawn="1"/>
          </p:nvSpPr>
          <p:spPr>
            <a:xfrm>
              <a:off x="1115616" y="3289409"/>
              <a:ext cx="1399927" cy="3693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fr-FR" sz="1800" spc="800" baseline="0" dirty="0" smtClean="0">
                  <a:solidFill>
                    <a:srgbClr val="FFFFFF"/>
                  </a:solidFill>
                  <a:latin typeface="Weissenhof Grotesk" pitchFamily="34" charset="0"/>
                </a:rPr>
                <a:t>TRIUM</a:t>
              </a:r>
              <a:endParaRPr lang="fr-FR" sz="1800" spc="800" baseline="0" dirty="0">
                <a:solidFill>
                  <a:srgbClr val="FFFFFF"/>
                </a:solidFill>
                <a:latin typeface="Weissenhof Grotesk" pitchFamily="34" charset="0"/>
              </a:endParaRPr>
            </a:p>
          </p:txBody>
        </p:sp>
      </p:grpSp>
      <p:sp>
        <p:nvSpPr>
          <p:cNvPr id="23" name="ZoneTexte 22"/>
          <p:cNvSpPr txBox="1"/>
          <p:nvPr userDrawn="1"/>
        </p:nvSpPr>
        <p:spPr>
          <a:xfrm>
            <a:off x="1115619" y="3280559"/>
            <a:ext cx="4896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Weissenhof Grotesk" pitchFamily="34" charset="0"/>
              </a:rPr>
              <a:t>Lorem </a:t>
            </a:r>
            <a:r>
              <a:rPr lang="fr-FR" sz="1400" dirty="0" err="1" smtClean="0">
                <a:latin typeface="Weissenhof Grotesk" pitchFamily="34" charset="0"/>
              </a:rPr>
              <a:t>ipsum</a:t>
            </a:r>
            <a:r>
              <a:rPr lang="fr-FR" sz="1400" dirty="0" smtClean="0">
                <a:latin typeface="Weissenhof Grotesk" pitchFamily="34" charset="0"/>
              </a:rPr>
              <a:t> </a:t>
            </a:r>
            <a:r>
              <a:rPr lang="fr-FR" sz="1400" dirty="0" err="1" smtClean="0">
                <a:latin typeface="Weissenhof Grotesk" pitchFamily="34" charset="0"/>
              </a:rPr>
              <a:t>dolor</a:t>
            </a:r>
            <a:r>
              <a:rPr lang="fr-FR" sz="1400" dirty="0" smtClean="0">
                <a:latin typeface="Weissenhof Grotesk" pitchFamily="34" charset="0"/>
              </a:rPr>
              <a:t> </a:t>
            </a:r>
            <a:r>
              <a:rPr lang="fr-FR" sz="1400" dirty="0" err="1" smtClean="0">
                <a:latin typeface="Weissenhof Grotesk" pitchFamily="34" charset="0"/>
              </a:rPr>
              <a:t>sit</a:t>
            </a:r>
            <a:r>
              <a:rPr lang="fr-FR" sz="1400" dirty="0" smtClean="0">
                <a:latin typeface="Weissenhof Grotesk" pitchFamily="34" charset="0"/>
              </a:rPr>
              <a:t> </a:t>
            </a:r>
            <a:r>
              <a:rPr lang="fr-FR" sz="1400" dirty="0" err="1" smtClean="0">
                <a:latin typeface="Weissenhof Grotesk" pitchFamily="34" charset="0"/>
              </a:rPr>
              <a:t>amet</a:t>
            </a:r>
            <a:r>
              <a:rPr lang="fr-FR" sz="1400" dirty="0" smtClean="0">
                <a:latin typeface="Weissenhof Grotesk" pitchFamily="34" charset="0"/>
              </a:rPr>
              <a:t>, </a:t>
            </a:r>
            <a:r>
              <a:rPr lang="fr-FR" sz="1400" dirty="0" err="1" smtClean="0">
                <a:latin typeface="Weissenhof Grotesk" pitchFamily="34" charset="0"/>
              </a:rPr>
              <a:t>consectetur</a:t>
            </a:r>
            <a:r>
              <a:rPr lang="fr-FR" sz="1400" dirty="0" smtClean="0">
                <a:latin typeface="Weissenhof Grotesk" pitchFamily="34" charset="0"/>
              </a:rPr>
              <a:t> </a:t>
            </a:r>
            <a:r>
              <a:rPr lang="fr-FR" sz="1400" dirty="0" err="1" smtClean="0">
                <a:latin typeface="Weissenhof Grotesk" pitchFamily="34" charset="0"/>
              </a:rPr>
              <a:t>adipiscing</a:t>
            </a:r>
            <a:r>
              <a:rPr lang="fr-FR" sz="1400" dirty="0" smtClean="0">
                <a:latin typeface="Weissenhof Grotesk" pitchFamily="34" charset="0"/>
              </a:rPr>
              <a:t> </a:t>
            </a:r>
            <a:r>
              <a:rPr lang="fr-FR" sz="1400" dirty="0" err="1" smtClean="0">
                <a:latin typeface="Weissenhof Grotesk" pitchFamily="34" charset="0"/>
              </a:rPr>
              <a:t>elit</a:t>
            </a:r>
            <a:r>
              <a:rPr lang="fr-FR" sz="1400" dirty="0" smtClean="0">
                <a:latin typeface="Weissenhof Grotesk" pitchFamily="34" charset="0"/>
              </a:rPr>
              <a:t>.</a:t>
            </a:r>
            <a:br>
              <a:rPr lang="fr-FR" sz="1400" dirty="0" smtClean="0">
                <a:latin typeface="Weissenhof Grotesk" pitchFamily="34" charset="0"/>
              </a:rPr>
            </a:br>
            <a:r>
              <a:rPr lang="fr-FR" sz="1400" dirty="0" err="1" smtClean="0">
                <a:latin typeface="Weissenhof Grotesk" pitchFamily="34" charset="0"/>
              </a:rPr>
              <a:t>Quisque</a:t>
            </a:r>
            <a:r>
              <a:rPr lang="fr-FR" sz="1400" dirty="0" smtClean="0">
                <a:latin typeface="Weissenhof Grotesk" pitchFamily="34" charset="0"/>
              </a:rPr>
              <a:t> </a:t>
            </a:r>
            <a:r>
              <a:rPr lang="fr-FR" sz="1400" dirty="0" err="1" smtClean="0">
                <a:latin typeface="Weissenhof Grotesk" pitchFamily="34" charset="0"/>
              </a:rPr>
              <a:t>lacus</a:t>
            </a:r>
            <a:r>
              <a:rPr lang="fr-FR" sz="1400" dirty="0" smtClean="0">
                <a:latin typeface="Weissenhof Grotesk" pitchFamily="34" charset="0"/>
              </a:rPr>
              <a:t> massa, </a:t>
            </a:r>
            <a:r>
              <a:rPr lang="fr-FR" sz="1400" dirty="0" err="1" smtClean="0">
                <a:latin typeface="Weissenhof Grotesk" pitchFamily="34" charset="0"/>
              </a:rPr>
              <a:t>vehicula</a:t>
            </a:r>
            <a:r>
              <a:rPr lang="fr-FR" sz="1400" dirty="0" smtClean="0">
                <a:latin typeface="Weissenhof Grotesk" pitchFamily="34" charset="0"/>
              </a:rPr>
              <a:t> a </a:t>
            </a:r>
            <a:r>
              <a:rPr lang="fr-FR" sz="1400" dirty="0" err="1" smtClean="0">
                <a:latin typeface="Weissenhof Grotesk" pitchFamily="34" charset="0"/>
              </a:rPr>
              <a:t>dictum</a:t>
            </a:r>
            <a:r>
              <a:rPr lang="fr-FR" sz="1400" dirty="0" smtClean="0">
                <a:latin typeface="Weissenhof Grotesk" pitchFamily="34" charset="0"/>
              </a:rPr>
              <a:t> a, </a:t>
            </a:r>
            <a:r>
              <a:rPr lang="fr-FR" sz="1400" dirty="0" err="1" smtClean="0">
                <a:latin typeface="Weissenhof Grotesk" pitchFamily="34" charset="0"/>
              </a:rPr>
              <a:t>ultrices</a:t>
            </a:r>
            <a:r>
              <a:rPr lang="fr-FR" sz="1400" dirty="0" smtClean="0">
                <a:latin typeface="Weissenhof Grotesk" pitchFamily="34" charset="0"/>
              </a:rPr>
              <a:t> nec </a:t>
            </a:r>
            <a:r>
              <a:rPr lang="fr-FR" sz="1400" dirty="0" err="1" smtClean="0">
                <a:latin typeface="Weissenhof Grotesk" pitchFamily="34" charset="0"/>
              </a:rPr>
              <a:t>metus</a:t>
            </a:r>
            <a:r>
              <a:rPr lang="fr-FR" sz="1400" dirty="0" smtClean="0">
                <a:latin typeface="Weissenhof Grotesk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81349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D:\ABEKLIZ\Desktop\iStock_17881653_LARGE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159" y="0"/>
            <a:ext cx="9217023" cy="6203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 userDrawn="1"/>
        </p:nvSpPr>
        <p:spPr>
          <a:xfrm>
            <a:off x="-8160" y="0"/>
            <a:ext cx="9217024" cy="6203107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F1EDF-1257-4AFC-BA84-EC371538F6CF}" type="datetimeFigureOut">
              <a:rPr lang="fr-FR" smtClean="0"/>
              <a:t>21/03/2018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0E25A-91C0-4292-9BAF-A8309CA468C9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Rectangle 10"/>
          <p:cNvSpPr/>
          <p:nvPr userDrawn="1"/>
        </p:nvSpPr>
        <p:spPr>
          <a:xfrm>
            <a:off x="-8159" y="6203107"/>
            <a:ext cx="9217024" cy="65489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Picture 3" descr="D:\ABEKLIZ\Desktop\Masque-PPT-DDD-2016\Logo-DDD-02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447" y="6381328"/>
            <a:ext cx="1801812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e 7"/>
          <p:cNvGrpSpPr/>
          <p:nvPr userDrawn="1"/>
        </p:nvGrpSpPr>
        <p:grpSpPr>
          <a:xfrm>
            <a:off x="1115616" y="2996952"/>
            <a:ext cx="3384375" cy="1477328"/>
            <a:chOff x="1115616" y="3289409"/>
            <a:chExt cx="3384375" cy="1477328"/>
          </a:xfrm>
        </p:grpSpPr>
        <p:grpSp>
          <p:nvGrpSpPr>
            <p:cNvPr id="17" name="Groupe 16"/>
            <p:cNvGrpSpPr/>
            <p:nvPr userDrawn="1"/>
          </p:nvGrpSpPr>
          <p:grpSpPr>
            <a:xfrm>
              <a:off x="1115616" y="3658741"/>
              <a:ext cx="3384375" cy="1107996"/>
              <a:chOff x="899592" y="836712"/>
              <a:chExt cx="3384375" cy="1107996"/>
            </a:xfrm>
            <a:solidFill>
              <a:schemeClr val="tx2"/>
            </a:solidFill>
          </p:grpSpPr>
          <p:sp>
            <p:nvSpPr>
              <p:cNvPr id="18" name="ZoneTexte 17"/>
              <p:cNvSpPr txBox="1"/>
              <p:nvPr userDrawn="1"/>
            </p:nvSpPr>
            <p:spPr>
              <a:xfrm>
                <a:off x="899592" y="836712"/>
                <a:ext cx="2799854" cy="3693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fr-FR" sz="1800" spc="800" baseline="0" dirty="0" smtClean="0">
                    <a:solidFill>
                      <a:srgbClr val="FFFFFF"/>
                    </a:solidFill>
                    <a:latin typeface="Weissenhof Grotesk" pitchFamily="34" charset="0"/>
                  </a:rPr>
                  <a:t>LOREM DONEC</a:t>
                </a:r>
                <a:endParaRPr lang="fr-FR" sz="1800" spc="800" baseline="0" dirty="0">
                  <a:solidFill>
                    <a:srgbClr val="FFFFFF"/>
                  </a:solidFill>
                  <a:latin typeface="Weissenhof Grotesk" pitchFamily="34" charset="0"/>
                </a:endParaRPr>
              </a:p>
            </p:txBody>
          </p:sp>
          <p:sp>
            <p:nvSpPr>
              <p:cNvPr id="19" name="ZoneTexte 18"/>
              <p:cNvSpPr txBox="1"/>
              <p:nvPr userDrawn="1"/>
            </p:nvSpPr>
            <p:spPr>
              <a:xfrm>
                <a:off x="899592" y="1206044"/>
                <a:ext cx="2304256" cy="3693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fr-FR" sz="1800" spc="800" baseline="0" dirty="0" smtClean="0">
                    <a:solidFill>
                      <a:srgbClr val="FFFFFF"/>
                    </a:solidFill>
                    <a:latin typeface="Weissenhof Grotesk" pitchFamily="34" charset="0"/>
                  </a:rPr>
                  <a:t>DANET SON</a:t>
                </a:r>
                <a:endParaRPr lang="fr-FR" sz="1800" spc="800" baseline="0" dirty="0">
                  <a:solidFill>
                    <a:srgbClr val="FFFFFF"/>
                  </a:solidFill>
                  <a:latin typeface="Weissenhof Grotesk" pitchFamily="34" charset="0"/>
                </a:endParaRPr>
              </a:p>
            </p:txBody>
          </p:sp>
          <p:sp>
            <p:nvSpPr>
              <p:cNvPr id="20" name="ZoneTexte 19"/>
              <p:cNvSpPr txBox="1"/>
              <p:nvPr userDrawn="1"/>
            </p:nvSpPr>
            <p:spPr>
              <a:xfrm>
                <a:off x="899593" y="1575376"/>
                <a:ext cx="3384374" cy="3693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fr-FR" sz="1800" spc="800" baseline="0" dirty="0" smtClean="0">
                    <a:solidFill>
                      <a:srgbClr val="FFFFFF"/>
                    </a:solidFill>
                    <a:latin typeface="Weissenhof Grotesk" pitchFamily="34" charset="0"/>
                  </a:rPr>
                  <a:t>EQUIT LUM ETAM</a:t>
                </a:r>
                <a:endParaRPr lang="fr-FR" sz="1800" spc="800" baseline="0" dirty="0">
                  <a:solidFill>
                    <a:srgbClr val="FFFFFF"/>
                  </a:solidFill>
                  <a:latin typeface="Weissenhof Grotesk" pitchFamily="34" charset="0"/>
                </a:endParaRPr>
              </a:p>
            </p:txBody>
          </p:sp>
        </p:grpSp>
        <p:sp>
          <p:nvSpPr>
            <p:cNvPr id="22" name="ZoneTexte 21"/>
            <p:cNvSpPr txBox="1"/>
            <p:nvPr userDrawn="1"/>
          </p:nvSpPr>
          <p:spPr>
            <a:xfrm>
              <a:off x="1115616" y="3289409"/>
              <a:ext cx="1399927" cy="3693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fr-FR" sz="1800" spc="800" baseline="0" dirty="0" smtClean="0">
                  <a:solidFill>
                    <a:srgbClr val="FFFFFF"/>
                  </a:solidFill>
                  <a:latin typeface="Weissenhof Grotesk" pitchFamily="34" charset="0"/>
                </a:rPr>
                <a:t>TRIUM</a:t>
              </a:r>
              <a:endParaRPr lang="fr-FR" sz="1800" spc="800" baseline="0" dirty="0">
                <a:solidFill>
                  <a:srgbClr val="FFFFFF"/>
                </a:solidFill>
                <a:latin typeface="Weissenhof Grotesk" pitchFamily="34" charset="0"/>
              </a:endParaRPr>
            </a:p>
          </p:txBody>
        </p:sp>
      </p:grpSp>
      <p:sp>
        <p:nvSpPr>
          <p:cNvPr id="23" name="ZoneTexte 22"/>
          <p:cNvSpPr txBox="1"/>
          <p:nvPr userDrawn="1"/>
        </p:nvSpPr>
        <p:spPr>
          <a:xfrm>
            <a:off x="1115619" y="4576703"/>
            <a:ext cx="4896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Weissenhof Grotesk" pitchFamily="34" charset="0"/>
              </a:rPr>
              <a:t>Lorem </a:t>
            </a:r>
            <a:r>
              <a:rPr lang="fr-FR" sz="1400" dirty="0" err="1" smtClean="0">
                <a:latin typeface="Weissenhof Grotesk" pitchFamily="34" charset="0"/>
              </a:rPr>
              <a:t>ipsum</a:t>
            </a:r>
            <a:r>
              <a:rPr lang="fr-FR" sz="1400" dirty="0" smtClean="0">
                <a:latin typeface="Weissenhof Grotesk" pitchFamily="34" charset="0"/>
              </a:rPr>
              <a:t> </a:t>
            </a:r>
            <a:r>
              <a:rPr lang="fr-FR" sz="1400" dirty="0" err="1" smtClean="0">
                <a:latin typeface="Weissenhof Grotesk" pitchFamily="34" charset="0"/>
              </a:rPr>
              <a:t>dolor</a:t>
            </a:r>
            <a:r>
              <a:rPr lang="fr-FR" sz="1400" dirty="0" smtClean="0">
                <a:latin typeface="Weissenhof Grotesk" pitchFamily="34" charset="0"/>
              </a:rPr>
              <a:t> </a:t>
            </a:r>
            <a:r>
              <a:rPr lang="fr-FR" sz="1400" dirty="0" err="1" smtClean="0">
                <a:latin typeface="Weissenhof Grotesk" pitchFamily="34" charset="0"/>
              </a:rPr>
              <a:t>sit</a:t>
            </a:r>
            <a:r>
              <a:rPr lang="fr-FR" sz="1400" dirty="0" smtClean="0">
                <a:latin typeface="Weissenhof Grotesk" pitchFamily="34" charset="0"/>
              </a:rPr>
              <a:t> </a:t>
            </a:r>
            <a:r>
              <a:rPr lang="fr-FR" sz="1400" dirty="0" err="1" smtClean="0">
                <a:latin typeface="Weissenhof Grotesk" pitchFamily="34" charset="0"/>
              </a:rPr>
              <a:t>amet</a:t>
            </a:r>
            <a:r>
              <a:rPr lang="fr-FR" sz="1400" dirty="0" smtClean="0">
                <a:latin typeface="Weissenhof Grotesk" pitchFamily="34" charset="0"/>
              </a:rPr>
              <a:t>, </a:t>
            </a:r>
            <a:r>
              <a:rPr lang="fr-FR" sz="1400" dirty="0" err="1" smtClean="0">
                <a:latin typeface="Weissenhof Grotesk" pitchFamily="34" charset="0"/>
              </a:rPr>
              <a:t>consectetur</a:t>
            </a:r>
            <a:r>
              <a:rPr lang="fr-FR" sz="1400" dirty="0" smtClean="0">
                <a:latin typeface="Weissenhof Grotesk" pitchFamily="34" charset="0"/>
              </a:rPr>
              <a:t> </a:t>
            </a:r>
            <a:r>
              <a:rPr lang="fr-FR" sz="1400" dirty="0" err="1" smtClean="0">
                <a:latin typeface="Weissenhof Grotesk" pitchFamily="34" charset="0"/>
              </a:rPr>
              <a:t>adipiscing</a:t>
            </a:r>
            <a:r>
              <a:rPr lang="fr-FR" sz="1400" dirty="0" smtClean="0">
                <a:latin typeface="Weissenhof Grotesk" pitchFamily="34" charset="0"/>
              </a:rPr>
              <a:t> </a:t>
            </a:r>
            <a:r>
              <a:rPr lang="fr-FR" sz="1400" dirty="0" err="1" smtClean="0">
                <a:latin typeface="Weissenhof Grotesk" pitchFamily="34" charset="0"/>
              </a:rPr>
              <a:t>elit</a:t>
            </a:r>
            <a:r>
              <a:rPr lang="fr-FR" sz="1400" dirty="0" smtClean="0">
                <a:latin typeface="Weissenhof Grotesk" pitchFamily="34" charset="0"/>
              </a:rPr>
              <a:t>.</a:t>
            </a:r>
            <a:br>
              <a:rPr lang="fr-FR" sz="1400" dirty="0" smtClean="0">
                <a:latin typeface="Weissenhof Grotesk" pitchFamily="34" charset="0"/>
              </a:rPr>
            </a:br>
            <a:r>
              <a:rPr lang="fr-FR" sz="1400" dirty="0" err="1" smtClean="0">
                <a:latin typeface="Weissenhof Grotesk" pitchFamily="34" charset="0"/>
              </a:rPr>
              <a:t>Quisque</a:t>
            </a:r>
            <a:r>
              <a:rPr lang="fr-FR" sz="1400" dirty="0" smtClean="0">
                <a:latin typeface="Weissenhof Grotesk" pitchFamily="34" charset="0"/>
              </a:rPr>
              <a:t> </a:t>
            </a:r>
            <a:r>
              <a:rPr lang="fr-FR" sz="1400" dirty="0" err="1" smtClean="0">
                <a:latin typeface="Weissenhof Grotesk" pitchFamily="34" charset="0"/>
              </a:rPr>
              <a:t>lacus</a:t>
            </a:r>
            <a:r>
              <a:rPr lang="fr-FR" sz="1400" dirty="0" smtClean="0">
                <a:latin typeface="Weissenhof Grotesk" pitchFamily="34" charset="0"/>
              </a:rPr>
              <a:t> massa, </a:t>
            </a:r>
            <a:r>
              <a:rPr lang="fr-FR" sz="1400" dirty="0" err="1" smtClean="0">
                <a:latin typeface="Weissenhof Grotesk" pitchFamily="34" charset="0"/>
              </a:rPr>
              <a:t>vehicula</a:t>
            </a:r>
            <a:r>
              <a:rPr lang="fr-FR" sz="1400" dirty="0" smtClean="0">
                <a:latin typeface="Weissenhof Grotesk" pitchFamily="34" charset="0"/>
              </a:rPr>
              <a:t> a </a:t>
            </a:r>
            <a:r>
              <a:rPr lang="fr-FR" sz="1400" dirty="0" err="1" smtClean="0">
                <a:latin typeface="Weissenhof Grotesk" pitchFamily="34" charset="0"/>
              </a:rPr>
              <a:t>dictum</a:t>
            </a:r>
            <a:r>
              <a:rPr lang="fr-FR" sz="1400" dirty="0" smtClean="0">
                <a:latin typeface="Weissenhof Grotesk" pitchFamily="34" charset="0"/>
              </a:rPr>
              <a:t> a, </a:t>
            </a:r>
            <a:r>
              <a:rPr lang="fr-FR" sz="1400" dirty="0" err="1" smtClean="0">
                <a:latin typeface="Weissenhof Grotesk" pitchFamily="34" charset="0"/>
              </a:rPr>
              <a:t>ultrices</a:t>
            </a:r>
            <a:r>
              <a:rPr lang="fr-FR" sz="1400" dirty="0" smtClean="0">
                <a:latin typeface="Weissenhof Grotesk" pitchFamily="34" charset="0"/>
              </a:rPr>
              <a:t> nec </a:t>
            </a:r>
            <a:r>
              <a:rPr lang="fr-FR" sz="1400" dirty="0" err="1" smtClean="0">
                <a:latin typeface="Weissenhof Grotesk" pitchFamily="34" charset="0"/>
              </a:rPr>
              <a:t>metus</a:t>
            </a:r>
            <a:r>
              <a:rPr lang="fr-FR" sz="1400" dirty="0" smtClean="0">
                <a:latin typeface="Weissenhof Grotesk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53668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D:\ABEKLIZ\Desktop\iStock_19131805_XLARGE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158" y="0"/>
            <a:ext cx="9217024" cy="6203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 userDrawn="1"/>
        </p:nvSpPr>
        <p:spPr>
          <a:xfrm>
            <a:off x="-8160" y="0"/>
            <a:ext cx="9217024" cy="6203107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F1EDF-1257-4AFC-BA84-EC371538F6CF}" type="datetimeFigureOut">
              <a:rPr lang="fr-FR" smtClean="0"/>
              <a:t>21/03/2018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0E25A-91C0-4292-9BAF-A8309CA468C9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Rectangle 10"/>
          <p:cNvSpPr/>
          <p:nvPr userDrawn="1"/>
        </p:nvSpPr>
        <p:spPr>
          <a:xfrm>
            <a:off x="-8159" y="6203107"/>
            <a:ext cx="9217024" cy="65489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Picture 3" descr="D:\ABEKLIZ\Desktop\Masque-PPT-DDD-2016\Logo-DDD-02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447" y="6381328"/>
            <a:ext cx="1801812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e 7"/>
          <p:cNvGrpSpPr/>
          <p:nvPr userDrawn="1"/>
        </p:nvGrpSpPr>
        <p:grpSpPr>
          <a:xfrm>
            <a:off x="1115616" y="2996952"/>
            <a:ext cx="3384375" cy="1477328"/>
            <a:chOff x="1115616" y="3289409"/>
            <a:chExt cx="3384375" cy="1477328"/>
          </a:xfrm>
        </p:grpSpPr>
        <p:grpSp>
          <p:nvGrpSpPr>
            <p:cNvPr id="17" name="Groupe 16"/>
            <p:cNvGrpSpPr/>
            <p:nvPr userDrawn="1"/>
          </p:nvGrpSpPr>
          <p:grpSpPr>
            <a:xfrm>
              <a:off x="1115616" y="3658741"/>
              <a:ext cx="3384375" cy="1107996"/>
              <a:chOff x="899592" y="836712"/>
              <a:chExt cx="3384375" cy="1107996"/>
            </a:xfrm>
            <a:solidFill>
              <a:schemeClr val="tx2"/>
            </a:solidFill>
          </p:grpSpPr>
          <p:sp>
            <p:nvSpPr>
              <p:cNvPr id="18" name="ZoneTexte 17"/>
              <p:cNvSpPr txBox="1"/>
              <p:nvPr userDrawn="1"/>
            </p:nvSpPr>
            <p:spPr>
              <a:xfrm>
                <a:off x="899592" y="836712"/>
                <a:ext cx="2799854" cy="3693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fr-FR" sz="1800" spc="800" baseline="0" dirty="0" smtClean="0">
                    <a:solidFill>
                      <a:srgbClr val="FFFFFF"/>
                    </a:solidFill>
                    <a:latin typeface="Weissenhof Grotesk" pitchFamily="34" charset="0"/>
                  </a:rPr>
                  <a:t>LOREM DONEC</a:t>
                </a:r>
                <a:endParaRPr lang="fr-FR" sz="1800" spc="800" baseline="0" dirty="0">
                  <a:solidFill>
                    <a:srgbClr val="FFFFFF"/>
                  </a:solidFill>
                  <a:latin typeface="Weissenhof Grotesk" pitchFamily="34" charset="0"/>
                </a:endParaRPr>
              </a:p>
            </p:txBody>
          </p:sp>
          <p:sp>
            <p:nvSpPr>
              <p:cNvPr id="19" name="ZoneTexte 18"/>
              <p:cNvSpPr txBox="1"/>
              <p:nvPr userDrawn="1"/>
            </p:nvSpPr>
            <p:spPr>
              <a:xfrm>
                <a:off x="899592" y="1206044"/>
                <a:ext cx="2304256" cy="3693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fr-FR" sz="1800" spc="800" baseline="0" dirty="0" smtClean="0">
                    <a:solidFill>
                      <a:srgbClr val="FFFFFF"/>
                    </a:solidFill>
                    <a:latin typeface="Weissenhof Grotesk" pitchFamily="34" charset="0"/>
                  </a:rPr>
                  <a:t>DANET SON</a:t>
                </a:r>
                <a:endParaRPr lang="fr-FR" sz="1800" spc="800" baseline="0" dirty="0">
                  <a:solidFill>
                    <a:srgbClr val="FFFFFF"/>
                  </a:solidFill>
                  <a:latin typeface="Weissenhof Grotesk" pitchFamily="34" charset="0"/>
                </a:endParaRPr>
              </a:p>
            </p:txBody>
          </p:sp>
          <p:sp>
            <p:nvSpPr>
              <p:cNvPr id="20" name="ZoneTexte 19"/>
              <p:cNvSpPr txBox="1"/>
              <p:nvPr userDrawn="1"/>
            </p:nvSpPr>
            <p:spPr>
              <a:xfrm>
                <a:off x="899593" y="1575376"/>
                <a:ext cx="3384374" cy="3693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fr-FR" sz="1800" spc="800" baseline="0" dirty="0" smtClean="0">
                    <a:solidFill>
                      <a:srgbClr val="FFFFFF"/>
                    </a:solidFill>
                    <a:latin typeface="Weissenhof Grotesk" pitchFamily="34" charset="0"/>
                  </a:rPr>
                  <a:t>EQUIT LUM ETAM</a:t>
                </a:r>
                <a:endParaRPr lang="fr-FR" sz="1800" spc="800" baseline="0" dirty="0">
                  <a:solidFill>
                    <a:srgbClr val="FFFFFF"/>
                  </a:solidFill>
                  <a:latin typeface="Weissenhof Grotesk" pitchFamily="34" charset="0"/>
                </a:endParaRPr>
              </a:p>
            </p:txBody>
          </p:sp>
        </p:grpSp>
        <p:sp>
          <p:nvSpPr>
            <p:cNvPr id="22" name="ZoneTexte 21"/>
            <p:cNvSpPr txBox="1"/>
            <p:nvPr userDrawn="1"/>
          </p:nvSpPr>
          <p:spPr>
            <a:xfrm>
              <a:off x="1115616" y="3289409"/>
              <a:ext cx="1399927" cy="3693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fr-FR" sz="1800" spc="800" baseline="0" dirty="0" smtClean="0">
                  <a:solidFill>
                    <a:srgbClr val="FFFFFF"/>
                  </a:solidFill>
                  <a:latin typeface="Weissenhof Grotesk" pitchFamily="34" charset="0"/>
                </a:rPr>
                <a:t>TRIUM</a:t>
              </a:r>
              <a:endParaRPr lang="fr-FR" sz="1800" spc="800" baseline="0" dirty="0">
                <a:solidFill>
                  <a:srgbClr val="FFFFFF"/>
                </a:solidFill>
                <a:latin typeface="Weissenhof Grotesk" pitchFamily="34" charset="0"/>
              </a:endParaRPr>
            </a:p>
          </p:txBody>
        </p:sp>
      </p:grpSp>
      <p:sp>
        <p:nvSpPr>
          <p:cNvPr id="23" name="ZoneTexte 22"/>
          <p:cNvSpPr txBox="1"/>
          <p:nvPr userDrawn="1"/>
        </p:nvSpPr>
        <p:spPr>
          <a:xfrm>
            <a:off x="1115619" y="4576703"/>
            <a:ext cx="4896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Weissenhof Grotesk" pitchFamily="34" charset="0"/>
              </a:rPr>
              <a:t>Lorem </a:t>
            </a:r>
            <a:r>
              <a:rPr lang="fr-FR" sz="1400" dirty="0" err="1" smtClean="0">
                <a:latin typeface="Weissenhof Grotesk" pitchFamily="34" charset="0"/>
              </a:rPr>
              <a:t>ipsum</a:t>
            </a:r>
            <a:r>
              <a:rPr lang="fr-FR" sz="1400" dirty="0" smtClean="0">
                <a:latin typeface="Weissenhof Grotesk" pitchFamily="34" charset="0"/>
              </a:rPr>
              <a:t> </a:t>
            </a:r>
            <a:r>
              <a:rPr lang="fr-FR" sz="1400" dirty="0" err="1" smtClean="0">
                <a:latin typeface="Weissenhof Grotesk" pitchFamily="34" charset="0"/>
              </a:rPr>
              <a:t>dolor</a:t>
            </a:r>
            <a:r>
              <a:rPr lang="fr-FR" sz="1400" dirty="0" smtClean="0">
                <a:latin typeface="Weissenhof Grotesk" pitchFamily="34" charset="0"/>
              </a:rPr>
              <a:t> </a:t>
            </a:r>
            <a:r>
              <a:rPr lang="fr-FR" sz="1400" dirty="0" err="1" smtClean="0">
                <a:latin typeface="Weissenhof Grotesk" pitchFamily="34" charset="0"/>
              </a:rPr>
              <a:t>sit</a:t>
            </a:r>
            <a:r>
              <a:rPr lang="fr-FR" sz="1400" dirty="0" smtClean="0">
                <a:latin typeface="Weissenhof Grotesk" pitchFamily="34" charset="0"/>
              </a:rPr>
              <a:t> </a:t>
            </a:r>
            <a:r>
              <a:rPr lang="fr-FR" sz="1400" dirty="0" err="1" smtClean="0">
                <a:latin typeface="Weissenhof Grotesk" pitchFamily="34" charset="0"/>
              </a:rPr>
              <a:t>amet</a:t>
            </a:r>
            <a:r>
              <a:rPr lang="fr-FR" sz="1400" dirty="0" smtClean="0">
                <a:latin typeface="Weissenhof Grotesk" pitchFamily="34" charset="0"/>
              </a:rPr>
              <a:t>, </a:t>
            </a:r>
            <a:r>
              <a:rPr lang="fr-FR" sz="1400" dirty="0" err="1" smtClean="0">
                <a:latin typeface="Weissenhof Grotesk" pitchFamily="34" charset="0"/>
              </a:rPr>
              <a:t>consectetur</a:t>
            </a:r>
            <a:r>
              <a:rPr lang="fr-FR" sz="1400" dirty="0" smtClean="0">
                <a:latin typeface="Weissenhof Grotesk" pitchFamily="34" charset="0"/>
              </a:rPr>
              <a:t> </a:t>
            </a:r>
            <a:r>
              <a:rPr lang="fr-FR" sz="1400" dirty="0" err="1" smtClean="0">
                <a:latin typeface="Weissenhof Grotesk" pitchFamily="34" charset="0"/>
              </a:rPr>
              <a:t>adipiscing</a:t>
            </a:r>
            <a:r>
              <a:rPr lang="fr-FR" sz="1400" dirty="0" smtClean="0">
                <a:latin typeface="Weissenhof Grotesk" pitchFamily="34" charset="0"/>
              </a:rPr>
              <a:t> </a:t>
            </a:r>
            <a:r>
              <a:rPr lang="fr-FR" sz="1400" dirty="0" err="1" smtClean="0">
                <a:latin typeface="Weissenhof Grotesk" pitchFamily="34" charset="0"/>
              </a:rPr>
              <a:t>elit</a:t>
            </a:r>
            <a:r>
              <a:rPr lang="fr-FR" sz="1400" dirty="0" smtClean="0">
                <a:latin typeface="Weissenhof Grotesk" pitchFamily="34" charset="0"/>
              </a:rPr>
              <a:t>.</a:t>
            </a:r>
            <a:br>
              <a:rPr lang="fr-FR" sz="1400" dirty="0" smtClean="0">
                <a:latin typeface="Weissenhof Grotesk" pitchFamily="34" charset="0"/>
              </a:rPr>
            </a:br>
            <a:r>
              <a:rPr lang="fr-FR" sz="1400" dirty="0" err="1" smtClean="0">
                <a:latin typeface="Weissenhof Grotesk" pitchFamily="34" charset="0"/>
              </a:rPr>
              <a:t>Quisque</a:t>
            </a:r>
            <a:r>
              <a:rPr lang="fr-FR" sz="1400" dirty="0" smtClean="0">
                <a:latin typeface="Weissenhof Grotesk" pitchFamily="34" charset="0"/>
              </a:rPr>
              <a:t> </a:t>
            </a:r>
            <a:r>
              <a:rPr lang="fr-FR" sz="1400" dirty="0" err="1" smtClean="0">
                <a:latin typeface="Weissenhof Grotesk" pitchFamily="34" charset="0"/>
              </a:rPr>
              <a:t>lacus</a:t>
            </a:r>
            <a:r>
              <a:rPr lang="fr-FR" sz="1400" dirty="0" smtClean="0">
                <a:latin typeface="Weissenhof Grotesk" pitchFamily="34" charset="0"/>
              </a:rPr>
              <a:t> massa, </a:t>
            </a:r>
            <a:r>
              <a:rPr lang="fr-FR" sz="1400" dirty="0" err="1" smtClean="0">
                <a:latin typeface="Weissenhof Grotesk" pitchFamily="34" charset="0"/>
              </a:rPr>
              <a:t>vehicula</a:t>
            </a:r>
            <a:r>
              <a:rPr lang="fr-FR" sz="1400" dirty="0" smtClean="0">
                <a:latin typeface="Weissenhof Grotesk" pitchFamily="34" charset="0"/>
              </a:rPr>
              <a:t> a </a:t>
            </a:r>
            <a:r>
              <a:rPr lang="fr-FR" sz="1400" dirty="0" err="1" smtClean="0">
                <a:latin typeface="Weissenhof Grotesk" pitchFamily="34" charset="0"/>
              </a:rPr>
              <a:t>dictum</a:t>
            </a:r>
            <a:r>
              <a:rPr lang="fr-FR" sz="1400" dirty="0" smtClean="0">
                <a:latin typeface="Weissenhof Grotesk" pitchFamily="34" charset="0"/>
              </a:rPr>
              <a:t> a, </a:t>
            </a:r>
            <a:r>
              <a:rPr lang="fr-FR" sz="1400" dirty="0" err="1" smtClean="0">
                <a:latin typeface="Weissenhof Grotesk" pitchFamily="34" charset="0"/>
              </a:rPr>
              <a:t>ultrices</a:t>
            </a:r>
            <a:r>
              <a:rPr lang="fr-FR" sz="1400" dirty="0" smtClean="0">
                <a:latin typeface="Weissenhof Grotesk" pitchFamily="34" charset="0"/>
              </a:rPr>
              <a:t> nec </a:t>
            </a:r>
            <a:r>
              <a:rPr lang="fr-FR" sz="1400" dirty="0" err="1" smtClean="0">
                <a:latin typeface="Weissenhof Grotesk" pitchFamily="34" charset="0"/>
              </a:rPr>
              <a:t>metus</a:t>
            </a:r>
            <a:r>
              <a:rPr lang="fr-FR" sz="1400" dirty="0" smtClean="0">
                <a:latin typeface="Weissenhof Grotesk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708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80512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z="4400" dirty="0" smtClean="0">
                <a:solidFill>
                  <a:schemeClr val="tx2"/>
                </a:solidFill>
                <a:latin typeface="Weissenhof Grotesk" pitchFamily="34" charset="0"/>
              </a:rPr>
              <a:t>Niveaux titres</a:t>
            </a:r>
            <a:endParaRPr lang="fr-FR" sz="4400" dirty="0">
              <a:solidFill>
                <a:schemeClr val="tx2"/>
              </a:solidFill>
              <a:latin typeface="Weissenhof Grotesk" pitchFamily="34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r-FR" sz="4400" dirty="0" smtClean="0">
                <a:solidFill>
                  <a:schemeClr val="tx2"/>
                </a:solidFill>
                <a:latin typeface="Weissenhof Grotesk" pitchFamily="34" charset="0"/>
              </a:rPr>
              <a:t>Niveau titre 1</a:t>
            </a:r>
            <a:endParaRPr lang="fr-FR" sz="3200" spc="500" baseline="0" dirty="0" smtClean="0">
              <a:solidFill>
                <a:schemeClr val="tx2"/>
              </a:solidFill>
              <a:latin typeface="Weissenhof Grotesk" pitchFamily="34" charset="0"/>
            </a:endParaRPr>
          </a:p>
          <a:p>
            <a:r>
              <a:rPr lang="fr-FR" sz="3200" spc="500" baseline="0" dirty="0" smtClean="0">
                <a:solidFill>
                  <a:schemeClr val="tx2"/>
                </a:solidFill>
                <a:latin typeface="Weissenhof Grotesk" pitchFamily="34" charset="0"/>
              </a:rPr>
              <a:t>Niveau titre 2</a:t>
            </a:r>
          </a:p>
          <a:p>
            <a:r>
              <a:rPr lang="fr-FR" sz="1800" spc="500" baseline="0" dirty="0" smtClean="0">
                <a:solidFill>
                  <a:schemeClr val="tx2"/>
                </a:solidFill>
                <a:latin typeface="Weissenhof Grotesk" pitchFamily="34" charset="0"/>
              </a:rPr>
              <a:t>Niveau titre 3</a:t>
            </a:r>
          </a:p>
          <a:p>
            <a:r>
              <a:rPr lang="fr-FR" sz="1400" dirty="0" smtClean="0">
                <a:latin typeface="Weissenhof Grotesk" pitchFamily="34" charset="0"/>
              </a:rPr>
              <a:t>Texte courant : Lorem </a:t>
            </a:r>
            <a:r>
              <a:rPr lang="fr-FR" sz="1400" dirty="0" err="1" smtClean="0">
                <a:latin typeface="Weissenhof Grotesk" pitchFamily="34" charset="0"/>
              </a:rPr>
              <a:t>ipsum</a:t>
            </a:r>
            <a:r>
              <a:rPr lang="fr-FR" sz="1400" dirty="0" smtClean="0">
                <a:latin typeface="Weissenhof Grotesk" pitchFamily="34" charset="0"/>
              </a:rPr>
              <a:t> </a:t>
            </a:r>
            <a:r>
              <a:rPr lang="fr-FR" sz="1400" dirty="0" err="1" smtClean="0">
                <a:latin typeface="Weissenhof Grotesk" pitchFamily="34" charset="0"/>
              </a:rPr>
              <a:t>dolor</a:t>
            </a:r>
            <a:r>
              <a:rPr lang="fr-FR" sz="1400" dirty="0" smtClean="0">
                <a:latin typeface="Weissenhof Grotesk" pitchFamily="34" charset="0"/>
              </a:rPr>
              <a:t> </a:t>
            </a:r>
            <a:r>
              <a:rPr lang="fr-FR" sz="1400" dirty="0" err="1" smtClean="0">
                <a:latin typeface="Weissenhof Grotesk" pitchFamily="34" charset="0"/>
              </a:rPr>
              <a:t>sit</a:t>
            </a:r>
            <a:r>
              <a:rPr lang="fr-FR" sz="1400" dirty="0" smtClean="0">
                <a:latin typeface="Weissenhof Grotesk" pitchFamily="34" charset="0"/>
              </a:rPr>
              <a:t> </a:t>
            </a:r>
            <a:r>
              <a:rPr lang="fr-FR" sz="1400" dirty="0" err="1" smtClean="0">
                <a:latin typeface="Weissenhof Grotesk" pitchFamily="34" charset="0"/>
              </a:rPr>
              <a:t>amet</a:t>
            </a:r>
            <a:r>
              <a:rPr lang="fr-FR" sz="1400" dirty="0" smtClean="0">
                <a:latin typeface="Weissenhof Grotesk" pitchFamily="34" charset="0"/>
              </a:rPr>
              <a:t>, </a:t>
            </a:r>
            <a:r>
              <a:rPr lang="fr-FR" sz="1400" dirty="0" err="1" smtClean="0">
                <a:latin typeface="Weissenhof Grotesk" pitchFamily="34" charset="0"/>
              </a:rPr>
              <a:t>consectetur</a:t>
            </a:r>
            <a:r>
              <a:rPr lang="fr-FR" sz="1400" dirty="0" smtClean="0">
                <a:latin typeface="Weissenhof Grotesk" pitchFamily="34" charset="0"/>
              </a:rPr>
              <a:t> </a:t>
            </a:r>
            <a:r>
              <a:rPr lang="fr-FR" sz="1400" dirty="0" err="1" smtClean="0">
                <a:latin typeface="Weissenhof Grotesk" pitchFamily="34" charset="0"/>
              </a:rPr>
              <a:t>adipiscing</a:t>
            </a:r>
            <a:r>
              <a:rPr lang="fr-FR" sz="1400" dirty="0" smtClean="0">
                <a:latin typeface="Weissenhof Grotesk" pitchFamily="34" charset="0"/>
              </a:rPr>
              <a:t> </a:t>
            </a:r>
            <a:r>
              <a:rPr lang="fr-FR" sz="1400" dirty="0" err="1" smtClean="0">
                <a:latin typeface="Weissenhof Grotesk" pitchFamily="34" charset="0"/>
              </a:rPr>
              <a:t>elit</a:t>
            </a:r>
            <a:r>
              <a:rPr lang="fr-FR" sz="1400" dirty="0" smtClean="0">
                <a:latin typeface="Weissenhof Grotesk" pitchFamily="34" charset="0"/>
              </a:rPr>
              <a:t>.</a:t>
            </a:r>
            <a:endParaRPr lang="fr-FR" sz="1800" dirty="0" smtClean="0">
              <a:solidFill>
                <a:schemeClr val="tx2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Weissenhof Grotesk" pitchFamily="34" charset="0"/>
              </a:defRPr>
            </a:lvl1pPr>
          </a:lstStyle>
          <a:p>
            <a:fld id="{112F1EDF-1257-4AFC-BA84-EC371538F6CF}" type="datetimeFigureOut">
              <a:rPr lang="fr-FR" smtClean="0"/>
              <a:pPr/>
              <a:t>21/03/2018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Weissenhof Grotesk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Weissenhof Grotesk" pitchFamily="34" charset="0"/>
              </a:defRPr>
            </a:lvl1pPr>
          </a:lstStyle>
          <a:p>
            <a:fld id="{3C60E25A-91C0-4292-9BAF-A8309CA468C9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19801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72" r:id="rId3"/>
    <p:sldLayoutId id="2147483684" r:id="rId4"/>
    <p:sldLayoutId id="2147483662" r:id="rId5"/>
    <p:sldLayoutId id="2147483712" r:id="rId6"/>
    <p:sldLayoutId id="2147483719" r:id="rId7"/>
    <p:sldLayoutId id="2147483718" r:id="rId8"/>
    <p:sldLayoutId id="2147483717" r:id="rId9"/>
    <p:sldLayoutId id="2147483715" r:id="rId10"/>
    <p:sldLayoutId id="2147483714" r:id="rId11"/>
    <p:sldLayoutId id="2147483688" r:id="rId12"/>
    <p:sldLayoutId id="2147483674" r:id="rId13"/>
    <p:sldLayoutId id="2147483677" r:id="rId14"/>
    <p:sldLayoutId id="2147483705" r:id="rId15"/>
    <p:sldLayoutId id="2147483716" r:id="rId16"/>
    <p:sldLayoutId id="2147483703" r:id="rId17"/>
    <p:sldLayoutId id="2147483679" r:id="rId18"/>
    <p:sldLayoutId id="2147483683" r:id="rId19"/>
    <p:sldLayoutId id="2147483709" r:id="rId20"/>
    <p:sldLayoutId id="2147483710" r:id="rId21"/>
    <p:sldLayoutId id="2147483711" r:id="rId22"/>
    <p:sldLayoutId id="2147483664" r:id="rId23"/>
    <p:sldLayoutId id="2147483689" r:id="rId24"/>
    <p:sldLayoutId id="2147483676" r:id="rId25"/>
    <p:sldLayoutId id="2147483700" r:id="rId26"/>
    <p:sldLayoutId id="2147483704" r:id="rId27"/>
    <p:sldLayoutId id="2147483667" r:id="rId28"/>
    <p:sldLayoutId id="2147483690" r:id="rId29"/>
    <p:sldLayoutId id="2147483680" r:id="rId30"/>
    <p:sldLayoutId id="2147483701" r:id="rId31"/>
    <p:sldLayoutId id="2147483706" r:id="rId32"/>
    <p:sldLayoutId id="2147483665" r:id="rId33"/>
    <p:sldLayoutId id="2147483692" r:id="rId34"/>
    <p:sldLayoutId id="2147483681" r:id="rId35"/>
    <p:sldLayoutId id="2147483687" r:id="rId36"/>
    <p:sldLayoutId id="2147483707" r:id="rId37"/>
    <p:sldLayoutId id="2147483666" r:id="rId38"/>
    <p:sldLayoutId id="2147483691" r:id="rId39"/>
    <p:sldLayoutId id="2147483682" r:id="rId40"/>
    <p:sldLayoutId id="2147483702" r:id="rId41"/>
    <p:sldLayoutId id="2147483708" r:id="rId42"/>
    <p:sldLayoutId id="2147483668" r:id="rId43"/>
    <p:sldLayoutId id="2147483693" r:id="rId44"/>
    <p:sldLayoutId id="2147483675" r:id="rId45"/>
    <p:sldLayoutId id="2147483670" r:id="rId46"/>
    <p:sldLayoutId id="2147483695" r:id="rId47"/>
    <p:sldLayoutId id="2147483686" r:id="rId48"/>
    <p:sldLayoutId id="2147483669" r:id="rId49"/>
    <p:sldLayoutId id="2147483694" r:id="rId50"/>
    <p:sldLayoutId id="2147483685" r:id="rId51"/>
    <p:sldLayoutId id="2147483697" r:id="rId52"/>
    <p:sldLayoutId id="2147483698" r:id="rId53"/>
    <p:sldLayoutId id="2147483699" r:id="rId54"/>
    <p:sldLayoutId id="2147483713" r:id="rId55"/>
    <p:sldLayoutId id="2147483696" r:id="rId56"/>
    <p:sldLayoutId id="2147483663" r:id="rId57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Weissenhof Grotesk" pitchFamily="34" charset="0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800" kern="1200">
          <a:solidFill>
            <a:schemeClr val="tx1"/>
          </a:solidFill>
          <a:latin typeface="Weissenhof Grotesk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Weissenhof Grotesk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Weissenhof Grotesk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Weissenhof Grotesk" pitchFamily="34" charset="0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3200" kern="1200">
          <a:solidFill>
            <a:schemeClr val="tx1"/>
          </a:solidFill>
          <a:latin typeface="Weissenhof Grotesk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1340768"/>
            <a:ext cx="7772400" cy="4428207"/>
          </a:xfrm>
        </p:spPr>
        <p:txBody>
          <a:bodyPr>
            <a:normAutofit/>
          </a:bodyPr>
          <a:lstStyle/>
          <a:p>
            <a:r>
              <a:rPr lang="fr-FR" sz="3200" dirty="0" err="1" smtClean="0"/>
              <a:t>Enforcing</a:t>
            </a:r>
            <a:r>
              <a:rPr lang="fr-FR" sz="3200" dirty="0" smtClean="0"/>
              <a:t> </a:t>
            </a:r>
            <a:r>
              <a:rPr lang="fr-FR" sz="3200" dirty="0" smtClean="0"/>
              <a:t>the </a:t>
            </a:r>
            <a:r>
              <a:rPr lang="fr-FR" sz="3200" dirty="0" err="1" smtClean="0"/>
              <a:t>ground</a:t>
            </a:r>
            <a:r>
              <a:rPr lang="fr-FR" sz="3200" dirty="0" smtClean="0"/>
              <a:t> of </a:t>
            </a:r>
            <a:r>
              <a:rPr lang="fr-FR" sz="3200" dirty="0" err="1" smtClean="0"/>
              <a:t>economic</a:t>
            </a:r>
            <a:r>
              <a:rPr lang="fr-FR" sz="3200" dirty="0" smtClean="0"/>
              <a:t> </a:t>
            </a:r>
            <a:r>
              <a:rPr lang="fr-FR" sz="3200" dirty="0" err="1" smtClean="0"/>
              <a:t>precarity</a:t>
            </a:r>
            <a:r>
              <a:rPr lang="fr-FR" sz="3200" dirty="0" smtClean="0"/>
              <a:t/>
            </a:r>
            <a:br>
              <a:rPr lang="fr-FR" sz="3200" dirty="0" smtClean="0"/>
            </a:b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/>
              <a:t/>
            </a:r>
            <a:br>
              <a:rPr lang="fr-FR" sz="2400" dirty="0"/>
            </a:br>
            <a:r>
              <a:rPr lang="fr-FR" sz="2400" dirty="0" smtClean="0"/>
              <a:t>The Action of the French </a:t>
            </a:r>
            <a:r>
              <a:rPr lang="fr-FR" sz="2400" dirty="0" err="1" smtClean="0"/>
              <a:t>Equality</a:t>
            </a:r>
            <a:r>
              <a:rPr lang="fr-FR" sz="2400" dirty="0" smtClean="0"/>
              <a:t> body</a:t>
            </a:r>
            <a:br>
              <a:rPr lang="fr-FR" sz="2400" dirty="0" smtClean="0"/>
            </a:br>
            <a:r>
              <a:rPr lang="fr-FR" sz="2400" dirty="0"/>
              <a:t/>
            </a:r>
            <a:br>
              <a:rPr lang="fr-FR" sz="2400" dirty="0"/>
            </a:b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/>
              <a:t/>
            </a:r>
            <a:br>
              <a:rPr lang="fr-FR" sz="2400" dirty="0"/>
            </a:br>
            <a:r>
              <a:rPr lang="fr-FR" sz="2400" dirty="0" smtClean="0"/>
              <a:t>				</a:t>
            </a:r>
            <a:r>
              <a:rPr lang="fr-FR" sz="2800" dirty="0" smtClean="0">
                <a:solidFill>
                  <a:schemeClr val="tx1"/>
                </a:solidFill>
              </a:rPr>
              <a:t>Sophie LATRAVERSE</a:t>
            </a:r>
            <a:br>
              <a:rPr lang="fr-FR" sz="2800" dirty="0" smtClean="0">
                <a:solidFill>
                  <a:schemeClr val="tx1"/>
                </a:solidFill>
              </a:rPr>
            </a:br>
            <a:r>
              <a:rPr lang="fr-FR" sz="2000" dirty="0">
                <a:solidFill>
                  <a:schemeClr val="tx1"/>
                </a:solidFill>
              </a:rPr>
              <a:t>	</a:t>
            </a:r>
            <a:r>
              <a:rPr lang="fr-FR" sz="2000" dirty="0" smtClean="0">
                <a:solidFill>
                  <a:schemeClr val="tx1"/>
                </a:solidFill>
              </a:rPr>
              <a:t>			</a:t>
            </a:r>
            <a:br>
              <a:rPr lang="fr-FR" sz="2000" dirty="0" smtClean="0">
                <a:solidFill>
                  <a:schemeClr val="tx1"/>
                </a:solidFill>
              </a:rPr>
            </a:br>
            <a:r>
              <a:rPr lang="fr-FR" sz="2000" dirty="0">
                <a:solidFill>
                  <a:schemeClr val="tx1"/>
                </a:solidFill>
              </a:rPr>
              <a:t>	</a:t>
            </a:r>
            <a:r>
              <a:rPr lang="fr-FR" sz="2000" dirty="0" smtClean="0">
                <a:solidFill>
                  <a:schemeClr val="tx1"/>
                </a:solidFill>
              </a:rPr>
              <a:t>					March 2018</a:t>
            </a:r>
            <a:endParaRPr lang="fr-FR" sz="24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2984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94666" y="116632"/>
            <a:ext cx="7569822" cy="1362075"/>
          </a:xfrm>
        </p:spPr>
        <p:txBody>
          <a:bodyPr>
            <a:normAutofit/>
          </a:bodyPr>
          <a:lstStyle/>
          <a:p>
            <a:r>
              <a:rPr lang="fr-FR" sz="2800" dirty="0" smtClean="0"/>
              <a:t>OPINION 16-14</a:t>
            </a:r>
            <a:endParaRPr lang="fr-FR" sz="28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1560" y="1340768"/>
            <a:ext cx="7772400" cy="4722316"/>
          </a:xfrm>
        </p:spPr>
        <p:txBody>
          <a:bodyPr anchor="t">
            <a:normAutofit fontScale="85000" lnSpcReduction="10000"/>
          </a:bodyPr>
          <a:lstStyle/>
          <a:p>
            <a:r>
              <a:rPr lang="fr-FR" sz="2400" b="1" dirty="0" err="1" smtClean="0"/>
              <a:t>Resistance</a:t>
            </a:r>
            <a:r>
              <a:rPr lang="fr-FR" sz="2400" b="1" dirty="0" smtClean="0"/>
              <a:t>:</a:t>
            </a:r>
          </a:p>
          <a:p>
            <a:endParaRPr lang="fr-FR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Principle of equality- covers all situations of equal treatment</a:t>
            </a:r>
            <a:endParaRPr lang="fr-FR" sz="1600" dirty="0"/>
          </a:p>
          <a:p>
            <a:pPr lvl="0"/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 smtClean="0"/>
              <a:t>Finding </a:t>
            </a:r>
            <a:r>
              <a:rPr lang="en-US" dirty="0"/>
              <a:t>discrimination in a situation of de facto objective inequality unrelated to the respondent </a:t>
            </a:r>
            <a:endParaRPr lang="en-US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fr-FR" sz="16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Confusion between </a:t>
            </a:r>
            <a:r>
              <a:rPr lang="en-US" dirty="0" smtClean="0"/>
              <a:t>equality </a:t>
            </a:r>
            <a:r>
              <a:rPr lang="en-US" dirty="0"/>
              <a:t>and non discrimination</a:t>
            </a:r>
            <a:endParaRPr lang="fr-FR" sz="1600" dirty="0"/>
          </a:p>
          <a:p>
            <a:pPr lvl="0"/>
            <a:r>
              <a:rPr lang="en-US" dirty="0"/>
              <a:t> </a:t>
            </a:r>
            <a:endParaRPr lang="fr-FR" sz="16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Resistance to the principle of non discrimination : </a:t>
            </a:r>
            <a:endParaRPr lang="fr-FR" sz="1600" dirty="0"/>
          </a:p>
          <a:p>
            <a:pPr lvl="1"/>
            <a:r>
              <a:rPr lang="en-US" dirty="0"/>
              <a:t>Specificity of EU grounds</a:t>
            </a:r>
            <a:endParaRPr lang="fr-FR" sz="1400" dirty="0"/>
          </a:p>
          <a:p>
            <a:pPr lvl="1"/>
            <a:r>
              <a:rPr lang="en-US" dirty="0"/>
              <a:t>Deals with issues that are not targeted by socio economic policies</a:t>
            </a:r>
            <a:endParaRPr lang="fr-FR" sz="1400" dirty="0"/>
          </a:p>
          <a:p>
            <a:pPr lvl="0"/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 smtClean="0"/>
              <a:t>Multiplication </a:t>
            </a:r>
            <a:r>
              <a:rPr lang="en-US" dirty="0"/>
              <a:t>of new grounds – political populist tool</a:t>
            </a:r>
            <a:endParaRPr lang="fr-FR" sz="1600" dirty="0"/>
          </a:p>
          <a:p>
            <a:pPr lvl="1"/>
            <a:r>
              <a:rPr lang="en-US" dirty="0"/>
              <a:t>Request of ATD quart Monde</a:t>
            </a:r>
            <a:endParaRPr lang="fr-FR" sz="1400" dirty="0"/>
          </a:p>
          <a:p>
            <a:pPr lvl="1"/>
            <a:r>
              <a:rPr lang="en-US" dirty="0"/>
              <a:t>No evaluation or impact study</a:t>
            </a:r>
            <a:endParaRPr lang="fr-FR" sz="1400" dirty="0"/>
          </a:p>
          <a:p>
            <a:r>
              <a:rPr lang="en-US" b="1" i="1" dirty="0"/>
              <a:t> </a:t>
            </a:r>
            <a:endParaRPr lang="fr-FR" sz="1600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63434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2656"/>
            <a:ext cx="7772400" cy="5436319"/>
          </a:xfrm>
        </p:spPr>
        <p:txBody>
          <a:bodyPr/>
          <a:lstStyle/>
          <a:p>
            <a:r>
              <a:rPr lang="en-US" sz="2800" dirty="0" smtClean="0"/>
              <a:t>	Ground </a:t>
            </a:r>
            <a:r>
              <a:rPr lang="en-US" sz="2800" dirty="0"/>
              <a:t>adopted Law </a:t>
            </a:r>
            <a:r>
              <a:rPr lang="en-US" sz="2800" i="1" dirty="0"/>
              <a:t>2016</a:t>
            </a:r>
            <a:r>
              <a:rPr lang="en-US" sz="2800" dirty="0"/>
              <a:t>-832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>	</a:t>
            </a:r>
            <a:r>
              <a:rPr lang="en-US" sz="2800" dirty="0" smtClean="0"/>
              <a:t>of </a:t>
            </a:r>
            <a:r>
              <a:rPr lang="en-US" sz="2800" dirty="0"/>
              <a:t>24 June </a:t>
            </a:r>
            <a:r>
              <a:rPr lang="en-US" sz="2800" i="1" dirty="0"/>
              <a:t>2016</a:t>
            </a: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55576" y="1340768"/>
            <a:ext cx="7772400" cy="5023235"/>
          </a:xfrm>
        </p:spPr>
        <p:txBody>
          <a:bodyPr anchor="t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O</a:t>
            </a:r>
            <a:r>
              <a:rPr lang="en-US" sz="2400" b="1" dirty="0" smtClean="0"/>
              <a:t>nly </a:t>
            </a:r>
            <a:r>
              <a:rPr lang="en-US" sz="2400" b="1" dirty="0"/>
              <a:t>direct </a:t>
            </a:r>
            <a:r>
              <a:rPr lang="en-US" sz="2400" b="1" dirty="0" smtClean="0"/>
              <a:t>discrimination</a:t>
            </a:r>
          </a:p>
          <a:p>
            <a:r>
              <a:rPr lang="en-US" dirty="0" smtClean="0"/>
              <a:t>Inserted in 225-1 </a:t>
            </a:r>
            <a:r>
              <a:rPr lang="en-US" dirty="0"/>
              <a:t>PC / 1132-1 LC / Law 27 may </a:t>
            </a:r>
            <a:r>
              <a:rPr lang="en-US" dirty="0" smtClean="0"/>
              <a:t>2008</a:t>
            </a:r>
          </a:p>
          <a:p>
            <a:endParaRPr lang="en-US" sz="1200" dirty="0" smtClean="0"/>
          </a:p>
          <a:p>
            <a:r>
              <a:rPr lang="en-US" dirty="0" smtClean="0"/>
              <a:t>Particular </a:t>
            </a:r>
            <a:r>
              <a:rPr lang="en-US" dirty="0"/>
              <a:t>economic vulnerability resulting from an economic known from the author of </a:t>
            </a:r>
            <a:r>
              <a:rPr lang="en-US" dirty="0" smtClean="0"/>
              <a:t>discrimination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Plus principle of positive action </a:t>
            </a:r>
            <a:r>
              <a:rPr lang="en-US" sz="2400" dirty="0"/>
              <a:t>L1133-6 CT</a:t>
            </a:r>
          </a:p>
          <a:p>
            <a:pPr lvl="1"/>
            <a:r>
              <a:rPr lang="en-US" sz="2000" dirty="0" smtClean="0"/>
              <a:t>towards persons </a:t>
            </a:r>
            <a:r>
              <a:rPr lang="en-US" sz="2000" dirty="0"/>
              <a:t>who are v</a:t>
            </a:r>
            <a:r>
              <a:rPr lang="en-US" sz="2000" dirty="0" smtClean="0"/>
              <a:t>ulnerable </a:t>
            </a:r>
            <a:r>
              <a:rPr lang="en-US" sz="2000" dirty="0"/>
              <a:t>because of their economic </a:t>
            </a:r>
            <a:r>
              <a:rPr lang="en-US" sz="2000" dirty="0" smtClean="0"/>
              <a:t>situation</a:t>
            </a:r>
          </a:p>
          <a:p>
            <a:pPr lvl="1"/>
            <a:r>
              <a:rPr lang="en-US" dirty="0" smtClean="0"/>
              <a:t> </a:t>
            </a:r>
            <a:endParaRPr lang="en-US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b="1" dirty="0" smtClean="0"/>
              <a:t>Exists </a:t>
            </a:r>
            <a:r>
              <a:rPr lang="en-US" sz="2600" b="1" dirty="0"/>
              <a:t>together with other grounds covering</a:t>
            </a:r>
            <a:r>
              <a:rPr lang="en-US" sz="2600" dirty="0"/>
              <a:t>: </a:t>
            </a:r>
            <a:endParaRPr lang="fr-FR" sz="2600" dirty="0"/>
          </a:p>
          <a:p>
            <a:r>
              <a:rPr lang="en-US" dirty="0"/>
              <a:t> </a:t>
            </a:r>
            <a:r>
              <a:rPr lang="en-US" dirty="0" smtClean="0"/>
              <a:t>Place </a:t>
            </a:r>
            <a:r>
              <a:rPr lang="en-US" dirty="0"/>
              <a:t>of </a:t>
            </a:r>
            <a:r>
              <a:rPr lang="en-US" dirty="0" smtClean="0"/>
              <a:t>residence –Migrants- General </a:t>
            </a:r>
            <a:r>
              <a:rPr lang="en-US" dirty="0"/>
              <a:t>principle of access to health </a:t>
            </a:r>
            <a:r>
              <a:rPr lang="en-US" dirty="0" smtClean="0"/>
              <a:t>-</a:t>
            </a:r>
            <a:endParaRPr lang="fr-FR" dirty="0"/>
          </a:p>
          <a:p>
            <a:r>
              <a:rPr lang="en-US" dirty="0"/>
              <a:t>Physical appearance</a:t>
            </a:r>
            <a:endParaRPr lang="fr-FR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i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i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76952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1600" y="188640"/>
            <a:ext cx="7772400" cy="136207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Huge expectations vs Difficulties of enforcement</a:t>
            </a:r>
            <a:r>
              <a:rPr lang="fr-FR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fr-FR" dirty="0">
                <a:solidFill>
                  <a:schemeClr val="tx2">
                    <a:lumMod val="75000"/>
                  </a:schemeClr>
                </a:solidFill>
              </a:rPr>
            </a:b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1700808"/>
            <a:ext cx="7772400" cy="4464495"/>
          </a:xfrm>
        </p:spPr>
        <p:txBody>
          <a:bodyPr anchor="t">
            <a:normAutofit/>
          </a:bodyPr>
          <a:lstStyle/>
          <a:p>
            <a:pPr lvl="1"/>
            <a:r>
              <a:rPr lang="en-US" sz="2000" dirty="0"/>
              <a:t>What situations of direct discrimination?</a:t>
            </a:r>
            <a:endParaRPr lang="fr-FR" sz="2000" dirty="0"/>
          </a:p>
          <a:p>
            <a:pPr lvl="2"/>
            <a:r>
              <a:rPr lang="en-US" i="1" dirty="0"/>
              <a:t>Not meant to challenge dress codes</a:t>
            </a:r>
            <a:endParaRPr lang="fr-FR" sz="1200" dirty="0"/>
          </a:p>
          <a:p>
            <a:pPr lvl="2"/>
            <a:r>
              <a:rPr lang="en-US" i="1" dirty="0"/>
              <a:t>Not meant to challenge solvency requirements</a:t>
            </a:r>
            <a:endParaRPr lang="fr-FR" sz="1200" dirty="0"/>
          </a:p>
          <a:p>
            <a:r>
              <a:rPr lang="en-US" b="1" i="1" dirty="0"/>
              <a:t> </a:t>
            </a:r>
            <a:endParaRPr lang="fr-FR" sz="1600" dirty="0"/>
          </a:p>
          <a:p>
            <a:pPr lvl="1"/>
            <a:r>
              <a:rPr lang="en-US" sz="2000" dirty="0"/>
              <a:t>What situations of indirect discrimination</a:t>
            </a:r>
            <a:endParaRPr lang="fr-FR" sz="2000" dirty="0"/>
          </a:p>
          <a:p>
            <a:pPr lvl="2"/>
            <a:r>
              <a:rPr lang="en-US" i="1" dirty="0"/>
              <a:t>Not meant to challenge relevance of qualifications and experience</a:t>
            </a:r>
            <a:endParaRPr lang="fr-FR" sz="1200" dirty="0"/>
          </a:p>
          <a:p>
            <a:pPr lvl="2"/>
            <a:r>
              <a:rPr lang="en-US" i="1" dirty="0"/>
              <a:t>Not meant to challenge public policy of education</a:t>
            </a:r>
            <a:endParaRPr lang="fr-FR" sz="1200" dirty="0"/>
          </a:p>
          <a:p>
            <a:r>
              <a:rPr lang="en-US" b="1" i="1" dirty="0"/>
              <a:t> </a:t>
            </a:r>
            <a:endParaRPr lang="en-US" b="1" i="1" dirty="0" smtClean="0"/>
          </a:p>
          <a:p>
            <a:r>
              <a:rPr lang="en-US" sz="1600" b="1" i="1" dirty="0" smtClean="0"/>
              <a:t>Examples:</a:t>
            </a:r>
            <a:endParaRPr lang="fr-FR" sz="1600" dirty="0"/>
          </a:p>
          <a:p>
            <a:pPr lvl="1"/>
            <a:r>
              <a:rPr lang="en-US" sz="2000" dirty="0"/>
              <a:t>Unequal pay because of  precariousness  (direct)</a:t>
            </a:r>
            <a:endParaRPr lang="fr-FR" sz="2000" dirty="0"/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Refusal </a:t>
            </a:r>
            <a:r>
              <a:rPr lang="en-US" sz="2000" dirty="0"/>
              <a:t>to rent because of the source of revenues (indirect)</a:t>
            </a:r>
            <a:endParaRPr lang="fr-FR" sz="20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20591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19672" y="260648"/>
            <a:ext cx="6875041" cy="136207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700" dirty="0"/>
              <a:t>opportunity to improve our work on access to rights  of precarious populations</a:t>
            </a:r>
            <a:r>
              <a:rPr lang="fr-FR" dirty="0"/>
              <a:t/>
            </a:r>
            <a:br>
              <a:rPr lang="fr-FR" dirty="0"/>
            </a:br>
            <a:endParaRPr lang="fr-FR" sz="28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1772816"/>
            <a:ext cx="7772400" cy="4320479"/>
          </a:xfrm>
        </p:spPr>
        <p:txBody>
          <a:bodyPr anchor="t">
            <a:normAutofit fontScale="92500"/>
          </a:bodyPr>
          <a:lstStyle/>
          <a:p>
            <a:pPr lvl="0"/>
            <a:r>
              <a:rPr lang="en-US" dirty="0" smtClean="0"/>
              <a:t>- </a:t>
            </a:r>
            <a:r>
              <a:rPr lang="en-US" dirty="0" err="1" smtClean="0"/>
              <a:t>Intersectionnality</a:t>
            </a:r>
            <a:r>
              <a:rPr lang="en-US" dirty="0" smtClean="0"/>
              <a:t> </a:t>
            </a:r>
            <a:r>
              <a:rPr lang="en-US" dirty="0"/>
              <a:t>of poverty with other grounds</a:t>
            </a:r>
            <a:endParaRPr lang="fr-FR" sz="1600" dirty="0"/>
          </a:p>
          <a:p>
            <a:r>
              <a:rPr lang="en-US" dirty="0"/>
              <a:t> </a:t>
            </a:r>
            <a:endParaRPr lang="fr-FR" sz="1600" dirty="0"/>
          </a:p>
          <a:p>
            <a:pPr lvl="0"/>
            <a:r>
              <a:rPr lang="en-US" dirty="0" smtClean="0"/>
              <a:t>- Issues </a:t>
            </a:r>
            <a:r>
              <a:rPr lang="en-US" dirty="0"/>
              <a:t>specific to precarious populations  relating to other fields of competence of the DDD that can be revisited through anti discrimination approach:</a:t>
            </a:r>
            <a:endParaRPr lang="fr-FR" sz="1600" dirty="0"/>
          </a:p>
          <a:p>
            <a:r>
              <a:rPr lang="en-US" dirty="0"/>
              <a:t> </a:t>
            </a:r>
            <a:endParaRPr lang="fr-FR" sz="1600" dirty="0"/>
          </a:p>
          <a:p>
            <a:pPr lvl="1"/>
            <a:r>
              <a:rPr lang="en-US" dirty="0"/>
              <a:t>Framing issues in terms of fundamental rights</a:t>
            </a:r>
            <a:endParaRPr lang="fr-FR" sz="1400" dirty="0"/>
          </a:p>
          <a:p>
            <a:pPr lvl="1"/>
            <a:r>
              <a:rPr lang="en-US" dirty="0"/>
              <a:t>Framing issues in terms of  factors that is generated and generates inequality</a:t>
            </a:r>
            <a:endParaRPr lang="fr-FR" sz="1400" dirty="0"/>
          </a:p>
          <a:p>
            <a:r>
              <a:rPr lang="en-US" dirty="0"/>
              <a:t> </a:t>
            </a:r>
            <a:endParaRPr lang="fr-FR" sz="1600" dirty="0"/>
          </a:p>
          <a:p>
            <a:pPr lvl="0"/>
            <a:r>
              <a:rPr lang="en-US" dirty="0" smtClean="0"/>
              <a:t>- Actors</a:t>
            </a:r>
            <a:r>
              <a:rPr lang="en-US" dirty="0"/>
              <a:t>’ approach to issues in terms of rights: another way to fight against exclusion</a:t>
            </a:r>
            <a:endParaRPr lang="fr-FR" sz="1600" dirty="0"/>
          </a:p>
          <a:p>
            <a:endParaRPr lang="en-US" dirty="0" smtClean="0"/>
          </a:p>
          <a:p>
            <a:r>
              <a:rPr lang="en-US" dirty="0" smtClean="0"/>
              <a:t>- Violation </a:t>
            </a:r>
            <a:r>
              <a:rPr lang="en-US" dirty="0"/>
              <a:t>of fundamental rights related to poverty</a:t>
            </a:r>
            <a:endParaRPr lang="fr-FR" sz="3600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75234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3368354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Charte-DDD-09.2016">
      <a:dk1>
        <a:srgbClr val="1E274A"/>
      </a:dk1>
      <a:lt1>
        <a:srgbClr val="BFC3C6"/>
      </a:lt1>
      <a:dk2>
        <a:srgbClr val="0080C9"/>
      </a:dk2>
      <a:lt2>
        <a:srgbClr val="EAEEF1"/>
      </a:lt2>
      <a:accent1>
        <a:srgbClr val="D62732"/>
      </a:accent1>
      <a:accent2>
        <a:srgbClr val="75529D"/>
      </a:accent2>
      <a:accent3>
        <a:srgbClr val="00A183"/>
      </a:accent3>
      <a:accent4>
        <a:srgbClr val="FFCD1C"/>
      </a:accent4>
      <a:accent5>
        <a:srgbClr val="496985"/>
      </a:accent5>
      <a:accent6>
        <a:srgbClr val="6D909D"/>
      </a:accent6>
      <a:hlink>
        <a:srgbClr val="494B61"/>
      </a:hlink>
      <a:folHlink>
        <a:srgbClr val="93575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1044</TotalTime>
  <Words>141</Words>
  <Application>Microsoft Office PowerPoint</Application>
  <PresentationFormat>Affichage à l'écran (4:3)</PresentationFormat>
  <Paragraphs>63</Paragraphs>
  <Slides>6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Calibri</vt:lpstr>
      <vt:lpstr>Weissenhof Grotesk</vt:lpstr>
      <vt:lpstr>Arial</vt:lpstr>
      <vt:lpstr>Thème Office</vt:lpstr>
      <vt:lpstr>Enforcing the ground of economic precarity   The Action of the French Equality body        Sophie LATRAVERSE            March 2018</vt:lpstr>
      <vt:lpstr>OPINION 16-14</vt:lpstr>
      <vt:lpstr> Ground adopted Law 2016-832   of 24 June 2016  </vt:lpstr>
      <vt:lpstr>Huge expectations vs Difficulties of enforcement </vt:lpstr>
      <vt:lpstr>opportunity to improve our work on access to rights  of precarious populations 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Bekliz Alexandre</dc:creator>
  <cp:lastModifiedBy>Latraverse Sophie</cp:lastModifiedBy>
  <cp:revision>144</cp:revision>
  <cp:lastPrinted>2018-03-21T12:05:10Z</cp:lastPrinted>
  <dcterms:created xsi:type="dcterms:W3CDTF">2016-09-01T13:11:40Z</dcterms:created>
  <dcterms:modified xsi:type="dcterms:W3CDTF">2018-03-21T12:05:34Z</dcterms:modified>
</cp:coreProperties>
</file>