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31" r:id="rId3"/>
    <p:sldId id="337" r:id="rId4"/>
    <p:sldId id="334" r:id="rId5"/>
    <p:sldId id="335" r:id="rId6"/>
    <p:sldId id="339" r:id="rId7"/>
    <p:sldId id="340" r:id="rId8"/>
    <p:sldId id="341" r:id="rId9"/>
    <p:sldId id="333" r:id="rId10"/>
    <p:sldId id="338" r:id="rId11"/>
  </p:sldIdLst>
  <p:sldSz cx="9144000" cy="6858000" type="screen4x3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FF"/>
    <a:srgbClr val="000000"/>
    <a:srgbClr val="B2B2B2"/>
    <a:srgbClr val="F2F2F2"/>
    <a:srgbClr val="984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64273" autoAdjust="0"/>
  </p:normalViewPr>
  <p:slideViewPr>
    <p:cSldViewPr>
      <p:cViewPr varScale="1">
        <p:scale>
          <a:sx n="48" d="100"/>
          <a:sy n="48" d="100"/>
        </p:scale>
        <p:origin x="150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10" y="-11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CE6B5-C67D-4844-990C-A87BBBDD34B1}" type="datetimeFigureOut">
              <a:rPr lang="nb-NO" smtClean="0"/>
              <a:t>21.11.2016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ABA11-3440-4485-9BFB-807ABA05B94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6758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41C76-21BC-4C55-965F-327B29FCFC4D}" type="datetimeFigureOut">
              <a:rPr lang="nb-NO" smtClean="0"/>
              <a:t>21.11.2016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25951-FC29-4002-9F14-34D0D44ED24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296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5951-FC29-4002-9F14-34D0D44ED24D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5957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thank</a:t>
            </a:r>
            <a:r>
              <a:rPr lang="nb-NO" baseline="0" dirty="0" smtClean="0"/>
              <a:t> god,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signs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well</a:t>
            </a:r>
            <a:endParaRPr lang="nb-NO" baseline="0" dirty="0" smtClean="0"/>
          </a:p>
          <a:p>
            <a:endParaRPr lang="nb-NO" baseline="0" dirty="0" smtClean="0"/>
          </a:p>
          <a:p>
            <a:r>
              <a:rPr lang="nb-NO" dirty="0" err="1" smtClean="0"/>
              <a:t>After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ready</a:t>
            </a:r>
            <a:r>
              <a:rPr lang="nb-NO" dirty="0" smtClean="0"/>
              <a:t>, it </a:t>
            </a:r>
            <a:r>
              <a:rPr lang="nb-NO" dirty="0" err="1" smtClean="0"/>
              <a:t>didn’t</a:t>
            </a:r>
            <a:r>
              <a:rPr lang="nb-NO" dirty="0" smtClean="0"/>
              <a:t> </a:t>
            </a:r>
            <a:r>
              <a:rPr lang="nb-NO" dirty="0" err="1" smtClean="0"/>
              <a:t>take</a:t>
            </a:r>
            <a:r>
              <a:rPr lang="nb-NO" dirty="0" smtClean="0"/>
              <a:t> </a:t>
            </a:r>
            <a:r>
              <a:rPr lang="nb-NO" dirty="0" err="1" smtClean="0"/>
              <a:t>long</a:t>
            </a:r>
            <a:r>
              <a:rPr lang="nb-NO" dirty="0" smtClean="0"/>
              <a:t> </a:t>
            </a:r>
            <a:r>
              <a:rPr lang="nb-NO" dirty="0" err="1" smtClean="0"/>
              <a:t>until</a:t>
            </a:r>
            <a:r>
              <a:rPr lang="nb-NO" dirty="0" smtClean="0"/>
              <a:t> </a:t>
            </a:r>
            <a:r>
              <a:rPr lang="nb-NO" dirty="0" err="1" smtClean="0"/>
              <a:t>messages</a:t>
            </a:r>
            <a:r>
              <a:rPr lang="nb-NO" baseline="0" dirty="0" smtClean="0"/>
              <a:t> like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started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spreading</a:t>
            </a:r>
            <a:r>
              <a:rPr lang="nb-NO" baseline="0" dirty="0" smtClean="0"/>
              <a:t>…</a:t>
            </a:r>
          </a:p>
          <a:p>
            <a:r>
              <a:rPr lang="nb-NO" baseline="0" dirty="0" err="1" smtClean="0"/>
              <a:t>Don’t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agonize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Organize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smtClean="0"/>
              <a:t>This is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time for </a:t>
            </a:r>
            <a:r>
              <a:rPr lang="nb-NO" baseline="0" dirty="0" err="1" smtClean="0"/>
              <a:t>good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forces</a:t>
            </a:r>
            <a:r>
              <a:rPr lang="nb-NO" baseline="0" dirty="0" smtClean="0"/>
              <a:t> to stand </a:t>
            </a:r>
            <a:r>
              <a:rPr lang="nb-NO" baseline="0" dirty="0" err="1" smtClean="0"/>
              <a:t>together</a:t>
            </a:r>
            <a:r>
              <a:rPr lang="nb-NO" baseline="0" dirty="0" smtClean="0"/>
              <a:t>. Fight </a:t>
            </a:r>
            <a:r>
              <a:rPr lang="nb-NO" baseline="0" dirty="0" err="1" smtClean="0"/>
              <a:t>together</a:t>
            </a:r>
            <a:r>
              <a:rPr lang="nb-NO" baseline="0" dirty="0" smtClean="0"/>
              <a:t>. Show </a:t>
            </a:r>
            <a:r>
              <a:rPr lang="nb-NO" baseline="0" dirty="0" err="1" smtClean="0"/>
              <a:t>Trump..or</a:t>
            </a:r>
            <a:r>
              <a:rPr lang="nb-NO" baseline="0" dirty="0" smtClean="0"/>
              <a:t> Listhaug…or </a:t>
            </a:r>
            <a:r>
              <a:rPr lang="nb-NO" baseline="0" dirty="0" err="1" smtClean="0"/>
              <a:t>whatever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called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your</a:t>
            </a:r>
            <a:r>
              <a:rPr lang="nb-NO" baseline="0" dirty="0" smtClean="0"/>
              <a:t> country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won’t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give</a:t>
            </a:r>
            <a:r>
              <a:rPr lang="nb-NO" baseline="0" dirty="0" smtClean="0"/>
              <a:t> up.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And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precicly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here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Sharing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ideas</a:t>
            </a:r>
            <a:r>
              <a:rPr lang="nb-NO" baseline="0" dirty="0" smtClean="0"/>
              <a:t>. Learning from </a:t>
            </a:r>
            <a:r>
              <a:rPr lang="nb-NO" baseline="0" dirty="0" err="1" smtClean="0"/>
              <a:t>each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other’s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.. So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og back to </a:t>
            </a:r>
            <a:r>
              <a:rPr lang="nb-NO" baseline="0" dirty="0" err="1" smtClean="0"/>
              <a:t>our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countries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ideas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how</a:t>
            </a:r>
            <a:r>
              <a:rPr lang="nb-NO" baseline="0" dirty="0" smtClean="0"/>
              <a:t> to fight for </a:t>
            </a:r>
            <a:r>
              <a:rPr lang="nb-NO" baseline="0" dirty="0" err="1" smtClean="0"/>
              <a:t>equality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smtClean="0"/>
              <a:t>I am so happy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all </a:t>
            </a:r>
            <a:r>
              <a:rPr lang="nb-NO" baseline="0" dirty="0" err="1" smtClean="0"/>
              <a:t>here</a:t>
            </a:r>
            <a:r>
              <a:rPr lang="nb-NO" baseline="0" dirty="0" smtClean="0"/>
              <a:t>, and I </a:t>
            </a:r>
            <a:r>
              <a:rPr lang="nb-NO" baseline="0" dirty="0" err="1" smtClean="0"/>
              <a:t>really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look</a:t>
            </a:r>
            <a:r>
              <a:rPr lang="nb-NO" baseline="0" dirty="0" smtClean="0"/>
              <a:t> forward to </a:t>
            </a:r>
            <a:r>
              <a:rPr lang="nb-NO" baseline="0" dirty="0" err="1" smtClean="0"/>
              <a:t>spending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day</a:t>
            </a:r>
            <a:r>
              <a:rPr lang="nb-NO" baseline="0" dirty="0" smtClean="0"/>
              <a:t> in Bratislava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smtClean="0"/>
              <a:t>As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may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seen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agenda,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three</a:t>
            </a:r>
            <a:r>
              <a:rPr lang="nb-NO" baseline="0" dirty="0" smtClean="0"/>
              <a:t> different sessions </a:t>
            </a:r>
            <a:r>
              <a:rPr lang="nb-NO" baseline="0" dirty="0" err="1" smtClean="0"/>
              <a:t>planned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today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smtClean="0"/>
              <a:t>Ann Katrin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start by telling </a:t>
            </a:r>
            <a:r>
              <a:rPr lang="nb-NO" baseline="0" dirty="0" err="1" smtClean="0"/>
              <a:t>us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used </a:t>
            </a:r>
            <a:r>
              <a:rPr lang="nb-NO" baseline="0" dirty="0" err="1" smtClean="0"/>
              <a:t>communication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rid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an </a:t>
            </a:r>
            <a:r>
              <a:rPr lang="nb-NO" baseline="0" dirty="0" err="1" smtClean="0"/>
              <a:t>old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piece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legislation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up </a:t>
            </a:r>
            <a:r>
              <a:rPr lang="nb-NO" baseline="0" dirty="0" err="1" smtClean="0"/>
              <a:t>until</a:t>
            </a:r>
            <a:r>
              <a:rPr lang="nb-NO" baseline="0" dirty="0" smtClean="0"/>
              <a:t> 1969 </a:t>
            </a:r>
            <a:r>
              <a:rPr lang="nb-NO" baseline="0" dirty="0" err="1" smtClean="0"/>
              <a:t>was</a:t>
            </a:r>
            <a:r>
              <a:rPr lang="nb-NO" baseline="0" dirty="0" smtClean="0"/>
              <a:t> used to </a:t>
            </a:r>
            <a:r>
              <a:rPr lang="nb-NO" baseline="0" dirty="0" err="1" smtClean="0"/>
              <a:t>convict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gay</a:t>
            </a:r>
            <a:r>
              <a:rPr lang="nb-NO" baseline="0" dirty="0" smtClean="0"/>
              <a:t> men.. </a:t>
            </a:r>
            <a:r>
              <a:rPr lang="nb-NO" baseline="0" dirty="0" err="1" smtClean="0"/>
              <a:t>Simply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being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gay</a:t>
            </a:r>
            <a:r>
              <a:rPr lang="nb-NO" baseline="0" dirty="0" smtClean="0"/>
              <a:t>..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really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look</a:t>
            </a:r>
            <a:r>
              <a:rPr lang="nb-NO" baseline="0" dirty="0" smtClean="0"/>
              <a:t> forward to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..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Then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invited</a:t>
            </a:r>
            <a:r>
              <a:rPr lang="nb-NO" baseline="0" dirty="0" smtClean="0"/>
              <a:t> Marco,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many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know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well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since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</a:t>
            </a:r>
            <a:r>
              <a:rPr lang="nb-NO" baseline="0" dirty="0" smtClean="0"/>
              <a:t> used to be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veterans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group</a:t>
            </a:r>
            <a:r>
              <a:rPr lang="nb-NO" baseline="0" dirty="0" smtClean="0"/>
              <a:t>, to </a:t>
            </a:r>
            <a:r>
              <a:rPr lang="nb-NO" baseline="0" dirty="0" err="1" smtClean="0"/>
              <a:t>share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result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PRISM </a:t>
            </a:r>
            <a:r>
              <a:rPr lang="nb-NO" baseline="0" dirty="0" err="1" smtClean="0"/>
              <a:t>project</a:t>
            </a:r>
            <a:r>
              <a:rPr lang="nb-NO" baseline="0" dirty="0" smtClean="0"/>
              <a:t>. For </a:t>
            </a:r>
            <a:r>
              <a:rPr lang="nb-NO" baseline="0" dirty="0" err="1" smtClean="0"/>
              <a:t>those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weren’t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last time Marco </a:t>
            </a:r>
            <a:r>
              <a:rPr lang="nb-NO" baseline="0" dirty="0" err="1" smtClean="0"/>
              <a:t>talked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; The PRISM </a:t>
            </a:r>
            <a:r>
              <a:rPr lang="nb-NO" baseline="0" dirty="0" err="1" smtClean="0"/>
              <a:t>project</a:t>
            </a:r>
            <a:r>
              <a:rPr lang="nb-NO" baseline="0" dirty="0" smtClean="0"/>
              <a:t> is a </a:t>
            </a:r>
            <a:r>
              <a:rPr lang="nb-NO" baseline="0" dirty="0" err="1" smtClean="0"/>
              <a:t>european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project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dealing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hate </a:t>
            </a:r>
            <a:r>
              <a:rPr lang="nb-NO" baseline="0" dirty="0" err="1" smtClean="0"/>
              <a:t>speech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how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combat</a:t>
            </a:r>
            <a:r>
              <a:rPr lang="nb-NO" baseline="0" dirty="0" smtClean="0"/>
              <a:t> it.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really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look</a:t>
            </a:r>
            <a:r>
              <a:rPr lang="nb-NO" baseline="0" dirty="0" smtClean="0"/>
              <a:t> forward to </a:t>
            </a:r>
            <a:r>
              <a:rPr lang="nb-NO" baseline="0" dirty="0" err="1" smtClean="0"/>
              <a:t>getting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ideas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, as </a:t>
            </a:r>
            <a:r>
              <a:rPr lang="nb-NO" baseline="0" dirty="0" err="1" smtClean="0"/>
              <a:t>eqality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bodies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those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results</a:t>
            </a:r>
            <a:r>
              <a:rPr lang="nb-NO" baseline="0" dirty="0" smtClean="0"/>
              <a:t>, Marco. I </a:t>
            </a:r>
            <a:r>
              <a:rPr lang="nb-NO" baseline="0" dirty="0" err="1" smtClean="0"/>
              <a:t>think</a:t>
            </a:r>
            <a:r>
              <a:rPr lang="nb-NO" baseline="0" dirty="0" smtClean="0"/>
              <a:t> it is safe to </a:t>
            </a:r>
            <a:r>
              <a:rPr lang="nb-NO" baseline="0" dirty="0" err="1" smtClean="0"/>
              <a:t>say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topic</a:t>
            </a:r>
            <a:r>
              <a:rPr lang="nb-NO" baseline="0" dirty="0" smtClean="0"/>
              <a:t> has never </a:t>
            </a:r>
            <a:r>
              <a:rPr lang="nb-NO" baseline="0" dirty="0" err="1" smtClean="0"/>
              <a:t>been</a:t>
            </a:r>
            <a:r>
              <a:rPr lang="nb-NO" baseline="0" dirty="0" smtClean="0"/>
              <a:t> more </a:t>
            </a:r>
            <a:r>
              <a:rPr lang="nb-NO" baseline="0" dirty="0" err="1" smtClean="0"/>
              <a:t>important</a:t>
            </a:r>
            <a:r>
              <a:rPr lang="nb-NO" baseline="0" dirty="0" smtClean="0"/>
              <a:t>…</a:t>
            </a:r>
          </a:p>
          <a:p>
            <a:endParaRPr lang="nb-NO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err="1" smtClean="0"/>
              <a:t>Then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Paivi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who</a:t>
            </a:r>
            <a:r>
              <a:rPr lang="nb-NO" baseline="0" dirty="0" smtClean="0"/>
              <a:t> I </a:t>
            </a:r>
            <a:r>
              <a:rPr lang="nb-NO" baseline="0" dirty="0" err="1" smtClean="0"/>
              <a:t>think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also</a:t>
            </a:r>
            <a:r>
              <a:rPr lang="nb-NO" baseline="0" dirty="0" smtClean="0"/>
              <a:t> most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know</a:t>
            </a:r>
            <a:r>
              <a:rPr lang="nb-NO" baseline="0" dirty="0" smtClean="0"/>
              <a:t> from </a:t>
            </a:r>
            <a:r>
              <a:rPr lang="nb-NO" baseline="0" dirty="0" err="1" smtClean="0"/>
              <a:t>before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value oriented theme management and opinion leadership online 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how we can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participate in and manage online discussions, using values based messages. A theme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will be really useful to us, since one of our tasks as a working group in 2017 will be to follow up on a report on value based communications that this group made a few years ago.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 finally, Sarah and I will use the last hour of this meeting to get your input on a SOME-manual that an agency helped us put together after a training session on social media a month ago. I hope you have had the chance to have a look at it, but if not, we’ll walk you through it, and hopefully together come up with a lot of good examples that can make it more relevant to equality bodies.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again: Welcome everybody, and Ann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Katrin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floor is yours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5951-FC29-4002-9F14-34D0D44ED24D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495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am sure I </a:t>
            </a:r>
            <a:r>
              <a:rPr lang="nb-NO" dirty="0" err="1" smtClean="0"/>
              <a:t>wasn’t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wanted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cry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waking</a:t>
            </a:r>
            <a:r>
              <a:rPr lang="nb-NO" baseline="0" dirty="0" smtClean="0"/>
              <a:t> up to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nov 9th… </a:t>
            </a:r>
            <a:r>
              <a:rPr lang="nb-NO" baseline="0" dirty="0" err="1" smtClean="0"/>
              <a:t>These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Norwegian </a:t>
            </a:r>
            <a:r>
              <a:rPr lang="nb-NO" baseline="0" dirty="0" err="1" smtClean="0"/>
              <a:t>newspaper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next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day</a:t>
            </a:r>
            <a:r>
              <a:rPr lang="nb-NO" baseline="0" dirty="0" smtClean="0"/>
              <a:t>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mtClean="0"/>
              <a:t>The</a:t>
            </a:r>
            <a:r>
              <a:rPr lang="nb-NO" baseline="0" smtClean="0"/>
              <a:t> </a:t>
            </a:r>
            <a:r>
              <a:rPr lang="nb-NO" baseline="0" dirty="0" smtClean="0"/>
              <a:t>most </a:t>
            </a:r>
            <a:r>
              <a:rPr lang="nb-NO" baseline="0" dirty="0" err="1" smtClean="0"/>
              <a:t>powerful</a:t>
            </a:r>
            <a:r>
              <a:rPr lang="nb-NO" baseline="0" dirty="0" smtClean="0"/>
              <a:t> country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world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now</a:t>
            </a:r>
            <a:r>
              <a:rPr lang="nb-NO" baseline="0" dirty="0" smtClean="0"/>
              <a:t> has a president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thinks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women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minorities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something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grab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mock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step</a:t>
            </a:r>
            <a:r>
              <a:rPr lang="nb-NO" baseline="0" dirty="0" smtClean="0"/>
              <a:t> on.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5951-FC29-4002-9F14-34D0D44ED24D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301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got</a:t>
            </a:r>
            <a:r>
              <a:rPr lang="nb-NO" baseline="0" dirty="0" smtClean="0"/>
              <a:t> a president </a:t>
            </a:r>
            <a:r>
              <a:rPr lang="nb-NO" baseline="0" dirty="0" err="1" smtClean="0"/>
              <a:t>who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chose</a:t>
            </a:r>
            <a:r>
              <a:rPr lang="nb-NO" baseline="0" dirty="0" smtClean="0"/>
              <a:t> as his </a:t>
            </a:r>
            <a:r>
              <a:rPr lang="nb-NO" baseline="0" dirty="0" err="1" smtClean="0"/>
              <a:t>advisor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strategist</a:t>
            </a:r>
            <a:r>
              <a:rPr lang="nb-NO" baseline="0" dirty="0" smtClean="0"/>
              <a:t> a man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claims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women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should</a:t>
            </a:r>
            <a:r>
              <a:rPr lang="nb-NO" baseline="0" dirty="0" smtClean="0"/>
              <a:t> og back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50s.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birth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control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washing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machines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stopping </a:t>
            </a:r>
            <a:r>
              <a:rPr lang="nb-NO" baseline="0" dirty="0" err="1" smtClean="0"/>
              <a:t>us</a:t>
            </a:r>
            <a:r>
              <a:rPr lang="nb-NO" baseline="0" dirty="0" smtClean="0"/>
              <a:t> from </a:t>
            </a:r>
            <a:r>
              <a:rPr lang="nb-NO" baseline="0" dirty="0" err="1" smtClean="0"/>
              <a:t>finding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living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our</a:t>
            </a:r>
            <a:r>
              <a:rPr lang="nb-NO" baseline="0" dirty="0" smtClean="0"/>
              <a:t> true </a:t>
            </a:r>
            <a:r>
              <a:rPr lang="nb-NO" baseline="0" dirty="0" err="1" smtClean="0"/>
              <a:t>selves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5951-FC29-4002-9F14-34D0D44ED24D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623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And </a:t>
            </a:r>
            <a:r>
              <a:rPr lang="nb-NO" baseline="0" dirty="0" err="1" smtClean="0"/>
              <a:t>worse</a:t>
            </a:r>
            <a:r>
              <a:rPr lang="nb-NO" baseline="0" dirty="0" smtClean="0"/>
              <a:t>, by </a:t>
            </a:r>
            <a:r>
              <a:rPr lang="nb-NO" baseline="0" dirty="0" err="1" smtClean="0"/>
              <a:t>being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elected</a:t>
            </a:r>
            <a:r>
              <a:rPr lang="nb-NO" baseline="0" dirty="0" smtClean="0"/>
              <a:t> president,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american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people</a:t>
            </a:r>
            <a:r>
              <a:rPr lang="nb-NO" baseline="0" dirty="0" smtClean="0"/>
              <a:t> have at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same time </a:t>
            </a:r>
            <a:r>
              <a:rPr lang="nb-NO" baseline="0" dirty="0" err="1" smtClean="0"/>
              <a:t>said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it is </a:t>
            </a:r>
            <a:r>
              <a:rPr lang="nb-NO" baseline="0" dirty="0" err="1" smtClean="0"/>
              <a:t>aceptable</a:t>
            </a:r>
            <a:r>
              <a:rPr lang="nb-NO" baseline="0" dirty="0" smtClean="0"/>
              <a:t> to talk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people</a:t>
            </a:r>
            <a:r>
              <a:rPr lang="nb-NO" baseline="0" dirty="0" smtClean="0"/>
              <a:t> in a </a:t>
            </a:r>
            <a:r>
              <a:rPr lang="nb-NO" baseline="0" dirty="0" err="1" smtClean="0"/>
              <a:t>disrespectful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hateful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way</a:t>
            </a:r>
            <a:r>
              <a:rPr lang="nb-NO" baseline="0" dirty="0" smtClean="0"/>
              <a:t>. </a:t>
            </a:r>
          </a:p>
          <a:p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He brags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harassing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women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He </a:t>
            </a:r>
            <a:r>
              <a:rPr lang="nb-NO" baseline="0" dirty="0" err="1" smtClean="0"/>
              <a:t>calls</a:t>
            </a:r>
            <a:r>
              <a:rPr lang="nb-NO" baseline="0" dirty="0" smtClean="0"/>
              <a:t> mexican </a:t>
            </a:r>
            <a:r>
              <a:rPr lang="nb-NO" baseline="0" dirty="0" err="1" smtClean="0"/>
              <a:t>people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rapists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criminals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He </a:t>
            </a:r>
            <a:r>
              <a:rPr lang="nb-NO" baseline="0" dirty="0" err="1" smtClean="0"/>
              <a:t>wants</a:t>
            </a:r>
            <a:r>
              <a:rPr lang="nb-NO" baseline="0" dirty="0" smtClean="0"/>
              <a:t> to mark and ban </a:t>
            </a:r>
            <a:r>
              <a:rPr lang="nb-NO" baseline="0" dirty="0" err="1" smtClean="0"/>
              <a:t>people</a:t>
            </a:r>
            <a:r>
              <a:rPr lang="nb-NO" baseline="0" dirty="0" smtClean="0"/>
              <a:t> from his country, </a:t>
            </a:r>
            <a:r>
              <a:rPr lang="nb-NO" baseline="0" dirty="0" err="1" smtClean="0"/>
              <a:t>based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religion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He </a:t>
            </a:r>
            <a:r>
              <a:rPr lang="nb-NO" baseline="0" dirty="0" err="1" smtClean="0"/>
              <a:t>made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fun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journalist’s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disability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He </a:t>
            </a:r>
            <a:r>
              <a:rPr lang="nb-NO" baseline="0" dirty="0" err="1" smtClean="0"/>
              <a:t>practicaly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said</a:t>
            </a:r>
            <a:r>
              <a:rPr lang="nb-NO" baseline="0" dirty="0" smtClean="0"/>
              <a:t> to his </a:t>
            </a:r>
            <a:r>
              <a:rPr lang="nb-NO" baseline="0" dirty="0" err="1" smtClean="0"/>
              <a:t>people</a:t>
            </a:r>
            <a:r>
              <a:rPr lang="nb-NO" baseline="0" dirty="0" smtClean="0"/>
              <a:t>: Go </a:t>
            </a:r>
            <a:r>
              <a:rPr lang="nb-NO" baseline="0" dirty="0" err="1" smtClean="0"/>
              <a:t>ahead</a:t>
            </a:r>
            <a:r>
              <a:rPr lang="nb-NO" baseline="0" dirty="0" smtClean="0"/>
              <a:t>! </a:t>
            </a:r>
            <a:r>
              <a:rPr lang="nb-NO" baseline="0" dirty="0" err="1" smtClean="0"/>
              <a:t>Shit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minorities</a:t>
            </a:r>
            <a:r>
              <a:rPr lang="nb-NO" baseline="0" dirty="0" smtClean="0"/>
              <a:t>… 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won’t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suffer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any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concequences</a:t>
            </a:r>
            <a:r>
              <a:rPr lang="nb-NO" baseline="0" dirty="0" smtClean="0"/>
              <a:t>…  or as </a:t>
            </a:r>
            <a:r>
              <a:rPr lang="nb-NO" baseline="0" dirty="0" err="1" smtClean="0"/>
              <a:t>tweeters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put</a:t>
            </a:r>
            <a:r>
              <a:rPr lang="nb-NO" baseline="0" dirty="0" smtClean="0"/>
              <a:t> it </a:t>
            </a:r>
            <a:r>
              <a:rPr lang="nb-NO" baseline="0" dirty="0" err="1" smtClean="0"/>
              <a:t>few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days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before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election</a:t>
            </a:r>
            <a:r>
              <a:rPr lang="nb-NO" baseline="0" dirty="0" smtClean="0"/>
              <a:t>: </a:t>
            </a:r>
            <a:r>
              <a:rPr lang="nb-NO" baseline="0" dirty="0" err="1" smtClean="0"/>
              <a:t>if</a:t>
            </a:r>
            <a:r>
              <a:rPr lang="nb-NO" baseline="0" dirty="0" smtClean="0"/>
              <a:t> my PRESIDENT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away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it… so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I!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5951-FC29-4002-9F14-34D0D44ED24D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194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And as</a:t>
            </a:r>
            <a:r>
              <a:rPr lang="nb-NO" baseline="0" dirty="0" smtClean="0"/>
              <a:t> all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sitting </a:t>
            </a:r>
            <a:r>
              <a:rPr lang="nb-NO" baseline="0" dirty="0" err="1" smtClean="0"/>
              <a:t>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know</a:t>
            </a:r>
            <a:r>
              <a:rPr lang="nb-NO" baseline="0" dirty="0" smtClean="0"/>
              <a:t>.. Words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always</a:t>
            </a:r>
            <a:r>
              <a:rPr lang="nb-NO" baseline="0" dirty="0" smtClean="0"/>
              <a:t> more </a:t>
            </a:r>
            <a:r>
              <a:rPr lang="nb-NO" baseline="0" dirty="0" err="1" smtClean="0"/>
              <a:t>than</a:t>
            </a:r>
            <a:r>
              <a:rPr lang="nb-NO" baseline="0" dirty="0" smtClean="0"/>
              <a:t> «just </a:t>
            </a:r>
            <a:r>
              <a:rPr lang="nb-NO" baseline="0" dirty="0" err="1" smtClean="0"/>
              <a:t>words</a:t>
            </a:r>
            <a:r>
              <a:rPr lang="nb-NO" baseline="0" dirty="0" smtClean="0"/>
              <a:t>».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lead to action.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The first </a:t>
            </a:r>
            <a:r>
              <a:rPr lang="nb-NO" dirty="0" err="1" smtClean="0"/>
              <a:t>three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days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after</a:t>
            </a:r>
            <a:r>
              <a:rPr lang="nb-NO" baseline="0" dirty="0" smtClean="0"/>
              <a:t> Trump </a:t>
            </a:r>
            <a:r>
              <a:rPr lang="nb-NO" baseline="0" dirty="0" err="1" smtClean="0"/>
              <a:t>got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elected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was</a:t>
            </a:r>
            <a:r>
              <a:rPr lang="nb-NO" baseline="0" dirty="0" smtClean="0"/>
              <a:t> a spike in hate </a:t>
            </a:r>
            <a:r>
              <a:rPr lang="nb-NO" baseline="0" dirty="0" err="1" smtClean="0"/>
              <a:t>crime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women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getting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hijabs </a:t>
            </a:r>
            <a:r>
              <a:rPr lang="nb-NO" baseline="0" dirty="0" err="1" smtClean="0"/>
              <a:t>ripped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off</a:t>
            </a:r>
            <a:r>
              <a:rPr lang="nb-NO" baseline="0" dirty="0" smtClean="0"/>
              <a:t>, p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roperty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defaced with swastikas, LGBT Americans threatened)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politics</a:t>
            </a:r>
            <a:r>
              <a:rPr lang="nb-NO" dirty="0" smtClean="0"/>
              <a:t> </a:t>
            </a:r>
            <a:r>
              <a:rPr lang="nb-NO" dirty="0" err="1" smtClean="0"/>
              <a:t>he</a:t>
            </a:r>
            <a:r>
              <a:rPr lang="nb-NO" dirty="0" smtClean="0"/>
              <a:t> has </a:t>
            </a:r>
            <a:r>
              <a:rPr lang="nb-NO" dirty="0" err="1" smtClean="0"/>
              <a:t>promised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set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into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life</a:t>
            </a:r>
            <a:r>
              <a:rPr lang="nb-NO" baseline="0" dirty="0" smtClean="0"/>
              <a:t>, is </a:t>
            </a:r>
            <a:r>
              <a:rPr lang="nb-NO" baseline="0" dirty="0" err="1" smtClean="0"/>
              <a:t>definately</a:t>
            </a:r>
            <a:r>
              <a:rPr lang="nb-NO" baseline="0" dirty="0" smtClean="0"/>
              <a:t> not just </a:t>
            </a:r>
            <a:r>
              <a:rPr lang="nb-NO" baseline="0" dirty="0" err="1" smtClean="0"/>
              <a:t>words</a:t>
            </a:r>
            <a:r>
              <a:rPr lang="nb-NO" baseline="0" dirty="0" smtClean="0"/>
              <a:t>… </a:t>
            </a:r>
            <a:r>
              <a:rPr lang="nb-NO" dirty="0" smtClean="0"/>
              <a:t>Trump </a:t>
            </a:r>
            <a:r>
              <a:rPr lang="nb-NO" dirty="0" err="1" smtClean="0"/>
              <a:t>keeps</a:t>
            </a:r>
            <a:r>
              <a:rPr lang="nb-NO" dirty="0" smtClean="0"/>
              <a:t> </a:t>
            </a:r>
            <a:r>
              <a:rPr lang="nb-NO" dirty="0" err="1" smtClean="0"/>
              <a:t>repeating</a:t>
            </a:r>
            <a:r>
              <a:rPr lang="nb-NO" dirty="0" smtClean="0"/>
              <a:t> his </a:t>
            </a:r>
            <a:r>
              <a:rPr lang="nb-NO" dirty="0" err="1" smtClean="0"/>
              <a:t>promise</a:t>
            </a:r>
            <a:r>
              <a:rPr lang="nb-NO" dirty="0" smtClean="0"/>
              <a:t> to</a:t>
            </a:r>
            <a:r>
              <a:rPr lang="nb-NO" baseline="0" dirty="0" smtClean="0"/>
              <a:t> de</a:t>
            </a:r>
            <a:r>
              <a:rPr lang="nb-NO" dirty="0" smtClean="0"/>
              <a:t>port</a:t>
            </a:r>
            <a:r>
              <a:rPr lang="nb-NO" baseline="0" dirty="0" smtClean="0"/>
              <a:t> </a:t>
            </a:r>
            <a:r>
              <a:rPr lang="nb-NO" dirty="0" smtClean="0"/>
              <a:t>millions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people</a:t>
            </a:r>
            <a:r>
              <a:rPr lang="nb-NO" baseline="0" dirty="0" smtClean="0"/>
              <a:t>.. People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lose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homes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families.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everything</a:t>
            </a:r>
            <a:endParaRPr lang="nb-NO" baseline="0" dirty="0" smtClean="0"/>
          </a:p>
          <a:p>
            <a:r>
              <a:rPr lang="nb-NO" baseline="0" dirty="0" err="1" smtClean="0"/>
              <a:t>Removing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Obamacare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depriving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people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life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saving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health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care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on</a:t>
            </a:r>
            <a:endParaRPr lang="nb-NO" baseline="0" dirty="0" smtClean="0"/>
          </a:p>
          <a:p>
            <a:r>
              <a:rPr lang="nb-NO" baseline="0" dirty="0" err="1" smtClean="0"/>
              <a:t>Building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walls</a:t>
            </a:r>
            <a:r>
              <a:rPr lang="nb-NO" baseline="0" dirty="0" smtClean="0"/>
              <a:t>.. Not just </a:t>
            </a:r>
            <a:r>
              <a:rPr lang="nb-NO" baseline="0" dirty="0" err="1" smtClean="0"/>
              <a:t>metaphorically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also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physically</a:t>
            </a:r>
            <a:r>
              <a:rPr lang="nb-NO" baseline="0" dirty="0" smtClean="0"/>
              <a:t>,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5951-FC29-4002-9F14-34D0D44ED24D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362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 </a:t>
            </a:r>
            <a:r>
              <a:rPr lang="nb-NO" dirty="0" err="1" smtClean="0"/>
              <a:t>what</a:t>
            </a:r>
            <a:r>
              <a:rPr lang="nb-NO" dirty="0" smtClean="0"/>
              <a:t> has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got</a:t>
            </a:r>
            <a:r>
              <a:rPr lang="nb-NO" dirty="0" smtClean="0"/>
              <a:t> to do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us</a:t>
            </a:r>
            <a:r>
              <a:rPr lang="nb-NO" dirty="0" smtClean="0"/>
              <a:t>?</a:t>
            </a:r>
          </a:p>
          <a:p>
            <a:r>
              <a:rPr lang="nb-NO" dirty="0" err="1" smtClean="0"/>
              <a:t>Unfortunately</a:t>
            </a:r>
            <a:r>
              <a:rPr lang="nb-NO" dirty="0" smtClean="0"/>
              <a:t>… </a:t>
            </a:r>
            <a:r>
              <a:rPr lang="nb-NO" dirty="0" err="1" smtClean="0"/>
              <a:t>Everything</a:t>
            </a:r>
            <a:r>
              <a:rPr lang="nb-NO" dirty="0" smtClean="0"/>
              <a:t>. </a:t>
            </a:r>
            <a:r>
              <a:rPr lang="nb-NO" dirty="0" err="1" smtClean="0"/>
              <a:t>Cause</a:t>
            </a:r>
            <a:r>
              <a:rPr lang="nb-NO" dirty="0" smtClean="0"/>
              <a:t> </a:t>
            </a:r>
            <a:r>
              <a:rPr lang="nb-NO" dirty="0" err="1" smtClean="0"/>
              <a:t>I’m</a:t>
            </a:r>
            <a:r>
              <a:rPr lang="nb-NO" dirty="0" smtClean="0"/>
              <a:t> </a:t>
            </a:r>
            <a:r>
              <a:rPr lang="nb-NO" dirty="0" err="1" smtClean="0"/>
              <a:t>quite</a:t>
            </a:r>
            <a:r>
              <a:rPr lang="nb-NO" dirty="0" smtClean="0"/>
              <a:t> </a:t>
            </a:r>
            <a:r>
              <a:rPr lang="nb-NO" dirty="0" err="1" smtClean="0"/>
              <a:t>certain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all have </a:t>
            </a:r>
            <a:r>
              <a:rPr lang="nb-NO" baseline="0" dirty="0" err="1" smtClean="0"/>
              <a:t>you’re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own</a:t>
            </a:r>
            <a:r>
              <a:rPr lang="nb-NO" baseline="0" dirty="0" smtClean="0"/>
              <a:t> Trumps in </a:t>
            </a:r>
            <a:r>
              <a:rPr lang="nb-NO" baseline="0" dirty="0" err="1" smtClean="0"/>
              <a:t>your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countries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well</a:t>
            </a:r>
            <a:r>
              <a:rPr lang="nb-NO" baseline="0" dirty="0" smtClean="0"/>
              <a:t>. </a:t>
            </a:r>
            <a:endParaRPr lang="nb-NO" dirty="0" smtClean="0"/>
          </a:p>
          <a:p>
            <a:r>
              <a:rPr lang="nb-NO" dirty="0" smtClean="0"/>
              <a:t>This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Norway’s</a:t>
            </a:r>
            <a:r>
              <a:rPr lang="nb-NO" baseline="0" dirty="0" smtClean="0"/>
              <a:t> Trump</a:t>
            </a:r>
          </a:p>
          <a:p>
            <a:r>
              <a:rPr lang="nb-NO" baseline="0" dirty="0" smtClean="0"/>
              <a:t>Our minister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immigration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integration</a:t>
            </a:r>
            <a:r>
              <a:rPr lang="nb-NO" baseline="0" dirty="0" smtClean="0"/>
              <a:t>.. Sylvi Listhaug.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Always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talking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us. And </a:t>
            </a:r>
            <a:r>
              <a:rPr lang="nb-NO" baseline="0" dirty="0" err="1" smtClean="0"/>
              <a:t>them</a:t>
            </a:r>
            <a:r>
              <a:rPr lang="nb-NO" baseline="0" dirty="0" smtClean="0"/>
              <a:t>. The </a:t>
            </a:r>
            <a:r>
              <a:rPr lang="nb-NO" baseline="0" dirty="0" err="1" smtClean="0"/>
              <a:t>others</a:t>
            </a:r>
            <a:r>
              <a:rPr lang="nb-NO" baseline="0" dirty="0" smtClean="0"/>
              <a:t>.</a:t>
            </a:r>
          </a:p>
          <a:p>
            <a:r>
              <a:rPr lang="nb-NO" baseline="0" dirty="0" err="1" smtClean="0"/>
              <a:t>Getting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headline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after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headline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saying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stuff</a:t>
            </a:r>
            <a:r>
              <a:rPr lang="nb-NO" baseline="0" dirty="0" smtClean="0"/>
              <a:t> like:</a:t>
            </a:r>
          </a:p>
          <a:p>
            <a:r>
              <a:rPr lang="nb-NO" baseline="0" dirty="0" smtClean="0"/>
              <a:t>People </a:t>
            </a:r>
            <a:r>
              <a:rPr lang="nb-NO" baseline="0" dirty="0" err="1" smtClean="0"/>
              <a:t>can’t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expect</a:t>
            </a:r>
            <a:r>
              <a:rPr lang="nb-NO" baseline="0" dirty="0" smtClean="0"/>
              <a:t> to be </a:t>
            </a:r>
            <a:r>
              <a:rPr lang="nb-NO" baseline="0" dirty="0" err="1" smtClean="0"/>
              <a:t>carried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into</a:t>
            </a:r>
            <a:r>
              <a:rPr lang="nb-NO" baseline="0" dirty="0" smtClean="0"/>
              <a:t> Norway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chair</a:t>
            </a:r>
            <a:r>
              <a:rPr lang="nb-NO" baseline="0" dirty="0" smtClean="0"/>
              <a:t> for Kings…as </a:t>
            </a:r>
            <a:r>
              <a:rPr lang="nb-NO" baseline="0" dirty="0" err="1" smtClean="0"/>
              <a:t>if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overfilled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boats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mediterranian</a:t>
            </a:r>
            <a:r>
              <a:rPr lang="nb-NO" baseline="0" dirty="0" smtClean="0"/>
              <a:t> bore </a:t>
            </a:r>
            <a:r>
              <a:rPr lang="nb-NO" baseline="0" dirty="0" err="1" smtClean="0"/>
              <a:t>any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resemblance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..</a:t>
            </a:r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5951-FC29-4002-9F14-34D0D44ED24D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480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She</a:t>
            </a:r>
            <a:r>
              <a:rPr lang="nb-NO" dirty="0" smtClean="0"/>
              <a:t> </a:t>
            </a:r>
            <a:r>
              <a:rPr lang="nb-NO" dirty="0" err="1" smtClean="0"/>
              <a:t>even</a:t>
            </a:r>
            <a:r>
              <a:rPr lang="nb-NO" dirty="0" smtClean="0"/>
              <a:t> </a:t>
            </a:r>
            <a:r>
              <a:rPr lang="nb-NO" dirty="0" err="1" smtClean="0"/>
              <a:t>went</a:t>
            </a:r>
            <a:r>
              <a:rPr lang="nb-NO" dirty="0" smtClean="0"/>
              <a:t> </a:t>
            </a:r>
            <a:r>
              <a:rPr lang="nb-NO" dirty="0" err="1" smtClean="0"/>
              <a:t>swimming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mediterranian</a:t>
            </a:r>
            <a:r>
              <a:rPr lang="nb-NO" dirty="0" smtClean="0"/>
              <a:t> (in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survival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suit</a:t>
            </a:r>
            <a:r>
              <a:rPr lang="nb-NO" baseline="0" dirty="0" smtClean="0"/>
              <a:t>), </a:t>
            </a:r>
            <a:r>
              <a:rPr lang="nb-NO" baseline="0" dirty="0" err="1" smtClean="0"/>
              <a:t>claiming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know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knows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people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crossing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ocean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feel</a:t>
            </a:r>
            <a:r>
              <a:rPr lang="nb-NO" baseline="0" dirty="0" smtClean="0"/>
              <a:t>…</a:t>
            </a:r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5951-FC29-4002-9F14-34D0D44ED24D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8301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And it is not like Trump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building</a:t>
            </a:r>
            <a:r>
              <a:rPr lang="nb-NO" dirty="0" smtClean="0"/>
              <a:t> </a:t>
            </a:r>
            <a:r>
              <a:rPr lang="nb-NO" dirty="0" err="1" smtClean="0"/>
              <a:t>walls</a:t>
            </a:r>
            <a:r>
              <a:rPr lang="nb-NO" dirty="0" smtClean="0"/>
              <a:t>. </a:t>
            </a:r>
            <a:r>
              <a:rPr lang="nb-NO" dirty="0" err="1" smtClean="0"/>
              <a:t>They</a:t>
            </a:r>
            <a:r>
              <a:rPr lang="nb-NO" baseline="0" dirty="0" smtClean="0"/>
              <a:t> pop up </a:t>
            </a:r>
            <a:r>
              <a:rPr lang="nb-NO" baseline="0" dirty="0" err="1" smtClean="0"/>
              <a:t>here</a:t>
            </a:r>
            <a:r>
              <a:rPr lang="nb-NO" baseline="0" dirty="0" smtClean="0"/>
              <a:t> in Europe as </a:t>
            </a:r>
            <a:r>
              <a:rPr lang="nb-NO" baseline="0" dirty="0" err="1" smtClean="0"/>
              <a:t>well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Sometimes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physically</a:t>
            </a:r>
            <a:r>
              <a:rPr lang="nb-NO" baseline="0" dirty="0" smtClean="0"/>
              <a:t>. Like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which</a:t>
            </a:r>
            <a:r>
              <a:rPr lang="nb-NO" baseline="0" dirty="0" smtClean="0"/>
              <a:t> I </a:t>
            </a:r>
            <a:r>
              <a:rPr lang="nb-NO" baseline="0" dirty="0" err="1" smtClean="0"/>
              <a:t>think</a:t>
            </a:r>
            <a:r>
              <a:rPr lang="nb-NO" baseline="0" dirty="0" smtClean="0"/>
              <a:t> I </a:t>
            </a:r>
            <a:r>
              <a:rPr lang="nb-NO" baseline="0" dirty="0" err="1" smtClean="0"/>
              <a:t>read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being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built</a:t>
            </a:r>
            <a:r>
              <a:rPr lang="nb-NO" baseline="0" dirty="0" smtClean="0"/>
              <a:t> in Munich, Ann Katrin? </a:t>
            </a:r>
            <a:r>
              <a:rPr lang="nb-NO" baseline="0" dirty="0" err="1" smtClean="0"/>
              <a:t>Sometimes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border </a:t>
            </a:r>
            <a:r>
              <a:rPr lang="nb-NO" baseline="0" dirty="0" err="1" smtClean="0"/>
              <a:t>controls</a:t>
            </a:r>
            <a:r>
              <a:rPr lang="nb-NO" baseline="0" dirty="0" smtClean="0"/>
              <a:t> so </a:t>
            </a:r>
            <a:r>
              <a:rPr lang="nb-NO" baseline="0" dirty="0" err="1" smtClean="0"/>
              <a:t>strict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might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well</a:t>
            </a:r>
            <a:r>
              <a:rPr lang="nb-NO" baseline="0" dirty="0" smtClean="0"/>
              <a:t> be a </a:t>
            </a:r>
            <a:r>
              <a:rPr lang="nb-NO" baseline="0" dirty="0" err="1" smtClean="0"/>
              <a:t>wall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… Like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Norwegian </a:t>
            </a:r>
            <a:r>
              <a:rPr lang="nb-NO" baseline="0" dirty="0" err="1" smtClean="0"/>
              <a:t>boarder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Russia</a:t>
            </a:r>
            <a:r>
              <a:rPr lang="nb-NO" baseline="0" dirty="0" smtClean="0"/>
              <a:t>..</a:t>
            </a:r>
          </a:p>
          <a:p>
            <a:endParaRPr lang="nb-NO" baseline="0" dirty="0" smtClean="0"/>
          </a:p>
          <a:p>
            <a:r>
              <a:rPr lang="nb-NO" baseline="0" dirty="0" smtClean="0"/>
              <a:t>So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 do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do?</a:t>
            </a:r>
          </a:p>
          <a:p>
            <a:r>
              <a:rPr lang="nb-NO" baseline="0" dirty="0" err="1" smtClean="0"/>
              <a:t>Give</a:t>
            </a:r>
            <a:r>
              <a:rPr lang="nb-NO" baseline="0" dirty="0" smtClean="0"/>
              <a:t> up? – Not an </a:t>
            </a:r>
            <a:r>
              <a:rPr lang="nb-NO" baseline="0" dirty="0" err="1" smtClean="0"/>
              <a:t>option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5951-FC29-4002-9F14-34D0D44ED24D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7232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Wait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next</a:t>
            </a:r>
            <a:r>
              <a:rPr lang="nb-NO" dirty="0" smtClean="0"/>
              <a:t> </a:t>
            </a:r>
            <a:r>
              <a:rPr lang="nb-NO" dirty="0" err="1" smtClean="0"/>
              <a:t>generation</a:t>
            </a:r>
            <a:r>
              <a:rPr lang="nb-NO" dirty="0" smtClean="0"/>
              <a:t>,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better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people</a:t>
            </a:r>
            <a:r>
              <a:rPr lang="nb-NO" baseline="0" dirty="0" smtClean="0"/>
              <a:t>, not </a:t>
            </a:r>
            <a:r>
              <a:rPr lang="nb-NO" baseline="0" dirty="0" err="1" smtClean="0"/>
              <a:t>color</a:t>
            </a:r>
            <a:r>
              <a:rPr lang="nb-NO" baseline="0" dirty="0" smtClean="0"/>
              <a:t>? (stole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from </a:t>
            </a:r>
            <a:r>
              <a:rPr lang="nb-NO" baseline="0" dirty="0" err="1" smtClean="0"/>
              <a:t>your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fb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paivi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thanks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sharing</a:t>
            </a:r>
            <a:r>
              <a:rPr lang="nb-NO" baseline="0" dirty="0" smtClean="0">
                <a:sym typeface="Wingdings" panose="05000000000000000000" pitchFamily="2" charset="2"/>
              </a:rPr>
              <a:t>)</a:t>
            </a:r>
            <a:endParaRPr lang="nb-NO" dirty="0" smtClean="0"/>
          </a:p>
          <a:p>
            <a:endParaRPr lang="nb-NO" baseline="0" dirty="0" smtClean="0"/>
          </a:p>
          <a:p>
            <a:r>
              <a:rPr lang="nb-NO" baseline="0" dirty="0" smtClean="0"/>
              <a:t>This is a </a:t>
            </a:r>
            <a:r>
              <a:rPr lang="nb-NO" baseline="0" dirty="0" err="1" smtClean="0"/>
              <a:t>map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people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voted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presidential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electiom</a:t>
            </a:r>
            <a:r>
              <a:rPr lang="nb-NO" baseline="0" dirty="0" smtClean="0"/>
              <a:t>… I </a:t>
            </a:r>
            <a:r>
              <a:rPr lang="nb-NO" baseline="0" dirty="0" err="1" smtClean="0"/>
              <a:t>call</a:t>
            </a:r>
            <a:r>
              <a:rPr lang="nb-NO" baseline="0" dirty="0" smtClean="0"/>
              <a:t> it my </a:t>
            </a:r>
            <a:r>
              <a:rPr lang="nb-NO" baseline="0" dirty="0" err="1" smtClean="0"/>
              <a:t>map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hope… 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5951-FC29-4002-9F14-34D0D44ED24D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037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ittel med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047840" cy="4262752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827584" y="3933056"/>
            <a:ext cx="7488832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189856" y="4113076"/>
            <a:ext cx="6982544" cy="756084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88119" y="4941168"/>
            <a:ext cx="6480225" cy="504056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3008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t>21.11.2016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006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t>21.11.2016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211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43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165304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3450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topp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8" y="188640"/>
            <a:ext cx="5780204" cy="4074112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827584" y="3933056"/>
            <a:ext cx="7488832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189856" y="3933056"/>
            <a:ext cx="6982544" cy="147002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pPr/>
              <a:t>21.11.2016</a:t>
            </a:fld>
            <a:endParaRPr lang="nb-NO" dirty="0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97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467544" y="1772816"/>
            <a:ext cx="820891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698254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98065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99592" y="2132856"/>
            <a:ext cx="288032" cy="1440160"/>
          </a:xfrm>
          <a:prstGeom prst="rect">
            <a:avLst/>
          </a:prstGeom>
          <a:solidFill>
            <a:srgbClr val="984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233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467544" y="3212976"/>
            <a:ext cx="820891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75656" y="3570585"/>
            <a:ext cx="698254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99592" y="3573016"/>
            <a:ext cx="288032" cy="1440160"/>
          </a:xfrm>
          <a:prstGeom prst="rect">
            <a:avLst/>
          </a:prstGeom>
          <a:solidFill>
            <a:srgbClr val="984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468313" y="764282"/>
            <a:ext cx="8208143" cy="2304678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206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467544" y="3212976"/>
            <a:ext cx="820891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75656" y="3570585"/>
            <a:ext cx="698254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99592" y="3573016"/>
            <a:ext cx="288032" cy="1440160"/>
          </a:xfrm>
          <a:prstGeom prst="rect">
            <a:avLst/>
          </a:prstGeom>
          <a:solidFill>
            <a:srgbClr val="984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468313" y="764282"/>
            <a:ext cx="8208143" cy="230467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pPr/>
              <a:t>21.11.2016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779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t>21.11.2016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Topptekst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727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143397"/>
            <a:ext cx="4038600" cy="38058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43397"/>
            <a:ext cx="4038600" cy="38058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t>21.11.2016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02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t>21.11.2016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24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t>21.11.2016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lassholder for diagram 5"/>
          <p:cNvSpPr>
            <a:spLocks noGrp="1"/>
          </p:cNvSpPr>
          <p:nvPr>
            <p:ph type="chart" sz="quarter" idx="13"/>
          </p:nvPr>
        </p:nvSpPr>
        <p:spPr>
          <a:xfrm>
            <a:off x="1475656" y="1700213"/>
            <a:ext cx="6481763" cy="360045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317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71389"/>
            <a:ext cx="8229600" cy="3877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182FFA5-9115-48EF-83F7-57E689A6594D}" type="datetimeFigureOut">
              <a:rPr lang="nb-NO" smtClean="0"/>
              <a:pPr/>
              <a:t>21.11.2016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2606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D15C3C-3FAA-47DB-94AD-901E3ECBD49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6165304"/>
            <a:ext cx="9144000" cy="7200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971600" y="6331386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Likestillings- og diskrimineringsombudet</a:t>
            </a:r>
            <a:r>
              <a:rPr lang="nb-N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b-NO" sz="14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	                  </a:t>
            </a:r>
            <a:r>
              <a:rPr lang="nb-N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www.ldo.no</a:t>
            </a:r>
            <a:endParaRPr lang="nb-N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87178"/>
            <a:ext cx="454190" cy="45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1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2" r:id="rId4"/>
    <p:sldLayoutId id="2147483663" r:id="rId5"/>
    <p:sldLayoutId id="2147483650" r:id="rId6"/>
    <p:sldLayoutId id="2147483652" r:id="rId7"/>
    <p:sldLayoutId id="2147483654" r:id="rId8"/>
    <p:sldLayoutId id="2147483655" r:id="rId9"/>
    <p:sldLayoutId id="2147483656" r:id="rId10"/>
    <p:sldLayoutId id="2147483657" r:id="rId11"/>
    <p:sldLayoutId id="2147483664" r:id="rId12"/>
    <p:sldLayoutId id="214748366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A4DAD"/>
        </a:buClr>
        <a:buFont typeface="Wingdings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A4DAD"/>
        </a:buClr>
        <a:buFont typeface="Arial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A4DAD"/>
        </a:buClr>
        <a:buFont typeface="Wingdings" pitchFamily="2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A4DAD"/>
        </a:buClr>
        <a:buFont typeface="Wingdings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A4DAD"/>
        </a:buClr>
        <a:buFont typeface="Wingdings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045344" y="4149080"/>
            <a:ext cx="8063160" cy="756084"/>
          </a:xfrm>
        </p:spPr>
        <p:txBody>
          <a:bodyPr>
            <a:normAutofit/>
          </a:bodyPr>
          <a:lstStyle/>
          <a:p>
            <a:r>
              <a:rPr lang="nb-NO" sz="3200" dirty="0" err="1" smtClean="0"/>
              <a:t>Don’t</a:t>
            </a:r>
            <a:r>
              <a:rPr lang="nb-NO" sz="3200" dirty="0" smtClean="0"/>
              <a:t> </a:t>
            </a:r>
            <a:r>
              <a:rPr lang="nb-NO" sz="3200" dirty="0" err="1" smtClean="0"/>
              <a:t>agonize</a:t>
            </a:r>
            <a:r>
              <a:rPr lang="nb-NO" sz="3200" dirty="0" smtClean="0"/>
              <a:t>. </a:t>
            </a:r>
            <a:r>
              <a:rPr lang="nb-NO" sz="3200" dirty="0" err="1" smtClean="0"/>
              <a:t>Organize</a:t>
            </a:r>
            <a:r>
              <a:rPr lang="nb-NO" sz="3200" dirty="0" smtClean="0"/>
              <a:t>!</a:t>
            </a: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043608" y="4869160"/>
            <a:ext cx="6480225" cy="504056"/>
          </a:xfrm>
        </p:spPr>
        <p:txBody>
          <a:bodyPr/>
          <a:lstStyle/>
          <a:p>
            <a:r>
              <a:rPr lang="nb-NO" dirty="0" smtClean="0"/>
              <a:t>Bratislava 21. November 2016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57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https://scontent.fosl1-1.fna.fbcdn.net/v/t1.0-9/14963120_10209217428971083_4496023890420526824_n.jpg?oh=b8e23ed5872b387092da406445e3ad8d&amp;oe=58894DA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16530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396" y="188640"/>
            <a:ext cx="7787208" cy="58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12729" r="13111"/>
          <a:stretch/>
        </p:blipFill>
        <p:spPr>
          <a:xfrm>
            <a:off x="0" y="-390669"/>
            <a:ext cx="964907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 descr="https://scontent.fosl1-1.fna.fbcdn.net/t31.0-8/14940008_1219264288119096_5825256720807835690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408" y="-531440"/>
            <a:ext cx="10287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-510127" y="4470035"/>
            <a:ext cx="5328592" cy="21328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28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 descr="http://ap.mnocdn.no/images/08bf95db-fdf9-4964-80d9-1777c3fdc039?fit=crop&amp;h=439&amp;q=80&amp;w=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4" y="667743"/>
            <a:ext cx="8444921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 descr="https://www.regjeringen.no/contentassets/8571b5d6ab594b848d588ac497a0cd47/sylvi_listhaug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504194"/>
            <a:ext cx="13524745" cy="902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Bilderesultat for sylvi listhaug middelhav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96753"/>
            <a:ext cx="845022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The wall is 12ft high and will separate a migrant housing complex from an established residential area 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0" y="692696"/>
            <a:ext cx="8257537" cy="489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Here's what the Electoral College map would look like if only millennials vo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7452"/>
            <a:ext cx="7761561" cy="556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6000</TotalTime>
  <Words>1068</Words>
  <Application>Microsoft Office PowerPoint</Application>
  <PresentationFormat>Skjermfremvisning (4:3)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Office-tema</vt:lpstr>
      <vt:lpstr>Don’t agonize. Organize!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LDO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Henning Meyer Petersen</dc:creator>
  <cp:lastModifiedBy>Katrine G Pettersen</cp:lastModifiedBy>
  <cp:revision>198</cp:revision>
  <cp:lastPrinted>2016-04-14T07:53:43Z</cp:lastPrinted>
  <dcterms:created xsi:type="dcterms:W3CDTF">2015-10-09T06:10:42Z</dcterms:created>
  <dcterms:modified xsi:type="dcterms:W3CDTF">2016-11-21T07:58:36Z</dcterms:modified>
</cp:coreProperties>
</file>