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  <p:sldMasterId id="2147483681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68000" autoAdjust="0"/>
  </p:normalViewPr>
  <p:slideViewPr>
    <p:cSldViewPr snapToGrid="0">
      <p:cViewPr varScale="1">
        <p:scale>
          <a:sx n="74" d="100"/>
          <a:sy n="74" d="100"/>
        </p:scale>
        <p:origin x="-25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10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D7EEC-CB5F-4855-BB65-CF42F395B093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C58BD-7D53-450F-8950-2E88E811C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75E68-A34C-4E9D-BFA9-064C0579882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72BEF-92B8-47FE-BF45-2C5E6E4C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72BEF-92B8-47FE-BF45-2C5E6E4C58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5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I’m</a:t>
            </a:r>
            <a:r>
              <a:rPr lang="fi-FI" dirty="0" smtClean="0"/>
              <a:t> </a:t>
            </a:r>
            <a:r>
              <a:rPr lang="fi-FI" dirty="0" err="1" smtClean="0"/>
              <a:t>presenting</a:t>
            </a:r>
            <a:r>
              <a:rPr lang="fi-FI" dirty="0" smtClean="0"/>
              <a:t> a </a:t>
            </a:r>
            <a:r>
              <a:rPr lang="fi-FI" dirty="0" err="1" smtClean="0"/>
              <a:t>Facebook</a:t>
            </a:r>
            <a:r>
              <a:rPr lang="fi-FI" dirty="0" smtClean="0"/>
              <a:t> </a:t>
            </a:r>
            <a:r>
              <a:rPr lang="fi-FI" dirty="0" err="1" smtClean="0"/>
              <a:t>post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made on </a:t>
            </a:r>
            <a:r>
              <a:rPr lang="fi-FI" baseline="0" dirty="0" err="1" smtClean="0"/>
              <a:t>april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fools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day</a:t>
            </a:r>
            <a:r>
              <a:rPr lang="fi-FI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I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admit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no </a:t>
            </a:r>
            <a:r>
              <a:rPr lang="fi-FI" baseline="0" dirty="0" err="1" smtClean="0"/>
              <a:t>strategic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plan</a:t>
            </a:r>
            <a:r>
              <a:rPr lang="fi-FI" baseline="0" dirty="0" smtClean="0"/>
              <a:t> </a:t>
            </a:r>
            <a:r>
              <a:rPr lang="fi-FI" baseline="0" dirty="0" smtClean="0">
                <a:sym typeface="Wingdings" panose="05000000000000000000" pitchFamily="2" charset="2"/>
              </a:rPr>
              <a:t> </a:t>
            </a:r>
            <a:r>
              <a:rPr lang="fi-FI" baseline="0" dirty="0" err="1" smtClean="0">
                <a:sym typeface="Wingdings" panose="05000000000000000000" pitchFamily="2" charset="2"/>
              </a:rPr>
              <a:t>we</a:t>
            </a:r>
            <a:r>
              <a:rPr lang="fi-FI" baseline="0" dirty="0" smtClean="0">
                <a:sym typeface="Wingdings" panose="05000000000000000000" pitchFamily="2" charset="2"/>
              </a:rPr>
              <a:t> just </a:t>
            </a:r>
            <a:r>
              <a:rPr lang="fi-FI" baseline="0" dirty="0" err="1" smtClean="0">
                <a:sym typeface="Wingdings" panose="05000000000000000000" pitchFamily="2" charset="2"/>
              </a:rPr>
              <a:t>had</a:t>
            </a:r>
            <a:r>
              <a:rPr lang="fi-FI" baseline="0" dirty="0" smtClean="0">
                <a:sym typeface="Wingdings" panose="05000000000000000000" pitchFamily="2" charset="2"/>
              </a:rPr>
              <a:t> a </a:t>
            </a:r>
            <a:r>
              <a:rPr lang="fi-FI" baseline="0" dirty="0" err="1" smtClean="0">
                <a:sym typeface="Wingdings" panose="05000000000000000000" pitchFamily="2" charset="2"/>
              </a:rPr>
              <a:t>good</a:t>
            </a:r>
            <a:r>
              <a:rPr lang="fi-FI" baseline="0" dirty="0" smtClean="0">
                <a:sym typeface="Wingdings" panose="05000000000000000000" pitchFamily="2" charset="2"/>
              </a:rPr>
              <a:t> idea and </a:t>
            </a:r>
            <a:r>
              <a:rPr lang="fi-FI" baseline="0" dirty="0" err="1" smtClean="0">
                <a:sym typeface="Wingdings" panose="05000000000000000000" pitchFamily="2" charset="2"/>
              </a:rPr>
              <a:t>desided</a:t>
            </a:r>
            <a:r>
              <a:rPr lang="fi-FI" baseline="0" dirty="0" smtClean="0">
                <a:sym typeface="Wingdings" panose="05000000000000000000" pitchFamily="2" charset="2"/>
              </a:rPr>
              <a:t> to </a:t>
            </a:r>
            <a:r>
              <a:rPr lang="fi-FI" baseline="0" dirty="0" err="1" smtClean="0">
                <a:sym typeface="Wingdings" panose="05000000000000000000" pitchFamily="2" charset="2"/>
              </a:rPr>
              <a:t>go</a:t>
            </a:r>
            <a:r>
              <a:rPr lang="fi-FI" baseline="0" dirty="0" smtClean="0">
                <a:sym typeface="Wingdings" panose="05000000000000000000" pitchFamily="2" charset="2"/>
              </a:rPr>
              <a:t> for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>
                <a:sym typeface="Wingdings" panose="05000000000000000000" pitchFamily="2" charset="2"/>
              </a:rPr>
              <a:t>Started</a:t>
            </a:r>
            <a:r>
              <a:rPr lang="fi-FI" baseline="0" dirty="0" smtClean="0">
                <a:sym typeface="Wingdings" panose="05000000000000000000" pitchFamily="2" charset="2"/>
              </a:rPr>
              <a:t> to </a:t>
            </a:r>
            <a:r>
              <a:rPr lang="fi-FI" baseline="0" dirty="0" err="1" smtClean="0">
                <a:sym typeface="Wingdings" panose="05000000000000000000" pitchFamily="2" charset="2"/>
              </a:rPr>
              <a:t>talk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about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april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fools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day</a:t>
            </a:r>
            <a:r>
              <a:rPr lang="fi-FI" baseline="0" dirty="0" smtClean="0">
                <a:sym typeface="Wingdings" panose="05000000000000000000" pitchFamily="2" charset="2"/>
              </a:rPr>
              <a:t> a </a:t>
            </a:r>
            <a:r>
              <a:rPr lang="fi-FI" baseline="0" dirty="0" err="1" smtClean="0">
                <a:sym typeface="Wingdings" panose="05000000000000000000" pitchFamily="2" charset="2"/>
              </a:rPr>
              <a:t>few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days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before</a:t>
            </a:r>
            <a:r>
              <a:rPr lang="fi-FI" baseline="0" dirty="0" smtClean="0">
                <a:sym typeface="Wingdings" panose="05000000000000000000" pitchFamily="2" charset="2"/>
              </a:rPr>
              <a:t> the </a:t>
            </a:r>
            <a:r>
              <a:rPr lang="fi-FI" baseline="0" dirty="0" err="1" smtClean="0">
                <a:sym typeface="Wingdings" panose="05000000000000000000" pitchFamily="2" charset="2"/>
              </a:rPr>
              <a:t>actual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day</a:t>
            </a:r>
            <a:r>
              <a:rPr lang="fi-FI" baseline="0" dirty="0" smtClean="0">
                <a:sym typeface="Wingdings" panose="05000000000000000000" pitchFamily="2" charset="2"/>
              </a:rPr>
              <a:t>  </a:t>
            </a:r>
            <a:r>
              <a:rPr lang="fi-FI" baseline="0" dirty="0" err="1" smtClean="0">
                <a:sym typeface="Wingdings" panose="05000000000000000000" pitchFamily="2" charset="2"/>
              </a:rPr>
              <a:t>first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discussion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about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if</a:t>
            </a:r>
            <a:r>
              <a:rPr lang="fi-FI" baseline="0" dirty="0" smtClean="0">
                <a:sym typeface="Wingdings" panose="05000000000000000000" pitchFamily="2" charset="2"/>
              </a:rPr>
              <a:t> an </a:t>
            </a:r>
            <a:r>
              <a:rPr lang="fi-FI" baseline="0" dirty="0" err="1" smtClean="0">
                <a:sym typeface="Wingdings" panose="05000000000000000000" pitchFamily="2" charset="2"/>
              </a:rPr>
              <a:t>ombudsman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should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fool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others</a:t>
            </a:r>
            <a:r>
              <a:rPr lang="fi-FI" baseline="0" dirty="0" smtClean="0">
                <a:sym typeface="Wingdings" panose="05000000000000000000" pitchFamily="2" charset="2"/>
              </a:rPr>
              <a:t> and </a:t>
            </a:r>
            <a:r>
              <a:rPr lang="fi-FI" baseline="0" dirty="0" err="1" smtClean="0">
                <a:sym typeface="Wingdings" panose="05000000000000000000" pitchFamily="2" charset="2"/>
              </a:rPr>
              <a:t>post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things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that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are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untrue</a:t>
            </a:r>
            <a:r>
              <a:rPr lang="fi-FI" baseline="0" dirty="0" smtClean="0">
                <a:sym typeface="Wingdings" panose="05000000000000000000" pitchFamily="2" charset="2"/>
              </a:rPr>
              <a:t>. </a:t>
            </a:r>
            <a:r>
              <a:rPr lang="fi-FI" baseline="0" dirty="0" err="1" smtClean="0">
                <a:sym typeface="Wingdings" panose="05000000000000000000" pitchFamily="2" charset="2"/>
              </a:rPr>
              <a:t>We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desided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that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we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should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do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it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if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we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come</a:t>
            </a:r>
            <a:r>
              <a:rPr lang="fi-FI" baseline="0" dirty="0" smtClean="0">
                <a:sym typeface="Wingdings" panose="05000000000000000000" pitchFamily="2" charset="2"/>
              </a:rPr>
              <a:t> to </a:t>
            </a:r>
            <a:r>
              <a:rPr lang="fi-FI" baseline="0" dirty="0" err="1" smtClean="0">
                <a:sym typeface="Wingdings" panose="05000000000000000000" pitchFamily="2" charset="2"/>
              </a:rPr>
              <a:t>think</a:t>
            </a:r>
            <a:r>
              <a:rPr lang="fi-FI" baseline="0" dirty="0" smtClean="0">
                <a:sym typeface="Wingdings" panose="05000000000000000000" pitchFamily="2" charset="2"/>
              </a:rPr>
              <a:t> of a </a:t>
            </a:r>
            <a:r>
              <a:rPr lang="fi-FI" baseline="0" dirty="0" err="1" smtClean="0">
                <a:sym typeface="Wingdings" panose="05000000000000000000" pitchFamily="2" charset="2"/>
              </a:rPr>
              <a:t>good</a:t>
            </a:r>
            <a:r>
              <a:rPr lang="fi-FI" baseline="0" dirty="0" smtClean="0">
                <a:sym typeface="Wingdings" panose="05000000000000000000" pitchFamily="2" charset="2"/>
              </a:rPr>
              <a:t> idea.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>
                <a:sym typeface="Wingdings" panose="05000000000000000000" pitchFamily="2" charset="2"/>
              </a:rPr>
              <a:t>Then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someone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got</a:t>
            </a:r>
            <a:r>
              <a:rPr lang="fi-FI" baseline="0" dirty="0" smtClean="0">
                <a:sym typeface="Wingdings" panose="05000000000000000000" pitchFamily="2" charset="2"/>
              </a:rPr>
              <a:t> the idea of a </a:t>
            </a:r>
            <a:r>
              <a:rPr lang="fi-FI" baseline="0" dirty="0" err="1" smtClean="0">
                <a:sym typeface="Wingdings" panose="05000000000000000000" pitchFamily="2" charset="2"/>
              </a:rPr>
              <a:t>discrimination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dog</a:t>
            </a:r>
            <a:r>
              <a:rPr lang="fi-FI" baseline="0" dirty="0" smtClean="0">
                <a:sym typeface="Wingdings" panose="05000000000000000000" pitchFamily="2" charset="2"/>
              </a:rPr>
              <a:t>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72BEF-92B8-47FE-BF45-2C5E6E4C58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0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invented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Disse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discrimination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dog</a:t>
            </a:r>
            <a:r>
              <a:rPr lang="fi-FI" baseline="0" dirty="0" smtClean="0"/>
              <a:t>. </a:t>
            </a:r>
            <a:endParaRPr lang="fi-FI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aseline="0" dirty="0" err="1" smtClean="0"/>
              <a:t>Our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Colleague</a:t>
            </a:r>
            <a:r>
              <a:rPr lang="fi-FI" baseline="0" dirty="0" smtClean="0"/>
              <a:t> Rainer </a:t>
            </a:r>
            <a:r>
              <a:rPr lang="fi-FI" baseline="0" dirty="0" err="1" smtClean="0"/>
              <a:t>brings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dog</a:t>
            </a:r>
            <a:r>
              <a:rPr lang="fi-FI" baseline="0" dirty="0" smtClean="0"/>
              <a:t> to the </a:t>
            </a:r>
            <a:r>
              <a:rPr lang="fi-FI" baseline="0" dirty="0" err="1" smtClean="0"/>
              <a:t>office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now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then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finding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dog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no </a:t>
            </a:r>
            <a:r>
              <a:rPr lang="fi-FI" baseline="0" dirty="0" err="1" smtClean="0"/>
              <a:t>problem</a:t>
            </a:r>
            <a:endParaRPr lang="fi-FI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took</a:t>
            </a:r>
            <a:r>
              <a:rPr lang="fi-FI" dirty="0" smtClean="0"/>
              <a:t> </a:t>
            </a:r>
            <a:r>
              <a:rPr lang="fi-FI" dirty="0" err="1" smtClean="0"/>
              <a:t>picutures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wrote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captures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telling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story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about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Disse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discrimination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dog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fisrt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working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day</a:t>
            </a:r>
            <a:r>
              <a:rPr lang="fi-FI" baseline="0" dirty="0" smtClean="0"/>
              <a:t> at the </a:t>
            </a:r>
            <a:r>
              <a:rPr lang="fi-FI" baseline="0" dirty="0" err="1" smtClean="0"/>
              <a:t>office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today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april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first</a:t>
            </a:r>
            <a:r>
              <a:rPr lang="fi-FI" baseline="0" dirty="0" smtClean="0"/>
              <a:t>. 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72BEF-92B8-47FE-BF45-2C5E6E4C58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5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 smtClean="0"/>
              <a:t>The </a:t>
            </a:r>
            <a:r>
              <a:rPr lang="fi-FI" dirty="0" err="1" smtClean="0"/>
              <a:t>post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made as a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photo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album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every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caption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own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story</a:t>
            </a:r>
            <a:r>
              <a:rPr lang="fi-FI" baseline="0" dirty="0" smtClean="0"/>
              <a:t>. </a:t>
            </a:r>
            <a:r>
              <a:rPr lang="fi-FI" baseline="0" dirty="0" smtClean="0"/>
              <a:t>I </a:t>
            </a:r>
            <a:r>
              <a:rPr lang="fi-FI" baseline="0" dirty="0" err="1" smtClean="0"/>
              <a:t>cant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translate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posts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English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very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were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acutally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quite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funny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compared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him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police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drug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dogs</a:t>
            </a:r>
            <a:r>
              <a:rPr lang="fi-FI" baseline="0" dirty="0" smtClean="0"/>
              <a:t> and the main </a:t>
            </a:r>
            <a:r>
              <a:rPr lang="fi-FI" baseline="0" dirty="0" err="1" smtClean="0"/>
              <a:t>point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he </a:t>
            </a:r>
            <a:r>
              <a:rPr lang="fi-FI" baseline="0" dirty="0" err="1" smtClean="0"/>
              <a:t>could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tell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if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discrimination</a:t>
            </a:r>
            <a:r>
              <a:rPr lang="fi-FI" baseline="0" dirty="0" smtClean="0"/>
              <a:t> on the </a:t>
            </a:r>
            <a:r>
              <a:rPr lang="fi-FI" baseline="0" dirty="0" err="1" smtClean="0"/>
              <a:t>work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place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if</a:t>
            </a:r>
            <a:r>
              <a:rPr lang="fi-FI" baseline="0" dirty="0" smtClean="0"/>
              <a:t> a person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discriminating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others</a:t>
            </a:r>
            <a:r>
              <a:rPr lang="fi-FI" baseline="0" dirty="0" smtClean="0"/>
              <a:t>. </a:t>
            </a:r>
            <a:endParaRPr lang="fi-FI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72BEF-92B8-47FE-BF45-2C5E6E4C58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2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The </a:t>
            </a:r>
            <a:r>
              <a:rPr lang="fi-FI" dirty="0" err="1" smtClean="0"/>
              <a:t>post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a </a:t>
            </a:r>
            <a:r>
              <a:rPr lang="fi-FI" dirty="0" err="1" smtClean="0"/>
              <a:t>success</a:t>
            </a:r>
            <a:r>
              <a:rPr lang="fi-FI" dirty="0" smtClean="0"/>
              <a:t>.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got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likes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ever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many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many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liked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only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post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but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started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like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our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Facebook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page</a:t>
            </a:r>
            <a:r>
              <a:rPr lang="fi-FI" baseline="0" dirty="0" smtClean="0"/>
              <a:t> </a:t>
            </a:r>
            <a:r>
              <a:rPr lang="fi-FI" baseline="0" dirty="0" smtClean="0">
                <a:sym typeface="Wingdings" panose="05000000000000000000" pitchFamily="2" charset="2"/>
              </a:rPr>
              <a:t> </a:t>
            </a:r>
            <a:r>
              <a:rPr lang="fi-FI" baseline="0" dirty="0" err="1" smtClean="0">
                <a:sym typeface="Wingdings" panose="05000000000000000000" pitchFamily="2" charset="2"/>
              </a:rPr>
              <a:t>this</a:t>
            </a:r>
            <a:r>
              <a:rPr lang="fi-FI" baseline="0" dirty="0" smtClean="0">
                <a:sym typeface="Wingdings" panose="05000000000000000000" pitchFamily="2" charset="2"/>
              </a:rPr>
              <a:t> is </a:t>
            </a:r>
            <a:r>
              <a:rPr lang="fi-FI" baseline="0" dirty="0" err="1" smtClean="0">
                <a:sym typeface="Wingdings" panose="05000000000000000000" pitchFamily="2" charset="2"/>
              </a:rPr>
              <a:t>why</a:t>
            </a:r>
            <a:r>
              <a:rPr lang="fi-FI" baseline="0" dirty="0" smtClean="0">
                <a:sym typeface="Wingdings" panose="05000000000000000000" pitchFamily="2" charset="2"/>
              </a:rPr>
              <a:t> i </a:t>
            </a:r>
            <a:r>
              <a:rPr lang="fi-FI" baseline="0" dirty="0" err="1" smtClean="0">
                <a:sym typeface="Wingdings" panose="05000000000000000000" pitchFamily="2" charset="2"/>
              </a:rPr>
              <a:t>think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it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was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such</a:t>
            </a:r>
            <a:r>
              <a:rPr lang="fi-FI" baseline="0" dirty="0" smtClean="0">
                <a:sym typeface="Wingdings" panose="05000000000000000000" pitchFamily="2" charset="2"/>
              </a:rPr>
              <a:t> a </a:t>
            </a:r>
            <a:r>
              <a:rPr lang="fi-FI" baseline="0" dirty="0" err="1" smtClean="0">
                <a:sym typeface="Wingdings" panose="05000000000000000000" pitchFamily="2" charset="2"/>
              </a:rPr>
              <a:t>good</a:t>
            </a:r>
            <a:r>
              <a:rPr lang="fi-FI" baseline="0" dirty="0" smtClean="0">
                <a:sym typeface="Wingdings" panose="05000000000000000000" pitchFamily="2" charset="2"/>
              </a:rPr>
              <a:t> idea. </a:t>
            </a:r>
            <a:r>
              <a:rPr lang="fi-FI" baseline="0" dirty="0" err="1" smtClean="0">
                <a:sym typeface="Wingdings" panose="05000000000000000000" pitchFamily="2" charset="2"/>
              </a:rPr>
              <a:t>We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use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humour</a:t>
            </a:r>
            <a:r>
              <a:rPr lang="fi-FI" baseline="0" dirty="0" smtClean="0">
                <a:sym typeface="Wingdings" panose="05000000000000000000" pitchFamily="2" charset="2"/>
              </a:rPr>
              <a:t> to </a:t>
            </a:r>
            <a:r>
              <a:rPr lang="fi-FI" baseline="0" dirty="0" err="1" smtClean="0">
                <a:sym typeface="Wingdings" panose="05000000000000000000" pitchFamily="2" charset="2"/>
              </a:rPr>
              <a:t>get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more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fans</a:t>
            </a:r>
            <a:r>
              <a:rPr lang="fi-FI" baseline="0" dirty="0" smtClean="0">
                <a:sym typeface="Wingdings" panose="05000000000000000000" pitchFamily="2" charset="2"/>
              </a:rPr>
              <a:t> to the </a:t>
            </a:r>
            <a:r>
              <a:rPr lang="fi-FI" baseline="0" dirty="0" err="1" smtClean="0">
                <a:sym typeface="Wingdings" panose="05000000000000000000" pitchFamily="2" charset="2"/>
              </a:rPr>
              <a:t>page</a:t>
            </a:r>
            <a:r>
              <a:rPr lang="fi-FI" baseline="0" dirty="0" smtClean="0">
                <a:sym typeface="Wingdings" panose="05000000000000000000" pitchFamily="2" charset="2"/>
              </a:rPr>
              <a:t> and </a:t>
            </a:r>
            <a:r>
              <a:rPr lang="fi-FI" baseline="0" dirty="0" err="1" smtClean="0">
                <a:sym typeface="Wingdings" panose="05000000000000000000" pitchFamily="2" charset="2"/>
              </a:rPr>
              <a:t>then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when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we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have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something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serious</a:t>
            </a:r>
            <a:r>
              <a:rPr lang="fi-FI" baseline="0" dirty="0" smtClean="0">
                <a:sym typeface="Wingdings" panose="05000000000000000000" pitchFamily="2" charset="2"/>
              </a:rPr>
              <a:t> to </a:t>
            </a:r>
            <a:r>
              <a:rPr lang="fi-FI" baseline="0" dirty="0" err="1" smtClean="0">
                <a:sym typeface="Wingdings" panose="05000000000000000000" pitchFamily="2" charset="2"/>
              </a:rPr>
              <a:t>say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we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reach</a:t>
            </a:r>
            <a:r>
              <a:rPr lang="fi-FI" baseline="0" dirty="0" smtClean="0">
                <a:sym typeface="Wingdings" panose="05000000000000000000" pitchFamily="2" charset="2"/>
              </a:rPr>
              <a:t> out to </a:t>
            </a:r>
            <a:r>
              <a:rPr lang="fi-FI" baseline="0" dirty="0" err="1" smtClean="0">
                <a:sym typeface="Wingdings" panose="05000000000000000000" pitchFamily="2" charset="2"/>
              </a:rPr>
              <a:t>more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people</a:t>
            </a:r>
            <a:r>
              <a:rPr lang="fi-FI" baseline="0" dirty="0" smtClean="0">
                <a:sym typeface="Wingdings" panose="05000000000000000000" pitchFamily="2" charset="2"/>
              </a:rPr>
              <a:t>. </a:t>
            </a:r>
          </a:p>
          <a:p>
            <a:endParaRPr lang="fi-FI" dirty="0" smtClean="0"/>
          </a:p>
          <a:p>
            <a:r>
              <a:rPr lang="fi-FI" dirty="0" smtClean="0"/>
              <a:t>As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a</a:t>
            </a:r>
            <a:r>
              <a:rPr lang="fi-FI" baseline="0" dirty="0" smtClean="0"/>
              <a:t> </a:t>
            </a:r>
            <a:r>
              <a:rPr lang="fi-FI" baseline="0" dirty="0" err="1" smtClean="0"/>
              <a:t>quite</a:t>
            </a:r>
            <a:r>
              <a:rPr lang="fi-FI" baseline="0" dirty="0" smtClean="0"/>
              <a:t> new </a:t>
            </a:r>
            <a:r>
              <a:rPr lang="fi-FI" baseline="0" dirty="0" err="1" smtClean="0"/>
              <a:t>authority</a:t>
            </a:r>
            <a:r>
              <a:rPr lang="fi-FI" baseline="0" dirty="0" smtClean="0"/>
              <a:t>, at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time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only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little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bit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over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one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year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old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it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extremly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important</a:t>
            </a:r>
            <a:r>
              <a:rPr lang="fi-FI" baseline="0" dirty="0" smtClean="0"/>
              <a:t> for us to just </a:t>
            </a:r>
            <a:r>
              <a:rPr lang="fi-FI" baseline="0" dirty="0" err="1" smtClean="0"/>
              <a:t>get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our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name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known</a:t>
            </a:r>
            <a:r>
              <a:rPr lang="fi-FI" baseline="0" dirty="0" smtClean="0"/>
              <a:t> to the </a:t>
            </a:r>
            <a:r>
              <a:rPr lang="fi-FI" baseline="0" dirty="0" err="1" smtClean="0"/>
              <a:t>public</a:t>
            </a:r>
            <a:r>
              <a:rPr lang="fi-FI" baseline="0" dirty="0" smtClean="0"/>
              <a:t>. I </a:t>
            </a:r>
            <a:r>
              <a:rPr lang="fi-FI" baseline="0" dirty="0" err="1" smtClean="0"/>
              <a:t>think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helpful</a:t>
            </a:r>
            <a:r>
              <a:rPr lang="fi-FI" baseline="0" dirty="0" smtClean="0"/>
              <a:t>. </a:t>
            </a:r>
            <a:r>
              <a:rPr lang="fi-FI" baseline="0" dirty="0" err="1" smtClean="0"/>
              <a:t>This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post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also</a:t>
            </a:r>
            <a:r>
              <a:rPr lang="fi-FI" baseline="0" dirty="0" smtClean="0"/>
              <a:t> made us </a:t>
            </a:r>
            <a:r>
              <a:rPr lang="fi-FI" baseline="0" dirty="0" err="1" smtClean="0"/>
              <a:t>easier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reach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more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human</a:t>
            </a:r>
            <a:r>
              <a:rPr lang="fi-FI" baseline="0" dirty="0" smtClean="0"/>
              <a:t>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72BEF-92B8-47FE-BF45-2C5E6E4C58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12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>
                <a:sym typeface="Wingdings" panose="05000000000000000000" pitchFamily="2" charset="2"/>
              </a:rPr>
              <a:t>The </a:t>
            </a:r>
            <a:r>
              <a:rPr lang="fi-FI" baseline="0" dirty="0" err="1" smtClean="0">
                <a:sym typeface="Wingdings" panose="05000000000000000000" pitchFamily="2" charset="2"/>
              </a:rPr>
              <a:t>same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day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both</a:t>
            </a:r>
            <a:r>
              <a:rPr lang="fi-FI" baseline="0" dirty="0" smtClean="0">
                <a:sym typeface="Wingdings" panose="05000000000000000000" pitchFamily="2" charset="2"/>
              </a:rPr>
              <a:t> the </a:t>
            </a:r>
            <a:r>
              <a:rPr lang="fi-FI" baseline="0" dirty="0" err="1" smtClean="0">
                <a:sym typeface="Wingdings" panose="05000000000000000000" pitchFamily="2" charset="2"/>
              </a:rPr>
              <a:t>finnish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police</a:t>
            </a:r>
            <a:r>
              <a:rPr lang="fi-FI" baseline="0" dirty="0" smtClean="0">
                <a:sym typeface="Wingdings" panose="05000000000000000000" pitchFamily="2" charset="2"/>
              </a:rPr>
              <a:t> and out </a:t>
            </a:r>
            <a:r>
              <a:rPr lang="fi-FI" baseline="0" dirty="0" err="1" smtClean="0">
                <a:sym typeface="Wingdings" panose="05000000000000000000" pitchFamily="2" charset="2"/>
              </a:rPr>
              <a:t>tax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authorty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posted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their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own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april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fools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day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posts</a:t>
            </a:r>
            <a:r>
              <a:rPr lang="fi-FI" baseline="0" dirty="0" smtClean="0">
                <a:sym typeface="Wingdings" panose="05000000000000000000" pitchFamily="2" charset="2"/>
              </a:rPr>
              <a:t> and </a:t>
            </a:r>
            <a:r>
              <a:rPr lang="fi-FI" baseline="0" dirty="0" err="1" smtClean="0">
                <a:sym typeface="Wingdings" panose="05000000000000000000" pitchFamily="2" charset="2"/>
              </a:rPr>
              <a:t>we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got</a:t>
            </a:r>
            <a:r>
              <a:rPr lang="fi-FI" baseline="0" dirty="0" smtClean="0">
                <a:sym typeface="Wingdings" panose="05000000000000000000" pitchFamily="2" charset="2"/>
              </a:rPr>
              <a:t> no </a:t>
            </a:r>
            <a:r>
              <a:rPr lang="fi-FI" baseline="0" dirty="0" err="1" smtClean="0">
                <a:sym typeface="Wingdings" panose="05000000000000000000" pitchFamily="2" charset="2"/>
              </a:rPr>
              <a:t>critisism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what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so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ever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so</a:t>
            </a:r>
            <a:r>
              <a:rPr lang="fi-FI" baseline="0" dirty="0" smtClean="0">
                <a:sym typeface="Wingdings" panose="05000000000000000000" pitchFamily="2" charset="2"/>
              </a:rPr>
              <a:t> the </a:t>
            </a:r>
            <a:r>
              <a:rPr lang="fi-FI" baseline="0" dirty="0" err="1" smtClean="0">
                <a:sym typeface="Wingdings" panose="05000000000000000000" pitchFamily="2" charset="2"/>
              </a:rPr>
              <a:t>fear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that</a:t>
            </a:r>
            <a:r>
              <a:rPr lang="fi-FI" baseline="0" dirty="0" smtClean="0">
                <a:sym typeface="Wingdings" panose="05000000000000000000" pitchFamily="2" charset="2"/>
              </a:rPr>
              <a:t> a </a:t>
            </a:r>
            <a:r>
              <a:rPr lang="fi-FI" baseline="0" dirty="0" err="1" smtClean="0">
                <a:sym typeface="Wingdings" panose="05000000000000000000" pitchFamily="2" charset="2"/>
              </a:rPr>
              <a:t>humor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post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might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damage</a:t>
            </a:r>
            <a:r>
              <a:rPr lang="fi-FI" baseline="0" dirty="0" smtClean="0">
                <a:sym typeface="Wingdings" panose="05000000000000000000" pitchFamily="2" charset="2"/>
              </a:rPr>
              <a:t> the </a:t>
            </a:r>
            <a:r>
              <a:rPr lang="fi-FI" baseline="0" dirty="0" err="1" smtClean="0">
                <a:sym typeface="Wingdings" panose="05000000000000000000" pitchFamily="2" charset="2"/>
              </a:rPr>
              <a:t>reputation</a:t>
            </a:r>
            <a:r>
              <a:rPr lang="fi-FI" baseline="0" dirty="0" smtClean="0">
                <a:sym typeface="Wingdings" panose="05000000000000000000" pitchFamily="2" charset="2"/>
              </a:rPr>
              <a:t> of the </a:t>
            </a:r>
            <a:r>
              <a:rPr lang="fi-FI" baseline="0" dirty="0" err="1" smtClean="0">
                <a:sym typeface="Wingdings" panose="05000000000000000000" pitchFamily="2" charset="2"/>
              </a:rPr>
              <a:t>ombudsmans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office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did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not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happen</a:t>
            </a:r>
            <a:r>
              <a:rPr lang="fi-FI" baseline="0" dirty="0" smtClean="0">
                <a:sym typeface="Wingdings" panose="05000000000000000000" pitchFamily="2" charset="2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>
                <a:sym typeface="Wingdings" panose="05000000000000000000" pitchFamily="2" charset="2"/>
              </a:rPr>
              <a:t>I </a:t>
            </a:r>
            <a:r>
              <a:rPr lang="fi-FI" baseline="0" dirty="0" err="1" smtClean="0">
                <a:sym typeface="Wingdings" panose="05000000000000000000" pitchFamily="2" charset="2"/>
              </a:rPr>
              <a:t>think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that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th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success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story</a:t>
            </a:r>
            <a:r>
              <a:rPr lang="fi-FI" baseline="0" dirty="0" smtClean="0">
                <a:sym typeface="Wingdings" panose="05000000000000000000" pitchFamily="2" charset="2"/>
              </a:rPr>
              <a:t> of </a:t>
            </a:r>
            <a:r>
              <a:rPr lang="fi-FI" baseline="0" dirty="0" err="1" smtClean="0">
                <a:sym typeface="Wingdings" panose="05000000000000000000" pitchFamily="2" charset="2"/>
              </a:rPr>
              <a:t>this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post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was</a:t>
            </a:r>
            <a:r>
              <a:rPr lang="fi-FI" baseline="0" dirty="0" smtClean="0">
                <a:sym typeface="Wingdings" panose="05000000000000000000" pitchFamily="2" charset="2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baseline="0" dirty="0" err="1" smtClean="0">
                <a:sym typeface="Wingdings" panose="05000000000000000000" pitchFamily="2" charset="2"/>
              </a:rPr>
              <a:t>Humour</a:t>
            </a:r>
            <a:r>
              <a:rPr lang="fi-FI" baseline="0" dirty="0" smtClean="0">
                <a:sym typeface="Wingdings" panose="05000000000000000000" pitchFamily="2" charset="2"/>
              </a:rPr>
              <a:t>. </a:t>
            </a:r>
            <a:r>
              <a:rPr lang="fi-FI" baseline="0" dirty="0" err="1" smtClean="0">
                <a:sym typeface="Wingdings" panose="05000000000000000000" pitchFamily="2" charset="2"/>
              </a:rPr>
              <a:t>We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also</a:t>
            </a:r>
            <a:r>
              <a:rPr lang="fi-FI" baseline="0" dirty="0" smtClean="0">
                <a:sym typeface="Wingdings" panose="05000000000000000000" pitchFamily="2" charset="2"/>
              </a:rPr>
              <a:t> made </a:t>
            </a:r>
            <a:r>
              <a:rPr lang="fi-FI" baseline="0" dirty="0" err="1" smtClean="0">
                <a:sym typeface="Wingdings" panose="05000000000000000000" pitchFamily="2" charset="2"/>
              </a:rPr>
              <a:t>fun</a:t>
            </a:r>
            <a:r>
              <a:rPr lang="fi-FI" baseline="0" dirty="0" smtClean="0">
                <a:sym typeface="Wingdings" panose="05000000000000000000" pitchFamily="2" charset="2"/>
              </a:rPr>
              <a:t> of </a:t>
            </a:r>
            <a:r>
              <a:rPr lang="fi-FI" baseline="0" dirty="0" err="1" smtClean="0">
                <a:sym typeface="Wingdings" panose="05000000000000000000" pitchFamily="2" charset="2"/>
              </a:rPr>
              <a:t>ourselves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by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writing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really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byrocratic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explanations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about</a:t>
            </a:r>
            <a:r>
              <a:rPr lang="fi-FI" baseline="0" dirty="0" smtClean="0">
                <a:sym typeface="Wingdings" panose="05000000000000000000" pitchFamily="2" charset="2"/>
              </a:rPr>
              <a:t> the </a:t>
            </a:r>
            <a:r>
              <a:rPr lang="fi-FI" baseline="0" dirty="0" err="1" smtClean="0">
                <a:sym typeface="Wingdings" panose="05000000000000000000" pitchFamily="2" charset="2"/>
              </a:rPr>
              <a:t>dog</a:t>
            </a:r>
            <a:r>
              <a:rPr lang="fi-FI" baseline="0" dirty="0" smtClean="0">
                <a:sym typeface="Wingdings" panose="05000000000000000000" pitchFamily="2" charset="2"/>
              </a:rPr>
              <a:t> and made </a:t>
            </a:r>
            <a:r>
              <a:rPr lang="fi-FI" baseline="0" dirty="0" err="1" smtClean="0">
                <a:sym typeface="Wingdings" panose="05000000000000000000" pitchFamily="2" charset="2"/>
              </a:rPr>
              <a:t>many</a:t>
            </a:r>
            <a:r>
              <a:rPr lang="fi-FI" baseline="0" dirty="0" smtClean="0">
                <a:sym typeface="Wingdings" panose="05000000000000000000" pitchFamily="2" charset="2"/>
              </a:rPr>
              <a:t> of </a:t>
            </a:r>
            <a:r>
              <a:rPr lang="fi-FI" baseline="0" dirty="0" err="1" smtClean="0">
                <a:sym typeface="Wingdings" panose="05000000000000000000" pitchFamily="2" charset="2"/>
              </a:rPr>
              <a:t>ouw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stakeholderes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day</a:t>
            </a:r>
            <a:r>
              <a:rPr lang="fi-FI" baseline="0" dirty="0" smtClean="0">
                <a:sym typeface="Wingdings" panose="05000000000000000000" pitchFamily="2" charset="2"/>
              </a:rPr>
              <a:t>, </a:t>
            </a:r>
            <a:r>
              <a:rPr lang="fi-FI" baseline="0" dirty="0" err="1" smtClean="0">
                <a:sym typeface="Wingdings" panose="05000000000000000000" pitchFamily="2" charset="2"/>
              </a:rPr>
              <a:t>especially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NGO:s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loved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our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post</a:t>
            </a:r>
            <a:r>
              <a:rPr lang="fi-FI" baseline="0" dirty="0" smtClean="0">
                <a:sym typeface="Wingdings" panose="05000000000000000000" pitchFamily="2" charset="2"/>
              </a:rPr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baseline="0" dirty="0" smtClean="0">
                <a:sym typeface="Wingdings" panose="05000000000000000000" pitchFamily="2" charset="2"/>
              </a:rPr>
              <a:t>Using an </a:t>
            </a:r>
            <a:r>
              <a:rPr lang="fi-FI" baseline="0" dirty="0" err="1" smtClean="0">
                <a:sym typeface="Wingdings" panose="05000000000000000000" pitchFamily="2" charset="2"/>
              </a:rPr>
              <a:t>animal</a:t>
            </a:r>
            <a:r>
              <a:rPr lang="fi-FI" baseline="0" dirty="0" smtClean="0">
                <a:sym typeface="Wingdings" panose="05000000000000000000" pitchFamily="2" charset="2"/>
              </a:rPr>
              <a:t>. </a:t>
            </a:r>
            <a:r>
              <a:rPr lang="fi-FI" baseline="0" dirty="0" err="1" smtClean="0">
                <a:sym typeface="Wingdings" panose="05000000000000000000" pitchFamily="2" charset="2"/>
              </a:rPr>
              <a:t>Cheap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trick</a:t>
            </a:r>
            <a:r>
              <a:rPr lang="fi-FI" baseline="0" dirty="0" smtClean="0">
                <a:sym typeface="Wingdings" panose="05000000000000000000" pitchFamily="2" charset="2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baseline="0" dirty="0" smtClean="0">
                <a:sym typeface="Wingdings" panose="05000000000000000000" pitchFamily="2" charset="2"/>
              </a:rPr>
              <a:t>Using </a:t>
            </a:r>
            <a:r>
              <a:rPr lang="fi-FI" baseline="0" dirty="0" err="1" smtClean="0">
                <a:sym typeface="Wingdings" panose="05000000000000000000" pitchFamily="2" charset="2"/>
              </a:rPr>
              <a:t>april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fools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day</a:t>
            </a:r>
            <a:r>
              <a:rPr lang="fi-FI" baseline="0" dirty="0" smtClean="0">
                <a:sym typeface="Wingdings" panose="05000000000000000000" pitchFamily="2" charset="2"/>
              </a:rPr>
              <a:t> – </a:t>
            </a:r>
            <a:r>
              <a:rPr lang="fi-FI" baseline="0" dirty="0" err="1" smtClean="0">
                <a:sym typeface="Wingdings" panose="05000000000000000000" pitchFamily="2" charset="2"/>
              </a:rPr>
              <a:t>people</a:t>
            </a:r>
            <a:r>
              <a:rPr lang="fi-FI" baseline="0" dirty="0" smtClean="0">
                <a:sym typeface="Wingdings" panose="05000000000000000000" pitchFamily="2" charset="2"/>
              </a:rPr>
              <a:t> and </a:t>
            </a:r>
            <a:r>
              <a:rPr lang="fi-FI" baseline="0" dirty="0" err="1" smtClean="0">
                <a:sym typeface="Wingdings" panose="05000000000000000000" pitchFamily="2" charset="2"/>
              </a:rPr>
              <a:t>traditional</a:t>
            </a:r>
            <a:r>
              <a:rPr lang="fi-FI" baseline="0" dirty="0" smtClean="0">
                <a:sym typeface="Wingdings" panose="05000000000000000000" pitchFamily="2" charset="2"/>
              </a:rPr>
              <a:t> media </a:t>
            </a:r>
            <a:r>
              <a:rPr lang="fi-FI" baseline="0" dirty="0" err="1" smtClean="0">
                <a:sym typeface="Wingdings" panose="05000000000000000000" pitchFamily="2" charset="2"/>
              </a:rPr>
              <a:t>make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lists</a:t>
            </a:r>
            <a:r>
              <a:rPr lang="fi-FI" baseline="0" dirty="0" smtClean="0">
                <a:sym typeface="Wingdings" panose="05000000000000000000" pitchFamily="2" charset="2"/>
              </a:rPr>
              <a:t> of the </a:t>
            </a:r>
            <a:r>
              <a:rPr lang="fi-FI" baseline="0" dirty="0" err="1" smtClean="0">
                <a:sym typeface="Wingdings" panose="05000000000000000000" pitchFamily="2" charset="2"/>
              </a:rPr>
              <a:t>bests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pranks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etc</a:t>
            </a:r>
            <a:r>
              <a:rPr lang="fi-FI" baseline="0" dirty="0" smtClean="0">
                <a:sym typeface="Wingdings" panose="05000000000000000000" pitchFamily="2" charset="2"/>
              </a:rPr>
              <a:t> and </a:t>
            </a:r>
            <a:r>
              <a:rPr lang="fi-FI" baseline="0" dirty="0" err="1" smtClean="0">
                <a:sym typeface="Wingdings" panose="05000000000000000000" pitchFamily="2" charset="2"/>
              </a:rPr>
              <a:t>we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got</a:t>
            </a:r>
            <a:r>
              <a:rPr lang="fi-FI" baseline="0" dirty="0" smtClean="0">
                <a:sym typeface="Wingdings" panose="05000000000000000000" pitchFamily="2" charset="2"/>
              </a:rPr>
              <a:t> on a </a:t>
            </a:r>
            <a:r>
              <a:rPr lang="fi-FI" baseline="0" dirty="0" err="1" smtClean="0">
                <a:sym typeface="Wingdings" panose="05000000000000000000" pitchFamily="2" charset="2"/>
              </a:rPr>
              <a:t>few</a:t>
            </a:r>
            <a:r>
              <a:rPr lang="fi-FI" baseline="0" dirty="0" smtClean="0">
                <a:sym typeface="Wingdings" panose="05000000000000000000" pitchFamily="2" charset="2"/>
              </a:rPr>
              <a:t> of </a:t>
            </a:r>
            <a:r>
              <a:rPr lang="fi-FI" baseline="0" dirty="0" err="1" smtClean="0">
                <a:sym typeface="Wingdings" panose="05000000000000000000" pitchFamily="2" charset="2"/>
              </a:rPr>
              <a:t>them</a:t>
            </a:r>
            <a:r>
              <a:rPr lang="fi-FI" baseline="0" dirty="0" smtClean="0">
                <a:sym typeface="Wingdings" panose="05000000000000000000" pitchFamily="2" charset="2"/>
              </a:rPr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baseline="0" dirty="0" smtClean="0">
                <a:sym typeface="Wingdings" panose="05000000000000000000" pitchFamily="2" charset="2"/>
              </a:rPr>
              <a:t>Using a </a:t>
            </a:r>
            <a:r>
              <a:rPr lang="fi-FI" baseline="0" dirty="0" err="1" smtClean="0">
                <a:sym typeface="Wingdings" panose="05000000000000000000" pitchFamily="2" charset="2"/>
              </a:rPr>
              <a:t>photo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album</a:t>
            </a:r>
            <a:r>
              <a:rPr lang="fi-FI" baseline="0" dirty="0" smtClean="0">
                <a:sym typeface="Wingdings" panose="05000000000000000000" pitchFamily="2" charset="2"/>
              </a:rPr>
              <a:t>  </a:t>
            </a:r>
            <a:r>
              <a:rPr lang="fi-FI" baseline="0" dirty="0" err="1" smtClean="0">
                <a:sym typeface="Wingdings" panose="05000000000000000000" pitchFamily="2" charset="2"/>
              </a:rPr>
              <a:t>more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visibility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from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Facebook</a:t>
            </a:r>
            <a:r>
              <a:rPr lang="fi-FI" baseline="0" dirty="0" smtClean="0">
                <a:sym typeface="Wingdings" panose="05000000000000000000" pitchFamily="2" charset="2"/>
              </a:rPr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i-FI" baseline="0" dirty="0" smtClean="0">
              <a:sym typeface="Wingdings" panose="05000000000000000000" pitchFamily="2" charset="2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72BEF-92B8-47FE-BF45-2C5E6E4C58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5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5" y="551770"/>
            <a:ext cx="9808495" cy="69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9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-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CF54-E75D-4487-B389-2AC4FA527AB0}" type="datetime1">
              <a:rPr lang="en-GB" smtClean="0"/>
              <a:t>10/10/2016</a:t>
            </a:fld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Paikka Tapahtuma/tilaisuus Etunimi Sukunimi</a:t>
            </a:r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229600" cy="1656184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defRPr lang="en-US" sz="3200" b="1" cap="all" baseline="0" dirty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PÄÄOTSIKKO</a:t>
            </a:r>
            <a:br>
              <a:rPr lang="fi-FI" dirty="0" smtClean="0"/>
            </a:br>
            <a:r>
              <a:rPr lang="fi-FI" dirty="0" smtClean="0"/>
              <a:t>ESITYKSEN PÄÄOTSIKKO</a:t>
            </a:r>
            <a:br>
              <a:rPr lang="fi-FI" dirty="0" smtClean="0"/>
            </a:br>
            <a:r>
              <a:rPr lang="fi-FI" dirty="0" smtClean="0"/>
              <a:t>ESITYKSEN PÄÄOTSIKKO</a:t>
            </a:r>
            <a:endParaRPr lang="en-US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4455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3500"/>
              </a:lnSpc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3500"/>
              </a:lnSpc>
            </a:pPr>
            <a:r>
              <a:rPr lang="fi-FI" sz="2400" dirty="0" smtClean="0"/>
              <a:t>ESITYKSEN ALAOTSIKKO</a:t>
            </a:r>
            <a:br>
              <a:rPr lang="fi-FI" sz="2400" dirty="0" smtClean="0"/>
            </a:br>
            <a:r>
              <a:rPr lang="fi-FI" sz="2400" dirty="0" smtClean="0"/>
              <a:t>ESITYKSEN ALAOTSIKKO</a:t>
            </a:r>
            <a:br>
              <a:rPr lang="fi-FI" sz="2400" dirty="0" smtClean="0"/>
            </a:br>
            <a:r>
              <a:rPr lang="fi-FI" sz="2400" dirty="0" smtClean="0"/>
              <a:t>ESITYKSEN ALAOTSIKKO</a:t>
            </a:r>
          </a:p>
        </p:txBody>
      </p:sp>
    </p:spTree>
    <p:extLst>
      <p:ext uri="{BB962C8B-B14F-4D97-AF65-F5344CB8AC3E}">
        <p14:creationId xmlns:p14="http://schemas.microsoft.com/office/powerpoint/2010/main" val="125302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- vihre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28F9-AC48-4619-B237-520680369376}" type="datetime1">
              <a:rPr lang="en-GB" smtClean="0"/>
              <a:t>10/10/2016</a:t>
            </a:fld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Paikka Tapahtuma/tilaisuus Etunimi Sukunimi</a:t>
            </a:r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229600" cy="1656184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defRPr lang="en-US" sz="3200" b="1" cap="all" baseline="0" dirty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PÄÄOTSIKKO</a:t>
            </a:r>
            <a:br>
              <a:rPr lang="fi-FI" dirty="0" smtClean="0"/>
            </a:br>
            <a:r>
              <a:rPr lang="fi-FI" dirty="0" smtClean="0"/>
              <a:t>ESITYKSEN PÄÄOTSIKKO</a:t>
            </a:r>
            <a:br>
              <a:rPr lang="fi-FI" dirty="0" smtClean="0"/>
            </a:br>
            <a:r>
              <a:rPr lang="fi-FI" dirty="0" smtClean="0"/>
              <a:t>ESITYKSEN PÄÄOTSIKKO</a:t>
            </a:r>
            <a:endParaRPr lang="en-US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4455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3500"/>
              </a:lnSpc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3500"/>
              </a:lnSpc>
            </a:pPr>
            <a:r>
              <a:rPr lang="fi-FI" sz="2400" dirty="0" smtClean="0"/>
              <a:t>ESITYKSEN ALAOTSIKKO</a:t>
            </a:r>
            <a:br>
              <a:rPr lang="fi-FI" sz="2400" dirty="0" smtClean="0"/>
            </a:br>
            <a:r>
              <a:rPr lang="fi-FI" sz="2400" dirty="0" smtClean="0"/>
              <a:t>ESITYKSEN ALAOTSIKKO</a:t>
            </a:r>
            <a:br>
              <a:rPr lang="fi-FI" sz="2400" dirty="0" smtClean="0"/>
            </a:br>
            <a:r>
              <a:rPr lang="fi-FI" sz="2400" dirty="0" smtClean="0"/>
              <a:t>ESITYKSEN ALAOTSIKKO</a:t>
            </a:r>
          </a:p>
        </p:txBody>
      </p:sp>
    </p:spTree>
    <p:extLst>
      <p:ext uri="{BB962C8B-B14F-4D97-AF65-F5344CB8AC3E}">
        <p14:creationId xmlns:p14="http://schemas.microsoft.com/office/powerpoint/2010/main" val="131981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- ora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F31C-30AF-4CDB-B411-3CE469D47D06}" type="datetime1">
              <a:rPr lang="en-GB" smtClean="0"/>
              <a:t>10/10/2016</a:t>
            </a:fld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Paikka Tapahtuma/tilaisuus Etunimi Sukunimi</a:t>
            </a:r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229600" cy="1656184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defRPr lang="en-US" sz="3200" b="1" cap="all" baseline="0" dirty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PÄÄOTSIKKO</a:t>
            </a:r>
            <a:br>
              <a:rPr lang="fi-FI" dirty="0" smtClean="0"/>
            </a:br>
            <a:r>
              <a:rPr lang="fi-FI" dirty="0" smtClean="0"/>
              <a:t>ESITYKSEN PÄÄOTSIKKO</a:t>
            </a:r>
            <a:br>
              <a:rPr lang="fi-FI" dirty="0" smtClean="0"/>
            </a:br>
            <a:r>
              <a:rPr lang="fi-FI" dirty="0" smtClean="0"/>
              <a:t>ESITYKSEN PÄÄOTSIKKO</a:t>
            </a:r>
            <a:endParaRPr lang="en-US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4455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3500"/>
              </a:lnSpc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3500"/>
              </a:lnSpc>
            </a:pPr>
            <a:r>
              <a:rPr lang="fi-FI" sz="2400" dirty="0" smtClean="0"/>
              <a:t>ESITYKSEN ALAOTSIKKO</a:t>
            </a:r>
            <a:br>
              <a:rPr lang="fi-FI" sz="2400" dirty="0" smtClean="0"/>
            </a:br>
            <a:r>
              <a:rPr lang="fi-FI" sz="2400" dirty="0" smtClean="0"/>
              <a:t>ESITYKSEN ALAOTSIKKO</a:t>
            </a:r>
            <a:br>
              <a:rPr lang="fi-FI" sz="2400" dirty="0" smtClean="0"/>
            </a:br>
            <a:r>
              <a:rPr lang="fi-FI" sz="2400" dirty="0" smtClean="0"/>
              <a:t>ESITYKSEN ALAOTSIKKO</a:t>
            </a:r>
          </a:p>
        </p:txBody>
      </p:sp>
    </p:spTree>
    <p:extLst>
      <p:ext uri="{BB962C8B-B14F-4D97-AF65-F5344CB8AC3E}">
        <p14:creationId xmlns:p14="http://schemas.microsoft.com/office/powerpoint/2010/main" val="128690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03259"/>
            <a:ext cx="8229600" cy="3929997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GB" dirty="0"/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467544" y="712335"/>
            <a:ext cx="7136801" cy="916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yläotsikko</a:t>
            </a:r>
            <a:endParaRPr lang="en-GB" dirty="0"/>
          </a:p>
        </p:txBody>
      </p:sp>
      <p:sp>
        <p:nvSpPr>
          <p:cNvPr id="8" name="Tekstiruutu 7"/>
          <p:cNvSpPr txBox="1"/>
          <p:nvPr userDrawn="1"/>
        </p:nvSpPr>
        <p:spPr>
          <a:xfrm>
            <a:off x="621657" y="6418076"/>
            <a:ext cx="26164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NON-DISCRIMINATION OMBUDSMAN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1B0AC-B63C-4328-A40C-EF953BBBC09D}" type="datetime1">
              <a:rPr lang="en-GB" smtClean="0"/>
              <a:t>10/10/2016</a:t>
            </a:fld>
            <a:endParaRPr lang="en-GB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err="1" smtClean="0"/>
              <a:t>Paikka</a:t>
            </a:r>
            <a:r>
              <a:rPr lang="en-GB" dirty="0" smtClean="0"/>
              <a:t> </a:t>
            </a:r>
            <a:r>
              <a:rPr lang="en-GB" dirty="0" err="1" smtClean="0"/>
              <a:t>Tapahtuma</a:t>
            </a:r>
            <a:r>
              <a:rPr lang="en-GB" dirty="0" smtClean="0"/>
              <a:t>/</a:t>
            </a:r>
            <a:r>
              <a:rPr lang="en-GB" dirty="0" err="1" smtClean="0"/>
              <a:t>tilaisuus</a:t>
            </a:r>
            <a:r>
              <a:rPr lang="en-GB" dirty="0" smtClean="0"/>
              <a:t> </a:t>
            </a:r>
            <a:r>
              <a:rPr lang="en-GB" dirty="0" err="1" smtClean="0"/>
              <a:t>Etunimi</a:t>
            </a:r>
            <a:r>
              <a:rPr lang="en-GB" dirty="0" smtClean="0"/>
              <a:t> </a:t>
            </a:r>
            <a:r>
              <a:rPr lang="en-GB" dirty="0" err="1" smtClean="0"/>
              <a:t>Sukunimi</a:t>
            </a:r>
            <a:endParaRPr lang="en-GB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1"/>
                </a:solidFill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41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ei alatunnist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03259"/>
            <a:ext cx="8229600" cy="39299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GB" dirty="0"/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467544" y="712335"/>
            <a:ext cx="7136801" cy="916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yläotsikko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1C502-31F7-4846-9B9F-0A7DBA40649F}" type="datetime1">
              <a:rPr lang="en-GB" smtClean="0"/>
              <a:t>10/10/2016</a:t>
            </a:fld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err="1" smtClean="0"/>
              <a:t>Paikka</a:t>
            </a:r>
            <a:r>
              <a:rPr lang="en-GB" dirty="0" smtClean="0"/>
              <a:t> </a:t>
            </a:r>
            <a:r>
              <a:rPr lang="en-GB" dirty="0" err="1" smtClean="0"/>
              <a:t>Tapahtuma</a:t>
            </a:r>
            <a:r>
              <a:rPr lang="en-GB" dirty="0" smtClean="0"/>
              <a:t>/</a:t>
            </a:r>
            <a:r>
              <a:rPr lang="en-GB" dirty="0" err="1" smtClean="0"/>
              <a:t>tilaisuus</a:t>
            </a:r>
            <a:r>
              <a:rPr lang="en-GB" dirty="0" smtClean="0"/>
              <a:t> </a:t>
            </a:r>
            <a:r>
              <a:rPr lang="en-GB" dirty="0" err="1" smtClean="0"/>
              <a:t>Etunimi</a:t>
            </a:r>
            <a:r>
              <a:rPr lang="en-GB" dirty="0" smtClean="0"/>
              <a:t> </a:t>
            </a:r>
            <a:r>
              <a:rPr lang="en-GB" dirty="0" err="1" smtClean="0"/>
              <a:t>Sukunimi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1"/>
                </a:solidFill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6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alea tau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03259"/>
            <a:ext cx="8229600" cy="3929997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GB" dirty="0"/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467544" y="712335"/>
            <a:ext cx="7136801" cy="916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yläotsikko</a:t>
            </a:r>
            <a:endParaRPr lang="en-GB" dirty="0"/>
          </a:p>
        </p:txBody>
      </p:sp>
      <p:sp>
        <p:nvSpPr>
          <p:cNvPr id="8" name="Tekstiruutu 7"/>
          <p:cNvSpPr txBox="1"/>
          <p:nvPr userDrawn="1"/>
        </p:nvSpPr>
        <p:spPr>
          <a:xfrm>
            <a:off x="621657" y="6418076"/>
            <a:ext cx="26164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NON-DISCRIMINATION OMBUDSMAN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1C502-31F7-4846-9B9F-0A7DBA40649F}" type="datetime1">
              <a:rPr lang="en-GB" smtClean="0"/>
              <a:t>10/10/2016</a:t>
            </a:fld>
            <a:endParaRPr lang="en-GB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err="1" smtClean="0"/>
              <a:t>Paikka</a:t>
            </a:r>
            <a:r>
              <a:rPr lang="en-GB" dirty="0" smtClean="0"/>
              <a:t> </a:t>
            </a:r>
            <a:r>
              <a:rPr lang="en-GB" dirty="0" err="1" smtClean="0"/>
              <a:t>Tapahtuma</a:t>
            </a:r>
            <a:r>
              <a:rPr lang="en-GB" dirty="0" smtClean="0"/>
              <a:t>/</a:t>
            </a:r>
            <a:r>
              <a:rPr lang="en-GB" dirty="0" err="1" smtClean="0"/>
              <a:t>tilaisuus</a:t>
            </a:r>
            <a:r>
              <a:rPr lang="en-GB" dirty="0" smtClean="0"/>
              <a:t> </a:t>
            </a:r>
            <a:r>
              <a:rPr lang="en-GB" dirty="0" err="1" smtClean="0"/>
              <a:t>Etunimi</a:t>
            </a:r>
            <a:r>
              <a:rPr lang="en-GB" dirty="0" smtClean="0"/>
              <a:t> </a:t>
            </a:r>
            <a:r>
              <a:rPr lang="en-GB" dirty="0" err="1" smtClean="0"/>
              <a:t>Sukunimi</a:t>
            </a:r>
            <a:endParaRPr lang="en-GB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1"/>
                </a:solidFill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08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03259"/>
            <a:ext cx="3754760" cy="3836856"/>
          </a:xfrm>
        </p:spPr>
        <p:txBody>
          <a:bodyPr/>
          <a:lstStyle>
            <a:lvl1pPr marL="357188" indent="0">
              <a:defRPr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GB" dirty="0"/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467544" y="712335"/>
            <a:ext cx="7136801" cy="916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yläotsikko</a:t>
            </a:r>
            <a:endParaRPr lang="en-GB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4801860" y="1824392"/>
            <a:ext cx="3754760" cy="3836856"/>
          </a:xfrm>
        </p:spPr>
        <p:txBody>
          <a:bodyPr/>
          <a:lstStyle>
            <a:lvl1pPr marL="357188" indent="0">
              <a:defRPr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GB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621657" y="6418076"/>
            <a:ext cx="26164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NON-DISCRIMINATION OMBUDSMAN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213EE-9DAF-4F46-84CC-6E68C5F626DF}" type="datetime1">
              <a:rPr lang="en-GB" smtClean="0"/>
              <a:t>10/10/2016</a:t>
            </a:fld>
            <a:endParaRPr lang="en-GB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err="1" smtClean="0"/>
              <a:t>Paikka</a:t>
            </a:r>
            <a:r>
              <a:rPr lang="en-GB" dirty="0" smtClean="0"/>
              <a:t> </a:t>
            </a:r>
            <a:r>
              <a:rPr lang="en-GB" dirty="0" err="1" smtClean="0"/>
              <a:t>Tapahtuma</a:t>
            </a:r>
            <a:r>
              <a:rPr lang="en-GB" dirty="0" smtClean="0"/>
              <a:t>/</a:t>
            </a:r>
            <a:r>
              <a:rPr lang="en-GB" dirty="0" err="1" smtClean="0"/>
              <a:t>tilaisuus</a:t>
            </a:r>
            <a:r>
              <a:rPr lang="en-GB" dirty="0" smtClean="0"/>
              <a:t> </a:t>
            </a:r>
            <a:r>
              <a:rPr lang="en-GB" dirty="0" err="1" smtClean="0"/>
              <a:t>Etunimi</a:t>
            </a:r>
            <a:r>
              <a:rPr lang="en-GB" dirty="0" smtClean="0"/>
              <a:t> </a:t>
            </a:r>
            <a:r>
              <a:rPr lang="en-GB" dirty="0" err="1" smtClean="0"/>
              <a:t>Sukunimi</a:t>
            </a:r>
            <a:endParaRPr lang="en-GB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1"/>
                </a:solidFill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97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ora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47FEA028-EF0C-429C-8A7F-E3C69DC8C3A1}" type="datetime1">
              <a:rPr lang="en-GB" smtClean="0"/>
              <a:t>10/10/2016</a:t>
            </a:fld>
            <a:endParaRPr lang="en-GB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GB" smtClean="0"/>
              <a:t>Paikka Tapahtuma/tilaisuus Etunimi Sukunimi</a:t>
            </a:r>
            <a:endParaRPr lang="en-GB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1"/>
                </a:solidFill>
                <a:latin typeface="Garamond" panose="02020404030301010803" pitchFamily="18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95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vihre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19849292-8060-4AD8-A84D-7E0C6825564F}" type="datetime1">
              <a:rPr lang="en-GB" smtClean="0"/>
              <a:t>10/10/2016</a:t>
            </a:fld>
            <a:endParaRPr lang="en-GB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GB" smtClean="0"/>
              <a:t>Paikka Tapahtuma/tilaisuus Etunimi Sukunimi</a:t>
            </a:r>
            <a:endParaRPr lang="en-GB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1"/>
                </a:solidFill>
                <a:latin typeface="Garamond" panose="02020404030301010803" pitchFamily="18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48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1AC46838-536F-4655-B590-4026CDA1CB82}" type="datetime1">
              <a:rPr lang="en-GB" smtClean="0"/>
              <a:t>10/10/2016</a:t>
            </a:fld>
            <a:endParaRPr lang="en-GB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GB" smtClean="0"/>
              <a:t>Paikka Tapahtuma/tilaisuus Etunimi Sukunimi</a:t>
            </a:r>
            <a:endParaRPr lang="en-GB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1"/>
                </a:solidFill>
                <a:latin typeface="Garamond" panose="02020404030301010803" pitchFamily="18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41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- 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229600" cy="1656184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defRPr lang="en-US" sz="3200" b="1" cap="all" baseline="0" dirty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PÄÄOTSIKKO</a:t>
            </a:r>
            <a:br>
              <a:rPr lang="fi-FI" dirty="0" smtClean="0"/>
            </a:br>
            <a:r>
              <a:rPr lang="fi-FI" dirty="0" smtClean="0"/>
              <a:t>ESITYKSEN PÄÄOTSIKKO</a:t>
            </a:r>
            <a:br>
              <a:rPr lang="fi-FI" dirty="0" smtClean="0"/>
            </a:br>
            <a:r>
              <a:rPr lang="fi-FI" dirty="0" smtClean="0"/>
              <a:t>ESITYKSEN PÄÄOTSIKKO</a:t>
            </a:r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7EE0-9E26-4E41-A2BC-D8B918563B2B}" type="datetime1">
              <a:rPr lang="en-GB" smtClean="0"/>
              <a:t>10/10/2016</a:t>
            </a:fld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Paikka Tapahtuma/tilaisuus Etunimi Sukunimi</a:t>
            </a:r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4455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3500"/>
              </a:lnSpc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3500"/>
              </a:lnSpc>
            </a:pPr>
            <a:r>
              <a:rPr lang="fi-FI" sz="2400" dirty="0" smtClean="0"/>
              <a:t>ESITYKSEN ALAOTSIKKO</a:t>
            </a:r>
            <a:br>
              <a:rPr lang="fi-FI" sz="2400" dirty="0" smtClean="0"/>
            </a:br>
            <a:r>
              <a:rPr lang="fi-FI" sz="2400" dirty="0" smtClean="0"/>
              <a:t>ESITYKSEN ALAOTSIKKO</a:t>
            </a:r>
            <a:br>
              <a:rPr lang="fi-FI" sz="2400" dirty="0" smtClean="0"/>
            </a:br>
            <a:r>
              <a:rPr lang="fi-FI" sz="2400" dirty="0" smtClean="0"/>
              <a:t>ESITYKSEN ALAOTSIKKO</a:t>
            </a:r>
          </a:p>
        </p:txBody>
      </p:sp>
    </p:spTree>
    <p:extLst>
      <p:ext uri="{BB962C8B-B14F-4D97-AF65-F5344CB8AC3E}">
        <p14:creationId xmlns:p14="http://schemas.microsoft.com/office/powerpoint/2010/main" val="189936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9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3259"/>
            <a:ext cx="8229600" cy="3425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ensimmäinen taso</a:t>
            </a:r>
          </a:p>
          <a:p>
            <a:pPr lvl="2"/>
            <a:r>
              <a:rPr lang="fi-FI" dirty="0" smtClean="0"/>
              <a:t>toinen taso</a:t>
            </a:r>
          </a:p>
          <a:p>
            <a:pPr lvl="3"/>
            <a:r>
              <a:rPr lang="fi-FI" dirty="0" smtClean="0"/>
              <a:t>kolmas taso</a:t>
            </a:r>
          </a:p>
          <a:p>
            <a:pPr lvl="4"/>
            <a:r>
              <a:rPr lang="fi-FI" dirty="0" smtClean="0"/>
              <a:t>neljäs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05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87" r:id="rId3"/>
    <p:sldLayoutId id="2147483675" r:id="rId4"/>
  </p:sldLayoutIdLst>
  <p:timing>
    <p:tnLst>
      <p:par>
        <p:cTn id="1" dur="indefinite" restart="never" nodeType="tmRoot"/>
      </p:par>
    </p:tnLst>
  </p:timing>
  <p:hf hdr="0"/>
  <p:txStyles>
    <p:titleStyle>
      <a:lvl1pPr marL="357188" indent="0" algn="l" defTabSz="914400" rtl="0" eaLnBrk="1" latinLnBrk="0" hangingPunct="1">
        <a:spcBef>
          <a:spcPct val="0"/>
        </a:spcBef>
        <a:buNone/>
        <a:defRPr sz="20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357188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714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621657" y="6418076"/>
            <a:ext cx="26164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rgbClr val="58595B"/>
                </a:solidFill>
                <a:latin typeface="Garamond" panose="02020404030301010803" pitchFamily="18" charset="0"/>
              </a:rPr>
              <a:t>NON-DISCRIMINATION OMBUDSMAN</a:t>
            </a:r>
            <a:endParaRPr lang="en-GB" sz="1000" b="1" dirty="0">
              <a:solidFill>
                <a:srgbClr val="58595B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64C73-8D99-4EF8-B6E6-2A9D29D26343}" type="datetime1">
              <a:rPr lang="en-GB" smtClean="0"/>
              <a:t>10/10/2016</a:t>
            </a:fld>
            <a:endParaRPr lang="en-GB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err="1" smtClean="0"/>
              <a:t>Paikka</a:t>
            </a:r>
            <a:r>
              <a:rPr lang="en-GB" dirty="0" smtClean="0"/>
              <a:t> </a:t>
            </a:r>
            <a:r>
              <a:rPr lang="en-GB" dirty="0" err="1" smtClean="0"/>
              <a:t>Tapahtuma</a:t>
            </a:r>
            <a:r>
              <a:rPr lang="en-GB" dirty="0" smtClean="0"/>
              <a:t>/</a:t>
            </a:r>
            <a:r>
              <a:rPr lang="en-GB" dirty="0" err="1" smtClean="0"/>
              <a:t>tilaisuus</a:t>
            </a:r>
            <a:r>
              <a:rPr lang="en-GB" dirty="0" smtClean="0"/>
              <a:t> </a:t>
            </a:r>
            <a:r>
              <a:rPr lang="en-GB" dirty="0" err="1" smtClean="0"/>
              <a:t>Etunimi</a:t>
            </a:r>
            <a:r>
              <a:rPr lang="en-GB" dirty="0" smtClean="0"/>
              <a:t> </a:t>
            </a:r>
            <a:r>
              <a:rPr lang="en-GB" dirty="0" err="1" smtClean="0"/>
              <a:t>Sukunimi</a:t>
            </a:r>
            <a:endParaRPr lang="en-GB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1"/>
                </a:solidFill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kstiruutu 12"/>
          <p:cNvSpPr txBox="1"/>
          <p:nvPr/>
        </p:nvSpPr>
        <p:spPr>
          <a:xfrm>
            <a:off x="621657" y="6418076"/>
            <a:ext cx="26164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rgbClr val="58595B"/>
                </a:solidFill>
                <a:latin typeface="Garamond" panose="02020404030301010803" pitchFamily="18" charset="0"/>
              </a:rPr>
              <a:t>NON-DISCRIMINATION OMBUDSMAN</a:t>
            </a:r>
            <a:endParaRPr lang="en-GB" sz="1000" b="1" dirty="0">
              <a:solidFill>
                <a:srgbClr val="58595B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3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1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Disse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discrimination dog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Equality ombudsman using </a:t>
            </a:r>
            <a:r>
              <a:rPr lang="en-US" dirty="0" err="1" smtClean="0"/>
              <a:t>humour</a:t>
            </a:r>
            <a:r>
              <a:rPr lang="en-US" dirty="0" smtClean="0"/>
              <a:t> in social media</a:t>
            </a:r>
          </a:p>
          <a:p>
            <a:r>
              <a:rPr lang="en-US" dirty="0" smtClean="0"/>
              <a:t>Maria Swanljung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983-0F95-4D37-88F8-B7683351B1D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3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575" y="3557028"/>
            <a:ext cx="3612642" cy="270948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7460" y="8044070"/>
            <a:ext cx="10065708" cy="754928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0767" y="264681"/>
            <a:ext cx="2160168" cy="288022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5147" y="1911809"/>
            <a:ext cx="3195482" cy="41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1" y="360608"/>
            <a:ext cx="5327666" cy="299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12" y="3111835"/>
            <a:ext cx="5895744" cy="331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24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81C502-31F7-4846-9B9F-0A7DBA40649F}" type="datetime1">
              <a:rPr lang="en-GB" smtClean="0"/>
              <a:t>10/10/2016</a:t>
            </a:fld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Paikka Tapahtuma/tilaisuus Etunimi Sukunimi</a:t>
            </a:r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66983-0F95-4D37-88F8-B7683351B1D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25" y="273640"/>
            <a:ext cx="11231874" cy="63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19" y="1773725"/>
            <a:ext cx="7187906" cy="40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0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hdenvertaisuusvaltuutettu-en">
  <a:themeElements>
    <a:clrScheme name="Yhdenvertaisuusvaltuutettu">
      <a:dk1>
        <a:srgbClr val="000000"/>
      </a:dk1>
      <a:lt1>
        <a:srgbClr val="58595B"/>
      </a:lt1>
      <a:dk2>
        <a:srgbClr val="FFFFFF"/>
      </a:dk2>
      <a:lt2>
        <a:srgbClr val="FFFFFF"/>
      </a:lt2>
      <a:accent1>
        <a:srgbClr val="00A8D5"/>
      </a:accent1>
      <a:accent2>
        <a:srgbClr val="EE3780"/>
      </a:accent2>
      <a:accent3>
        <a:srgbClr val="A7A416"/>
      </a:accent3>
      <a:accent4>
        <a:srgbClr val="F6861F"/>
      </a:accent4>
      <a:accent5>
        <a:srgbClr val="00A8D5"/>
      </a:accent5>
      <a:accent6>
        <a:srgbClr val="EE3780"/>
      </a:accent6>
      <a:hlink>
        <a:srgbClr val="A7A416"/>
      </a:hlink>
      <a:folHlink>
        <a:srgbClr val="F686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kstisivu">
  <a:themeElements>
    <a:clrScheme name="Yhdenvertaisuusvaltuutettu">
      <a:dk1>
        <a:srgbClr val="000000"/>
      </a:dk1>
      <a:lt1>
        <a:srgbClr val="58595B"/>
      </a:lt1>
      <a:dk2>
        <a:srgbClr val="FFFFFF"/>
      </a:dk2>
      <a:lt2>
        <a:srgbClr val="FFFFFF"/>
      </a:lt2>
      <a:accent1>
        <a:srgbClr val="00A8D5"/>
      </a:accent1>
      <a:accent2>
        <a:srgbClr val="EE3780"/>
      </a:accent2>
      <a:accent3>
        <a:srgbClr val="A7A416"/>
      </a:accent3>
      <a:accent4>
        <a:srgbClr val="F6861F"/>
      </a:accent4>
      <a:accent5>
        <a:srgbClr val="00A8D5"/>
      </a:accent5>
      <a:accent6>
        <a:srgbClr val="EE3780"/>
      </a:accent6>
      <a:hlink>
        <a:srgbClr val="A7A416"/>
      </a:hlink>
      <a:folHlink>
        <a:srgbClr val="F6861F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Kiitos-siv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äliotsik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hdenvertaisuusvaltuutettu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yhdenvertaisuusvaltuutettu-en</Template>
  <TotalTime>65</TotalTime>
  <Words>488</Words>
  <Application>Microsoft Office PowerPoint</Application>
  <PresentationFormat>Näytössä katseltava diaesitys (4:3)</PresentationFormat>
  <Paragraphs>30</Paragraphs>
  <Slides>6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4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yhdenvertaisuusvaltuutettu-en</vt:lpstr>
      <vt:lpstr>Tekstisivu</vt:lpstr>
      <vt:lpstr>Kiitos-sivut</vt:lpstr>
      <vt:lpstr>Väliotsikot</vt:lpstr>
      <vt:lpstr>PowerPoint-esitys</vt:lpstr>
      <vt:lpstr>Disse  the discrimination dog</vt:lpstr>
      <vt:lpstr>PowerPoint-esitys</vt:lpstr>
      <vt:lpstr>PowerPoint-esitys</vt:lpstr>
      <vt:lpstr>PowerPoint-esitys</vt:lpstr>
      <vt:lpstr>PowerPoint-esitys</vt:lpstr>
    </vt:vector>
  </TitlesOfParts>
  <Company>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Maria Swanljung</dc:creator>
  <cp:lastModifiedBy>Maria Swanljung</cp:lastModifiedBy>
  <cp:revision>6</cp:revision>
  <dcterms:created xsi:type="dcterms:W3CDTF">2016-10-10T13:05:46Z</dcterms:created>
  <dcterms:modified xsi:type="dcterms:W3CDTF">2016-10-10T14:11:37Z</dcterms:modified>
</cp:coreProperties>
</file>