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23"/>
  </p:notesMasterIdLst>
  <p:sldIdLst>
    <p:sldId id="256" r:id="rId2"/>
    <p:sldId id="471" r:id="rId3"/>
    <p:sldId id="467" r:id="rId4"/>
    <p:sldId id="479" r:id="rId5"/>
    <p:sldId id="468" r:id="rId6"/>
    <p:sldId id="469" r:id="rId7"/>
    <p:sldId id="427" r:id="rId8"/>
    <p:sldId id="429" r:id="rId9"/>
    <p:sldId id="442" r:id="rId10"/>
    <p:sldId id="430" r:id="rId11"/>
    <p:sldId id="431" r:id="rId12"/>
    <p:sldId id="432" r:id="rId13"/>
    <p:sldId id="480" r:id="rId14"/>
    <p:sldId id="477" r:id="rId15"/>
    <p:sldId id="478" r:id="rId16"/>
    <p:sldId id="436" r:id="rId17"/>
    <p:sldId id="472" r:id="rId18"/>
    <p:sldId id="473" r:id="rId19"/>
    <p:sldId id="474" r:id="rId20"/>
    <p:sldId id="476" r:id="rId21"/>
    <p:sldId id="475" r:id="rId22"/>
  </p:sldIdLst>
  <p:sldSz cx="9144000" cy="6858000" type="screen4x3"/>
  <p:notesSz cx="6858000" cy="9144000"/>
  <p:defaultText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28" autoAdjust="0"/>
    <p:restoredTop sz="94660"/>
  </p:normalViewPr>
  <p:slideViewPr>
    <p:cSldViewPr>
      <p:cViewPr varScale="1">
        <p:scale>
          <a:sx n="103" d="100"/>
          <a:sy n="103" d="100"/>
        </p:scale>
        <p:origin x="-222"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hr-H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476B614-AF3F-4B81-B4ED-BBE89843AE49}" type="datetimeFigureOut">
              <a:rPr lang="hr-HR" smtClean="0"/>
              <a:t>16.5.2016.</a:t>
            </a:fld>
            <a:endParaRPr lang="hr-H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hr-H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hr-H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2BF8C7C-B3AB-4FC5-A6DD-FAA4C5269236}" type="slidenum">
              <a:rPr lang="hr-HR" smtClean="0"/>
              <a:t>‹#›</a:t>
            </a:fld>
            <a:endParaRPr lang="hr-HR"/>
          </a:p>
        </p:txBody>
      </p:sp>
    </p:spTree>
    <p:extLst>
      <p:ext uri="{BB962C8B-B14F-4D97-AF65-F5344CB8AC3E}">
        <p14:creationId xmlns:p14="http://schemas.microsoft.com/office/powerpoint/2010/main" val="17809853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p:txBody>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eaLnBrk="1" hangingPunct="1">
              <a:defRPr/>
            </a:pPr>
            <a:fld id="{F0D28DC0-38C0-46DA-A570-14F83F32D87E}" type="slidenum">
              <a:rPr lang="hr-HR" b="0"/>
              <a:pPr eaLnBrk="1" hangingPunct="1">
                <a:defRPr/>
              </a:pPr>
              <a:t>4</a:t>
            </a:fld>
            <a:endParaRPr lang="hr-HR" b="0"/>
          </a:p>
        </p:txBody>
      </p:sp>
      <p:sp>
        <p:nvSpPr>
          <p:cNvPr id="3277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sr-Latn-RS" altLang="sr-Latn-RS" smtClean="0">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p:txBody>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eaLnBrk="1" hangingPunct="1">
              <a:defRPr/>
            </a:pPr>
            <a:fld id="{F0D28DC0-38C0-46DA-A570-14F83F32D87E}" type="slidenum">
              <a:rPr lang="hr-HR" b="0"/>
              <a:pPr eaLnBrk="1" hangingPunct="1">
                <a:defRPr/>
              </a:pPr>
              <a:t>5</a:t>
            </a:fld>
            <a:endParaRPr lang="hr-HR" b="0"/>
          </a:p>
        </p:txBody>
      </p:sp>
      <p:sp>
        <p:nvSpPr>
          <p:cNvPr id="3277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sr-Latn-RS" altLang="sr-Latn-RS" smtClean="0">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txBox="1">
            <a:spLocks noGrp="1" noChangeArrowheads="1"/>
          </p:cNvSpPr>
          <p:nvPr/>
        </p:nvSpPr>
        <p:spPr bwMode="auto">
          <a:xfrm>
            <a:off x="3885275" y="8684899"/>
            <a:ext cx="2971092" cy="4576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F77ACDEB-FCF8-4DBD-8D0D-BCF4519AEB21}" type="slidenum">
              <a:rPr lang="hr-HR" altLang="sr-Latn-RS" sz="1200"/>
              <a:pPr algn="r" eaLnBrk="1" hangingPunct="1"/>
              <a:t>6</a:t>
            </a:fld>
            <a:endParaRPr lang="hr-HR" altLang="sr-Latn-RS" sz="1200"/>
          </a:p>
        </p:txBody>
      </p:sp>
      <p:sp>
        <p:nvSpPr>
          <p:cNvPr id="30723" name="Rectangle 2"/>
          <p:cNvSpPr>
            <a:spLocks noGrp="1" noRot="1" noChangeAspect="1" noChangeArrowheads="1" noTextEdit="1"/>
          </p:cNvSpPr>
          <p:nvPr>
            <p:ph type="sldImg"/>
          </p:nvPr>
        </p:nvSpPr>
        <p:spPr bwMode="auto">
          <a:xfrm>
            <a:off x="1144588"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sr-Latn-RS" altLang="sr-Latn-R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p:spPr>
        <p:txBody>
          <a:bodyPr/>
          <a:lstStyle/>
          <a:p>
            <a:endParaRPr lang="hr-HR" altLang="sr-Latn-RS" smtClean="0"/>
          </a:p>
        </p:txBody>
      </p:sp>
      <p:sp>
        <p:nvSpPr>
          <p:cNvPr id="26628"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39D534DA-1DBD-4548-8698-5D0198CC3A66}" type="slidenum">
              <a:rPr lang="hr-HR" altLang="sr-Latn-RS" smtClean="0"/>
              <a:pPr eaLnBrk="1" hangingPunct="1">
                <a:spcBef>
                  <a:spcPct val="0"/>
                </a:spcBef>
              </a:pPr>
              <a:t>7</a:t>
            </a:fld>
            <a:endParaRPr lang="hr-HR" altLang="sr-Latn-R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ED43B4B3-5CD8-47DC-BFBB-046A3776C561}" type="datetimeFigureOut">
              <a:rPr lang="hr-HR" smtClean="0"/>
              <a:t>16.5.2016.</a:t>
            </a:fld>
            <a:endParaRPr lang="hr-HR"/>
          </a:p>
        </p:txBody>
      </p:sp>
      <p:sp>
        <p:nvSpPr>
          <p:cNvPr id="5" name="Footer Placeholder 4"/>
          <p:cNvSpPr>
            <a:spLocks noGrp="1"/>
          </p:cNvSpPr>
          <p:nvPr>
            <p:ph type="ftr" sz="quarter" idx="11"/>
          </p:nvPr>
        </p:nvSpPr>
        <p:spPr/>
        <p:txBody>
          <a:bodyPr/>
          <a:lstStyle/>
          <a:p>
            <a:endParaRPr lang="hr-HR"/>
          </a:p>
        </p:txBody>
      </p:sp>
      <p:sp>
        <p:nvSpPr>
          <p:cNvPr id="9" name="Rectangle 8"/>
          <p:cNvSpPr/>
          <p:nvPr/>
        </p:nvSpPr>
        <p:spPr>
          <a:xfrm>
            <a:off x="345440" y="2942602"/>
            <a:ext cx="7147931"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572652" y="2944634"/>
            <a:ext cx="1190348" cy="2459736"/>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712714" y="3136658"/>
            <a:ext cx="910224" cy="2075688"/>
          </a:xfrm>
          <a:prstGeom prst="rect">
            <a:avLst/>
          </a:prstGeom>
          <a:solidFill>
            <a:schemeClr val="accent3">
              <a:alpha val="7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45483" y="3055621"/>
            <a:ext cx="6947845"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a:xfrm>
            <a:off x="7786826" y="4625268"/>
            <a:ext cx="762000" cy="457200"/>
          </a:xfrm>
        </p:spPr>
        <p:txBody>
          <a:bodyPr/>
          <a:lstStyle>
            <a:lvl1pPr algn="ctr">
              <a:defRPr sz="2800">
                <a:solidFill>
                  <a:schemeClr val="accent1">
                    <a:lumMod val="50000"/>
                  </a:schemeClr>
                </a:solidFill>
              </a:defRPr>
            </a:lvl1pPr>
          </a:lstStyle>
          <a:p>
            <a:fld id="{89C5AEDE-A87A-4ADE-98EE-CD27B2419CB4}" type="slidenum">
              <a:rPr lang="hr-HR" smtClean="0"/>
              <a:t>‹#›</a:t>
            </a:fld>
            <a:endParaRPr lang="hr-HR"/>
          </a:p>
        </p:txBody>
      </p:sp>
      <p:sp>
        <p:nvSpPr>
          <p:cNvPr id="11" name="Rectangle 10"/>
          <p:cNvSpPr/>
          <p:nvPr/>
        </p:nvSpPr>
        <p:spPr>
          <a:xfrm>
            <a:off x="541822" y="4559276"/>
            <a:ext cx="6755166"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8971" y="3139440"/>
            <a:ext cx="6760868"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642805" y="4648200"/>
            <a:ext cx="6553200" cy="457200"/>
          </a:xfrm>
        </p:spPr>
        <p:txBody>
          <a:bodyPr>
            <a:normAutofit/>
          </a:bodyPr>
          <a:lstStyle>
            <a:lvl1pPr marL="0" indent="0" algn="ctr">
              <a:buNone/>
              <a:defRPr sz="1800" cap="all" spc="3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604705" y="3227033"/>
            <a:ext cx="6629400" cy="1219201"/>
          </a:xfrm>
        </p:spPr>
        <p:txBody>
          <a:bodyPr anchor="b" anchorCtr="0">
            <a:noAutofit/>
          </a:bodyPr>
          <a:lstStyle>
            <a:lvl1pPr>
              <a:defRPr sz="4000">
                <a:solidFill>
                  <a:schemeClr val="accent1">
                    <a:lumMod val="50000"/>
                  </a:schemeClr>
                </a:solidFill>
              </a:defRPr>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D43B4B3-5CD8-47DC-BFBB-046A3776C561}" type="datetimeFigureOut">
              <a:rPr lang="hr-HR" smtClean="0"/>
              <a:t>16.5.2016.</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89C5AEDE-A87A-4ADE-98EE-CD27B2419CB4}" type="slidenum">
              <a:rPr lang="hr-HR" smtClean="0"/>
              <a:t>‹#›</a:t>
            </a:fld>
            <a:endParaRPr lang="hr-H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6861702" y="228600"/>
            <a:ext cx="1859280" cy="6122634"/>
          </a:xfrm>
          <a:prstGeom prst="rect">
            <a:avLst/>
          </a:prstGeom>
          <a:solidFill>
            <a:srgbClr val="FFFFFF">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Rectangle 7"/>
          <p:cNvSpPr/>
          <p:nvPr/>
        </p:nvSpPr>
        <p:spPr>
          <a:xfrm>
            <a:off x="6955225" y="351409"/>
            <a:ext cx="1672235" cy="587701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048577" y="395427"/>
            <a:ext cx="1485531" cy="578898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380999"/>
            <a:ext cx="6172200" cy="57912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D43B4B3-5CD8-47DC-BFBB-046A3776C561}" type="datetimeFigureOut">
              <a:rPr lang="hr-HR" smtClean="0"/>
              <a:t>16.5.2016.</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89C5AEDE-A87A-4ADE-98EE-CD27B2419CB4}" type="slidenum">
              <a:rPr lang="hr-HR" smtClean="0"/>
              <a:t>‹#›</a:t>
            </a:fld>
            <a:endParaRPr lang="hr-H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D43B4B3-5CD8-47DC-BFBB-046A3776C561}" type="datetimeFigureOut">
              <a:rPr lang="hr-HR" smtClean="0"/>
              <a:t>16.5.2016.</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89C5AEDE-A87A-4ADE-98EE-CD27B2419CB4}" type="slidenum">
              <a:rPr lang="hr-HR" smtClean="0"/>
              <a:t>‹#›</a:t>
            </a:fld>
            <a:endParaRPr lang="hr-H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ED43B4B3-5CD8-47DC-BFBB-046A3776C561}" type="datetimeFigureOut">
              <a:rPr lang="hr-HR" smtClean="0"/>
              <a:t>16.5.2016.</a:t>
            </a:fld>
            <a:endParaRPr lang="hr-HR"/>
          </a:p>
        </p:txBody>
      </p:sp>
      <p:sp>
        <p:nvSpPr>
          <p:cNvPr id="13" name="Rectangle 12"/>
          <p:cNvSpPr/>
          <p:nvPr/>
        </p:nvSpPr>
        <p:spPr>
          <a:xfrm>
            <a:off x="451976" y="2946400"/>
            <a:ext cx="8265160"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67656" y="3048000"/>
            <a:ext cx="8033800"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89C5AEDE-A87A-4ADE-98EE-CD27B2419CB4}" type="slidenum">
              <a:rPr lang="hr-HR" smtClean="0"/>
              <a:t>‹#›</a:t>
            </a:fld>
            <a:endParaRPr lang="hr-HR"/>
          </a:p>
        </p:txBody>
      </p:sp>
      <p:sp>
        <p:nvSpPr>
          <p:cNvPr id="2" name="Title 1"/>
          <p:cNvSpPr>
            <a:spLocks noGrp="1"/>
          </p:cNvSpPr>
          <p:nvPr>
            <p:ph type="title"/>
          </p:nvPr>
        </p:nvSpPr>
        <p:spPr>
          <a:xfrm>
            <a:off x="736456" y="3200399"/>
            <a:ext cx="7696200" cy="1295401"/>
          </a:xfrm>
        </p:spPr>
        <p:txBody>
          <a:bodyPr anchor="b" anchorCtr="0">
            <a:noAutofit/>
          </a:bodyPr>
          <a:lstStyle>
            <a:lvl1pPr algn="ctr" defTabSz="914400" rtl="0" eaLnBrk="1" latinLnBrk="0" hangingPunct="1">
              <a:spcBef>
                <a:spcPct val="0"/>
              </a:spcBef>
              <a:buNone/>
              <a:defRPr lang="en-US" sz="4000" kern="1200" cap="all" baseline="0" dirty="0">
                <a:solidFill>
                  <a:schemeClr val="accent1">
                    <a:lumMod val="50000"/>
                  </a:schemeClr>
                </a:solidFill>
                <a:latin typeface="+mj-lt"/>
                <a:ea typeface="+mj-ea"/>
                <a:cs typeface="+mj-cs"/>
              </a:defRPr>
            </a:lvl1pPr>
          </a:lstStyle>
          <a:p>
            <a:r>
              <a:rPr lang="en-US" smtClean="0"/>
              <a:t>Click to edit Master title style</a:t>
            </a:r>
            <a:endParaRPr lang="en-US" dirty="0"/>
          </a:p>
        </p:txBody>
      </p:sp>
      <p:sp>
        <p:nvSpPr>
          <p:cNvPr id="15" name="Rectangle 14"/>
          <p:cNvSpPr/>
          <p:nvPr/>
        </p:nvSpPr>
        <p:spPr>
          <a:xfrm>
            <a:off x="675496" y="4541520"/>
            <a:ext cx="7818120"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36456" y="4607510"/>
            <a:ext cx="7696200" cy="523783"/>
          </a:xfrm>
        </p:spPr>
        <p:txBody>
          <a:bodyPr anchor="ctr">
            <a:normAutofit/>
          </a:bodyPr>
          <a:lstStyle>
            <a:lvl1pPr marL="0" indent="0" algn="ctr">
              <a:buNone/>
              <a:defRPr sz="2000" cap="all" spc="25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4" name="Rectangle 13"/>
          <p:cNvSpPr/>
          <p:nvPr/>
        </p:nvSpPr>
        <p:spPr>
          <a:xfrm>
            <a:off x="675757" y="3124200"/>
            <a:ext cx="7817599"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26128"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D43B4B3-5CD8-47DC-BFBB-046A3776C561}" type="datetimeFigureOut">
              <a:rPr lang="hr-HR" smtClean="0"/>
              <a:t>16.5.2016.</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89C5AEDE-A87A-4ADE-98EE-CD27B2419CB4}" type="slidenum">
              <a:rPr lang="hr-HR" smtClean="0"/>
              <a:t>‹#›</a:t>
            </a:fld>
            <a:endParaRPr lang="hr-H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26128" y="1722438"/>
            <a:ext cx="4040188"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26128" y="2438400"/>
            <a:ext cx="4040188"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38400"/>
            <a:ext cx="4041775"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D43B4B3-5CD8-47DC-BFBB-046A3776C561}" type="datetimeFigureOut">
              <a:rPr lang="hr-HR" smtClean="0"/>
              <a:t>16.5.2016.</a:t>
            </a:fld>
            <a:endParaRPr lang="hr-HR"/>
          </a:p>
        </p:txBody>
      </p:sp>
      <p:sp>
        <p:nvSpPr>
          <p:cNvPr id="8" name="Footer Placeholder 7"/>
          <p:cNvSpPr>
            <a:spLocks noGrp="1"/>
          </p:cNvSpPr>
          <p:nvPr>
            <p:ph type="ftr" sz="quarter" idx="11"/>
          </p:nvPr>
        </p:nvSpPr>
        <p:spPr/>
        <p:txBody>
          <a:bodyPr/>
          <a:lstStyle/>
          <a:p>
            <a:endParaRPr lang="hr-HR"/>
          </a:p>
        </p:txBody>
      </p:sp>
      <p:sp>
        <p:nvSpPr>
          <p:cNvPr id="9" name="Slide Number Placeholder 8"/>
          <p:cNvSpPr>
            <a:spLocks noGrp="1"/>
          </p:cNvSpPr>
          <p:nvPr>
            <p:ph type="sldNum" sz="quarter" idx="12"/>
          </p:nvPr>
        </p:nvSpPr>
        <p:spPr/>
        <p:txBody>
          <a:bodyPr/>
          <a:lstStyle/>
          <a:p>
            <a:fld id="{89C5AEDE-A87A-4ADE-98EE-CD27B2419CB4}" type="slidenum">
              <a:rPr lang="hr-HR" smtClean="0"/>
              <a:t>‹#›</a:t>
            </a:fld>
            <a:endParaRPr lang="hr-H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D43B4B3-5CD8-47DC-BFBB-046A3776C561}" type="datetimeFigureOut">
              <a:rPr lang="hr-HR" smtClean="0"/>
              <a:t>16.5.2016.</a:t>
            </a:fld>
            <a:endParaRPr lang="hr-HR"/>
          </a:p>
        </p:txBody>
      </p:sp>
      <p:sp>
        <p:nvSpPr>
          <p:cNvPr id="4" name="Footer Placeholder 3"/>
          <p:cNvSpPr>
            <a:spLocks noGrp="1"/>
          </p:cNvSpPr>
          <p:nvPr>
            <p:ph type="ftr" sz="quarter" idx="11"/>
          </p:nvPr>
        </p:nvSpPr>
        <p:spPr/>
        <p:txBody>
          <a:bodyPr/>
          <a:lstStyle/>
          <a:p>
            <a:endParaRPr lang="hr-HR"/>
          </a:p>
        </p:txBody>
      </p:sp>
      <p:sp>
        <p:nvSpPr>
          <p:cNvPr id="5" name="Slide Number Placeholder 4"/>
          <p:cNvSpPr>
            <a:spLocks noGrp="1"/>
          </p:cNvSpPr>
          <p:nvPr>
            <p:ph type="sldNum" sz="quarter" idx="12"/>
          </p:nvPr>
        </p:nvSpPr>
        <p:spPr/>
        <p:txBody>
          <a:bodyPr/>
          <a:lstStyle/>
          <a:p>
            <a:fld id="{89C5AEDE-A87A-4ADE-98EE-CD27B2419CB4}" type="slidenum">
              <a:rPr lang="hr-HR" smtClean="0"/>
              <a:t>‹#›</a:t>
            </a:fld>
            <a:endParaRPr lang="hr-H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ounded Rectangle 10"/>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ED43B4B3-5CD8-47DC-BFBB-046A3776C561}" type="datetimeFigureOut">
              <a:rPr lang="hr-HR" smtClean="0"/>
              <a:t>16.5.2016.</a:t>
            </a:fld>
            <a:endParaRPr lang="hr-HR"/>
          </a:p>
        </p:txBody>
      </p:sp>
      <p:sp>
        <p:nvSpPr>
          <p:cNvPr id="3" name="Footer Placeholder 2"/>
          <p:cNvSpPr>
            <a:spLocks noGrp="1"/>
          </p:cNvSpPr>
          <p:nvPr>
            <p:ph type="ftr" sz="quarter" idx="11"/>
          </p:nvPr>
        </p:nvSpPr>
        <p:spPr/>
        <p:txBody>
          <a:bodyPr/>
          <a:lstStyle/>
          <a:p>
            <a:endParaRPr lang="hr-HR"/>
          </a:p>
        </p:txBody>
      </p:sp>
      <p:sp>
        <p:nvSpPr>
          <p:cNvPr id="4" name="Slide Number Placeholder 3"/>
          <p:cNvSpPr>
            <a:spLocks noGrp="1"/>
          </p:cNvSpPr>
          <p:nvPr>
            <p:ph type="sldNum" sz="quarter" idx="12"/>
          </p:nvPr>
        </p:nvSpPr>
        <p:spPr/>
        <p:txBody>
          <a:bodyPr/>
          <a:lstStyle/>
          <a:p>
            <a:fld id="{89C5AEDE-A87A-4ADE-98EE-CD27B2419CB4}" type="slidenum">
              <a:rPr lang="hr-HR" smtClean="0"/>
              <a:t>‹#›</a:t>
            </a:fld>
            <a:endParaRPr lang="hr-H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ounded Rectangle 11"/>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886200" y="685800"/>
            <a:ext cx="4572000" cy="52578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D43B4B3-5CD8-47DC-BFBB-046A3776C561}" type="datetimeFigureOut">
              <a:rPr lang="hr-HR" smtClean="0"/>
              <a:t>16.5.2016.</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89C5AEDE-A87A-4ADE-98EE-CD27B2419CB4}" type="slidenum">
              <a:rPr lang="hr-HR" smtClean="0"/>
              <a:t>‹#›</a:t>
            </a:fld>
            <a:endParaRPr lang="hr-HR"/>
          </a:p>
        </p:txBody>
      </p:sp>
      <p:sp>
        <p:nvSpPr>
          <p:cNvPr id="8" name="Rectangle 7"/>
          <p:cNvSpPr/>
          <p:nvPr/>
        </p:nvSpPr>
        <p:spPr>
          <a:xfrm>
            <a:off x="560034" y="1505712"/>
            <a:ext cx="2716566" cy="3523488"/>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76690" y="1642472"/>
            <a:ext cx="2483254" cy="3234328"/>
          </a:xfrm>
          <a:prstGeom prst="rect">
            <a:avLst/>
          </a:prstGeom>
          <a:solidFill>
            <a:srgbClr val="FFFFFF"/>
          </a:solid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769000" y="2971800"/>
            <a:ext cx="2298634" cy="1752600"/>
          </a:xfrm>
        </p:spPr>
        <p:txBody>
          <a:bodyPr/>
          <a:lstStyle>
            <a:lvl1pPr marL="0" indent="0">
              <a:spcBef>
                <a:spcPts val="4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769000" y="1734312"/>
            <a:ext cx="2298634" cy="1191620"/>
          </a:xfrm>
        </p:spPr>
        <p:txBody>
          <a:bodyPr anchor="b">
            <a:normAutofit/>
          </a:bodyPr>
          <a:lstStyle>
            <a:lvl1pPr algn="l">
              <a:defRPr sz="2000" b="0">
                <a:solidFill>
                  <a:schemeClr val="accent1">
                    <a:lumMod val="75000"/>
                  </a:schemeClr>
                </a:solidFill>
              </a:defRPr>
            </a:lvl1pPr>
          </a:lstStyle>
          <a:p>
            <a:r>
              <a:rPr lang="en-US" smtClean="0"/>
              <a:t>Click to edit Master 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ounded Rectangle 8"/>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685800" y="621437"/>
            <a:ext cx="7772400" cy="4331564"/>
          </a:xfrm>
          <a:solidFill>
            <a:schemeClr val="bg2"/>
          </a:solidFill>
          <a:ln>
            <a:noFill/>
          </a:ln>
          <a:effectLst>
            <a:softEdge rad="1270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5" name="Date Placeholder 4"/>
          <p:cNvSpPr>
            <a:spLocks noGrp="1"/>
          </p:cNvSpPr>
          <p:nvPr>
            <p:ph type="dt" sz="half" idx="10"/>
          </p:nvPr>
        </p:nvSpPr>
        <p:spPr/>
        <p:txBody>
          <a:bodyPr/>
          <a:lstStyle/>
          <a:p>
            <a:fld id="{ED43B4B3-5CD8-47DC-BFBB-046A3776C561}" type="datetimeFigureOut">
              <a:rPr lang="hr-HR" smtClean="0"/>
              <a:t>16.5.2016.</a:t>
            </a:fld>
            <a:endParaRPr lang="hr-HR"/>
          </a:p>
        </p:txBody>
      </p:sp>
      <p:sp>
        <p:nvSpPr>
          <p:cNvPr id="7" name="Slide Number Placeholder 6"/>
          <p:cNvSpPr>
            <a:spLocks noGrp="1"/>
          </p:cNvSpPr>
          <p:nvPr>
            <p:ph type="sldNum" sz="quarter" idx="12"/>
          </p:nvPr>
        </p:nvSpPr>
        <p:spPr/>
        <p:txBody>
          <a:bodyPr/>
          <a:lstStyle/>
          <a:p>
            <a:fld id="{89C5AEDE-A87A-4ADE-98EE-CD27B2419CB4}" type="slidenum">
              <a:rPr lang="hr-HR" smtClean="0"/>
              <a:t>‹#›</a:t>
            </a:fld>
            <a:endParaRPr lang="hr-HR"/>
          </a:p>
        </p:txBody>
      </p:sp>
      <p:sp>
        <p:nvSpPr>
          <p:cNvPr id="10" name="Rectangle 9"/>
          <p:cNvSpPr/>
          <p:nvPr/>
        </p:nvSpPr>
        <p:spPr>
          <a:xfrm>
            <a:off x="685800" y="4953000"/>
            <a:ext cx="7772400" cy="13716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61999" y="5029200"/>
            <a:ext cx="7600765" cy="1202924"/>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p:txBody>
          <a:bodyPr/>
          <a:lstStyle/>
          <a:p>
            <a:endParaRPr lang="hr-HR"/>
          </a:p>
        </p:txBody>
      </p:sp>
      <p:sp>
        <p:nvSpPr>
          <p:cNvPr id="13" name="Rectangle 12"/>
          <p:cNvSpPr/>
          <p:nvPr/>
        </p:nvSpPr>
        <p:spPr>
          <a:xfrm>
            <a:off x="914400" y="5638800"/>
            <a:ext cx="7328514" cy="451696"/>
          </a:xfrm>
          <a:prstGeom prst="rect">
            <a:avLst/>
          </a:prstGeom>
          <a:solidFill>
            <a:schemeClr val="accent1"/>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05589" y="5074920"/>
            <a:ext cx="7946136" cy="1097280"/>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956289" y="5656556"/>
            <a:ext cx="7244736" cy="401715"/>
          </a:xfrm>
        </p:spPr>
        <p:txBody>
          <a:bodyPr anchor="ctr">
            <a:normAutofit/>
          </a:bodyPr>
          <a:lstStyle>
            <a:lvl1pPr marL="0" indent="0" algn="ctr">
              <a:buNone/>
              <a:defRPr sz="1500" cap="all" spc="250" baseline="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914400" y="5105400"/>
            <a:ext cx="7328514" cy="523043"/>
          </a:xfrm>
        </p:spPr>
        <p:txBody>
          <a:bodyPr anchor="ctr" anchorCtr="0"/>
          <a:lstStyle>
            <a:lvl1pPr algn="ctr">
              <a:defRPr sz="2000" b="0">
                <a:solidFill>
                  <a:schemeClr val="accent1">
                    <a:lumMod val="75000"/>
                  </a:schemeClr>
                </a:solidFill>
              </a:defRPr>
            </a:lvl1pPr>
          </a:lstStyle>
          <a:p>
            <a:r>
              <a:rPr lang="en-US" smtClean="0"/>
              <a:t>Click to edit Master title style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 name="Rounded Rectangle 6"/>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1752600"/>
            <a:ext cx="8229600" cy="43735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2"/>
                </a:solidFill>
              </a:defRPr>
            </a:lvl1pPr>
          </a:lstStyle>
          <a:p>
            <a:fld id="{ED43B4B3-5CD8-47DC-BFBB-046A3776C561}" type="datetimeFigureOut">
              <a:rPr lang="hr-HR" smtClean="0"/>
              <a:t>16.5.2016.</a:t>
            </a:fld>
            <a:endParaRPr lang="hr-H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hr-H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defRPr>
            </a:lvl1pPr>
          </a:lstStyle>
          <a:p>
            <a:fld id="{89C5AEDE-A87A-4ADE-98EE-CD27B2419CB4}" type="slidenum">
              <a:rPr lang="hr-HR" smtClean="0"/>
              <a:t>‹#›</a:t>
            </a:fld>
            <a:endParaRPr lang="hr-HR"/>
          </a:p>
        </p:txBody>
      </p:sp>
      <p:sp>
        <p:nvSpPr>
          <p:cNvPr id="9" name="Rectangle 8"/>
          <p:cNvSpPr/>
          <p:nvPr/>
        </p:nvSpPr>
        <p:spPr>
          <a:xfrm>
            <a:off x="274320" y="278166"/>
            <a:ext cx="8595360" cy="1325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10" name="Rectangle 9"/>
          <p:cNvSpPr/>
          <p:nvPr/>
        </p:nvSpPr>
        <p:spPr>
          <a:xfrm>
            <a:off x="372863" y="372862"/>
            <a:ext cx="8380520" cy="111858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26128" y="408372"/>
            <a:ext cx="8260672" cy="103942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10.jpeg"/><Relationship Id="rId11" Type="http://schemas.openxmlformats.org/officeDocument/2006/relationships/image" Target="../media/image2.jpeg"/><Relationship Id="rId5" Type="http://schemas.openxmlformats.org/officeDocument/2006/relationships/image" Target="../media/image9.jpeg"/><Relationship Id="rId10" Type="http://schemas.openxmlformats.org/officeDocument/2006/relationships/image" Target="../media/image14.jpeg"/><Relationship Id="rId4" Type="http://schemas.openxmlformats.org/officeDocument/2006/relationships/image" Target="../media/image8.jpeg"/><Relationship Id="rId9" Type="http://schemas.openxmlformats.org/officeDocument/2006/relationships/image" Target="../media/image13.jpeg"/></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image" Target="../media/image18.jpeg"/><Relationship Id="rId4" Type="http://schemas.openxmlformats.org/officeDocument/2006/relationships/image" Target="../media/image17.jpeg"/></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jpeg"/></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3"/>
          <p:cNvSpPr txBox="1">
            <a:spLocks noChangeArrowheads="1"/>
          </p:cNvSpPr>
          <p:nvPr/>
        </p:nvSpPr>
        <p:spPr bwMode="auto">
          <a:xfrm>
            <a:off x="0" y="1844675"/>
            <a:ext cx="9143999" cy="4216539"/>
          </a:xfrm>
          <a:prstGeom prst="rect">
            <a:avLst/>
          </a:prstGeom>
          <a:solidFill>
            <a:schemeClr val="bg2"/>
          </a:solidFill>
          <a:ln>
            <a:noFill/>
          </a:ln>
          <a:effectLst/>
          <a:extLst/>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lang="hr-HR" altLang="sr-Latn-RS" sz="2000" b="1" dirty="0">
              <a:latin typeface="Arial" pitchFamily="34" charset="0"/>
              <a:cs typeface="Arial" pitchFamily="34" charset="0"/>
            </a:endParaRPr>
          </a:p>
          <a:p>
            <a:pPr algn="ctr" fontAlgn="base">
              <a:spcBef>
                <a:spcPct val="0"/>
              </a:spcBef>
              <a:spcAft>
                <a:spcPct val="0"/>
              </a:spcAft>
            </a:pPr>
            <a:r>
              <a:rPr kumimoji="0" lang="hr-HR" altLang="sr-Latn-RS" sz="2400" b="1" i="0" u="none" strike="noStrike" cap="none" normalizeH="0" baseline="0" dirty="0" smtClean="0">
                <a:ln>
                  <a:noFill/>
                </a:ln>
                <a:solidFill>
                  <a:schemeClr val="tx1"/>
                </a:solidFill>
                <a:effectLst/>
                <a:latin typeface="Arial" pitchFamily="34" charset="0"/>
                <a:cs typeface="Arial" pitchFamily="34" charset="0"/>
              </a:rPr>
              <a:t>GENDER EQUALITY IN CROATIAN EDUCATION SYSTEM</a:t>
            </a:r>
            <a:r>
              <a:rPr kumimoji="0" lang="hr-HR" altLang="sr-Latn-RS" sz="2400" b="1" i="0" u="none" strike="noStrike" cap="none" normalizeH="0" dirty="0" smtClean="0">
                <a:ln>
                  <a:noFill/>
                </a:ln>
                <a:solidFill>
                  <a:schemeClr val="tx1"/>
                </a:solidFill>
                <a:effectLst/>
                <a:latin typeface="Arial" pitchFamily="34" charset="0"/>
                <a:cs typeface="Arial" pitchFamily="34" charset="0"/>
              </a:rPr>
              <a:t> - </a:t>
            </a:r>
            <a:r>
              <a:rPr kumimoji="0" lang="hr-HR" altLang="sr-Latn-RS" sz="2400" b="1" i="0" u="none" strike="noStrike" cap="none" normalizeH="0" baseline="0" dirty="0" smtClean="0">
                <a:ln>
                  <a:noFill/>
                </a:ln>
                <a:solidFill>
                  <a:schemeClr val="tx1"/>
                </a:solidFill>
                <a:effectLst/>
                <a:latin typeface="Arial" pitchFamily="34" charset="0"/>
                <a:cs typeface="Arial" pitchFamily="34" charset="0"/>
              </a:rPr>
              <a:t>EXPERIENCES OF </a:t>
            </a:r>
            <a:r>
              <a:rPr lang="hr-HR" altLang="sr-Latn-RS" sz="2400" b="1" dirty="0" smtClean="0">
                <a:latin typeface="Arial" pitchFamily="34" charset="0"/>
                <a:cs typeface="Arial" pitchFamily="34" charset="0"/>
              </a:rPr>
              <a:t>THE OMBUDSPERSON FOR GENDER EQUALITY</a:t>
            </a:r>
            <a:endParaRPr lang="hr-HR" altLang="sr-Latn-RS" sz="2400" b="1" dirty="0">
              <a:latin typeface="Arial" pitchFamily="34" charset="0"/>
              <a:cs typeface="Arial" pitchFamily="34" charset="0"/>
            </a:endParaRPr>
          </a:p>
          <a:p>
            <a:pPr algn="ctr" fontAlgn="base">
              <a:spcBef>
                <a:spcPct val="0"/>
              </a:spcBef>
              <a:spcAft>
                <a:spcPct val="0"/>
              </a:spcAft>
            </a:pPr>
            <a:endParaRPr kumimoji="0" lang="hr-HR" altLang="sr-Latn-RS" sz="24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lang="hr-HR" altLang="sr-Latn-RS" sz="2000" b="1" dirty="0">
              <a:latin typeface="Arial" pitchFamily="34" charset="0"/>
              <a:cs typeface="Arial" pitchFamily="34" charset="0"/>
            </a:endParaRPr>
          </a:p>
          <a:p>
            <a:pPr marL="0" marR="0" lvl="0" indent="0" defTabSz="914400" rtl="0" eaLnBrk="1" fontAlgn="base" latinLnBrk="0" hangingPunct="1">
              <a:lnSpc>
                <a:spcPct val="100000"/>
              </a:lnSpc>
              <a:spcBef>
                <a:spcPct val="0"/>
              </a:spcBef>
              <a:spcAft>
                <a:spcPct val="0"/>
              </a:spcAft>
              <a:buClrTx/>
              <a:buSzTx/>
              <a:buFontTx/>
              <a:buNone/>
              <a:tabLst/>
            </a:pPr>
            <a:r>
              <a:rPr kumimoji="0" lang="hr-HR" altLang="sr-Latn-RS" sz="2000" b="1" i="0" u="none" strike="noStrike" cap="none" normalizeH="0" baseline="0" dirty="0" smtClean="0">
                <a:ln>
                  <a:noFill/>
                </a:ln>
                <a:solidFill>
                  <a:schemeClr val="tx1"/>
                </a:solidFill>
                <a:effectLst/>
                <a:latin typeface="Arial" pitchFamily="34" charset="0"/>
                <a:cs typeface="Arial" pitchFamily="34" charset="0"/>
              </a:rPr>
              <a:t>Josip Grgić, </a:t>
            </a:r>
            <a:r>
              <a:rPr lang="hr-HR" altLang="sr-Latn-RS" sz="2000" b="1" dirty="0" err="1" smtClean="0">
                <a:latin typeface="Arial" pitchFamily="34" charset="0"/>
                <a:cs typeface="Arial" pitchFamily="34" charset="0"/>
              </a:rPr>
              <a:t>education</a:t>
            </a:r>
            <a:r>
              <a:rPr lang="hr-HR" altLang="sr-Latn-RS" sz="2000" b="1" dirty="0" smtClean="0">
                <a:latin typeface="Arial" pitchFamily="34" charset="0"/>
                <a:cs typeface="Arial" pitchFamily="34" charset="0"/>
              </a:rPr>
              <a:t> </a:t>
            </a:r>
            <a:r>
              <a:rPr lang="hr-HR" altLang="sr-Latn-RS" sz="2000" b="1" dirty="0" err="1">
                <a:latin typeface="Arial" pitchFamily="34" charset="0"/>
                <a:cs typeface="Arial" pitchFamily="34" charset="0"/>
              </a:rPr>
              <a:t>a</a:t>
            </a:r>
            <a:r>
              <a:rPr lang="hr-HR" altLang="sr-Latn-RS" sz="2000" b="1" dirty="0" err="1" smtClean="0">
                <a:latin typeface="Arial" pitchFamily="34" charset="0"/>
                <a:cs typeface="Arial" pitchFamily="34" charset="0"/>
              </a:rPr>
              <a:t>dviser</a:t>
            </a:r>
            <a:endParaRPr kumimoji="0" lang="hr-HR" altLang="sr-Latn-RS" sz="2000" b="1"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0" eaLnBrk="1" fontAlgn="base" latinLnBrk="0" hangingPunct="1">
              <a:lnSpc>
                <a:spcPct val="100000"/>
              </a:lnSpc>
              <a:spcBef>
                <a:spcPct val="0"/>
              </a:spcBef>
              <a:spcAft>
                <a:spcPct val="0"/>
              </a:spcAft>
              <a:buClrTx/>
              <a:buSzTx/>
              <a:buFontTx/>
              <a:buNone/>
              <a:tabLst/>
            </a:pPr>
            <a:endParaRPr kumimoji="0" lang="hr-HR" altLang="sr-Latn-RS" sz="1600" b="1"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0" eaLnBrk="1" fontAlgn="base" latinLnBrk="0" hangingPunct="1">
              <a:lnSpc>
                <a:spcPct val="100000"/>
              </a:lnSpc>
              <a:spcBef>
                <a:spcPct val="0"/>
              </a:spcBef>
              <a:spcAft>
                <a:spcPct val="0"/>
              </a:spcAft>
              <a:buClrTx/>
              <a:buSzTx/>
              <a:buFontTx/>
              <a:buNone/>
              <a:tabLst/>
            </a:pPr>
            <a:endParaRPr kumimoji="0" lang="hr-HR" altLang="sr-Latn-RS" sz="1600" b="1" i="0" u="none" strike="noStrike" cap="none" normalizeH="0" baseline="0" dirty="0">
              <a:ln>
                <a:noFill/>
              </a:ln>
              <a:solidFill>
                <a:schemeClr val="tx1"/>
              </a:solidFill>
              <a:effectLst/>
              <a:latin typeface="Arial" pitchFamily="34" charset="0"/>
              <a:cs typeface="Arial" pitchFamily="34" charset="0"/>
            </a:endParaRPr>
          </a:p>
          <a:p>
            <a:pPr algn="ctr" fontAlgn="base">
              <a:spcBef>
                <a:spcPct val="0"/>
              </a:spcBef>
              <a:spcAft>
                <a:spcPct val="0"/>
              </a:spcAft>
            </a:pPr>
            <a:r>
              <a:rPr lang="en-US" sz="1600" i="1" dirty="0"/>
              <a:t>SESSION ONE</a:t>
            </a:r>
            <a:r>
              <a:rPr lang="hr-HR" sz="1600" i="1" dirty="0"/>
              <a:t> - </a:t>
            </a:r>
            <a:r>
              <a:rPr lang="en-US" sz="1600" i="1" dirty="0"/>
              <a:t>Setting the Scene: Promoting Gender Equality in Education</a:t>
            </a:r>
          </a:p>
          <a:p>
            <a:pPr algn="ctr" fontAlgn="base">
              <a:spcBef>
                <a:spcPct val="0"/>
              </a:spcBef>
              <a:spcAft>
                <a:spcPct val="0"/>
              </a:spcAft>
            </a:pPr>
            <a:r>
              <a:rPr lang="en-US" sz="1600" i="1" dirty="0" err="1"/>
              <a:t>Equinet</a:t>
            </a:r>
            <a:r>
              <a:rPr lang="en-US" sz="1600" i="1" dirty="0"/>
              <a:t> Seminar – Gender Equality in Education</a:t>
            </a:r>
            <a:endParaRPr lang="hr-HR" sz="1600" i="1" dirty="0"/>
          </a:p>
          <a:p>
            <a:pPr lvl="0" algn="ctr" fontAlgn="base">
              <a:spcBef>
                <a:spcPct val="0"/>
              </a:spcBef>
              <a:spcAft>
                <a:spcPct val="0"/>
              </a:spcAft>
            </a:pPr>
            <a:r>
              <a:rPr lang="hr-HR" sz="1600" i="1" dirty="0" err="1" smtClean="0"/>
              <a:t>Prague</a:t>
            </a:r>
            <a:r>
              <a:rPr lang="hr-HR" sz="1600" i="1" dirty="0" smtClean="0"/>
              <a:t>, 19th  </a:t>
            </a:r>
            <a:r>
              <a:rPr lang="hr-HR" sz="1600" i="1" dirty="0" err="1" smtClean="0"/>
              <a:t>of</a:t>
            </a:r>
            <a:r>
              <a:rPr lang="hr-HR" sz="1600" i="1" dirty="0" smtClean="0"/>
              <a:t> </a:t>
            </a:r>
            <a:r>
              <a:rPr lang="hr-HR" sz="1600" i="1" dirty="0" err="1" smtClean="0"/>
              <a:t>May</a:t>
            </a:r>
            <a:r>
              <a:rPr lang="hr-HR" sz="1600" i="1" dirty="0" smtClean="0"/>
              <a:t>, 2016.</a:t>
            </a:r>
          </a:p>
          <a:p>
            <a:pPr lvl="0" algn="ctr" fontAlgn="base">
              <a:spcBef>
                <a:spcPct val="0"/>
              </a:spcBef>
              <a:spcAft>
                <a:spcPct val="0"/>
              </a:spcAft>
            </a:pPr>
            <a:endParaRPr lang="hr-HR" sz="1600" i="1" dirty="0" smtClean="0"/>
          </a:p>
          <a:p>
            <a:pPr lvl="0" algn="ctr" fontAlgn="base">
              <a:spcBef>
                <a:spcPct val="0"/>
              </a:spcBef>
              <a:spcAft>
                <a:spcPct val="0"/>
              </a:spcAft>
            </a:pPr>
            <a:endParaRPr lang="hr-HR" altLang="sr-Latn-RS" sz="1600" i="1" baseline="0" dirty="0">
              <a:latin typeface="Arial" pitchFamily="34" charset="0"/>
              <a:cs typeface="Arial" pitchFamily="34" charset="0"/>
            </a:endParaRPr>
          </a:p>
        </p:txBody>
      </p:sp>
      <p:sp>
        <p:nvSpPr>
          <p:cNvPr id="7" name="TextBox 4"/>
          <p:cNvSpPr txBox="1">
            <a:spLocks noChangeArrowheads="1"/>
          </p:cNvSpPr>
          <p:nvPr/>
        </p:nvSpPr>
        <p:spPr bwMode="auto">
          <a:xfrm>
            <a:off x="0" y="0"/>
            <a:ext cx="9143999" cy="954107"/>
          </a:xfrm>
          <a:prstGeom prst="rect">
            <a:avLst/>
          </a:prstGeom>
          <a:solidFill>
            <a:srgbClr val="A21A5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i="1">
                <a:solidFill>
                  <a:schemeClr val="tx1"/>
                </a:solidFill>
                <a:latin typeface="Candara" pitchFamily="34" charset="0"/>
              </a:defRPr>
            </a:lvl1pPr>
            <a:lvl2pPr marL="742950" indent="-285750" eaLnBrk="0" hangingPunct="0">
              <a:spcBef>
                <a:spcPct val="20000"/>
              </a:spcBef>
              <a:buFont typeface="Arial" charset="0"/>
              <a:buChar char="–"/>
              <a:defRPr i="1">
                <a:solidFill>
                  <a:schemeClr val="tx1"/>
                </a:solidFill>
                <a:latin typeface="Candara" pitchFamily="34" charset="0"/>
              </a:defRPr>
            </a:lvl2pPr>
            <a:lvl3pPr marL="1143000" indent="-228600" eaLnBrk="0" hangingPunct="0">
              <a:spcBef>
                <a:spcPct val="20000"/>
              </a:spcBef>
              <a:buFont typeface="Arial" charset="0"/>
              <a:buChar char="•"/>
              <a:defRPr i="1">
                <a:solidFill>
                  <a:schemeClr val="tx1"/>
                </a:solidFill>
                <a:latin typeface="Candara" pitchFamily="34" charset="0"/>
              </a:defRPr>
            </a:lvl3pPr>
            <a:lvl4pPr marL="1600200" indent="-228600" eaLnBrk="0" hangingPunct="0">
              <a:spcBef>
                <a:spcPct val="20000"/>
              </a:spcBef>
              <a:buFont typeface="Arial" charset="0"/>
              <a:buChar char="–"/>
              <a:defRPr i="1">
                <a:solidFill>
                  <a:schemeClr val="tx1"/>
                </a:solidFill>
                <a:latin typeface="Candara" pitchFamily="34" charset="0"/>
              </a:defRPr>
            </a:lvl4pPr>
            <a:lvl5pPr marL="2057400" indent="-228600" eaLnBrk="0" hangingPunct="0">
              <a:spcBef>
                <a:spcPct val="20000"/>
              </a:spcBef>
              <a:buFont typeface="Arial" charset="0"/>
              <a:buChar char="»"/>
              <a:defRPr i="1">
                <a:solidFill>
                  <a:schemeClr val="tx1"/>
                </a:solidFill>
                <a:latin typeface="Candara" pitchFamily="34" charset="0"/>
              </a:defRPr>
            </a:lvl5pPr>
            <a:lvl6pPr marL="2514600" indent="-228600" eaLnBrk="0" fontAlgn="base" hangingPunct="0">
              <a:spcBef>
                <a:spcPct val="20000"/>
              </a:spcBef>
              <a:spcAft>
                <a:spcPct val="0"/>
              </a:spcAft>
              <a:buFont typeface="Arial" charset="0"/>
              <a:buChar char="»"/>
              <a:defRPr i="1">
                <a:solidFill>
                  <a:schemeClr val="tx1"/>
                </a:solidFill>
                <a:latin typeface="Candara" pitchFamily="34" charset="0"/>
              </a:defRPr>
            </a:lvl6pPr>
            <a:lvl7pPr marL="2971800" indent="-228600" eaLnBrk="0" fontAlgn="base" hangingPunct="0">
              <a:spcBef>
                <a:spcPct val="20000"/>
              </a:spcBef>
              <a:spcAft>
                <a:spcPct val="0"/>
              </a:spcAft>
              <a:buFont typeface="Arial" charset="0"/>
              <a:buChar char="»"/>
              <a:defRPr i="1">
                <a:solidFill>
                  <a:schemeClr val="tx1"/>
                </a:solidFill>
                <a:latin typeface="Candara" pitchFamily="34" charset="0"/>
              </a:defRPr>
            </a:lvl7pPr>
            <a:lvl8pPr marL="3429000" indent="-228600" eaLnBrk="0" fontAlgn="base" hangingPunct="0">
              <a:spcBef>
                <a:spcPct val="20000"/>
              </a:spcBef>
              <a:spcAft>
                <a:spcPct val="0"/>
              </a:spcAft>
              <a:buFont typeface="Arial" charset="0"/>
              <a:buChar char="»"/>
              <a:defRPr i="1">
                <a:solidFill>
                  <a:schemeClr val="tx1"/>
                </a:solidFill>
                <a:latin typeface="Candara" pitchFamily="34" charset="0"/>
              </a:defRPr>
            </a:lvl8pPr>
            <a:lvl9pPr marL="3886200" indent="-228600" eaLnBrk="0" fontAlgn="base" hangingPunct="0">
              <a:spcBef>
                <a:spcPct val="20000"/>
              </a:spcBef>
              <a:spcAft>
                <a:spcPct val="0"/>
              </a:spcAft>
              <a:buFont typeface="Arial" charset="0"/>
              <a:buChar char="»"/>
              <a:defRPr i="1">
                <a:solidFill>
                  <a:schemeClr val="tx1"/>
                </a:solidFill>
                <a:latin typeface="Candara" pitchFamily="34" charset="0"/>
              </a:defRPr>
            </a:lvl9pPr>
          </a:lstStyle>
          <a:p>
            <a:pPr algn="ctr">
              <a:buFont typeface="Arial" charset="0"/>
              <a:buNone/>
            </a:pPr>
            <a:r>
              <a:rPr lang="hr-HR" altLang="sr-Latn-RS" sz="2800" b="1" i="0" dirty="0" smtClean="0">
                <a:solidFill>
                  <a:schemeClr val="bg1"/>
                </a:solidFill>
              </a:rPr>
              <a:t>OMBUDSPERSON FOR GENDER EQUALITY                            OF THE REPUBLIC OF CROATIA</a:t>
            </a:r>
          </a:p>
        </p:txBody>
      </p:sp>
      <p:sp>
        <p:nvSpPr>
          <p:cNvPr id="8" name="Text Box 10"/>
          <p:cNvSpPr txBox="1">
            <a:spLocks noChangeArrowheads="1"/>
          </p:cNvSpPr>
          <p:nvPr/>
        </p:nvSpPr>
        <p:spPr bwMode="auto">
          <a:xfrm>
            <a:off x="832411" y="966207"/>
            <a:ext cx="8281987"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r-HR" altLang="sr-Latn-RS" sz="1600" b="0" i="0" u="none" strike="noStrike" cap="none" normalizeH="0" baseline="0" dirty="0" err="1" smtClean="0">
                <a:ln>
                  <a:noFill/>
                </a:ln>
                <a:effectLst/>
                <a:latin typeface="Arial" pitchFamily="34" charset="0"/>
                <a:cs typeface="Arial" pitchFamily="34" charset="0"/>
              </a:rPr>
              <a:t>Preobraženska</a:t>
            </a:r>
            <a:r>
              <a:rPr kumimoji="0" lang="hr-HR" altLang="sr-Latn-RS" sz="1600" b="0" i="0" u="none" strike="noStrike" cap="none" normalizeH="0" baseline="0" dirty="0" smtClean="0">
                <a:ln>
                  <a:noFill/>
                </a:ln>
                <a:effectLst/>
                <a:latin typeface="Arial" pitchFamily="34" charset="0"/>
                <a:cs typeface="Arial" pitchFamily="34" charset="0"/>
              </a:rPr>
              <a:t> 4/I, 10000 Zagreb, +385 1 48 48 100, </a:t>
            </a:r>
            <a:r>
              <a:rPr kumimoji="0" lang="hr-HR" altLang="sr-Latn-RS" sz="1600" b="0" i="1" u="none" strike="noStrike" cap="none" normalizeH="0" baseline="0" dirty="0" smtClean="0">
                <a:ln>
                  <a:noFill/>
                </a:ln>
                <a:effectLst/>
                <a:latin typeface="Arial" pitchFamily="34" charset="0"/>
                <a:cs typeface="Arial" pitchFamily="34" charset="0"/>
              </a:rPr>
              <a:t>e-mail</a:t>
            </a:r>
            <a:r>
              <a:rPr kumimoji="0" lang="hr-HR" altLang="sr-Latn-RS" sz="1600" b="0" i="0" u="none" strike="noStrike" cap="none" normalizeH="0" baseline="0" dirty="0" smtClean="0">
                <a:ln>
                  <a:noFill/>
                </a:ln>
                <a:effectLst/>
                <a:latin typeface="Arial" pitchFamily="34" charset="0"/>
                <a:cs typeface="Arial" pitchFamily="34" charset="0"/>
              </a:rPr>
              <a:t>: </a:t>
            </a:r>
            <a:r>
              <a:rPr kumimoji="0" lang="hr-HR" altLang="sr-Latn-RS" sz="1600" b="0" i="0" u="sng" strike="noStrike" cap="none" normalizeH="0" baseline="0" dirty="0" smtClean="0">
                <a:ln>
                  <a:noFill/>
                </a:ln>
                <a:effectLst/>
                <a:latin typeface="Arial" pitchFamily="34" charset="0"/>
                <a:cs typeface="Arial" pitchFamily="34" charset="0"/>
              </a:rPr>
              <a:t>ravnopravnost@</a:t>
            </a:r>
            <a:r>
              <a:rPr kumimoji="0" lang="hr-HR" altLang="sr-Latn-RS" sz="1600" b="0" i="0" u="sng" strike="noStrike" cap="none" normalizeH="0" baseline="0" dirty="0" err="1" smtClean="0">
                <a:ln>
                  <a:noFill/>
                </a:ln>
                <a:effectLst/>
                <a:latin typeface="Arial" pitchFamily="34" charset="0"/>
                <a:cs typeface="Arial" pitchFamily="34" charset="0"/>
              </a:rPr>
              <a:t>prs.hr</a:t>
            </a:r>
            <a:r>
              <a:rPr kumimoji="0" lang="hr-HR" altLang="sr-Latn-RS" sz="1600" b="0" i="0" u="none" strike="noStrike" cap="none" normalizeH="0" baseline="0" dirty="0" smtClean="0">
                <a:ln>
                  <a:noFill/>
                </a:ln>
                <a:effectLst/>
                <a:latin typeface="Arial" pitchFamily="34" charset="0"/>
                <a:cs typeface="Arial" pitchFamily="34" charset="0"/>
              </a:rPr>
              <a:t>, </a:t>
            </a:r>
            <a:r>
              <a:rPr kumimoji="0" lang="hr-HR" altLang="sr-Latn-RS" sz="1600" b="0" i="1" u="none" strike="noStrike" cap="none" normalizeH="0" baseline="0" dirty="0" smtClean="0">
                <a:ln>
                  <a:noFill/>
                </a:ln>
                <a:effectLst/>
                <a:latin typeface="Arial" pitchFamily="34" charset="0"/>
                <a:cs typeface="Arial" pitchFamily="34" charset="0"/>
              </a:rPr>
              <a:t>web</a:t>
            </a:r>
            <a:r>
              <a:rPr kumimoji="0" lang="hr-HR" altLang="sr-Latn-RS" sz="1600" b="0" i="0" u="none" strike="noStrike" cap="none" normalizeH="0" baseline="0" dirty="0" smtClean="0">
                <a:ln>
                  <a:noFill/>
                </a:ln>
                <a:effectLst/>
                <a:latin typeface="Arial" pitchFamily="34" charset="0"/>
                <a:cs typeface="Arial" pitchFamily="34" charset="0"/>
              </a:rPr>
              <a:t>: </a:t>
            </a:r>
            <a:r>
              <a:rPr kumimoji="0" lang="hr-HR" altLang="sr-Latn-RS" sz="1600" b="0" i="0" u="sng" strike="noStrike" cap="none" normalizeH="0" baseline="0" dirty="0" smtClean="0">
                <a:ln>
                  <a:noFill/>
                </a:ln>
                <a:effectLst/>
                <a:latin typeface="Arial" pitchFamily="34" charset="0"/>
                <a:cs typeface="Arial" pitchFamily="34" charset="0"/>
              </a:rPr>
              <a:t>http://www.prs.hr</a:t>
            </a:r>
            <a:r>
              <a:rPr kumimoji="0" lang="hr-HR" altLang="sr-Latn-RS" sz="1600" b="0" i="0" u="none" strike="noStrike" cap="none" normalizeH="0" baseline="0" dirty="0" smtClean="0">
                <a:ln>
                  <a:noFill/>
                </a:ln>
                <a:effectLst/>
                <a:latin typeface="Arial" pitchFamily="34" charset="0"/>
                <a:cs typeface="Arial" pitchFamily="34" charset="0"/>
              </a:rPr>
              <a:t>,</a:t>
            </a:r>
            <a:r>
              <a:rPr lang="hr-HR" altLang="sr-Latn-RS" sz="1600" dirty="0" smtClean="0">
                <a:latin typeface="Arial" pitchFamily="34" charset="0"/>
                <a:cs typeface="Arial" pitchFamily="34" charset="0"/>
              </a:rPr>
              <a:t> </a:t>
            </a:r>
            <a:r>
              <a:rPr lang="hr-HR" altLang="sr-Latn-RS" sz="1600" i="1" dirty="0" err="1" smtClean="0">
                <a:latin typeface="Arial" pitchFamily="34" charset="0"/>
                <a:cs typeface="Arial" pitchFamily="34" charset="0"/>
              </a:rPr>
              <a:t>facebook</a:t>
            </a:r>
            <a:r>
              <a:rPr lang="hr-HR" altLang="sr-Latn-RS" sz="1600" dirty="0" smtClean="0">
                <a:latin typeface="Arial" pitchFamily="34" charset="0"/>
                <a:cs typeface="Arial" pitchFamily="34" charset="0"/>
              </a:rPr>
              <a:t>: </a:t>
            </a:r>
            <a:r>
              <a:rPr lang="hr-HR" altLang="sr-Latn-RS" sz="1600" u="sng" dirty="0" smtClean="0">
                <a:latin typeface="Arial" pitchFamily="34" charset="0"/>
                <a:cs typeface="Arial" pitchFamily="34" charset="0"/>
              </a:rPr>
              <a:t>Pravobraniteljica za ravnopravnost spolova RH</a:t>
            </a:r>
            <a:endParaRPr kumimoji="0" lang="sr-Latn-RS" altLang="sr-Latn-RS" sz="1600" b="0" i="0" u="sng" strike="noStrike" cap="none" normalizeH="0" baseline="0" dirty="0" smtClean="0">
              <a:ln>
                <a:noFill/>
              </a:ln>
              <a:latin typeface="Arial" pitchFamily="34" charset="0"/>
              <a:cs typeface="Arial" pitchFamily="34" charset="0"/>
            </a:endParaRPr>
          </a:p>
        </p:txBody>
      </p:sp>
      <p:pic>
        <p:nvPicPr>
          <p:cNvPr id="1026" name="Picture 2" descr="C:\Users\grgicj.PRS\Pictures\Ombudsperson for gender equalit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26887" y="5765823"/>
            <a:ext cx="1712913" cy="10906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96045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2"/>
          <p:cNvSpPr>
            <a:spLocks noGrp="1"/>
          </p:cNvSpPr>
          <p:nvPr>
            <p:ph idx="1"/>
          </p:nvPr>
        </p:nvSpPr>
        <p:spPr>
          <a:xfrm>
            <a:off x="251520" y="908720"/>
            <a:ext cx="8435975" cy="5111750"/>
          </a:xfrm>
          <a:prstGeom prst="rect">
            <a:avLst/>
          </a:prstGeom>
        </p:spPr>
        <p:txBody>
          <a:bodyPr>
            <a:normAutofit fontScale="92500" lnSpcReduction="10000"/>
          </a:bodyPr>
          <a:lstStyle/>
          <a:p>
            <a:pPr marL="136525" indent="0" algn="just" eaLnBrk="1" hangingPunct="1">
              <a:buFont typeface="Arial" charset="0"/>
              <a:buNone/>
            </a:pPr>
            <a:r>
              <a:rPr lang="hr-HR" altLang="sr-Latn-RS" sz="2000" b="1" i="0" dirty="0" smtClean="0"/>
              <a:t>Analysis </a:t>
            </a:r>
            <a:r>
              <a:rPr lang="hr-HR" altLang="sr-Latn-RS" sz="2000" b="1" i="0" dirty="0" err="1" smtClean="0"/>
              <a:t>of</a:t>
            </a:r>
            <a:r>
              <a:rPr lang="hr-HR" altLang="sr-Latn-RS" sz="2000" b="1" i="0" dirty="0" smtClean="0"/>
              <a:t> </a:t>
            </a:r>
            <a:r>
              <a:rPr lang="hr-HR" altLang="sr-Latn-RS" sz="2000" b="1" i="0" dirty="0" err="1" smtClean="0"/>
              <a:t>school</a:t>
            </a:r>
            <a:r>
              <a:rPr lang="hr-HR" altLang="sr-Latn-RS" sz="2000" b="1" i="0" dirty="0" smtClean="0"/>
              <a:t> </a:t>
            </a:r>
            <a:r>
              <a:rPr lang="hr-HR" altLang="sr-Latn-RS" sz="2000" b="1" i="0" dirty="0" err="1" smtClean="0"/>
              <a:t>textbooks</a:t>
            </a:r>
            <a:r>
              <a:rPr lang="hr-HR" altLang="sr-Latn-RS" sz="2000" b="1" i="0" dirty="0" smtClean="0"/>
              <a:t>: </a:t>
            </a:r>
          </a:p>
          <a:p>
            <a:pPr marL="136525" indent="0" algn="just" eaLnBrk="1" hangingPunct="1">
              <a:buFont typeface="Arial" charset="0"/>
              <a:buNone/>
            </a:pPr>
            <a:endParaRPr lang="hr-HR" altLang="sr-Latn-RS" sz="2000" b="1" i="0" dirty="0" smtClean="0"/>
          </a:p>
          <a:p>
            <a:pPr marL="136525" indent="0" algn="just" eaLnBrk="1" hangingPunct="1">
              <a:buFont typeface="Arial" charset="0"/>
              <a:buNone/>
            </a:pPr>
            <a:r>
              <a:rPr lang="hr-HR" altLang="sr-Latn-RS" sz="2000" b="1" i="0" dirty="0" smtClean="0"/>
              <a:t>2012.: </a:t>
            </a:r>
            <a:r>
              <a:rPr lang="hr-HR" altLang="sr-Latn-RS" sz="2000" b="1" i="0" dirty="0" err="1" smtClean="0"/>
              <a:t>Ethics</a:t>
            </a:r>
            <a:r>
              <a:rPr lang="hr-HR" altLang="sr-Latn-RS" sz="2000" b="1" i="0" dirty="0" smtClean="0"/>
              <a:t> </a:t>
            </a:r>
            <a:r>
              <a:rPr lang="hr-HR" altLang="sr-Latn-RS" sz="2000" b="1" i="0" dirty="0" err="1" smtClean="0"/>
              <a:t>textbooks</a:t>
            </a:r>
            <a:r>
              <a:rPr lang="hr-HR" altLang="sr-Latn-RS" sz="2000" b="1" i="0" dirty="0" smtClean="0"/>
              <a:t> for </a:t>
            </a:r>
            <a:r>
              <a:rPr lang="hr-HR" altLang="sr-Latn-RS" sz="2000" b="1" i="0" dirty="0" err="1" smtClean="0"/>
              <a:t>secondary</a:t>
            </a:r>
            <a:r>
              <a:rPr lang="hr-HR" altLang="sr-Latn-RS" sz="2000" b="1" i="0" dirty="0" smtClean="0"/>
              <a:t> </a:t>
            </a:r>
            <a:r>
              <a:rPr lang="hr-HR" altLang="sr-Latn-RS" sz="2000" b="1" i="0" dirty="0" err="1" smtClean="0"/>
              <a:t>schools</a:t>
            </a:r>
            <a:endParaRPr lang="hr-HR" altLang="sr-Latn-RS" sz="2000" b="1" i="0" dirty="0" smtClean="0"/>
          </a:p>
          <a:p>
            <a:pPr marL="479425" indent="-342900" algn="just"/>
            <a:r>
              <a:rPr lang="en-US" altLang="sr-Latn-RS" sz="2000" dirty="0"/>
              <a:t>„Why women always want to talk?“</a:t>
            </a:r>
          </a:p>
          <a:p>
            <a:pPr marL="479425" indent="-342900" algn="just"/>
            <a:r>
              <a:rPr lang="en-US" altLang="sr-Latn-RS" sz="2000" dirty="0"/>
              <a:t>„Women should pay attention to her spouse, as father of the </a:t>
            </a:r>
            <a:r>
              <a:rPr lang="en-US" altLang="sr-Latn-RS" sz="2000" dirty="0" smtClean="0"/>
              <a:t>child</a:t>
            </a:r>
            <a:r>
              <a:rPr lang="hr-HR" altLang="sr-Latn-RS" sz="2000" dirty="0" smtClean="0"/>
              <a:t>, </a:t>
            </a:r>
            <a:r>
              <a:rPr lang="hr-HR" altLang="sr-Latn-RS" sz="2000" dirty="0" err="1" smtClean="0"/>
              <a:t>that</a:t>
            </a:r>
            <a:r>
              <a:rPr lang="hr-HR" altLang="sr-Latn-RS" sz="2000" dirty="0" smtClean="0"/>
              <a:t> he</a:t>
            </a:r>
            <a:r>
              <a:rPr lang="en-US" altLang="sr-Latn-RS" sz="2000" dirty="0" smtClean="0"/>
              <a:t> </a:t>
            </a:r>
            <a:r>
              <a:rPr lang="en-US" altLang="sr-Latn-RS" sz="2000" dirty="0"/>
              <a:t>is not too old for procreation"</a:t>
            </a:r>
          </a:p>
          <a:p>
            <a:pPr marL="479425" indent="-342900" algn="just"/>
            <a:r>
              <a:rPr lang="en-US" altLang="sr-Latn-RS" sz="2000" dirty="0" smtClean="0"/>
              <a:t>„</a:t>
            </a:r>
            <a:r>
              <a:rPr lang="en-US" altLang="sr-Latn-RS" sz="2000" dirty="0"/>
              <a:t>To achieve the objectives in love men are using success, power and wealth, while women try to be attractive.“</a:t>
            </a:r>
          </a:p>
          <a:p>
            <a:pPr marL="479425" indent="-342900" algn="just"/>
            <a:r>
              <a:rPr lang="en-US" altLang="sr-Latn-RS" sz="2000" dirty="0"/>
              <a:t>„Abortion is not good </a:t>
            </a:r>
            <a:r>
              <a:rPr lang="hr-HR" altLang="sr-Latn-RS" sz="2000" dirty="0" err="1" smtClean="0"/>
              <a:t>nor</a:t>
            </a:r>
            <a:r>
              <a:rPr lang="hr-HR" altLang="sr-Latn-RS" sz="2000" dirty="0" smtClean="0"/>
              <a:t> </a:t>
            </a:r>
            <a:r>
              <a:rPr lang="en-US" altLang="sr-Latn-RS" sz="2000" dirty="0" smtClean="0"/>
              <a:t>for </a:t>
            </a:r>
            <a:r>
              <a:rPr lang="en-US" altLang="sr-Latn-RS" sz="2000" dirty="0"/>
              <a:t>health nor for moral reasons“</a:t>
            </a:r>
          </a:p>
          <a:p>
            <a:pPr marL="479425" indent="-342900" algn="just"/>
            <a:r>
              <a:rPr lang="en-US" altLang="sr-Latn-RS" sz="2000" dirty="0" smtClean="0"/>
              <a:t>artificial </a:t>
            </a:r>
            <a:r>
              <a:rPr lang="en-US" altLang="sr-Latn-RS" sz="2000" dirty="0"/>
              <a:t>insemination=cloning, woman's uterus=incubator, „Will the children born in that way feel lonely among normally born children</a:t>
            </a:r>
            <a:r>
              <a:rPr lang="en-US" altLang="sr-Latn-RS" sz="2000" dirty="0" smtClean="0"/>
              <a:t>?“</a:t>
            </a:r>
            <a:endParaRPr lang="hr-HR" altLang="sr-Latn-RS" sz="2000" dirty="0" smtClean="0"/>
          </a:p>
          <a:p>
            <a:pPr marL="479425" indent="-342900" algn="just"/>
            <a:r>
              <a:rPr lang="en-US" altLang="sr-Latn-RS" sz="2000" dirty="0" smtClean="0"/>
              <a:t>„</a:t>
            </a:r>
            <a:r>
              <a:rPr lang="en-US" altLang="sr-Latn-RS" sz="2000" dirty="0"/>
              <a:t>Do you think that marital, common-law and same-sex unions have the same value</a:t>
            </a:r>
            <a:r>
              <a:rPr lang="en-US" altLang="sr-Latn-RS" sz="2000" dirty="0" smtClean="0"/>
              <a:t>?“</a:t>
            </a:r>
            <a:endParaRPr lang="hr-HR" altLang="sr-Latn-RS" sz="2000" dirty="0" smtClean="0"/>
          </a:p>
          <a:p>
            <a:pPr marL="479425" indent="-342900" algn="just"/>
            <a:r>
              <a:rPr lang="en-US" altLang="sr-Latn-RS" sz="2000" dirty="0" smtClean="0"/>
              <a:t>„</a:t>
            </a:r>
            <a:r>
              <a:rPr lang="en-US" altLang="sr-Latn-RS" sz="2000" dirty="0"/>
              <a:t>Refer to a film that deals with the problem of homosexuality, write about what you think of that problem – should it be a problem or is it a matter of taste</a:t>
            </a:r>
            <a:r>
              <a:rPr lang="en-US" altLang="sr-Latn-RS" sz="2000" dirty="0" smtClean="0"/>
              <a:t>?“</a:t>
            </a:r>
            <a:endParaRPr lang="hr-HR" altLang="sr-Latn-RS" sz="2000" dirty="0" smtClean="0"/>
          </a:p>
          <a:p>
            <a:pPr marL="136525" indent="0" algn="just" eaLnBrk="1" hangingPunct="1">
              <a:buFont typeface="Arial" charset="0"/>
              <a:buNone/>
            </a:pPr>
            <a:endParaRPr lang="hr-HR" altLang="sr-Latn-RS" sz="2000" dirty="0" smtClean="0">
              <a:solidFill>
                <a:schemeClr val="bg1"/>
              </a:solidFill>
            </a:endParaRPr>
          </a:p>
        </p:txBody>
      </p:sp>
      <p:pic>
        <p:nvPicPr>
          <p:cNvPr id="5" name="Picture 2" descr="C:\Users\grgicj.PRS\Pictures\Ombudsperson for gender equalit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26887" y="5765823"/>
            <a:ext cx="1712913" cy="1090613"/>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a:spLocks noChangeArrowheads="1"/>
          </p:cNvSpPr>
          <p:nvPr/>
        </p:nvSpPr>
        <p:spPr bwMode="auto">
          <a:xfrm>
            <a:off x="0" y="0"/>
            <a:ext cx="9143999" cy="461665"/>
          </a:xfrm>
          <a:prstGeom prst="rect">
            <a:avLst/>
          </a:prstGeom>
          <a:solidFill>
            <a:srgbClr val="A21A5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i="1">
                <a:solidFill>
                  <a:schemeClr val="tx1"/>
                </a:solidFill>
                <a:latin typeface="Candara" pitchFamily="34" charset="0"/>
              </a:defRPr>
            </a:lvl1pPr>
            <a:lvl2pPr marL="742950" indent="-285750" eaLnBrk="0" hangingPunct="0">
              <a:spcBef>
                <a:spcPct val="20000"/>
              </a:spcBef>
              <a:buFont typeface="Arial" charset="0"/>
              <a:buChar char="–"/>
              <a:defRPr i="1">
                <a:solidFill>
                  <a:schemeClr val="tx1"/>
                </a:solidFill>
                <a:latin typeface="Candara" pitchFamily="34" charset="0"/>
              </a:defRPr>
            </a:lvl2pPr>
            <a:lvl3pPr marL="1143000" indent="-228600" eaLnBrk="0" hangingPunct="0">
              <a:spcBef>
                <a:spcPct val="20000"/>
              </a:spcBef>
              <a:buFont typeface="Arial" charset="0"/>
              <a:buChar char="•"/>
              <a:defRPr i="1">
                <a:solidFill>
                  <a:schemeClr val="tx1"/>
                </a:solidFill>
                <a:latin typeface="Candara" pitchFamily="34" charset="0"/>
              </a:defRPr>
            </a:lvl3pPr>
            <a:lvl4pPr marL="1600200" indent="-228600" eaLnBrk="0" hangingPunct="0">
              <a:spcBef>
                <a:spcPct val="20000"/>
              </a:spcBef>
              <a:buFont typeface="Arial" charset="0"/>
              <a:buChar char="–"/>
              <a:defRPr i="1">
                <a:solidFill>
                  <a:schemeClr val="tx1"/>
                </a:solidFill>
                <a:latin typeface="Candara" pitchFamily="34" charset="0"/>
              </a:defRPr>
            </a:lvl4pPr>
            <a:lvl5pPr marL="2057400" indent="-228600" eaLnBrk="0" hangingPunct="0">
              <a:spcBef>
                <a:spcPct val="20000"/>
              </a:spcBef>
              <a:buFont typeface="Arial" charset="0"/>
              <a:buChar char="»"/>
              <a:defRPr i="1">
                <a:solidFill>
                  <a:schemeClr val="tx1"/>
                </a:solidFill>
                <a:latin typeface="Candara" pitchFamily="34" charset="0"/>
              </a:defRPr>
            </a:lvl5pPr>
            <a:lvl6pPr marL="2514600" indent="-228600" eaLnBrk="0" fontAlgn="base" hangingPunct="0">
              <a:spcBef>
                <a:spcPct val="20000"/>
              </a:spcBef>
              <a:spcAft>
                <a:spcPct val="0"/>
              </a:spcAft>
              <a:buFont typeface="Arial" charset="0"/>
              <a:buChar char="»"/>
              <a:defRPr i="1">
                <a:solidFill>
                  <a:schemeClr val="tx1"/>
                </a:solidFill>
                <a:latin typeface="Candara" pitchFamily="34" charset="0"/>
              </a:defRPr>
            </a:lvl6pPr>
            <a:lvl7pPr marL="2971800" indent="-228600" eaLnBrk="0" fontAlgn="base" hangingPunct="0">
              <a:spcBef>
                <a:spcPct val="20000"/>
              </a:spcBef>
              <a:spcAft>
                <a:spcPct val="0"/>
              </a:spcAft>
              <a:buFont typeface="Arial" charset="0"/>
              <a:buChar char="»"/>
              <a:defRPr i="1">
                <a:solidFill>
                  <a:schemeClr val="tx1"/>
                </a:solidFill>
                <a:latin typeface="Candara" pitchFamily="34" charset="0"/>
              </a:defRPr>
            </a:lvl7pPr>
            <a:lvl8pPr marL="3429000" indent="-228600" eaLnBrk="0" fontAlgn="base" hangingPunct="0">
              <a:spcBef>
                <a:spcPct val="20000"/>
              </a:spcBef>
              <a:spcAft>
                <a:spcPct val="0"/>
              </a:spcAft>
              <a:buFont typeface="Arial" charset="0"/>
              <a:buChar char="»"/>
              <a:defRPr i="1">
                <a:solidFill>
                  <a:schemeClr val="tx1"/>
                </a:solidFill>
                <a:latin typeface="Candara" pitchFamily="34" charset="0"/>
              </a:defRPr>
            </a:lvl8pPr>
            <a:lvl9pPr marL="3886200" indent="-228600" eaLnBrk="0" fontAlgn="base" hangingPunct="0">
              <a:spcBef>
                <a:spcPct val="20000"/>
              </a:spcBef>
              <a:spcAft>
                <a:spcPct val="0"/>
              </a:spcAft>
              <a:buFont typeface="Arial" charset="0"/>
              <a:buChar char="»"/>
              <a:defRPr i="1">
                <a:solidFill>
                  <a:schemeClr val="tx1"/>
                </a:solidFill>
                <a:latin typeface="Candara" pitchFamily="34" charset="0"/>
              </a:defRPr>
            </a:lvl9pPr>
          </a:lstStyle>
          <a:p>
            <a:pPr algn="ctr">
              <a:buNone/>
            </a:pPr>
            <a:r>
              <a:rPr lang="hr-HR" altLang="sr-Latn-RS" sz="2400" b="1" i="0" dirty="0" smtClean="0">
                <a:solidFill>
                  <a:schemeClr val="bg1"/>
                </a:solidFill>
              </a:rPr>
              <a:t>MOST NOTABLE INITIATIVES OF OMBUDSPERSON OVER THE YEARS </a:t>
            </a:r>
            <a:endParaRPr lang="hr-HR" sz="2400" i="0" dirty="0">
              <a:solidFill>
                <a:schemeClr val="bg1"/>
              </a:solidFill>
            </a:endParaRPr>
          </a:p>
        </p:txBody>
      </p:sp>
      <p:sp>
        <p:nvSpPr>
          <p:cNvPr id="11" name="TextBox 10"/>
          <p:cNvSpPr txBox="1">
            <a:spLocks noChangeArrowheads="1"/>
          </p:cNvSpPr>
          <p:nvPr/>
        </p:nvSpPr>
        <p:spPr bwMode="auto">
          <a:xfrm>
            <a:off x="-1" y="461665"/>
            <a:ext cx="9143999" cy="400110"/>
          </a:xfrm>
          <a:prstGeom prst="rect">
            <a:avLst/>
          </a:prstGeom>
          <a:solidFill>
            <a:srgbClr val="A21A5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i="1">
                <a:solidFill>
                  <a:schemeClr val="tx1"/>
                </a:solidFill>
                <a:latin typeface="Candara" pitchFamily="34" charset="0"/>
              </a:defRPr>
            </a:lvl1pPr>
            <a:lvl2pPr marL="742950" indent="-285750" eaLnBrk="0" hangingPunct="0">
              <a:spcBef>
                <a:spcPct val="20000"/>
              </a:spcBef>
              <a:buFont typeface="Arial" charset="0"/>
              <a:buChar char="–"/>
              <a:defRPr i="1">
                <a:solidFill>
                  <a:schemeClr val="tx1"/>
                </a:solidFill>
                <a:latin typeface="Candara" pitchFamily="34" charset="0"/>
              </a:defRPr>
            </a:lvl2pPr>
            <a:lvl3pPr marL="1143000" indent="-228600" eaLnBrk="0" hangingPunct="0">
              <a:spcBef>
                <a:spcPct val="20000"/>
              </a:spcBef>
              <a:buFont typeface="Arial" charset="0"/>
              <a:buChar char="•"/>
              <a:defRPr i="1">
                <a:solidFill>
                  <a:schemeClr val="tx1"/>
                </a:solidFill>
                <a:latin typeface="Candara" pitchFamily="34" charset="0"/>
              </a:defRPr>
            </a:lvl3pPr>
            <a:lvl4pPr marL="1600200" indent="-228600" eaLnBrk="0" hangingPunct="0">
              <a:spcBef>
                <a:spcPct val="20000"/>
              </a:spcBef>
              <a:buFont typeface="Arial" charset="0"/>
              <a:buChar char="–"/>
              <a:defRPr i="1">
                <a:solidFill>
                  <a:schemeClr val="tx1"/>
                </a:solidFill>
                <a:latin typeface="Candara" pitchFamily="34" charset="0"/>
              </a:defRPr>
            </a:lvl4pPr>
            <a:lvl5pPr marL="2057400" indent="-228600" eaLnBrk="0" hangingPunct="0">
              <a:spcBef>
                <a:spcPct val="20000"/>
              </a:spcBef>
              <a:buFont typeface="Arial" charset="0"/>
              <a:buChar char="»"/>
              <a:defRPr i="1">
                <a:solidFill>
                  <a:schemeClr val="tx1"/>
                </a:solidFill>
                <a:latin typeface="Candara" pitchFamily="34" charset="0"/>
              </a:defRPr>
            </a:lvl5pPr>
            <a:lvl6pPr marL="2514600" indent="-228600" eaLnBrk="0" fontAlgn="base" hangingPunct="0">
              <a:spcBef>
                <a:spcPct val="20000"/>
              </a:spcBef>
              <a:spcAft>
                <a:spcPct val="0"/>
              </a:spcAft>
              <a:buFont typeface="Arial" charset="0"/>
              <a:buChar char="»"/>
              <a:defRPr i="1">
                <a:solidFill>
                  <a:schemeClr val="tx1"/>
                </a:solidFill>
                <a:latin typeface="Candara" pitchFamily="34" charset="0"/>
              </a:defRPr>
            </a:lvl6pPr>
            <a:lvl7pPr marL="2971800" indent="-228600" eaLnBrk="0" fontAlgn="base" hangingPunct="0">
              <a:spcBef>
                <a:spcPct val="20000"/>
              </a:spcBef>
              <a:spcAft>
                <a:spcPct val="0"/>
              </a:spcAft>
              <a:buFont typeface="Arial" charset="0"/>
              <a:buChar char="»"/>
              <a:defRPr i="1">
                <a:solidFill>
                  <a:schemeClr val="tx1"/>
                </a:solidFill>
                <a:latin typeface="Candara" pitchFamily="34" charset="0"/>
              </a:defRPr>
            </a:lvl7pPr>
            <a:lvl8pPr marL="3429000" indent="-228600" eaLnBrk="0" fontAlgn="base" hangingPunct="0">
              <a:spcBef>
                <a:spcPct val="20000"/>
              </a:spcBef>
              <a:spcAft>
                <a:spcPct val="0"/>
              </a:spcAft>
              <a:buFont typeface="Arial" charset="0"/>
              <a:buChar char="»"/>
              <a:defRPr i="1">
                <a:solidFill>
                  <a:schemeClr val="tx1"/>
                </a:solidFill>
                <a:latin typeface="Candara" pitchFamily="34" charset="0"/>
              </a:defRPr>
            </a:lvl8pPr>
            <a:lvl9pPr marL="3886200" indent="-228600" eaLnBrk="0" fontAlgn="base" hangingPunct="0">
              <a:spcBef>
                <a:spcPct val="20000"/>
              </a:spcBef>
              <a:spcAft>
                <a:spcPct val="0"/>
              </a:spcAft>
              <a:buFont typeface="Arial" charset="0"/>
              <a:buChar char="»"/>
              <a:defRPr i="1">
                <a:solidFill>
                  <a:schemeClr val="tx1"/>
                </a:solidFill>
                <a:latin typeface="Candara" pitchFamily="34" charset="0"/>
              </a:defRPr>
            </a:lvl9pPr>
          </a:lstStyle>
          <a:p>
            <a:pPr algn="ctr">
              <a:buNone/>
            </a:pPr>
            <a:r>
              <a:rPr lang="hr-HR" altLang="sr-Latn-RS" sz="2000" b="1" i="0" dirty="0" smtClean="0">
                <a:solidFill>
                  <a:schemeClr val="bg1"/>
                </a:solidFill>
              </a:rPr>
              <a:t>EDUCATION - SCHOOL TEXTBOOKS</a:t>
            </a:r>
            <a:endParaRPr lang="hr-HR" sz="2000" i="0" dirty="0">
              <a:solidFill>
                <a:schemeClr val="bg1"/>
              </a:solidFill>
            </a:endParaRPr>
          </a:p>
        </p:txBody>
      </p:sp>
    </p:spTree>
    <p:extLst>
      <p:ext uri="{BB962C8B-B14F-4D97-AF65-F5344CB8AC3E}">
        <p14:creationId xmlns:p14="http://schemas.microsoft.com/office/powerpoint/2010/main" val="18263354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ontent Placeholder 2"/>
          <p:cNvSpPr>
            <a:spLocks noGrp="1"/>
          </p:cNvSpPr>
          <p:nvPr>
            <p:ph idx="1"/>
          </p:nvPr>
        </p:nvSpPr>
        <p:spPr>
          <a:xfrm>
            <a:off x="251520" y="980728"/>
            <a:ext cx="8435975" cy="5111750"/>
          </a:xfrm>
          <a:prstGeom prst="rect">
            <a:avLst/>
          </a:prstGeom>
        </p:spPr>
        <p:txBody>
          <a:bodyPr>
            <a:normAutofit fontScale="92500" lnSpcReduction="20000"/>
          </a:bodyPr>
          <a:lstStyle/>
          <a:p>
            <a:pPr marL="136525" indent="0" algn="just">
              <a:buNone/>
            </a:pPr>
            <a:r>
              <a:rPr lang="hr-HR" altLang="sr-Latn-RS" sz="2000" b="1" dirty="0"/>
              <a:t>Analysis </a:t>
            </a:r>
            <a:r>
              <a:rPr lang="hr-HR" altLang="sr-Latn-RS" sz="2000" b="1" dirty="0" err="1"/>
              <a:t>of</a:t>
            </a:r>
            <a:r>
              <a:rPr lang="hr-HR" altLang="sr-Latn-RS" sz="2000" b="1" dirty="0"/>
              <a:t> </a:t>
            </a:r>
            <a:r>
              <a:rPr lang="hr-HR" altLang="sr-Latn-RS" sz="2000" b="1" dirty="0" err="1"/>
              <a:t>school</a:t>
            </a:r>
            <a:r>
              <a:rPr lang="hr-HR" altLang="sr-Latn-RS" sz="2000" b="1" dirty="0"/>
              <a:t> </a:t>
            </a:r>
            <a:r>
              <a:rPr lang="hr-HR" altLang="sr-Latn-RS" sz="2000" b="1" dirty="0" err="1"/>
              <a:t>textbooks</a:t>
            </a:r>
            <a:r>
              <a:rPr lang="hr-HR" altLang="sr-Latn-RS" sz="2000" b="1" dirty="0"/>
              <a:t>: </a:t>
            </a:r>
          </a:p>
          <a:p>
            <a:pPr marL="136525" indent="0" algn="just">
              <a:buNone/>
            </a:pPr>
            <a:endParaRPr lang="hr-HR" altLang="sr-Latn-RS" sz="2000" b="1" dirty="0"/>
          </a:p>
          <a:p>
            <a:pPr marL="136525" indent="0" algn="just">
              <a:buNone/>
            </a:pPr>
            <a:r>
              <a:rPr lang="hr-HR" altLang="sr-Latn-RS" sz="2000" b="1" dirty="0"/>
              <a:t>2012.: </a:t>
            </a:r>
            <a:r>
              <a:rPr lang="hr-HR" altLang="sr-Latn-RS" sz="2000" b="1" dirty="0" err="1" smtClean="0"/>
              <a:t>Religious</a:t>
            </a:r>
            <a:r>
              <a:rPr lang="hr-HR" altLang="sr-Latn-RS" sz="2000" b="1" dirty="0" smtClean="0"/>
              <a:t> </a:t>
            </a:r>
            <a:r>
              <a:rPr lang="hr-HR" altLang="sr-Latn-RS" sz="2000" b="1" dirty="0" err="1" smtClean="0"/>
              <a:t>teaching</a:t>
            </a:r>
            <a:r>
              <a:rPr lang="hr-HR" altLang="sr-Latn-RS" sz="2000" b="1" dirty="0" smtClean="0"/>
              <a:t> </a:t>
            </a:r>
            <a:r>
              <a:rPr lang="hr-HR" altLang="sr-Latn-RS" sz="2000" b="1" dirty="0" err="1"/>
              <a:t>textbooks</a:t>
            </a:r>
            <a:r>
              <a:rPr lang="hr-HR" altLang="sr-Latn-RS" sz="2000" b="1" dirty="0"/>
              <a:t> for </a:t>
            </a:r>
            <a:r>
              <a:rPr lang="hr-HR" altLang="sr-Latn-RS" sz="2000" b="1" dirty="0" err="1" smtClean="0"/>
              <a:t>primary</a:t>
            </a:r>
            <a:r>
              <a:rPr lang="hr-HR" altLang="sr-Latn-RS" sz="2000" b="1" dirty="0" smtClean="0"/>
              <a:t> </a:t>
            </a:r>
            <a:r>
              <a:rPr lang="hr-HR" altLang="sr-Latn-RS" sz="2000" b="1" dirty="0" err="1" smtClean="0"/>
              <a:t>and</a:t>
            </a:r>
            <a:r>
              <a:rPr lang="hr-HR" altLang="sr-Latn-RS" sz="2000" b="1" dirty="0" smtClean="0"/>
              <a:t> </a:t>
            </a:r>
            <a:r>
              <a:rPr lang="hr-HR" altLang="sr-Latn-RS" sz="2000" b="1" dirty="0" err="1" smtClean="0"/>
              <a:t>secondary</a:t>
            </a:r>
            <a:r>
              <a:rPr lang="hr-HR" altLang="sr-Latn-RS" sz="2000" b="1" dirty="0" smtClean="0"/>
              <a:t> </a:t>
            </a:r>
            <a:r>
              <a:rPr lang="hr-HR" altLang="sr-Latn-RS" sz="2000" b="1" dirty="0" err="1" smtClean="0"/>
              <a:t>schools</a:t>
            </a:r>
            <a:r>
              <a:rPr lang="hr-HR" altLang="sr-Latn-RS" sz="2000" b="1" dirty="0" smtClean="0"/>
              <a:t> (</a:t>
            </a:r>
            <a:r>
              <a:rPr lang="hr-HR" altLang="sr-Latn-RS" sz="2000" b="1" dirty="0" err="1" smtClean="0"/>
              <a:t>catholic</a:t>
            </a:r>
            <a:r>
              <a:rPr lang="hr-HR" altLang="sr-Latn-RS" sz="2000" b="1" dirty="0" smtClean="0"/>
              <a:t>, </a:t>
            </a:r>
            <a:r>
              <a:rPr lang="hr-HR" altLang="sr-Latn-RS" sz="2000" b="1" dirty="0" err="1" smtClean="0"/>
              <a:t>orthodox</a:t>
            </a:r>
            <a:r>
              <a:rPr lang="hr-HR" altLang="sr-Latn-RS" sz="2000" b="1" dirty="0" smtClean="0"/>
              <a:t> </a:t>
            </a:r>
            <a:r>
              <a:rPr lang="hr-HR" altLang="sr-Latn-RS" sz="2000" b="1" dirty="0" err="1" smtClean="0"/>
              <a:t>and</a:t>
            </a:r>
            <a:r>
              <a:rPr lang="hr-HR" altLang="sr-Latn-RS" sz="2000" b="1" dirty="0" smtClean="0"/>
              <a:t> </a:t>
            </a:r>
            <a:r>
              <a:rPr lang="hr-HR" altLang="sr-Latn-RS" sz="2000" b="1" dirty="0" err="1" smtClean="0"/>
              <a:t>islamic</a:t>
            </a:r>
            <a:r>
              <a:rPr lang="hr-HR" altLang="sr-Latn-RS" sz="2000" b="1" dirty="0" smtClean="0"/>
              <a:t>)</a:t>
            </a:r>
            <a:endParaRPr lang="hr-HR" altLang="sr-Latn-RS" sz="2000" b="1" dirty="0"/>
          </a:p>
          <a:p>
            <a:pPr marL="136525" indent="0" algn="just" eaLnBrk="1" hangingPunct="1">
              <a:buFont typeface="Arial" charset="0"/>
              <a:buNone/>
            </a:pPr>
            <a:endParaRPr lang="hr-HR" altLang="sr-Latn-RS" sz="1200" b="1" i="0" dirty="0" smtClean="0"/>
          </a:p>
          <a:p>
            <a:pPr marL="136525" indent="0" algn="just" eaLnBrk="1" hangingPunct="1">
              <a:buFont typeface="Arial" charset="0"/>
              <a:buNone/>
            </a:pPr>
            <a:endParaRPr lang="hr-HR" altLang="sr-Latn-RS" sz="1200" b="1" i="0" dirty="0" smtClean="0"/>
          </a:p>
          <a:p>
            <a:pPr marL="479425" indent="-342900" algn="just"/>
            <a:r>
              <a:rPr lang="en-US" altLang="sr-Latn-RS" sz="2000" dirty="0" smtClean="0"/>
              <a:t>"</a:t>
            </a:r>
            <a:r>
              <a:rPr lang="en-US" altLang="sr-Latn-RS" sz="2000" dirty="0"/>
              <a:t>It is not recommended for women to attend the funeral of the deceased because of their gentle </a:t>
            </a:r>
            <a:r>
              <a:rPr lang="en-US" altLang="sr-Latn-RS" sz="2000" dirty="0" smtClean="0"/>
              <a:t>nature</a:t>
            </a:r>
            <a:r>
              <a:rPr lang="hr-HR" altLang="sr-Latn-RS" sz="2000" dirty="0" smtClean="0"/>
              <a:t>” </a:t>
            </a:r>
            <a:r>
              <a:rPr lang="hr-HR" altLang="sr-Latn-RS" sz="1700" i="1" dirty="0" smtClean="0"/>
              <a:t>(</a:t>
            </a:r>
            <a:r>
              <a:rPr lang="hr-HR" altLang="sr-Latn-RS" sz="1700" i="1" dirty="0" err="1" smtClean="0"/>
              <a:t>islamic</a:t>
            </a:r>
            <a:r>
              <a:rPr lang="hr-HR" altLang="sr-Latn-RS" sz="1700" i="1" dirty="0" smtClean="0"/>
              <a:t>)</a:t>
            </a:r>
            <a:endParaRPr lang="en-US" altLang="sr-Latn-RS" sz="1700" i="1" dirty="0"/>
          </a:p>
          <a:p>
            <a:pPr marL="479425" indent="-342900" algn="just"/>
            <a:r>
              <a:rPr lang="en-US" altLang="sr-Latn-RS" sz="2000" dirty="0" smtClean="0"/>
              <a:t>"Unlike men, love pervades the woman's whole being; key words for her are "person" and "love" (…) Create a poster on the theme "Typical man and typical woman"</a:t>
            </a:r>
            <a:r>
              <a:rPr lang="hr-HR" altLang="sr-Latn-RS" sz="2000" dirty="0" smtClean="0"/>
              <a:t> </a:t>
            </a:r>
            <a:r>
              <a:rPr lang="hr-HR" altLang="sr-Latn-RS" sz="1700" i="1" dirty="0" smtClean="0"/>
              <a:t>(</a:t>
            </a:r>
            <a:r>
              <a:rPr lang="hr-HR" altLang="sr-Latn-RS" sz="1700" i="1" dirty="0" err="1" smtClean="0"/>
              <a:t>catholic</a:t>
            </a:r>
            <a:r>
              <a:rPr lang="hr-HR" altLang="sr-Latn-RS" sz="1700" i="1" dirty="0" smtClean="0"/>
              <a:t>)</a:t>
            </a:r>
            <a:endParaRPr lang="en-US" altLang="sr-Latn-RS" sz="1700" i="1" dirty="0" smtClean="0"/>
          </a:p>
          <a:p>
            <a:pPr marL="479425" indent="-342900" algn="just"/>
            <a:r>
              <a:rPr lang="en-US" altLang="sr-Latn-RS" sz="2000" dirty="0" smtClean="0"/>
              <a:t>"</a:t>
            </a:r>
            <a:r>
              <a:rPr lang="en-US" altLang="sr-Latn-RS" sz="2000" dirty="0"/>
              <a:t>I stopped cooking, I did not care for my </a:t>
            </a:r>
            <a:r>
              <a:rPr lang="en-US" altLang="sr-Latn-RS" sz="2000" dirty="0" err="1"/>
              <a:t>fiance</a:t>
            </a:r>
            <a:r>
              <a:rPr lang="en-US" altLang="sr-Latn-RS" sz="2000" dirty="0"/>
              <a:t>, recalls </a:t>
            </a:r>
            <a:r>
              <a:rPr lang="en-US" altLang="sr-Latn-RS" sz="2000" dirty="0" smtClean="0"/>
              <a:t>28-year-old</a:t>
            </a:r>
            <a:r>
              <a:rPr lang="hr-HR" altLang="sr-Latn-RS" sz="2000" dirty="0" smtClean="0"/>
              <a:t>” </a:t>
            </a:r>
            <a:r>
              <a:rPr lang="hr-HR" altLang="sr-Latn-RS" sz="1700" i="1" dirty="0" smtClean="0"/>
              <a:t>(</a:t>
            </a:r>
            <a:r>
              <a:rPr lang="hr-HR" altLang="sr-Latn-RS" sz="1700" i="1" dirty="0" err="1" smtClean="0"/>
              <a:t>catholic</a:t>
            </a:r>
            <a:r>
              <a:rPr lang="hr-HR" altLang="sr-Latn-RS" sz="1700" i="1" dirty="0" smtClean="0"/>
              <a:t>)</a:t>
            </a:r>
            <a:endParaRPr lang="en-US" altLang="sr-Latn-RS" sz="1700" dirty="0"/>
          </a:p>
          <a:p>
            <a:pPr marL="479425" indent="-342900" algn="just"/>
            <a:r>
              <a:rPr lang="en-US" altLang="sr-Latn-RS" sz="2000" dirty="0" smtClean="0"/>
              <a:t>„</a:t>
            </a:r>
            <a:r>
              <a:rPr lang="en-US" altLang="sr-Latn-RS" sz="2000" dirty="0"/>
              <a:t>Mother is gradually introducing daughters into housework, while father is introducing sons into everyday work not assigning them tasks </a:t>
            </a:r>
            <a:r>
              <a:rPr lang="en-US" altLang="sr-Latn-RS" sz="2000" dirty="0" err="1" smtClean="0"/>
              <a:t>immediatel</a:t>
            </a:r>
            <a:r>
              <a:rPr lang="hr-HR" altLang="sr-Latn-RS" sz="2000" dirty="0" smtClean="0"/>
              <a:t>y” </a:t>
            </a:r>
            <a:r>
              <a:rPr lang="hr-HR" altLang="sr-Latn-RS" sz="1700" i="1" dirty="0" smtClean="0"/>
              <a:t>(</a:t>
            </a:r>
            <a:r>
              <a:rPr lang="hr-HR" altLang="sr-Latn-RS" sz="1700" i="1" dirty="0" err="1" smtClean="0"/>
              <a:t>islamic</a:t>
            </a:r>
            <a:r>
              <a:rPr lang="hr-HR" altLang="sr-Latn-RS" sz="1700" i="1" dirty="0" smtClean="0"/>
              <a:t>)</a:t>
            </a:r>
            <a:endParaRPr lang="en-US" altLang="sr-Latn-RS" sz="1700" dirty="0"/>
          </a:p>
          <a:p>
            <a:pPr marL="479425" indent="-342900" algn="just"/>
            <a:r>
              <a:rPr lang="en-US" altLang="sr-Latn-RS" sz="2000" dirty="0"/>
              <a:t>"Induced abortion, </a:t>
            </a:r>
            <a:r>
              <a:rPr lang="hr-HR" altLang="sr-Latn-RS" sz="2000" dirty="0" err="1" smtClean="0"/>
              <a:t>regardless</a:t>
            </a:r>
            <a:r>
              <a:rPr lang="hr-HR" altLang="sr-Latn-RS" sz="2000" dirty="0" smtClean="0"/>
              <a:t> </a:t>
            </a:r>
            <a:r>
              <a:rPr lang="hr-HR" altLang="sr-Latn-RS" sz="2000" dirty="0" err="1" smtClean="0"/>
              <a:t>of</a:t>
            </a:r>
            <a:r>
              <a:rPr lang="hr-HR" altLang="sr-Latn-RS" sz="2000" dirty="0" smtClean="0"/>
              <a:t> </a:t>
            </a:r>
            <a:r>
              <a:rPr lang="hr-HR" altLang="sr-Latn-RS" sz="2000" dirty="0" err="1" smtClean="0"/>
              <a:t>the</a:t>
            </a:r>
            <a:r>
              <a:rPr lang="hr-HR" altLang="sr-Latn-RS" sz="2000" dirty="0" smtClean="0"/>
              <a:t> </a:t>
            </a:r>
            <a:r>
              <a:rPr lang="hr-HR" altLang="sr-Latn-RS" sz="2000" dirty="0" err="1" smtClean="0"/>
              <a:t>way</a:t>
            </a:r>
            <a:r>
              <a:rPr lang="en-US" altLang="sr-Latn-RS" sz="2000" dirty="0" smtClean="0"/>
              <a:t> </a:t>
            </a:r>
            <a:r>
              <a:rPr lang="hr-HR" altLang="sr-Latn-RS" sz="2000" dirty="0" err="1" smtClean="0"/>
              <a:t>it</a:t>
            </a:r>
            <a:r>
              <a:rPr lang="hr-HR" altLang="sr-Latn-RS" sz="2000" dirty="0" smtClean="0"/>
              <a:t> is </a:t>
            </a:r>
            <a:r>
              <a:rPr lang="en-US" altLang="sr-Latn-RS" sz="2000" dirty="0" smtClean="0"/>
              <a:t>performed</a:t>
            </a:r>
            <a:r>
              <a:rPr lang="en-US" altLang="sr-Latn-RS" sz="2000" dirty="0"/>
              <a:t>, is intentional and direct murder of a human being in the initial phase of its </a:t>
            </a:r>
            <a:r>
              <a:rPr lang="en-US" altLang="sr-Latn-RS" sz="2000" dirty="0" smtClean="0"/>
              <a:t>existence</a:t>
            </a:r>
            <a:r>
              <a:rPr lang="hr-HR" altLang="sr-Latn-RS" sz="2000" dirty="0" smtClean="0"/>
              <a:t>” </a:t>
            </a:r>
            <a:r>
              <a:rPr lang="hr-HR" altLang="sr-Latn-RS" sz="1700" i="1" dirty="0" smtClean="0"/>
              <a:t>(</a:t>
            </a:r>
            <a:r>
              <a:rPr lang="hr-HR" altLang="sr-Latn-RS" sz="1700" i="1" dirty="0" err="1" smtClean="0"/>
              <a:t>catholic</a:t>
            </a:r>
            <a:r>
              <a:rPr lang="hr-HR" altLang="sr-Latn-RS" sz="1700" i="1" dirty="0" smtClean="0"/>
              <a:t>)</a:t>
            </a:r>
            <a:endParaRPr lang="en-US" altLang="sr-Latn-RS" sz="1700" dirty="0"/>
          </a:p>
          <a:p>
            <a:pPr marL="136525" indent="0" algn="just" eaLnBrk="1" hangingPunct="1">
              <a:buFont typeface="Arial" charset="0"/>
              <a:buNone/>
            </a:pPr>
            <a:endParaRPr lang="hr-HR" altLang="sr-Latn-RS" sz="2000" dirty="0" smtClean="0"/>
          </a:p>
        </p:txBody>
      </p:sp>
      <p:pic>
        <p:nvPicPr>
          <p:cNvPr id="5" name="Picture 2" descr="C:\Users\grgicj.PRS\Pictures\Ombudsperson for gender equalit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26887" y="5765823"/>
            <a:ext cx="1712913" cy="1090613"/>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a:spLocks noChangeArrowheads="1"/>
          </p:cNvSpPr>
          <p:nvPr/>
        </p:nvSpPr>
        <p:spPr bwMode="auto">
          <a:xfrm>
            <a:off x="0" y="0"/>
            <a:ext cx="9143999" cy="461665"/>
          </a:xfrm>
          <a:prstGeom prst="rect">
            <a:avLst/>
          </a:prstGeom>
          <a:solidFill>
            <a:srgbClr val="A21A5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i="1">
                <a:solidFill>
                  <a:schemeClr val="tx1"/>
                </a:solidFill>
                <a:latin typeface="Candara" pitchFamily="34" charset="0"/>
              </a:defRPr>
            </a:lvl1pPr>
            <a:lvl2pPr marL="742950" indent="-285750" eaLnBrk="0" hangingPunct="0">
              <a:spcBef>
                <a:spcPct val="20000"/>
              </a:spcBef>
              <a:buFont typeface="Arial" charset="0"/>
              <a:buChar char="–"/>
              <a:defRPr i="1">
                <a:solidFill>
                  <a:schemeClr val="tx1"/>
                </a:solidFill>
                <a:latin typeface="Candara" pitchFamily="34" charset="0"/>
              </a:defRPr>
            </a:lvl2pPr>
            <a:lvl3pPr marL="1143000" indent="-228600" eaLnBrk="0" hangingPunct="0">
              <a:spcBef>
                <a:spcPct val="20000"/>
              </a:spcBef>
              <a:buFont typeface="Arial" charset="0"/>
              <a:buChar char="•"/>
              <a:defRPr i="1">
                <a:solidFill>
                  <a:schemeClr val="tx1"/>
                </a:solidFill>
                <a:latin typeface="Candara" pitchFamily="34" charset="0"/>
              </a:defRPr>
            </a:lvl3pPr>
            <a:lvl4pPr marL="1600200" indent="-228600" eaLnBrk="0" hangingPunct="0">
              <a:spcBef>
                <a:spcPct val="20000"/>
              </a:spcBef>
              <a:buFont typeface="Arial" charset="0"/>
              <a:buChar char="–"/>
              <a:defRPr i="1">
                <a:solidFill>
                  <a:schemeClr val="tx1"/>
                </a:solidFill>
                <a:latin typeface="Candara" pitchFamily="34" charset="0"/>
              </a:defRPr>
            </a:lvl4pPr>
            <a:lvl5pPr marL="2057400" indent="-228600" eaLnBrk="0" hangingPunct="0">
              <a:spcBef>
                <a:spcPct val="20000"/>
              </a:spcBef>
              <a:buFont typeface="Arial" charset="0"/>
              <a:buChar char="»"/>
              <a:defRPr i="1">
                <a:solidFill>
                  <a:schemeClr val="tx1"/>
                </a:solidFill>
                <a:latin typeface="Candara" pitchFamily="34" charset="0"/>
              </a:defRPr>
            </a:lvl5pPr>
            <a:lvl6pPr marL="2514600" indent="-228600" eaLnBrk="0" fontAlgn="base" hangingPunct="0">
              <a:spcBef>
                <a:spcPct val="20000"/>
              </a:spcBef>
              <a:spcAft>
                <a:spcPct val="0"/>
              </a:spcAft>
              <a:buFont typeface="Arial" charset="0"/>
              <a:buChar char="»"/>
              <a:defRPr i="1">
                <a:solidFill>
                  <a:schemeClr val="tx1"/>
                </a:solidFill>
                <a:latin typeface="Candara" pitchFamily="34" charset="0"/>
              </a:defRPr>
            </a:lvl6pPr>
            <a:lvl7pPr marL="2971800" indent="-228600" eaLnBrk="0" fontAlgn="base" hangingPunct="0">
              <a:spcBef>
                <a:spcPct val="20000"/>
              </a:spcBef>
              <a:spcAft>
                <a:spcPct val="0"/>
              </a:spcAft>
              <a:buFont typeface="Arial" charset="0"/>
              <a:buChar char="»"/>
              <a:defRPr i="1">
                <a:solidFill>
                  <a:schemeClr val="tx1"/>
                </a:solidFill>
                <a:latin typeface="Candara" pitchFamily="34" charset="0"/>
              </a:defRPr>
            </a:lvl7pPr>
            <a:lvl8pPr marL="3429000" indent="-228600" eaLnBrk="0" fontAlgn="base" hangingPunct="0">
              <a:spcBef>
                <a:spcPct val="20000"/>
              </a:spcBef>
              <a:spcAft>
                <a:spcPct val="0"/>
              </a:spcAft>
              <a:buFont typeface="Arial" charset="0"/>
              <a:buChar char="»"/>
              <a:defRPr i="1">
                <a:solidFill>
                  <a:schemeClr val="tx1"/>
                </a:solidFill>
                <a:latin typeface="Candara" pitchFamily="34" charset="0"/>
              </a:defRPr>
            </a:lvl8pPr>
            <a:lvl9pPr marL="3886200" indent="-228600" eaLnBrk="0" fontAlgn="base" hangingPunct="0">
              <a:spcBef>
                <a:spcPct val="20000"/>
              </a:spcBef>
              <a:spcAft>
                <a:spcPct val="0"/>
              </a:spcAft>
              <a:buFont typeface="Arial" charset="0"/>
              <a:buChar char="»"/>
              <a:defRPr i="1">
                <a:solidFill>
                  <a:schemeClr val="tx1"/>
                </a:solidFill>
                <a:latin typeface="Candara" pitchFamily="34" charset="0"/>
              </a:defRPr>
            </a:lvl9pPr>
          </a:lstStyle>
          <a:p>
            <a:pPr algn="ctr">
              <a:buNone/>
            </a:pPr>
            <a:r>
              <a:rPr lang="hr-HR" altLang="sr-Latn-RS" sz="2400" b="1" i="0" dirty="0" smtClean="0">
                <a:solidFill>
                  <a:schemeClr val="bg1"/>
                </a:solidFill>
              </a:rPr>
              <a:t>MOST NOTABLE INITIATIVES OF OMBUDSPERSON OVER THE YEARS </a:t>
            </a:r>
            <a:endParaRPr lang="hr-HR" sz="2400" i="0" dirty="0">
              <a:solidFill>
                <a:schemeClr val="bg1"/>
              </a:solidFill>
            </a:endParaRPr>
          </a:p>
        </p:txBody>
      </p:sp>
      <p:sp>
        <p:nvSpPr>
          <p:cNvPr id="10" name="TextBox 9"/>
          <p:cNvSpPr txBox="1">
            <a:spLocks noChangeArrowheads="1"/>
          </p:cNvSpPr>
          <p:nvPr/>
        </p:nvSpPr>
        <p:spPr bwMode="auto">
          <a:xfrm>
            <a:off x="-1" y="461665"/>
            <a:ext cx="9143999" cy="400110"/>
          </a:xfrm>
          <a:prstGeom prst="rect">
            <a:avLst/>
          </a:prstGeom>
          <a:solidFill>
            <a:srgbClr val="A21A5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i="1">
                <a:solidFill>
                  <a:schemeClr val="tx1"/>
                </a:solidFill>
                <a:latin typeface="Candara" pitchFamily="34" charset="0"/>
              </a:defRPr>
            </a:lvl1pPr>
            <a:lvl2pPr marL="742950" indent="-285750" eaLnBrk="0" hangingPunct="0">
              <a:spcBef>
                <a:spcPct val="20000"/>
              </a:spcBef>
              <a:buFont typeface="Arial" charset="0"/>
              <a:buChar char="–"/>
              <a:defRPr i="1">
                <a:solidFill>
                  <a:schemeClr val="tx1"/>
                </a:solidFill>
                <a:latin typeface="Candara" pitchFamily="34" charset="0"/>
              </a:defRPr>
            </a:lvl2pPr>
            <a:lvl3pPr marL="1143000" indent="-228600" eaLnBrk="0" hangingPunct="0">
              <a:spcBef>
                <a:spcPct val="20000"/>
              </a:spcBef>
              <a:buFont typeface="Arial" charset="0"/>
              <a:buChar char="•"/>
              <a:defRPr i="1">
                <a:solidFill>
                  <a:schemeClr val="tx1"/>
                </a:solidFill>
                <a:latin typeface="Candara" pitchFamily="34" charset="0"/>
              </a:defRPr>
            </a:lvl3pPr>
            <a:lvl4pPr marL="1600200" indent="-228600" eaLnBrk="0" hangingPunct="0">
              <a:spcBef>
                <a:spcPct val="20000"/>
              </a:spcBef>
              <a:buFont typeface="Arial" charset="0"/>
              <a:buChar char="–"/>
              <a:defRPr i="1">
                <a:solidFill>
                  <a:schemeClr val="tx1"/>
                </a:solidFill>
                <a:latin typeface="Candara" pitchFamily="34" charset="0"/>
              </a:defRPr>
            </a:lvl4pPr>
            <a:lvl5pPr marL="2057400" indent="-228600" eaLnBrk="0" hangingPunct="0">
              <a:spcBef>
                <a:spcPct val="20000"/>
              </a:spcBef>
              <a:buFont typeface="Arial" charset="0"/>
              <a:buChar char="»"/>
              <a:defRPr i="1">
                <a:solidFill>
                  <a:schemeClr val="tx1"/>
                </a:solidFill>
                <a:latin typeface="Candara" pitchFamily="34" charset="0"/>
              </a:defRPr>
            </a:lvl5pPr>
            <a:lvl6pPr marL="2514600" indent="-228600" eaLnBrk="0" fontAlgn="base" hangingPunct="0">
              <a:spcBef>
                <a:spcPct val="20000"/>
              </a:spcBef>
              <a:spcAft>
                <a:spcPct val="0"/>
              </a:spcAft>
              <a:buFont typeface="Arial" charset="0"/>
              <a:buChar char="»"/>
              <a:defRPr i="1">
                <a:solidFill>
                  <a:schemeClr val="tx1"/>
                </a:solidFill>
                <a:latin typeface="Candara" pitchFamily="34" charset="0"/>
              </a:defRPr>
            </a:lvl6pPr>
            <a:lvl7pPr marL="2971800" indent="-228600" eaLnBrk="0" fontAlgn="base" hangingPunct="0">
              <a:spcBef>
                <a:spcPct val="20000"/>
              </a:spcBef>
              <a:spcAft>
                <a:spcPct val="0"/>
              </a:spcAft>
              <a:buFont typeface="Arial" charset="0"/>
              <a:buChar char="»"/>
              <a:defRPr i="1">
                <a:solidFill>
                  <a:schemeClr val="tx1"/>
                </a:solidFill>
                <a:latin typeface="Candara" pitchFamily="34" charset="0"/>
              </a:defRPr>
            </a:lvl7pPr>
            <a:lvl8pPr marL="3429000" indent="-228600" eaLnBrk="0" fontAlgn="base" hangingPunct="0">
              <a:spcBef>
                <a:spcPct val="20000"/>
              </a:spcBef>
              <a:spcAft>
                <a:spcPct val="0"/>
              </a:spcAft>
              <a:buFont typeface="Arial" charset="0"/>
              <a:buChar char="»"/>
              <a:defRPr i="1">
                <a:solidFill>
                  <a:schemeClr val="tx1"/>
                </a:solidFill>
                <a:latin typeface="Candara" pitchFamily="34" charset="0"/>
              </a:defRPr>
            </a:lvl8pPr>
            <a:lvl9pPr marL="3886200" indent="-228600" eaLnBrk="0" fontAlgn="base" hangingPunct="0">
              <a:spcBef>
                <a:spcPct val="20000"/>
              </a:spcBef>
              <a:spcAft>
                <a:spcPct val="0"/>
              </a:spcAft>
              <a:buFont typeface="Arial" charset="0"/>
              <a:buChar char="»"/>
              <a:defRPr i="1">
                <a:solidFill>
                  <a:schemeClr val="tx1"/>
                </a:solidFill>
                <a:latin typeface="Candara" pitchFamily="34" charset="0"/>
              </a:defRPr>
            </a:lvl9pPr>
          </a:lstStyle>
          <a:p>
            <a:pPr algn="ctr">
              <a:buNone/>
            </a:pPr>
            <a:r>
              <a:rPr lang="hr-HR" altLang="sr-Latn-RS" sz="2000" b="1" i="0" dirty="0" smtClean="0">
                <a:solidFill>
                  <a:schemeClr val="bg1"/>
                </a:solidFill>
              </a:rPr>
              <a:t>EDUCATION - SCHOOL TEXTBOOKS</a:t>
            </a:r>
            <a:endParaRPr lang="hr-HR" sz="2000" i="0" dirty="0">
              <a:solidFill>
                <a:schemeClr val="bg1"/>
              </a:solidFill>
            </a:endParaRPr>
          </a:p>
        </p:txBody>
      </p:sp>
    </p:spTree>
    <p:extLst>
      <p:ext uri="{BB962C8B-B14F-4D97-AF65-F5344CB8AC3E}">
        <p14:creationId xmlns:p14="http://schemas.microsoft.com/office/powerpoint/2010/main" val="36312406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Content Placeholder 2"/>
          <p:cNvSpPr>
            <a:spLocks noGrp="1"/>
          </p:cNvSpPr>
          <p:nvPr>
            <p:ph idx="1"/>
          </p:nvPr>
        </p:nvSpPr>
        <p:spPr>
          <a:xfrm>
            <a:off x="107950" y="1196975"/>
            <a:ext cx="8856663" cy="5111750"/>
          </a:xfrm>
          <a:prstGeom prst="rect">
            <a:avLst/>
          </a:prstGeom>
        </p:spPr>
        <p:txBody>
          <a:bodyPr>
            <a:normAutofit/>
          </a:bodyPr>
          <a:lstStyle/>
          <a:p>
            <a:pPr marL="136525" indent="0" algn="just">
              <a:buNone/>
              <a:defRPr/>
            </a:pPr>
            <a:r>
              <a:rPr lang="hr-HR" sz="2000" b="1"/>
              <a:t>Analysis of school textbooks: </a:t>
            </a:r>
          </a:p>
          <a:p>
            <a:pPr marL="136525" indent="0" algn="just" eaLnBrk="1" hangingPunct="1">
              <a:buFont typeface="Arial" charset="0"/>
              <a:buNone/>
              <a:defRPr/>
            </a:pPr>
            <a:endParaRPr lang="hr-HR" sz="2000" b="1" i="0" dirty="0" smtClean="0"/>
          </a:p>
          <a:p>
            <a:pPr marL="136525" indent="0" algn="just">
              <a:buNone/>
              <a:defRPr/>
            </a:pPr>
            <a:r>
              <a:rPr lang="hr-HR" sz="2000" b="1" i="0" dirty="0" smtClean="0"/>
              <a:t>2013.: Nature </a:t>
            </a:r>
            <a:r>
              <a:rPr lang="hr-HR" sz="2000" b="1" i="0" dirty="0" err="1" smtClean="0"/>
              <a:t>and</a:t>
            </a:r>
            <a:r>
              <a:rPr lang="hr-HR" sz="2000" b="1" i="0" dirty="0" smtClean="0"/>
              <a:t> </a:t>
            </a:r>
            <a:r>
              <a:rPr lang="hr-HR" sz="2000" b="1" i="0" dirty="0" err="1" smtClean="0"/>
              <a:t>society</a:t>
            </a:r>
            <a:r>
              <a:rPr lang="hr-HR" sz="2000" b="1" i="0" dirty="0" smtClean="0"/>
              <a:t>, Nature </a:t>
            </a:r>
            <a:r>
              <a:rPr lang="hr-HR" sz="2000" b="1" i="0" dirty="0" err="1" smtClean="0"/>
              <a:t>and</a:t>
            </a:r>
            <a:r>
              <a:rPr lang="hr-HR" sz="2000" b="1" i="0" dirty="0" smtClean="0"/>
              <a:t> </a:t>
            </a:r>
            <a:r>
              <a:rPr lang="hr-HR" sz="2000" b="1" i="0" dirty="0" err="1" smtClean="0"/>
              <a:t>Biology</a:t>
            </a:r>
            <a:r>
              <a:rPr lang="hr-HR" sz="2000" b="1" i="0" dirty="0" smtClean="0"/>
              <a:t> </a:t>
            </a:r>
            <a:r>
              <a:rPr lang="hr-HR" sz="2000" b="1" i="0" dirty="0" err="1" smtClean="0"/>
              <a:t>textbooks</a:t>
            </a:r>
            <a:r>
              <a:rPr lang="hr-HR" sz="2000" b="1" i="0" dirty="0" smtClean="0"/>
              <a:t> for prima</a:t>
            </a:r>
            <a:r>
              <a:rPr lang="en-US" sz="2000" b="1" dirty="0" err="1" smtClean="0"/>
              <a:t>ry</a:t>
            </a:r>
            <a:r>
              <a:rPr lang="en-US" sz="2000" b="1" dirty="0" smtClean="0"/>
              <a:t>  schools</a:t>
            </a:r>
            <a:endParaRPr lang="en-US" sz="2000" b="1" dirty="0"/>
          </a:p>
          <a:p>
            <a:pPr marL="136525" indent="0" algn="just" eaLnBrk="1" hangingPunct="1">
              <a:buFont typeface="Arial" charset="0"/>
              <a:buNone/>
              <a:defRPr/>
            </a:pPr>
            <a:endParaRPr lang="hr-HR" sz="2000" i="0" dirty="0"/>
          </a:p>
          <a:p>
            <a:pPr algn="just">
              <a:defRPr/>
            </a:pPr>
            <a:r>
              <a:rPr lang="en-US" sz="1800" dirty="0" smtClean="0"/>
              <a:t>overemphasis </a:t>
            </a:r>
            <a:r>
              <a:rPr lang="en-US" sz="1800" dirty="0"/>
              <a:t>of girls' and young women care about physical appearance</a:t>
            </a:r>
          </a:p>
          <a:p>
            <a:pPr algn="just">
              <a:defRPr/>
            </a:pPr>
            <a:r>
              <a:rPr lang="en-US" sz="1800" dirty="0"/>
              <a:t>stereotypes on the roles of women and men, in particular on women as housewives</a:t>
            </a:r>
          </a:p>
          <a:p>
            <a:pPr algn="just">
              <a:defRPr/>
            </a:pPr>
            <a:r>
              <a:rPr lang="en-US" sz="1800" dirty="0"/>
              <a:t>under-representation of women in graphics and textual content</a:t>
            </a:r>
          </a:p>
          <a:p>
            <a:pPr algn="just">
              <a:defRPr/>
            </a:pPr>
            <a:r>
              <a:rPr lang="en-US" sz="1800" dirty="0"/>
              <a:t>invisibility of homosexuality in textbooks - it remained stigmatized </a:t>
            </a:r>
            <a:r>
              <a:rPr lang="en-US" sz="1800" dirty="0" smtClean="0"/>
              <a:t>in </a:t>
            </a:r>
            <a:r>
              <a:rPr lang="en-US" sz="1800" dirty="0"/>
              <a:t>the context of AIDS</a:t>
            </a:r>
          </a:p>
          <a:p>
            <a:pPr algn="just">
              <a:defRPr/>
            </a:pPr>
            <a:endParaRPr lang="hr-HR" sz="1800" dirty="0" smtClean="0"/>
          </a:p>
          <a:p>
            <a:pPr marL="136525" indent="0" algn="just" eaLnBrk="1" hangingPunct="1">
              <a:buFont typeface="Arial" charset="0"/>
              <a:buNone/>
              <a:defRPr/>
            </a:pPr>
            <a:endParaRPr lang="hr-HR" altLang="sr-Latn-RS" sz="2000" dirty="0"/>
          </a:p>
          <a:p>
            <a:pPr marL="136525" indent="0" algn="just" eaLnBrk="1" hangingPunct="1">
              <a:buFont typeface="Arial" charset="0"/>
              <a:buNone/>
              <a:defRPr/>
            </a:pPr>
            <a:endParaRPr lang="hr-HR" sz="2000" dirty="0" smtClean="0">
              <a:solidFill>
                <a:schemeClr val="bg1"/>
              </a:solidFill>
            </a:endParaRPr>
          </a:p>
        </p:txBody>
      </p:sp>
      <p:sp>
        <p:nvSpPr>
          <p:cNvPr id="5" name="TextBox 4"/>
          <p:cNvSpPr txBox="1">
            <a:spLocks noChangeArrowheads="1"/>
          </p:cNvSpPr>
          <p:nvPr/>
        </p:nvSpPr>
        <p:spPr bwMode="auto">
          <a:xfrm>
            <a:off x="0" y="0"/>
            <a:ext cx="9143999" cy="461665"/>
          </a:xfrm>
          <a:prstGeom prst="rect">
            <a:avLst/>
          </a:prstGeom>
          <a:solidFill>
            <a:srgbClr val="A21A5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i="1">
                <a:solidFill>
                  <a:schemeClr val="tx1"/>
                </a:solidFill>
                <a:latin typeface="Candara" pitchFamily="34" charset="0"/>
              </a:defRPr>
            </a:lvl1pPr>
            <a:lvl2pPr marL="742950" indent="-285750" eaLnBrk="0" hangingPunct="0">
              <a:spcBef>
                <a:spcPct val="20000"/>
              </a:spcBef>
              <a:buFont typeface="Arial" charset="0"/>
              <a:buChar char="–"/>
              <a:defRPr i="1">
                <a:solidFill>
                  <a:schemeClr val="tx1"/>
                </a:solidFill>
                <a:latin typeface="Candara" pitchFamily="34" charset="0"/>
              </a:defRPr>
            </a:lvl2pPr>
            <a:lvl3pPr marL="1143000" indent="-228600" eaLnBrk="0" hangingPunct="0">
              <a:spcBef>
                <a:spcPct val="20000"/>
              </a:spcBef>
              <a:buFont typeface="Arial" charset="0"/>
              <a:buChar char="•"/>
              <a:defRPr i="1">
                <a:solidFill>
                  <a:schemeClr val="tx1"/>
                </a:solidFill>
                <a:latin typeface="Candara" pitchFamily="34" charset="0"/>
              </a:defRPr>
            </a:lvl3pPr>
            <a:lvl4pPr marL="1600200" indent="-228600" eaLnBrk="0" hangingPunct="0">
              <a:spcBef>
                <a:spcPct val="20000"/>
              </a:spcBef>
              <a:buFont typeface="Arial" charset="0"/>
              <a:buChar char="–"/>
              <a:defRPr i="1">
                <a:solidFill>
                  <a:schemeClr val="tx1"/>
                </a:solidFill>
                <a:latin typeface="Candara" pitchFamily="34" charset="0"/>
              </a:defRPr>
            </a:lvl4pPr>
            <a:lvl5pPr marL="2057400" indent="-228600" eaLnBrk="0" hangingPunct="0">
              <a:spcBef>
                <a:spcPct val="20000"/>
              </a:spcBef>
              <a:buFont typeface="Arial" charset="0"/>
              <a:buChar char="»"/>
              <a:defRPr i="1">
                <a:solidFill>
                  <a:schemeClr val="tx1"/>
                </a:solidFill>
                <a:latin typeface="Candara" pitchFamily="34" charset="0"/>
              </a:defRPr>
            </a:lvl5pPr>
            <a:lvl6pPr marL="2514600" indent="-228600" eaLnBrk="0" fontAlgn="base" hangingPunct="0">
              <a:spcBef>
                <a:spcPct val="20000"/>
              </a:spcBef>
              <a:spcAft>
                <a:spcPct val="0"/>
              </a:spcAft>
              <a:buFont typeface="Arial" charset="0"/>
              <a:buChar char="»"/>
              <a:defRPr i="1">
                <a:solidFill>
                  <a:schemeClr val="tx1"/>
                </a:solidFill>
                <a:latin typeface="Candara" pitchFamily="34" charset="0"/>
              </a:defRPr>
            </a:lvl6pPr>
            <a:lvl7pPr marL="2971800" indent="-228600" eaLnBrk="0" fontAlgn="base" hangingPunct="0">
              <a:spcBef>
                <a:spcPct val="20000"/>
              </a:spcBef>
              <a:spcAft>
                <a:spcPct val="0"/>
              </a:spcAft>
              <a:buFont typeface="Arial" charset="0"/>
              <a:buChar char="»"/>
              <a:defRPr i="1">
                <a:solidFill>
                  <a:schemeClr val="tx1"/>
                </a:solidFill>
                <a:latin typeface="Candara" pitchFamily="34" charset="0"/>
              </a:defRPr>
            </a:lvl7pPr>
            <a:lvl8pPr marL="3429000" indent="-228600" eaLnBrk="0" fontAlgn="base" hangingPunct="0">
              <a:spcBef>
                <a:spcPct val="20000"/>
              </a:spcBef>
              <a:spcAft>
                <a:spcPct val="0"/>
              </a:spcAft>
              <a:buFont typeface="Arial" charset="0"/>
              <a:buChar char="»"/>
              <a:defRPr i="1">
                <a:solidFill>
                  <a:schemeClr val="tx1"/>
                </a:solidFill>
                <a:latin typeface="Candara" pitchFamily="34" charset="0"/>
              </a:defRPr>
            </a:lvl8pPr>
            <a:lvl9pPr marL="3886200" indent="-228600" eaLnBrk="0" fontAlgn="base" hangingPunct="0">
              <a:spcBef>
                <a:spcPct val="20000"/>
              </a:spcBef>
              <a:spcAft>
                <a:spcPct val="0"/>
              </a:spcAft>
              <a:buFont typeface="Arial" charset="0"/>
              <a:buChar char="»"/>
              <a:defRPr i="1">
                <a:solidFill>
                  <a:schemeClr val="tx1"/>
                </a:solidFill>
                <a:latin typeface="Candara" pitchFamily="34" charset="0"/>
              </a:defRPr>
            </a:lvl9pPr>
          </a:lstStyle>
          <a:p>
            <a:pPr algn="ctr">
              <a:buNone/>
            </a:pPr>
            <a:r>
              <a:rPr lang="hr-HR" altLang="sr-Latn-RS" sz="2400" b="1" i="0" dirty="0" smtClean="0">
                <a:solidFill>
                  <a:schemeClr val="bg1"/>
                </a:solidFill>
              </a:rPr>
              <a:t>MOST NOTABLE INITIATIVES OF OMBUDSPERSON OVER THE YEARS </a:t>
            </a:r>
            <a:endParaRPr lang="hr-HR" sz="2400" i="0" dirty="0">
              <a:solidFill>
                <a:schemeClr val="bg1"/>
              </a:solidFill>
            </a:endParaRPr>
          </a:p>
        </p:txBody>
      </p:sp>
      <p:pic>
        <p:nvPicPr>
          <p:cNvPr id="8" name="Picture 2" descr="C:\Users\grgicj.PRS\Pictures\Ombudsperson for gender equalit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26887" y="5765823"/>
            <a:ext cx="1712913" cy="1090613"/>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a:spLocks noChangeArrowheads="1"/>
          </p:cNvSpPr>
          <p:nvPr/>
        </p:nvSpPr>
        <p:spPr bwMode="auto">
          <a:xfrm>
            <a:off x="-1" y="461665"/>
            <a:ext cx="9143999" cy="400110"/>
          </a:xfrm>
          <a:prstGeom prst="rect">
            <a:avLst/>
          </a:prstGeom>
          <a:solidFill>
            <a:srgbClr val="A21A5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i="1">
                <a:solidFill>
                  <a:schemeClr val="tx1"/>
                </a:solidFill>
                <a:latin typeface="Candara" pitchFamily="34" charset="0"/>
              </a:defRPr>
            </a:lvl1pPr>
            <a:lvl2pPr marL="742950" indent="-285750" eaLnBrk="0" hangingPunct="0">
              <a:spcBef>
                <a:spcPct val="20000"/>
              </a:spcBef>
              <a:buFont typeface="Arial" charset="0"/>
              <a:buChar char="–"/>
              <a:defRPr i="1">
                <a:solidFill>
                  <a:schemeClr val="tx1"/>
                </a:solidFill>
                <a:latin typeface="Candara" pitchFamily="34" charset="0"/>
              </a:defRPr>
            </a:lvl2pPr>
            <a:lvl3pPr marL="1143000" indent="-228600" eaLnBrk="0" hangingPunct="0">
              <a:spcBef>
                <a:spcPct val="20000"/>
              </a:spcBef>
              <a:buFont typeface="Arial" charset="0"/>
              <a:buChar char="•"/>
              <a:defRPr i="1">
                <a:solidFill>
                  <a:schemeClr val="tx1"/>
                </a:solidFill>
                <a:latin typeface="Candara" pitchFamily="34" charset="0"/>
              </a:defRPr>
            </a:lvl3pPr>
            <a:lvl4pPr marL="1600200" indent="-228600" eaLnBrk="0" hangingPunct="0">
              <a:spcBef>
                <a:spcPct val="20000"/>
              </a:spcBef>
              <a:buFont typeface="Arial" charset="0"/>
              <a:buChar char="–"/>
              <a:defRPr i="1">
                <a:solidFill>
                  <a:schemeClr val="tx1"/>
                </a:solidFill>
                <a:latin typeface="Candara" pitchFamily="34" charset="0"/>
              </a:defRPr>
            </a:lvl4pPr>
            <a:lvl5pPr marL="2057400" indent="-228600" eaLnBrk="0" hangingPunct="0">
              <a:spcBef>
                <a:spcPct val="20000"/>
              </a:spcBef>
              <a:buFont typeface="Arial" charset="0"/>
              <a:buChar char="»"/>
              <a:defRPr i="1">
                <a:solidFill>
                  <a:schemeClr val="tx1"/>
                </a:solidFill>
                <a:latin typeface="Candara" pitchFamily="34" charset="0"/>
              </a:defRPr>
            </a:lvl5pPr>
            <a:lvl6pPr marL="2514600" indent="-228600" eaLnBrk="0" fontAlgn="base" hangingPunct="0">
              <a:spcBef>
                <a:spcPct val="20000"/>
              </a:spcBef>
              <a:spcAft>
                <a:spcPct val="0"/>
              </a:spcAft>
              <a:buFont typeface="Arial" charset="0"/>
              <a:buChar char="»"/>
              <a:defRPr i="1">
                <a:solidFill>
                  <a:schemeClr val="tx1"/>
                </a:solidFill>
                <a:latin typeface="Candara" pitchFamily="34" charset="0"/>
              </a:defRPr>
            </a:lvl6pPr>
            <a:lvl7pPr marL="2971800" indent="-228600" eaLnBrk="0" fontAlgn="base" hangingPunct="0">
              <a:spcBef>
                <a:spcPct val="20000"/>
              </a:spcBef>
              <a:spcAft>
                <a:spcPct val="0"/>
              </a:spcAft>
              <a:buFont typeface="Arial" charset="0"/>
              <a:buChar char="»"/>
              <a:defRPr i="1">
                <a:solidFill>
                  <a:schemeClr val="tx1"/>
                </a:solidFill>
                <a:latin typeface="Candara" pitchFamily="34" charset="0"/>
              </a:defRPr>
            </a:lvl7pPr>
            <a:lvl8pPr marL="3429000" indent="-228600" eaLnBrk="0" fontAlgn="base" hangingPunct="0">
              <a:spcBef>
                <a:spcPct val="20000"/>
              </a:spcBef>
              <a:spcAft>
                <a:spcPct val="0"/>
              </a:spcAft>
              <a:buFont typeface="Arial" charset="0"/>
              <a:buChar char="»"/>
              <a:defRPr i="1">
                <a:solidFill>
                  <a:schemeClr val="tx1"/>
                </a:solidFill>
                <a:latin typeface="Candara" pitchFamily="34" charset="0"/>
              </a:defRPr>
            </a:lvl8pPr>
            <a:lvl9pPr marL="3886200" indent="-228600" eaLnBrk="0" fontAlgn="base" hangingPunct="0">
              <a:spcBef>
                <a:spcPct val="20000"/>
              </a:spcBef>
              <a:spcAft>
                <a:spcPct val="0"/>
              </a:spcAft>
              <a:buFont typeface="Arial" charset="0"/>
              <a:buChar char="»"/>
              <a:defRPr i="1">
                <a:solidFill>
                  <a:schemeClr val="tx1"/>
                </a:solidFill>
                <a:latin typeface="Candara" pitchFamily="34" charset="0"/>
              </a:defRPr>
            </a:lvl9pPr>
          </a:lstStyle>
          <a:p>
            <a:pPr algn="ctr">
              <a:buNone/>
            </a:pPr>
            <a:r>
              <a:rPr lang="hr-HR" altLang="sr-Latn-RS" sz="2000" b="1" i="0" dirty="0" smtClean="0">
                <a:solidFill>
                  <a:schemeClr val="bg1"/>
                </a:solidFill>
              </a:rPr>
              <a:t>EDUCATION - SCHOOL TEXTBOOKS</a:t>
            </a:r>
            <a:endParaRPr lang="hr-HR" sz="2000" i="0" dirty="0">
              <a:solidFill>
                <a:schemeClr val="bg1"/>
              </a:solidFill>
            </a:endParaRPr>
          </a:p>
        </p:txBody>
      </p:sp>
    </p:spTree>
    <p:extLst>
      <p:ext uri="{BB962C8B-B14F-4D97-AF65-F5344CB8AC3E}">
        <p14:creationId xmlns:p14="http://schemas.microsoft.com/office/powerpoint/2010/main" val="166672736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Content Placeholder 2"/>
          <p:cNvSpPr>
            <a:spLocks noGrp="1"/>
          </p:cNvSpPr>
          <p:nvPr>
            <p:ph idx="1"/>
          </p:nvPr>
        </p:nvSpPr>
        <p:spPr>
          <a:xfrm>
            <a:off x="107950" y="1196975"/>
            <a:ext cx="8856663" cy="5111750"/>
          </a:xfrm>
          <a:prstGeom prst="rect">
            <a:avLst/>
          </a:prstGeom>
        </p:spPr>
        <p:txBody>
          <a:bodyPr>
            <a:normAutofit/>
          </a:bodyPr>
          <a:lstStyle/>
          <a:p>
            <a:pPr marL="136525" indent="0" algn="just">
              <a:buNone/>
              <a:defRPr/>
            </a:pPr>
            <a:endParaRPr lang="hr-HR" sz="2000" dirty="0" smtClean="0"/>
          </a:p>
          <a:p>
            <a:pPr marL="136525" indent="0" algn="just">
              <a:buNone/>
              <a:defRPr/>
            </a:pPr>
            <a:r>
              <a:rPr lang="hr-HR" sz="2000" dirty="0" smtClean="0"/>
              <a:t>2012. – </a:t>
            </a:r>
            <a:r>
              <a:rPr lang="hr-HR" sz="2000" dirty="0" err="1" smtClean="0"/>
              <a:t>Ministry</a:t>
            </a:r>
            <a:r>
              <a:rPr lang="hr-HR" sz="2000" dirty="0" smtClean="0"/>
              <a:t> </a:t>
            </a:r>
            <a:r>
              <a:rPr lang="hr-HR" sz="2000" dirty="0" err="1" smtClean="0"/>
              <a:t>of</a:t>
            </a:r>
            <a:r>
              <a:rPr lang="hr-HR" sz="2000" dirty="0" smtClean="0"/>
              <a:t> </a:t>
            </a:r>
            <a:r>
              <a:rPr lang="hr-HR" sz="2000" dirty="0" err="1" smtClean="0"/>
              <a:t>science</a:t>
            </a:r>
            <a:r>
              <a:rPr lang="hr-HR" sz="2000" dirty="0" smtClean="0"/>
              <a:t>, </a:t>
            </a:r>
            <a:r>
              <a:rPr lang="hr-HR" sz="2000" dirty="0" err="1" smtClean="0"/>
              <a:t>education</a:t>
            </a:r>
            <a:r>
              <a:rPr lang="hr-HR" sz="2000" dirty="0" smtClean="0"/>
              <a:t> </a:t>
            </a:r>
            <a:r>
              <a:rPr lang="hr-HR" sz="2000" dirty="0" err="1" smtClean="0"/>
              <a:t>and</a:t>
            </a:r>
            <a:r>
              <a:rPr lang="hr-HR" sz="2000" dirty="0" smtClean="0"/>
              <a:t> </a:t>
            </a:r>
            <a:r>
              <a:rPr lang="hr-HR" sz="2000" dirty="0" err="1" smtClean="0"/>
              <a:t>sports</a:t>
            </a:r>
            <a:r>
              <a:rPr lang="hr-HR" sz="2000" dirty="0" smtClean="0"/>
              <a:t> </a:t>
            </a:r>
            <a:r>
              <a:rPr lang="hr-HR" sz="2000" dirty="0" err="1" smtClean="0"/>
              <a:t>established</a:t>
            </a:r>
            <a:r>
              <a:rPr lang="hr-HR" sz="2000" dirty="0" smtClean="0"/>
              <a:t> </a:t>
            </a:r>
            <a:r>
              <a:rPr lang="hr-HR" sz="2000" dirty="0" err="1" smtClean="0"/>
              <a:t>Committee</a:t>
            </a:r>
            <a:r>
              <a:rPr lang="hr-HR" sz="2000" dirty="0" smtClean="0"/>
              <a:t> for </a:t>
            </a:r>
            <a:r>
              <a:rPr lang="hr-HR" sz="2000" dirty="0" err="1" smtClean="0"/>
              <a:t>asessment</a:t>
            </a:r>
            <a:r>
              <a:rPr lang="hr-HR" sz="2000" dirty="0" smtClean="0"/>
              <a:t> </a:t>
            </a:r>
            <a:r>
              <a:rPr lang="hr-HR" sz="2000" dirty="0" err="1" smtClean="0"/>
              <a:t>of</a:t>
            </a:r>
            <a:r>
              <a:rPr lang="hr-HR" sz="2000" dirty="0" smtClean="0"/>
              <a:t> </a:t>
            </a:r>
            <a:r>
              <a:rPr lang="hr-HR" sz="2000" dirty="0" err="1" smtClean="0"/>
              <a:t>school</a:t>
            </a:r>
            <a:r>
              <a:rPr lang="hr-HR" sz="2000" dirty="0" smtClean="0"/>
              <a:t> </a:t>
            </a:r>
            <a:r>
              <a:rPr lang="hr-HR" sz="2000" dirty="0" err="1" smtClean="0"/>
              <a:t>textbooks</a:t>
            </a:r>
            <a:r>
              <a:rPr lang="hr-HR" sz="2000" dirty="0" smtClean="0"/>
              <a:t> </a:t>
            </a:r>
            <a:r>
              <a:rPr lang="hr-HR" sz="2000" dirty="0" err="1" smtClean="0"/>
              <a:t>with</a:t>
            </a:r>
            <a:r>
              <a:rPr lang="hr-HR" sz="2000" dirty="0" smtClean="0"/>
              <a:t> </a:t>
            </a:r>
            <a:r>
              <a:rPr lang="hr-HR" sz="2000" dirty="0" err="1" smtClean="0"/>
              <a:t>ethical</a:t>
            </a:r>
            <a:r>
              <a:rPr lang="hr-HR" sz="2000" dirty="0" smtClean="0"/>
              <a:t> </a:t>
            </a:r>
            <a:r>
              <a:rPr lang="hr-HR" sz="2000" dirty="0" err="1" smtClean="0"/>
              <a:t>standards</a:t>
            </a:r>
            <a:r>
              <a:rPr lang="hr-HR" sz="2000" dirty="0" smtClean="0"/>
              <a:t> </a:t>
            </a:r>
            <a:r>
              <a:rPr lang="hr-HR" sz="2000" dirty="0" err="1" smtClean="0"/>
              <a:t>and</a:t>
            </a:r>
            <a:r>
              <a:rPr lang="hr-HR" sz="2000" dirty="0" smtClean="0"/>
              <a:t> </a:t>
            </a:r>
            <a:r>
              <a:rPr lang="hr-HR" sz="2000" dirty="0" err="1" smtClean="0"/>
              <a:t>appointed</a:t>
            </a:r>
            <a:r>
              <a:rPr lang="hr-HR" sz="2000" dirty="0" smtClean="0"/>
              <a:t> </a:t>
            </a:r>
            <a:r>
              <a:rPr lang="hr-HR" sz="2000" dirty="0" err="1" smtClean="0"/>
              <a:t>Ombudsperson</a:t>
            </a:r>
            <a:r>
              <a:rPr lang="hr-HR" sz="2000" dirty="0" smtClean="0"/>
              <a:t> </a:t>
            </a:r>
            <a:r>
              <a:rPr lang="hr-HR" sz="2000" dirty="0" err="1" smtClean="0"/>
              <a:t>for</a:t>
            </a:r>
            <a:r>
              <a:rPr lang="hr-HR" sz="2000" dirty="0" smtClean="0"/>
              <a:t> gender </a:t>
            </a:r>
            <a:r>
              <a:rPr lang="hr-HR" sz="2000" dirty="0" err="1" smtClean="0"/>
              <a:t>equality</a:t>
            </a:r>
            <a:r>
              <a:rPr lang="hr-HR" sz="2000" dirty="0" smtClean="0"/>
              <a:t>, Višnja Ljubičić, as one </a:t>
            </a:r>
            <a:r>
              <a:rPr lang="hr-HR" sz="2000" dirty="0" err="1" smtClean="0"/>
              <a:t>of</a:t>
            </a:r>
            <a:r>
              <a:rPr lang="hr-HR" sz="2000" dirty="0" smtClean="0"/>
              <a:t> </a:t>
            </a:r>
            <a:r>
              <a:rPr lang="hr-HR" sz="2000" dirty="0" err="1" smtClean="0"/>
              <a:t>its</a:t>
            </a:r>
            <a:r>
              <a:rPr lang="hr-HR" sz="2000" dirty="0" smtClean="0"/>
              <a:t> </a:t>
            </a:r>
            <a:r>
              <a:rPr lang="hr-HR" sz="2000" dirty="0" err="1" smtClean="0"/>
              <a:t>members</a:t>
            </a:r>
            <a:r>
              <a:rPr lang="hr-HR" sz="2000" dirty="0" smtClean="0"/>
              <a:t>.</a:t>
            </a:r>
          </a:p>
          <a:p>
            <a:pPr marL="136525" indent="0" algn="just">
              <a:buNone/>
              <a:defRPr/>
            </a:pPr>
            <a:endParaRPr lang="hr-HR" sz="2000" dirty="0"/>
          </a:p>
          <a:p>
            <a:pPr marL="136525" indent="0" algn="just">
              <a:buNone/>
              <a:defRPr/>
            </a:pPr>
            <a:r>
              <a:rPr lang="hr-HR" sz="2000" dirty="0" smtClean="0">
                <a:latin typeface="Bookman Old Style"/>
              </a:rPr>
              <a:t>→ </a:t>
            </a:r>
            <a:r>
              <a:rPr lang="hr-HR" sz="2000" dirty="0" err="1" smtClean="0"/>
              <a:t>Committee</a:t>
            </a:r>
            <a:r>
              <a:rPr lang="hr-HR" sz="2000" dirty="0" smtClean="0"/>
              <a:t> </a:t>
            </a:r>
            <a:r>
              <a:rPr lang="hr-HR" sz="2000" dirty="0" err="1" smtClean="0"/>
              <a:t>was</a:t>
            </a:r>
            <a:r>
              <a:rPr lang="hr-HR" sz="2000" dirty="0" smtClean="0"/>
              <a:t> </a:t>
            </a:r>
            <a:r>
              <a:rPr lang="hr-HR" sz="2000" dirty="0" err="1" smtClean="0"/>
              <a:t>soon</a:t>
            </a:r>
            <a:r>
              <a:rPr lang="hr-HR" sz="2000" dirty="0" smtClean="0"/>
              <a:t> </a:t>
            </a:r>
            <a:r>
              <a:rPr lang="hr-HR" sz="2000" dirty="0" err="1" smtClean="0"/>
              <a:t>adjourned</a:t>
            </a:r>
            <a:r>
              <a:rPr lang="hr-HR" sz="2000" dirty="0" smtClean="0"/>
              <a:t> </a:t>
            </a:r>
            <a:r>
              <a:rPr lang="hr-HR" sz="2000" dirty="0" err="1" smtClean="0"/>
              <a:t>due</a:t>
            </a:r>
            <a:r>
              <a:rPr lang="hr-HR" sz="2000" dirty="0" smtClean="0"/>
              <a:t> to </a:t>
            </a:r>
            <a:r>
              <a:rPr lang="hr-HR" sz="2000" dirty="0" err="1" smtClean="0"/>
              <a:t>financial</a:t>
            </a:r>
            <a:r>
              <a:rPr lang="hr-HR" sz="2000" dirty="0" smtClean="0"/>
              <a:t> </a:t>
            </a:r>
            <a:r>
              <a:rPr lang="hr-HR" sz="2000" dirty="0" err="1" smtClean="0"/>
              <a:t>reasons</a:t>
            </a:r>
            <a:endParaRPr lang="hr-HR" sz="2000" dirty="0"/>
          </a:p>
          <a:p>
            <a:pPr marL="114300" indent="0" algn="just">
              <a:buNone/>
              <a:defRPr/>
            </a:pPr>
            <a:endParaRPr lang="hr-HR" sz="1800" dirty="0" smtClean="0"/>
          </a:p>
          <a:p>
            <a:pPr marL="136525" indent="0" algn="just" eaLnBrk="1" hangingPunct="1">
              <a:buFont typeface="Arial" charset="0"/>
              <a:buNone/>
              <a:defRPr/>
            </a:pPr>
            <a:endParaRPr lang="hr-HR" altLang="sr-Latn-RS" sz="2000" dirty="0"/>
          </a:p>
          <a:p>
            <a:pPr marL="136525" indent="0" algn="just" eaLnBrk="1" hangingPunct="1">
              <a:buFont typeface="Arial" charset="0"/>
              <a:buNone/>
              <a:defRPr/>
            </a:pPr>
            <a:endParaRPr lang="hr-HR" sz="2000" dirty="0" smtClean="0">
              <a:solidFill>
                <a:schemeClr val="bg1"/>
              </a:solidFill>
            </a:endParaRPr>
          </a:p>
        </p:txBody>
      </p:sp>
      <p:sp>
        <p:nvSpPr>
          <p:cNvPr id="5" name="TextBox 4"/>
          <p:cNvSpPr txBox="1">
            <a:spLocks noChangeArrowheads="1"/>
          </p:cNvSpPr>
          <p:nvPr/>
        </p:nvSpPr>
        <p:spPr bwMode="auto">
          <a:xfrm>
            <a:off x="0" y="0"/>
            <a:ext cx="9143999" cy="461665"/>
          </a:xfrm>
          <a:prstGeom prst="rect">
            <a:avLst/>
          </a:prstGeom>
          <a:solidFill>
            <a:srgbClr val="A21A5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i="1">
                <a:solidFill>
                  <a:schemeClr val="tx1"/>
                </a:solidFill>
                <a:latin typeface="Candara" pitchFamily="34" charset="0"/>
              </a:defRPr>
            </a:lvl1pPr>
            <a:lvl2pPr marL="742950" indent="-285750" eaLnBrk="0" hangingPunct="0">
              <a:spcBef>
                <a:spcPct val="20000"/>
              </a:spcBef>
              <a:buFont typeface="Arial" charset="0"/>
              <a:buChar char="–"/>
              <a:defRPr i="1">
                <a:solidFill>
                  <a:schemeClr val="tx1"/>
                </a:solidFill>
                <a:latin typeface="Candara" pitchFamily="34" charset="0"/>
              </a:defRPr>
            </a:lvl2pPr>
            <a:lvl3pPr marL="1143000" indent="-228600" eaLnBrk="0" hangingPunct="0">
              <a:spcBef>
                <a:spcPct val="20000"/>
              </a:spcBef>
              <a:buFont typeface="Arial" charset="0"/>
              <a:buChar char="•"/>
              <a:defRPr i="1">
                <a:solidFill>
                  <a:schemeClr val="tx1"/>
                </a:solidFill>
                <a:latin typeface="Candara" pitchFamily="34" charset="0"/>
              </a:defRPr>
            </a:lvl3pPr>
            <a:lvl4pPr marL="1600200" indent="-228600" eaLnBrk="0" hangingPunct="0">
              <a:spcBef>
                <a:spcPct val="20000"/>
              </a:spcBef>
              <a:buFont typeface="Arial" charset="0"/>
              <a:buChar char="–"/>
              <a:defRPr i="1">
                <a:solidFill>
                  <a:schemeClr val="tx1"/>
                </a:solidFill>
                <a:latin typeface="Candara" pitchFamily="34" charset="0"/>
              </a:defRPr>
            </a:lvl4pPr>
            <a:lvl5pPr marL="2057400" indent="-228600" eaLnBrk="0" hangingPunct="0">
              <a:spcBef>
                <a:spcPct val="20000"/>
              </a:spcBef>
              <a:buFont typeface="Arial" charset="0"/>
              <a:buChar char="»"/>
              <a:defRPr i="1">
                <a:solidFill>
                  <a:schemeClr val="tx1"/>
                </a:solidFill>
                <a:latin typeface="Candara" pitchFamily="34" charset="0"/>
              </a:defRPr>
            </a:lvl5pPr>
            <a:lvl6pPr marL="2514600" indent="-228600" eaLnBrk="0" fontAlgn="base" hangingPunct="0">
              <a:spcBef>
                <a:spcPct val="20000"/>
              </a:spcBef>
              <a:spcAft>
                <a:spcPct val="0"/>
              </a:spcAft>
              <a:buFont typeface="Arial" charset="0"/>
              <a:buChar char="»"/>
              <a:defRPr i="1">
                <a:solidFill>
                  <a:schemeClr val="tx1"/>
                </a:solidFill>
                <a:latin typeface="Candara" pitchFamily="34" charset="0"/>
              </a:defRPr>
            </a:lvl6pPr>
            <a:lvl7pPr marL="2971800" indent="-228600" eaLnBrk="0" fontAlgn="base" hangingPunct="0">
              <a:spcBef>
                <a:spcPct val="20000"/>
              </a:spcBef>
              <a:spcAft>
                <a:spcPct val="0"/>
              </a:spcAft>
              <a:buFont typeface="Arial" charset="0"/>
              <a:buChar char="»"/>
              <a:defRPr i="1">
                <a:solidFill>
                  <a:schemeClr val="tx1"/>
                </a:solidFill>
                <a:latin typeface="Candara" pitchFamily="34" charset="0"/>
              </a:defRPr>
            </a:lvl7pPr>
            <a:lvl8pPr marL="3429000" indent="-228600" eaLnBrk="0" fontAlgn="base" hangingPunct="0">
              <a:spcBef>
                <a:spcPct val="20000"/>
              </a:spcBef>
              <a:spcAft>
                <a:spcPct val="0"/>
              </a:spcAft>
              <a:buFont typeface="Arial" charset="0"/>
              <a:buChar char="»"/>
              <a:defRPr i="1">
                <a:solidFill>
                  <a:schemeClr val="tx1"/>
                </a:solidFill>
                <a:latin typeface="Candara" pitchFamily="34" charset="0"/>
              </a:defRPr>
            </a:lvl8pPr>
            <a:lvl9pPr marL="3886200" indent="-228600" eaLnBrk="0" fontAlgn="base" hangingPunct="0">
              <a:spcBef>
                <a:spcPct val="20000"/>
              </a:spcBef>
              <a:spcAft>
                <a:spcPct val="0"/>
              </a:spcAft>
              <a:buFont typeface="Arial" charset="0"/>
              <a:buChar char="»"/>
              <a:defRPr i="1">
                <a:solidFill>
                  <a:schemeClr val="tx1"/>
                </a:solidFill>
                <a:latin typeface="Candara" pitchFamily="34" charset="0"/>
              </a:defRPr>
            </a:lvl9pPr>
          </a:lstStyle>
          <a:p>
            <a:pPr algn="ctr">
              <a:buNone/>
            </a:pPr>
            <a:r>
              <a:rPr lang="hr-HR" altLang="sr-Latn-RS" sz="2400" b="1" i="0" dirty="0" smtClean="0">
                <a:solidFill>
                  <a:schemeClr val="bg1"/>
                </a:solidFill>
              </a:rPr>
              <a:t>MOST NOTABLE INITIATIVES OF OMBUDSPERSON OVER THE YEARS </a:t>
            </a:r>
            <a:endParaRPr lang="hr-HR" sz="2400" i="0" dirty="0">
              <a:solidFill>
                <a:schemeClr val="bg1"/>
              </a:solidFill>
            </a:endParaRPr>
          </a:p>
        </p:txBody>
      </p:sp>
      <p:pic>
        <p:nvPicPr>
          <p:cNvPr id="8" name="Picture 2" descr="C:\Users\grgicj.PRS\Pictures\Ombudsperson for gender equalit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26887" y="5765823"/>
            <a:ext cx="1712913" cy="1090613"/>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a:spLocks noChangeArrowheads="1"/>
          </p:cNvSpPr>
          <p:nvPr/>
        </p:nvSpPr>
        <p:spPr bwMode="auto">
          <a:xfrm>
            <a:off x="-1" y="461665"/>
            <a:ext cx="9143999" cy="400110"/>
          </a:xfrm>
          <a:prstGeom prst="rect">
            <a:avLst/>
          </a:prstGeom>
          <a:solidFill>
            <a:srgbClr val="A21A5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i="1">
                <a:solidFill>
                  <a:schemeClr val="tx1"/>
                </a:solidFill>
                <a:latin typeface="Candara" pitchFamily="34" charset="0"/>
              </a:defRPr>
            </a:lvl1pPr>
            <a:lvl2pPr marL="742950" indent="-285750" eaLnBrk="0" hangingPunct="0">
              <a:spcBef>
                <a:spcPct val="20000"/>
              </a:spcBef>
              <a:buFont typeface="Arial" charset="0"/>
              <a:buChar char="–"/>
              <a:defRPr i="1">
                <a:solidFill>
                  <a:schemeClr val="tx1"/>
                </a:solidFill>
                <a:latin typeface="Candara" pitchFamily="34" charset="0"/>
              </a:defRPr>
            </a:lvl2pPr>
            <a:lvl3pPr marL="1143000" indent="-228600" eaLnBrk="0" hangingPunct="0">
              <a:spcBef>
                <a:spcPct val="20000"/>
              </a:spcBef>
              <a:buFont typeface="Arial" charset="0"/>
              <a:buChar char="•"/>
              <a:defRPr i="1">
                <a:solidFill>
                  <a:schemeClr val="tx1"/>
                </a:solidFill>
                <a:latin typeface="Candara" pitchFamily="34" charset="0"/>
              </a:defRPr>
            </a:lvl3pPr>
            <a:lvl4pPr marL="1600200" indent="-228600" eaLnBrk="0" hangingPunct="0">
              <a:spcBef>
                <a:spcPct val="20000"/>
              </a:spcBef>
              <a:buFont typeface="Arial" charset="0"/>
              <a:buChar char="–"/>
              <a:defRPr i="1">
                <a:solidFill>
                  <a:schemeClr val="tx1"/>
                </a:solidFill>
                <a:latin typeface="Candara" pitchFamily="34" charset="0"/>
              </a:defRPr>
            </a:lvl4pPr>
            <a:lvl5pPr marL="2057400" indent="-228600" eaLnBrk="0" hangingPunct="0">
              <a:spcBef>
                <a:spcPct val="20000"/>
              </a:spcBef>
              <a:buFont typeface="Arial" charset="0"/>
              <a:buChar char="»"/>
              <a:defRPr i="1">
                <a:solidFill>
                  <a:schemeClr val="tx1"/>
                </a:solidFill>
                <a:latin typeface="Candara" pitchFamily="34" charset="0"/>
              </a:defRPr>
            </a:lvl5pPr>
            <a:lvl6pPr marL="2514600" indent="-228600" eaLnBrk="0" fontAlgn="base" hangingPunct="0">
              <a:spcBef>
                <a:spcPct val="20000"/>
              </a:spcBef>
              <a:spcAft>
                <a:spcPct val="0"/>
              </a:spcAft>
              <a:buFont typeface="Arial" charset="0"/>
              <a:buChar char="»"/>
              <a:defRPr i="1">
                <a:solidFill>
                  <a:schemeClr val="tx1"/>
                </a:solidFill>
                <a:latin typeface="Candara" pitchFamily="34" charset="0"/>
              </a:defRPr>
            </a:lvl6pPr>
            <a:lvl7pPr marL="2971800" indent="-228600" eaLnBrk="0" fontAlgn="base" hangingPunct="0">
              <a:spcBef>
                <a:spcPct val="20000"/>
              </a:spcBef>
              <a:spcAft>
                <a:spcPct val="0"/>
              </a:spcAft>
              <a:buFont typeface="Arial" charset="0"/>
              <a:buChar char="»"/>
              <a:defRPr i="1">
                <a:solidFill>
                  <a:schemeClr val="tx1"/>
                </a:solidFill>
                <a:latin typeface="Candara" pitchFamily="34" charset="0"/>
              </a:defRPr>
            </a:lvl7pPr>
            <a:lvl8pPr marL="3429000" indent="-228600" eaLnBrk="0" fontAlgn="base" hangingPunct="0">
              <a:spcBef>
                <a:spcPct val="20000"/>
              </a:spcBef>
              <a:spcAft>
                <a:spcPct val="0"/>
              </a:spcAft>
              <a:buFont typeface="Arial" charset="0"/>
              <a:buChar char="»"/>
              <a:defRPr i="1">
                <a:solidFill>
                  <a:schemeClr val="tx1"/>
                </a:solidFill>
                <a:latin typeface="Candara" pitchFamily="34" charset="0"/>
              </a:defRPr>
            </a:lvl8pPr>
            <a:lvl9pPr marL="3886200" indent="-228600" eaLnBrk="0" fontAlgn="base" hangingPunct="0">
              <a:spcBef>
                <a:spcPct val="20000"/>
              </a:spcBef>
              <a:spcAft>
                <a:spcPct val="0"/>
              </a:spcAft>
              <a:buFont typeface="Arial" charset="0"/>
              <a:buChar char="»"/>
              <a:defRPr i="1">
                <a:solidFill>
                  <a:schemeClr val="tx1"/>
                </a:solidFill>
                <a:latin typeface="Candara" pitchFamily="34" charset="0"/>
              </a:defRPr>
            </a:lvl9pPr>
          </a:lstStyle>
          <a:p>
            <a:pPr algn="ctr">
              <a:buNone/>
            </a:pPr>
            <a:r>
              <a:rPr lang="hr-HR" altLang="sr-Latn-RS" sz="2000" b="1" i="0" dirty="0" smtClean="0">
                <a:solidFill>
                  <a:schemeClr val="bg1"/>
                </a:solidFill>
              </a:rPr>
              <a:t>EDUCATION - SCHOOL TEXTBOOKS</a:t>
            </a:r>
            <a:endParaRPr lang="hr-HR" sz="2000" i="0" dirty="0">
              <a:solidFill>
                <a:schemeClr val="bg1"/>
              </a:solidFill>
            </a:endParaRPr>
          </a:p>
        </p:txBody>
      </p:sp>
    </p:spTree>
    <p:extLst>
      <p:ext uri="{BB962C8B-B14F-4D97-AF65-F5344CB8AC3E}">
        <p14:creationId xmlns:p14="http://schemas.microsoft.com/office/powerpoint/2010/main" val="198840038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2"/>
          <p:cNvSpPr>
            <a:spLocks noGrp="1"/>
          </p:cNvSpPr>
          <p:nvPr>
            <p:ph idx="1"/>
          </p:nvPr>
        </p:nvSpPr>
        <p:spPr>
          <a:xfrm>
            <a:off x="234731" y="861775"/>
            <a:ext cx="8435975" cy="767025"/>
          </a:xfrm>
          <a:prstGeom prst="rect">
            <a:avLst/>
          </a:prstGeom>
        </p:spPr>
        <p:txBody>
          <a:bodyPr>
            <a:normAutofit/>
          </a:bodyPr>
          <a:lstStyle/>
          <a:p>
            <a:pPr marL="136525" indent="0" algn="ctr">
              <a:buNone/>
            </a:pPr>
            <a:r>
              <a:rPr lang="hr-HR" altLang="sr-Latn-RS" sz="2000" b="1" dirty="0" smtClean="0"/>
              <a:t>‘</a:t>
            </a:r>
            <a:r>
              <a:rPr lang="en-US" altLang="sr-Latn-RS" sz="2000" b="1" dirty="0" smtClean="0"/>
              <a:t>Test </a:t>
            </a:r>
            <a:r>
              <a:rPr lang="en-US" altLang="sr-Latn-RS" sz="2000" b="1" dirty="0"/>
              <a:t>of knowledge of the Croatian language for children who do not know or do not know enough Croatian </a:t>
            </a:r>
            <a:r>
              <a:rPr lang="en-US" altLang="sr-Latn-RS" sz="2000" b="1" dirty="0" smtClean="0"/>
              <a:t>language</a:t>
            </a:r>
            <a:r>
              <a:rPr lang="hr-HR" altLang="sr-Latn-RS" sz="2000" b="1" dirty="0" smtClean="0"/>
              <a:t>’</a:t>
            </a:r>
          </a:p>
        </p:txBody>
      </p:sp>
      <p:pic>
        <p:nvPicPr>
          <p:cNvPr id="1033" name="Picture 9" descr="H:\Josip\NCVVO\Capture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299" y="2060848"/>
            <a:ext cx="2199445" cy="1541667"/>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Josip\NCVVO\Capture1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59991" y="2056926"/>
            <a:ext cx="2220497" cy="1545589"/>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1" descr="H:\Josip\NCVVO\Capture1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80488" y="2060848"/>
            <a:ext cx="2228293" cy="1561356"/>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Josip\NCVVO\Capture1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71262" y="2024699"/>
            <a:ext cx="2271877" cy="1567174"/>
          </a:xfrm>
          <a:prstGeom prst="rect">
            <a:avLst/>
          </a:prstGeom>
          <a:noFill/>
          <a:extLst>
            <a:ext uri="{909E8E84-426E-40DD-AFC4-6F175D3DCCD1}">
              <a14:hiddenFill xmlns:a14="http://schemas.microsoft.com/office/drawing/2010/main">
                <a:solidFill>
                  <a:srgbClr val="FFFFFF"/>
                </a:solidFill>
              </a14:hiddenFill>
            </a:ext>
          </a:extLst>
        </p:spPr>
      </p:pic>
      <p:pic>
        <p:nvPicPr>
          <p:cNvPr id="1037" name="Picture 13" descr="H:\Josip\NCVVO\Capture4.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0580" y="3591873"/>
            <a:ext cx="2174881" cy="1537985"/>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H:\Josip\NCVVO\Capture5.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47708" y="3581231"/>
            <a:ext cx="2220497" cy="1565427"/>
          </a:xfrm>
          <a:prstGeom prst="rect">
            <a:avLst/>
          </a:prstGeom>
          <a:noFill/>
          <a:extLst>
            <a:ext uri="{909E8E84-426E-40DD-AFC4-6F175D3DCCD1}">
              <a14:hiddenFill xmlns:a14="http://schemas.microsoft.com/office/drawing/2010/main">
                <a:solidFill>
                  <a:srgbClr val="FFFFFF"/>
                </a:solidFill>
              </a14:hiddenFill>
            </a:ext>
          </a:extLst>
        </p:spPr>
      </p:pic>
      <p:pic>
        <p:nvPicPr>
          <p:cNvPr id="1039" name="Picture 15" descr="H:\Josip\NCVVO\Capture6.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692398" y="3579512"/>
            <a:ext cx="2205037" cy="1543050"/>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H:\Josip\NCVVO\Capture7.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477087" y="3585180"/>
            <a:ext cx="2200570" cy="1544677"/>
          </a:xfrm>
          <a:prstGeom prst="rect">
            <a:avLst/>
          </a:prstGeom>
          <a:noFill/>
          <a:extLst>
            <a:ext uri="{909E8E84-426E-40DD-AFC4-6F175D3DCCD1}">
              <a14:hiddenFill xmlns:a14="http://schemas.microsoft.com/office/drawing/2010/main">
                <a:solidFill>
                  <a:srgbClr val="FFFFFF"/>
                </a:solidFill>
              </a14:hiddenFill>
            </a:ext>
          </a:extLst>
        </p:spPr>
      </p:pic>
      <p:pic>
        <p:nvPicPr>
          <p:cNvPr id="1041" name="Picture 17" descr="H:\Josip\NCVVO\Capture8.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344009" y="5085184"/>
            <a:ext cx="2217420" cy="1563393"/>
          </a:xfrm>
          <a:prstGeom prst="rect">
            <a:avLst/>
          </a:prstGeom>
          <a:noFill/>
          <a:extLst>
            <a:ext uri="{909E8E84-426E-40DD-AFC4-6F175D3DCCD1}">
              <a14:hiddenFill xmlns:a14="http://schemas.microsoft.com/office/drawing/2010/main">
                <a:solidFill>
                  <a:srgbClr val="FFFFFF"/>
                </a:solidFill>
              </a14:hiddenFill>
            </a:ext>
          </a:extLst>
        </p:spPr>
      </p:pic>
      <p:sp>
        <p:nvSpPr>
          <p:cNvPr id="17" name="Content Placeholder 2"/>
          <p:cNvSpPr txBox="1">
            <a:spLocks/>
          </p:cNvSpPr>
          <p:nvPr/>
        </p:nvSpPr>
        <p:spPr>
          <a:xfrm>
            <a:off x="3940428" y="1515603"/>
            <a:ext cx="1080120" cy="720080"/>
          </a:xfrm>
          <a:prstGeom prst="rect">
            <a:avLst/>
          </a:prstGeom>
        </p:spPr>
        <p:txBody>
          <a:bodyPr vert="horz" lIns="91440" tIns="45720" rIns="91440" bIns="45720" rtlCol="0" anchor="ctr">
            <a:normAutofit/>
          </a:bodyPr>
          <a:lstStyle>
            <a:lvl1pPr marL="342900" indent="-342900" algn="l" defTabSz="457200" rtl="0" eaLnBrk="1" latinLnBrk="0" hangingPunct="1">
              <a:spcBef>
                <a:spcPct val="20000"/>
              </a:spcBef>
              <a:spcAft>
                <a:spcPts val="600"/>
              </a:spcAft>
              <a:buClr>
                <a:schemeClr val="tx1">
                  <a:lumMod val="75000"/>
                  <a:lumOff val="25000"/>
                </a:schemeClr>
              </a:buClr>
              <a:buFont typeface="Wingdings 2"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ct val="20000"/>
              </a:spcBef>
              <a:spcAft>
                <a:spcPts val="600"/>
              </a:spcAft>
              <a:buClr>
                <a:schemeClr val="tx1">
                  <a:lumMod val="75000"/>
                  <a:lumOff val="25000"/>
                </a:schemeClr>
              </a:buClr>
              <a:buFont typeface="Wingdings 2"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ct val="20000"/>
              </a:spcBef>
              <a:spcAft>
                <a:spcPts val="600"/>
              </a:spcAft>
              <a:buClr>
                <a:schemeClr val="tx1">
                  <a:lumMod val="75000"/>
                  <a:lumOff val="25000"/>
                </a:schemeClr>
              </a:buClr>
              <a:buFont typeface="Wingdings 2"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ct val="20000"/>
              </a:spcBef>
              <a:spcAft>
                <a:spcPts val="600"/>
              </a:spcAft>
              <a:buClr>
                <a:schemeClr val="tx1">
                  <a:lumMod val="75000"/>
                  <a:lumOff val="25000"/>
                </a:schemeClr>
              </a:buClr>
              <a:buFont typeface="Wingdings 2"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ct val="20000"/>
              </a:spcBef>
              <a:spcAft>
                <a:spcPts val="600"/>
              </a:spcAft>
              <a:buClr>
                <a:schemeClr val="tx1">
                  <a:lumMod val="75000"/>
                  <a:lumOff val="25000"/>
                </a:schemeClr>
              </a:buClr>
              <a:buFont typeface="Wingdings 2"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ct val="20000"/>
              </a:spcBef>
              <a:buClr>
                <a:schemeClr val="tx2"/>
              </a:buClr>
              <a:buSzPct val="101000"/>
              <a:buFont typeface="Courier New" pitchFamily="49" charset="0"/>
              <a:buChar char="o"/>
              <a:defRPr sz="1200" kern="1200">
                <a:solidFill>
                  <a:schemeClr val="tx1"/>
                </a:solidFill>
                <a:latin typeface="+mn-lt"/>
                <a:ea typeface="+mn-ea"/>
                <a:cs typeface="+mn-cs"/>
              </a:defRPr>
            </a:lvl6pPr>
            <a:lvl7pPr marL="2971800" indent="-228600" algn="l" defTabSz="457200" rtl="0" eaLnBrk="1" latinLnBrk="0" hangingPunct="1">
              <a:spcBef>
                <a:spcPct val="20000"/>
              </a:spcBef>
              <a:buClr>
                <a:schemeClr val="tx2"/>
              </a:buClr>
              <a:buFont typeface="Courier New" pitchFamily="49" charset="0"/>
              <a:buChar char="o"/>
              <a:defRPr sz="1200" kern="1200" baseline="0">
                <a:solidFill>
                  <a:schemeClr val="tx1"/>
                </a:solidFill>
                <a:latin typeface="+mn-lt"/>
                <a:ea typeface="+mn-ea"/>
                <a:cs typeface="+mn-cs"/>
              </a:defRPr>
            </a:lvl7pPr>
            <a:lvl8pPr marL="3429000" indent="-228600" algn="l" defTabSz="457200" rtl="0" eaLnBrk="1" latinLnBrk="0" hangingPunct="1">
              <a:spcBef>
                <a:spcPct val="20000"/>
              </a:spcBef>
              <a:buClr>
                <a:schemeClr val="tx2"/>
              </a:buClr>
              <a:buFont typeface="Courier New" pitchFamily="49" charset="0"/>
              <a:buChar char="o"/>
              <a:defRPr sz="1200" kern="1200" baseline="0">
                <a:solidFill>
                  <a:schemeClr val="tx1"/>
                </a:solidFill>
                <a:latin typeface="+mn-lt"/>
                <a:ea typeface="+mn-ea"/>
                <a:cs typeface="+mn-cs"/>
              </a:defRPr>
            </a:lvl8pPr>
            <a:lvl9pPr marL="3886200" indent="-228600" algn="l" defTabSz="457200" rtl="0" eaLnBrk="1" latinLnBrk="0" hangingPunct="1">
              <a:spcBef>
                <a:spcPct val="20000"/>
              </a:spcBef>
              <a:buClr>
                <a:schemeClr val="tx2"/>
              </a:buClr>
              <a:buFont typeface="Courier New" pitchFamily="49" charset="0"/>
              <a:buChar char="o"/>
              <a:defRPr sz="1200" kern="1200" baseline="0">
                <a:solidFill>
                  <a:schemeClr val="tx1"/>
                </a:solidFill>
                <a:latin typeface="+mn-lt"/>
                <a:ea typeface="+mn-ea"/>
                <a:cs typeface="+mn-cs"/>
              </a:defRPr>
            </a:lvl9pPr>
          </a:lstStyle>
          <a:p>
            <a:pPr marL="136525" indent="0" algn="just">
              <a:buFont typeface="Wingdings 2" charset="2"/>
              <a:buNone/>
            </a:pPr>
            <a:r>
              <a:rPr lang="hr-HR" altLang="sr-Latn-RS" sz="2000" b="1" dirty="0" smtClean="0"/>
              <a:t>MEN</a:t>
            </a:r>
          </a:p>
        </p:txBody>
      </p:sp>
      <p:pic>
        <p:nvPicPr>
          <p:cNvPr id="14" name="Picture 2" descr="C:\Users\grgicj.PRS\Pictures\Ombudsperson for gender equality.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426887" y="5765823"/>
            <a:ext cx="1712913" cy="1090613"/>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a:spLocks noChangeArrowheads="1"/>
          </p:cNvSpPr>
          <p:nvPr/>
        </p:nvSpPr>
        <p:spPr bwMode="auto">
          <a:xfrm>
            <a:off x="0" y="0"/>
            <a:ext cx="9143999" cy="461665"/>
          </a:xfrm>
          <a:prstGeom prst="rect">
            <a:avLst/>
          </a:prstGeom>
          <a:solidFill>
            <a:srgbClr val="A21A5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i="1">
                <a:solidFill>
                  <a:schemeClr val="tx1"/>
                </a:solidFill>
                <a:latin typeface="Candara" pitchFamily="34" charset="0"/>
              </a:defRPr>
            </a:lvl1pPr>
            <a:lvl2pPr marL="742950" indent="-285750" eaLnBrk="0" hangingPunct="0">
              <a:spcBef>
                <a:spcPct val="20000"/>
              </a:spcBef>
              <a:buFont typeface="Arial" charset="0"/>
              <a:buChar char="–"/>
              <a:defRPr i="1">
                <a:solidFill>
                  <a:schemeClr val="tx1"/>
                </a:solidFill>
                <a:latin typeface="Candara" pitchFamily="34" charset="0"/>
              </a:defRPr>
            </a:lvl2pPr>
            <a:lvl3pPr marL="1143000" indent="-228600" eaLnBrk="0" hangingPunct="0">
              <a:spcBef>
                <a:spcPct val="20000"/>
              </a:spcBef>
              <a:buFont typeface="Arial" charset="0"/>
              <a:buChar char="•"/>
              <a:defRPr i="1">
                <a:solidFill>
                  <a:schemeClr val="tx1"/>
                </a:solidFill>
                <a:latin typeface="Candara" pitchFamily="34" charset="0"/>
              </a:defRPr>
            </a:lvl3pPr>
            <a:lvl4pPr marL="1600200" indent="-228600" eaLnBrk="0" hangingPunct="0">
              <a:spcBef>
                <a:spcPct val="20000"/>
              </a:spcBef>
              <a:buFont typeface="Arial" charset="0"/>
              <a:buChar char="–"/>
              <a:defRPr i="1">
                <a:solidFill>
                  <a:schemeClr val="tx1"/>
                </a:solidFill>
                <a:latin typeface="Candara" pitchFamily="34" charset="0"/>
              </a:defRPr>
            </a:lvl4pPr>
            <a:lvl5pPr marL="2057400" indent="-228600" eaLnBrk="0" hangingPunct="0">
              <a:spcBef>
                <a:spcPct val="20000"/>
              </a:spcBef>
              <a:buFont typeface="Arial" charset="0"/>
              <a:buChar char="»"/>
              <a:defRPr i="1">
                <a:solidFill>
                  <a:schemeClr val="tx1"/>
                </a:solidFill>
                <a:latin typeface="Candara" pitchFamily="34" charset="0"/>
              </a:defRPr>
            </a:lvl5pPr>
            <a:lvl6pPr marL="2514600" indent="-228600" eaLnBrk="0" fontAlgn="base" hangingPunct="0">
              <a:spcBef>
                <a:spcPct val="20000"/>
              </a:spcBef>
              <a:spcAft>
                <a:spcPct val="0"/>
              </a:spcAft>
              <a:buFont typeface="Arial" charset="0"/>
              <a:buChar char="»"/>
              <a:defRPr i="1">
                <a:solidFill>
                  <a:schemeClr val="tx1"/>
                </a:solidFill>
                <a:latin typeface="Candara" pitchFamily="34" charset="0"/>
              </a:defRPr>
            </a:lvl6pPr>
            <a:lvl7pPr marL="2971800" indent="-228600" eaLnBrk="0" fontAlgn="base" hangingPunct="0">
              <a:spcBef>
                <a:spcPct val="20000"/>
              </a:spcBef>
              <a:spcAft>
                <a:spcPct val="0"/>
              </a:spcAft>
              <a:buFont typeface="Arial" charset="0"/>
              <a:buChar char="»"/>
              <a:defRPr i="1">
                <a:solidFill>
                  <a:schemeClr val="tx1"/>
                </a:solidFill>
                <a:latin typeface="Candara" pitchFamily="34" charset="0"/>
              </a:defRPr>
            </a:lvl7pPr>
            <a:lvl8pPr marL="3429000" indent="-228600" eaLnBrk="0" fontAlgn="base" hangingPunct="0">
              <a:spcBef>
                <a:spcPct val="20000"/>
              </a:spcBef>
              <a:spcAft>
                <a:spcPct val="0"/>
              </a:spcAft>
              <a:buFont typeface="Arial" charset="0"/>
              <a:buChar char="»"/>
              <a:defRPr i="1">
                <a:solidFill>
                  <a:schemeClr val="tx1"/>
                </a:solidFill>
                <a:latin typeface="Candara" pitchFamily="34" charset="0"/>
              </a:defRPr>
            </a:lvl8pPr>
            <a:lvl9pPr marL="3886200" indent="-228600" eaLnBrk="0" fontAlgn="base" hangingPunct="0">
              <a:spcBef>
                <a:spcPct val="20000"/>
              </a:spcBef>
              <a:spcAft>
                <a:spcPct val="0"/>
              </a:spcAft>
              <a:buFont typeface="Arial" charset="0"/>
              <a:buChar char="»"/>
              <a:defRPr i="1">
                <a:solidFill>
                  <a:schemeClr val="tx1"/>
                </a:solidFill>
                <a:latin typeface="Candara" pitchFamily="34" charset="0"/>
              </a:defRPr>
            </a:lvl9pPr>
          </a:lstStyle>
          <a:p>
            <a:pPr algn="ctr">
              <a:buNone/>
            </a:pPr>
            <a:r>
              <a:rPr lang="hr-HR" altLang="sr-Latn-RS" sz="2400" b="1" i="0" dirty="0" smtClean="0">
                <a:solidFill>
                  <a:schemeClr val="bg1"/>
                </a:solidFill>
              </a:rPr>
              <a:t>MOST NOTABLE INITIATIVES OF OMBUDSPERSON OVER THE YEARS </a:t>
            </a:r>
            <a:endParaRPr lang="hr-HR" sz="2400" i="0" dirty="0">
              <a:solidFill>
                <a:schemeClr val="bg1"/>
              </a:solidFill>
            </a:endParaRPr>
          </a:p>
        </p:txBody>
      </p:sp>
      <p:sp>
        <p:nvSpPr>
          <p:cNvPr id="16" name="TextBox 15"/>
          <p:cNvSpPr txBox="1">
            <a:spLocks noChangeArrowheads="1"/>
          </p:cNvSpPr>
          <p:nvPr/>
        </p:nvSpPr>
        <p:spPr bwMode="auto">
          <a:xfrm>
            <a:off x="-1" y="461665"/>
            <a:ext cx="9143999" cy="400110"/>
          </a:xfrm>
          <a:prstGeom prst="rect">
            <a:avLst/>
          </a:prstGeom>
          <a:solidFill>
            <a:srgbClr val="A21A5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i="1">
                <a:solidFill>
                  <a:schemeClr val="tx1"/>
                </a:solidFill>
                <a:latin typeface="Candara" pitchFamily="34" charset="0"/>
              </a:defRPr>
            </a:lvl1pPr>
            <a:lvl2pPr marL="742950" indent="-285750" eaLnBrk="0" hangingPunct="0">
              <a:spcBef>
                <a:spcPct val="20000"/>
              </a:spcBef>
              <a:buFont typeface="Arial" charset="0"/>
              <a:buChar char="–"/>
              <a:defRPr i="1">
                <a:solidFill>
                  <a:schemeClr val="tx1"/>
                </a:solidFill>
                <a:latin typeface="Candara" pitchFamily="34" charset="0"/>
              </a:defRPr>
            </a:lvl2pPr>
            <a:lvl3pPr marL="1143000" indent="-228600" eaLnBrk="0" hangingPunct="0">
              <a:spcBef>
                <a:spcPct val="20000"/>
              </a:spcBef>
              <a:buFont typeface="Arial" charset="0"/>
              <a:buChar char="•"/>
              <a:defRPr i="1">
                <a:solidFill>
                  <a:schemeClr val="tx1"/>
                </a:solidFill>
                <a:latin typeface="Candara" pitchFamily="34" charset="0"/>
              </a:defRPr>
            </a:lvl3pPr>
            <a:lvl4pPr marL="1600200" indent="-228600" eaLnBrk="0" hangingPunct="0">
              <a:spcBef>
                <a:spcPct val="20000"/>
              </a:spcBef>
              <a:buFont typeface="Arial" charset="0"/>
              <a:buChar char="–"/>
              <a:defRPr i="1">
                <a:solidFill>
                  <a:schemeClr val="tx1"/>
                </a:solidFill>
                <a:latin typeface="Candara" pitchFamily="34" charset="0"/>
              </a:defRPr>
            </a:lvl4pPr>
            <a:lvl5pPr marL="2057400" indent="-228600" eaLnBrk="0" hangingPunct="0">
              <a:spcBef>
                <a:spcPct val="20000"/>
              </a:spcBef>
              <a:buFont typeface="Arial" charset="0"/>
              <a:buChar char="»"/>
              <a:defRPr i="1">
                <a:solidFill>
                  <a:schemeClr val="tx1"/>
                </a:solidFill>
                <a:latin typeface="Candara" pitchFamily="34" charset="0"/>
              </a:defRPr>
            </a:lvl5pPr>
            <a:lvl6pPr marL="2514600" indent="-228600" eaLnBrk="0" fontAlgn="base" hangingPunct="0">
              <a:spcBef>
                <a:spcPct val="20000"/>
              </a:spcBef>
              <a:spcAft>
                <a:spcPct val="0"/>
              </a:spcAft>
              <a:buFont typeface="Arial" charset="0"/>
              <a:buChar char="»"/>
              <a:defRPr i="1">
                <a:solidFill>
                  <a:schemeClr val="tx1"/>
                </a:solidFill>
                <a:latin typeface="Candara" pitchFamily="34" charset="0"/>
              </a:defRPr>
            </a:lvl6pPr>
            <a:lvl7pPr marL="2971800" indent="-228600" eaLnBrk="0" fontAlgn="base" hangingPunct="0">
              <a:spcBef>
                <a:spcPct val="20000"/>
              </a:spcBef>
              <a:spcAft>
                <a:spcPct val="0"/>
              </a:spcAft>
              <a:buFont typeface="Arial" charset="0"/>
              <a:buChar char="»"/>
              <a:defRPr i="1">
                <a:solidFill>
                  <a:schemeClr val="tx1"/>
                </a:solidFill>
                <a:latin typeface="Candara" pitchFamily="34" charset="0"/>
              </a:defRPr>
            </a:lvl7pPr>
            <a:lvl8pPr marL="3429000" indent="-228600" eaLnBrk="0" fontAlgn="base" hangingPunct="0">
              <a:spcBef>
                <a:spcPct val="20000"/>
              </a:spcBef>
              <a:spcAft>
                <a:spcPct val="0"/>
              </a:spcAft>
              <a:buFont typeface="Arial" charset="0"/>
              <a:buChar char="»"/>
              <a:defRPr i="1">
                <a:solidFill>
                  <a:schemeClr val="tx1"/>
                </a:solidFill>
                <a:latin typeface="Candara" pitchFamily="34" charset="0"/>
              </a:defRPr>
            </a:lvl8pPr>
            <a:lvl9pPr marL="3886200" indent="-228600" eaLnBrk="0" fontAlgn="base" hangingPunct="0">
              <a:spcBef>
                <a:spcPct val="20000"/>
              </a:spcBef>
              <a:spcAft>
                <a:spcPct val="0"/>
              </a:spcAft>
              <a:buFont typeface="Arial" charset="0"/>
              <a:buChar char="»"/>
              <a:defRPr i="1">
                <a:solidFill>
                  <a:schemeClr val="tx1"/>
                </a:solidFill>
                <a:latin typeface="Candara" pitchFamily="34" charset="0"/>
              </a:defRPr>
            </a:lvl9pPr>
          </a:lstStyle>
          <a:p>
            <a:pPr algn="ctr">
              <a:buNone/>
            </a:pPr>
            <a:r>
              <a:rPr lang="hr-HR" altLang="sr-Latn-RS" sz="2000" b="1" i="0" dirty="0" smtClean="0">
                <a:solidFill>
                  <a:schemeClr val="bg1"/>
                </a:solidFill>
              </a:rPr>
              <a:t>EDUCATION – EXAM-MATERIALS</a:t>
            </a:r>
            <a:endParaRPr lang="hr-HR" sz="2000" i="0" dirty="0">
              <a:solidFill>
                <a:schemeClr val="bg1"/>
              </a:solidFill>
            </a:endParaRPr>
          </a:p>
        </p:txBody>
      </p:sp>
    </p:spTree>
    <p:extLst>
      <p:ext uri="{BB962C8B-B14F-4D97-AF65-F5344CB8AC3E}">
        <p14:creationId xmlns:p14="http://schemas.microsoft.com/office/powerpoint/2010/main" val="353503165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Josip\NCVVO\Capture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48556" y="2132856"/>
            <a:ext cx="2205038" cy="153352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Josip\NCVVO\Capture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8796" y="2132856"/>
            <a:ext cx="2234314" cy="1532788"/>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H:\Josip\NCVVO\Capture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48556" y="3666381"/>
            <a:ext cx="2217202" cy="153352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Josip\NCVVO\Capture3.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35189" y="3666381"/>
            <a:ext cx="2220394" cy="1532788"/>
          </a:xfrm>
          <a:prstGeom prst="rect">
            <a:avLst/>
          </a:prstGeom>
          <a:noFill/>
          <a:extLst>
            <a:ext uri="{909E8E84-426E-40DD-AFC4-6F175D3DCCD1}">
              <a14:hiddenFill xmlns:a14="http://schemas.microsoft.com/office/drawing/2010/main">
                <a:solidFill>
                  <a:srgbClr val="FFFFFF"/>
                </a:solidFill>
              </a14:hiddenFill>
            </a:ext>
          </a:extLst>
        </p:spPr>
      </p:pic>
      <p:sp>
        <p:nvSpPr>
          <p:cNvPr id="22" name="Content Placeholder 2"/>
          <p:cNvSpPr txBox="1">
            <a:spLocks/>
          </p:cNvSpPr>
          <p:nvPr/>
        </p:nvSpPr>
        <p:spPr>
          <a:xfrm>
            <a:off x="3779912" y="1522002"/>
            <a:ext cx="1346866" cy="720080"/>
          </a:xfrm>
          <a:prstGeom prst="rect">
            <a:avLst/>
          </a:prstGeom>
        </p:spPr>
        <p:txBody>
          <a:bodyPr vert="horz" lIns="91440" tIns="45720" rIns="91440" bIns="45720" rtlCol="0" anchor="ctr">
            <a:normAutofit/>
          </a:bodyPr>
          <a:lstStyle>
            <a:lvl1pPr marL="342900" indent="-342900" algn="l" defTabSz="457200" rtl="0" eaLnBrk="1" latinLnBrk="0" hangingPunct="1">
              <a:spcBef>
                <a:spcPct val="20000"/>
              </a:spcBef>
              <a:spcAft>
                <a:spcPts val="600"/>
              </a:spcAft>
              <a:buClr>
                <a:schemeClr val="tx1">
                  <a:lumMod val="75000"/>
                  <a:lumOff val="25000"/>
                </a:schemeClr>
              </a:buClr>
              <a:buFont typeface="Wingdings 2"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ct val="20000"/>
              </a:spcBef>
              <a:spcAft>
                <a:spcPts val="600"/>
              </a:spcAft>
              <a:buClr>
                <a:schemeClr val="tx1">
                  <a:lumMod val="75000"/>
                  <a:lumOff val="25000"/>
                </a:schemeClr>
              </a:buClr>
              <a:buFont typeface="Wingdings 2"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ct val="20000"/>
              </a:spcBef>
              <a:spcAft>
                <a:spcPts val="600"/>
              </a:spcAft>
              <a:buClr>
                <a:schemeClr val="tx1">
                  <a:lumMod val="75000"/>
                  <a:lumOff val="25000"/>
                </a:schemeClr>
              </a:buClr>
              <a:buFont typeface="Wingdings 2"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ct val="20000"/>
              </a:spcBef>
              <a:spcAft>
                <a:spcPts val="600"/>
              </a:spcAft>
              <a:buClr>
                <a:schemeClr val="tx1">
                  <a:lumMod val="75000"/>
                  <a:lumOff val="25000"/>
                </a:schemeClr>
              </a:buClr>
              <a:buFont typeface="Wingdings 2"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ct val="20000"/>
              </a:spcBef>
              <a:spcAft>
                <a:spcPts val="600"/>
              </a:spcAft>
              <a:buClr>
                <a:schemeClr val="tx1">
                  <a:lumMod val="75000"/>
                  <a:lumOff val="25000"/>
                </a:schemeClr>
              </a:buClr>
              <a:buFont typeface="Wingdings 2"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ct val="20000"/>
              </a:spcBef>
              <a:buClr>
                <a:schemeClr val="tx2"/>
              </a:buClr>
              <a:buSzPct val="101000"/>
              <a:buFont typeface="Courier New" pitchFamily="49" charset="0"/>
              <a:buChar char="o"/>
              <a:defRPr sz="1200" kern="1200">
                <a:solidFill>
                  <a:schemeClr val="tx1"/>
                </a:solidFill>
                <a:latin typeface="+mn-lt"/>
                <a:ea typeface="+mn-ea"/>
                <a:cs typeface="+mn-cs"/>
              </a:defRPr>
            </a:lvl6pPr>
            <a:lvl7pPr marL="2971800" indent="-228600" algn="l" defTabSz="457200" rtl="0" eaLnBrk="1" latinLnBrk="0" hangingPunct="1">
              <a:spcBef>
                <a:spcPct val="20000"/>
              </a:spcBef>
              <a:buClr>
                <a:schemeClr val="tx2"/>
              </a:buClr>
              <a:buFont typeface="Courier New" pitchFamily="49" charset="0"/>
              <a:buChar char="o"/>
              <a:defRPr sz="1200" kern="1200" baseline="0">
                <a:solidFill>
                  <a:schemeClr val="tx1"/>
                </a:solidFill>
                <a:latin typeface="+mn-lt"/>
                <a:ea typeface="+mn-ea"/>
                <a:cs typeface="+mn-cs"/>
              </a:defRPr>
            </a:lvl7pPr>
            <a:lvl8pPr marL="3429000" indent="-228600" algn="l" defTabSz="457200" rtl="0" eaLnBrk="1" latinLnBrk="0" hangingPunct="1">
              <a:spcBef>
                <a:spcPct val="20000"/>
              </a:spcBef>
              <a:buClr>
                <a:schemeClr val="tx2"/>
              </a:buClr>
              <a:buFont typeface="Courier New" pitchFamily="49" charset="0"/>
              <a:buChar char="o"/>
              <a:defRPr sz="1200" kern="1200" baseline="0">
                <a:solidFill>
                  <a:schemeClr val="tx1"/>
                </a:solidFill>
                <a:latin typeface="+mn-lt"/>
                <a:ea typeface="+mn-ea"/>
                <a:cs typeface="+mn-cs"/>
              </a:defRPr>
            </a:lvl8pPr>
            <a:lvl9pPr marL="3886200" indent="-228600" algn="l" defTabSz="457200" rtl="0" eaLnBrk="1" latinLnBrk="0" hangingPunct="1">
              <a:spcBef>
                <a:spcPct val="20000"/>
              </a:spcBef>
              <a:buClr>
                <a:schemeClr val="tx2"/>
              </a:buClr>
              <a:buFont typeface="Courier New" pitchFamily="49" charset="0"/>
              <a:buChar char="o"/>
              <a:defRPr sz="1200" kern="1200" baseline="0">
                <a:solidFill>
                  <a:schemeClr val="tx1"/>
                </a:solidFill>
                <a:latin typeface="+mn-lt"/>
                <a:ea typeface="+mn-ea"/>
                <a:cs typeface="+mn-cs"/>
              </a:defRPr>
            </a:lvl9pPr>
          </a:lstStyle>
          <a:p>
            <a:pPr marL="136525" indent="0" algn="just">
              <a:buFont typeface="Wingdings 2" charset="2"/>
              <a:buNone/>
            </a:pPr>
            <a:r>
              <a:rPr lang="hr-HR" altLang="sr-Latn-RS" sz="2000" b="1" dirty="0" smtClean="0"/>
              <a:t>WOMEN</a:t>
            </a:r>
          </a:p>
        </p:txBody>
      </p:sp>
      <p:sp>
        <p:nvSpPr>
          <p:cNvPr id="23" name="Content Placeholder 2"/>
          <p:cNvSpPr txBox="1">
            <a:spLocks/>
          </p:cNvSpPr>
          <p:nvPr/>
        </p:nvSpPr>
        <p:spPr>
          <a:xfrm>
            <a:off x="335606" y="5297771"/>
            <a:ext cx="8435975" cy="936104"/>
          </a:xfrm>
          <a:prstGeom prst="rect">
            <a:avLst/>
          </a:prstGeom>
        </p:spPr>
        <p:txBody>
          <a:bodyPr vert="horz" lIns="91440" tIns="45720" rIns="91440" bIns="45720" rtlCol="0" anchor="ctr">
            <a:noAutofit/>
          </a:bodyPr>
          <a:lstStyle>
            <a:lvl1pPr marL="342900" indent="-342900" algn="l" defTabSz="457200" rtl="0" eaLnBrk="1" latinLnBrk="0" hangingPunct="1">
              <a:spcBef>
                <a:spcPct val="20000"/>
              </a:spcBef>
              <a:spcAft>
                <a:spcPts val="600"/>
              </a:spcAft>
              <a:buClr>
                <a:schemeClr val="tx1">
                  <a:lumMod val="75000"/>
                  <a:lumOff val="25000"/>
                </a:schemeClr>
              </a:buClr>
              <a:buFont typeface="Wingdings 2"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ct val="20000"/>
              </a:spcBef>
              <a:spcAft>
                <a:spcPts val="600"/>
              </a:spcAft>
              <a:buClr>
                <a:schemeClr val="tx1">
                  <a:lumMod val="75000"/>
                  <a:lumOff val="25000"/>
                </a:schemeClr>
              </a:buClr>
              <a:buFont typeface="Wingdings 2"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ct val="20000"/>
              </a:spcBef>
              <a:spcAft>
                <a:spcPts val="600"/>
              </a:spcAft>
              <a:buClr>
                <a:schemeClr val="tx1">
                  <a:lumMod val="75000"/>
                  <a:lumOff val="25000"/>
                </a:schemeClr>
              </a:buClr>
              <a:buFont typeface="Wingdings 2"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ct val="20000"/>
              </a:spcBef>
              <a:spcAft>
                <a:spcPts val="600"/>
              </a:spcAft>
              <a:buClr>
                <a:schemeClr val="tx1">
                  <a:lumMod val="75000"/>
                  <a:lumOff val="25000"/>
                </a:schemeClr>
              </a:buClr>
              <a:buFont typeface="Wingdings 2"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ct val="20000"/>
              </a:spcBef>
              <a:spcAft>
                <a:spcPts val="600"/>
              </a:spcAft>
              <a:buClr>
                <a:schemeClr val="tx1">
                  <a:lumMod val="75000"/>
                  <a:lumOff val="25000"/>
                </a:schemeClr>
              </a:buClr>
              <a:buFont typeface="Wingdings 2"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ct val="20000"/>
              </a:spcBef>
              <a:buClr>
                <a:schemeClr val="tx2"/>
              </a:buClr>
              <a:buSzPct val="101000"/>
              <a:buFont typeface="Courier New" pitchFamily="49" charset="0"/>
              <a:buChar char="o"/>
              <a:defRPr sz="1200" kern="1200">
                <a:solidFill>
                  <a:schemeClr val="tx1"/>
                </a:solidFill>
                <a:latin typeface="+mn-lt"/>
                <a:ea typeface="+mn-ea"/>
                <a:cs typeface="+mn-cs"/>
              </a:defRPr>
            </a:lvl6pPr>
            <a:lvl7pPr marL="2971800" indent="-228600" algn="l" defTabSz="457200" rtl="0" eaLnBrk="1" latinLnBrk="0" hangingPunct="1">
              <a:spcBef>
                <a:spcPct val="20000"/>
              </a:spcBef>
              <a:buClr>
                <a:schemeClr val="tx2"/>
              </a:buClr>
              <a:buFont typeface="Courier New" pitchFamily="49" charset="0"/>
              <a:buChar char="o"/>
              <a:defRPr sz="1200" kern="1200" baseline="0">
                <a:solidFill>
                  <a:schemeClr val="tx1"/>
                </a:solidFill>
                <a:latin typeface="+mn-lt"/>
                <a:ea typeface="+mn-ea"/>
                <a:cs typeface="+mn-cs"/>
              </a:defRPr>
            </a:lvl7pPr>
            <a:lvl8pPr marL="3429000" indent="-228600" algn="l" defTabSz="457200" rtl="0" eaLnBrk="1" latinLnBrk="0" hangingPunct="1">
              <a:spcBef>
                <a:spcPct val="20000"/>
              </a:spcBef>
              <a:buClr>
                <a:schemeClr val="tx2"/>
              </a:buClr>
              <a:buFont typeface="Courier New" pitchFamily="49" charset="0"/>
              <a:buChar char="o"/>
              <a:defRPr sz="1200" kern="1200" baseline="0">
                <a:solidFill>
                  <a:schemeClr val="tx1"/>
                </a:solidFill>
                <a:latin typeface="+mn-lt"/>
                <a:ea typeface="+mn-ea"/>
                <a:cs typeface="+mn-cs"/>
              </a:defRPr>
            </a:lvl8pPr>
            <a:lvl9pPr marL="3886200" indent="-228600" algn="l" defTabSz="457200" rtl="0" eaLnBrk="1" latinLnBrk="0" hangingPunct="1">
              <a:spcBef>
                <a:spcPct val="20000"/>
              </a:spcBef>
              <a:buClr>
                <a:schemeClr val="tx2"/>
              </a:buClr>
              <a:buFont typeface="Courier New" pitchFamily="49" charset="0"/>
              <a:buChar char="o"/>
              <a:defRPr sz="1200" kern="1200" baseline="0">
                <a:solidFill>
                  <a:schemeClr val="tx1"/>
                </a:solidFill>
                <a:latin typeface="+mn-lt"/>
                <a:ea typeface="+mn-ea"/>
                <a:cs typeface="+mn-cs"/>
              </a:defRPr>
            </a:lvl9pPr>
          </a:lstStyle>
          <a:p>
            <a:pPr marL="136525" indent="0" algn="just">
              <a:buFont typeface="Arial" charset="0"/>
              <a:buNone/>
            </a:pPr>
            <a:r>
              <a:rPr lang="hr-HR" altLang="sr-Latn-RS" sz="2000" dirty="0" smtClean="0"/>
              <a:t>-</a:t>
            </a:r>
            <a:r>
              <a:rPr lang="hr-HR" altLang="sr-Latn-RS" sz="2000" dirty="0" err="1" smtClean="0"/>
              <a:t>Ombudsperson</a:t>
            </a:r>
            <a:r>
              <a:rPr lang="hr-HR" altLang="sr-Latn-RS" sz="2000" dirty="0" smtClean="0"/>
              <a:t> </a:t>
            </a:r>
            <a:r>
              <a:rPr lang="hr-HR" altLang="sr-Latn-RS" sz="2000" dirty="0" err="1" smtClean="0"/>
              <a:t>reacted</a:t>
            </a:r>
            <a:r>
              <a:rPr lang="hr-HR" altLang="sr-Latn-RS" sz="2000" dirty="0"/>
              <a:t> </a:t>
            </a:r>
            <a:r>
              <a:rPr lang="hr-HR" altLang="sr-Latn-RS" sz="2000" dirty="0" err="1" smtClean="0"/>
              <a:t>and</a:t>
            </a:r>
            <a:r>
              <a:rPr lang="hr-HR" altLang="sr-Latn-RS" sz="2000" dirty="0" smtClean="0"/>
              <a:t> </a:t>
            </a:r>
            <a:r>
              <a:rPr lang="hr-HR" altLang="sr-Latn-RS" sz="2000" dirty="0" err="1" smtClean="0"/>
              <a:t>drawed</a:t>
            </a:r>
            <a:r>
              <a:rPr lang="hr-HR" altLang="sr-Latn-RS" sz="2000" dirty="0" smtClean="0"/>
              <a:t> </a:t>
            </a:r>
            <a:r>
              <a:rPr lang="hr-HR" altLang="sr-Latn-RS" sz="2000" dirty="0" err="1" smtClean="0"/>
              <a:t>attention</a:t>
            </a:r>
            <a:r>
              <a:rPr lang="hr-HR" altLang="sr-Latn-RS" sz="2000" dirty="0" smtClean="0"/>
              <a:t> on gender </a:t>
            </a:r>
            <a:r>
              <a:rPr lang="hr-HR" altLang="sr-Latn-RS" sz="2000" dirty="0" err="1" smtClean="0"/>
              <a:t>stereotypes</a:t>
            </a:r>
            <a:r>
              <a:rPr lang="hr-HR" altLang="sr-Latn-RS" sz="2000" dirty="0"/>
              <a:t> </a:t>
            </a:r>
            <a:r>
              <a:rPr lang="hr-HR" altLang="sr-Latn-RS" sz="2000" dirty="0" smtClean="0">
                <a:latin typeface="Bookman Old Style"/>
              </a:rPr>
              <a:t>→</a:t>
            </a:r>
            <a:r>
              <a:rPr lang="hr-HR" altLang="sr-Latn-RS" sz="2000" dirty="0" smtClean="0"/>
              <a:t> </a:t>
            </a:r>
            <a:r>
              <a:rPr lang="hr-HR" altLang="sr-Latn-RS" sz="2000" dirty="0" err="1" smtClean="0"/>
              <a:t>recommendation</a:t>
            </a:r>
            <a:r>
              <a:rPr lang="hr-HR" altLang="sr-Latn-RS" sz="2000" dirty="0" smtClean="0"/>
              <a:t> </a:t>
            </a:r>
            <a:r>
              <a:rPr lang="hr-HR" altLang="sr-Latn-RS" sz="2000" dirty="0" err="1" smtClean="0"/>
              <a:t>was</a:t>
            </a:r>
            <a:r>
              <a:rPr lang="hr-HR" altLang="sr-Latn-RS" sz="2000" dirty="0" smtClean="0"/>
              <a:t> </a:t>
            </a:r>
            <a:r>
              <a:rPr lang="hr-HR" altLang="sr-Latn-RS" sz="2000" dirty="0" err="1" smtClean="0"/>
              <a:t>adopted</a:t>
            </a:r>
            <a:r>
              <a:rPr lang="hr-HR" altLang="sr-Latn-RS" sz="2000" dirty="0" smtClean="0"/>
              <a:t> </a:t>
            </a:r>
            <a:r>
              <a:rPr lang="hr-HR" altLang="sr-Latn-RS" sz="2000" dirty="0" err="1" smtClean="0"/>
              <a:t>and</a:t>
            </a:r>
            <a:r>
              <a:rPr lang="hr-HR" altLang="sr-Latn-RS" sz="2000" dirty="0" smtClean="0"/>
              <a:t> a </a:t>
            </a:r>
            <a:r>
              <a:rPr lang="hr-HR" altLang="sr-Latn-RS" sz="2000" dirty="0" err="1" smtClean="0"/>
              <a:t>new</a:t>
            </a:r>
            <a:r>
              <a:rPr lang="hr-HR" altLang="sr-Latn-RS" sz="2000" dirty="0" smtClean="0"/>
              <a:t> </a:t>
            </a:r>
            <a:r>
              <a:rPr lang="hr-HR" altLang="sr-Latn-RS" sz="2000" dirty="0" err="1" smtClean="0"/>
              <a:t>version</a:t>
            </a:r>
            <a:r>
              <a:rPr lang="hr-HR" altLang="sr-Latn-RS" sz="2000" dirty="0" smtClean="0"/>
              <a:t> </a:t>
            </a:r>
            <a:r>
              <a:rPr lang="hr-HR" altLang="sr-Latn-RS" sz="2000" dirty="0" err="1" smtClean="0"/>
              <a:t>of</a:t>
            </a:r>
            <a:r>
              <a:rPr lang="hr-HR" altLang="sr-Latn-RS" sz="2000" dirty="0" smtClean="0"/>
              <a:t> </a:t>
            </a:r>
            <a:r>
              <a:rPr lang="hr-HR" altLang="sr-Latn-RS" sz="2000" dirty="0" err="1" smtClean="0"/>
              <a:t>exam</a:t>
            </a:r>
            <a:r>
              <a:rPr lang="hr-HR" altLang="sr-Latn-RS" sz="2000" dirty="0" smtClean="0"/>
              <a:t> is </a:t>
            </a:r>
            <a:r>
              <a:rPr lang="hr-HR" altLang="sr-Latn-RS" sz="2000" dirty="0" err="1" smtClean="0"/>
              <a:t>in</a:t>
            </a:r>
            <a:r>
              <a:rPr lang="hr-HR" altLang="sr-Latn-RS" sz="2000" dirty="0" smtClean="0"/>
              <a:t> </a:t>
            </a:r>
            <a:r>
              <a:rPr lang="hr-HR" altLang="sr-Latn-RS" sz="2000" dirty="0" err="1" smtClean="0"/>
              <a:t>the</a:t>
            </a:r>
            <a:r>
              <a:rPr lang="hr-HR" altLang="sr-Latn-RS" sz="2000" dirty="0" smtClean="0"/>
              <a:t> </a:t>
            </a:r>
            <a:r>
              <a:rPr lang="hr-HR" altLang="sr-Latn-RS" sz="2000" dirty="0" err="1" smtClean="0"/>
              <a:t>making</a:t>
            </a:r>
            <a:endParaRPr lang="hr-HR" altLang="sr-Latn-RS" sz="2000" dirty="0" smtClean="0"/>
          </a:p>
        </p:txBody>
      </p:sp>
      <p:pic>
        <p:nvPicPr>
          <p:cNvPr id="10" name="Picture 2" descr="C:\Users\grgicj.PRS\Pictures\Ombudsperson for gender equality.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68344" y="5919559"/>
            <a:ext cx="1471456" cy="936877"/>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a:spLocks noChangeArrowheads="1"/>
          </p:cNvSpPr>
          <p:nvPr/>
        </p:nvSpPr>
        <p:spPr bwMode="auto">
          <a:xfrm>
            <a:off x="0" y="0"/>
            <a:ext cx="9143999" cy="461665"/>
          </a:xfrm>
          <a:prstGeom prst="rect">
            <a:avLst/>
          </a:prstGeom>
          <a:solidFill>
            <a:srgbClr val="A21A5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i="1">
                <a:solidFill>
                  <a:schemeClr val="tx1"/>
                </a:solidFill>
                <a:latin typeface="Candara" pitchFamily="34" charset="0"/>
              </a:defRPr>
            </a:lvl1pPr>
            <a:lvl2pPr marL="742950" indent="-285750" eaLnBrk="0" hangingPunct="0">
              <a:spcBef>
                <a:spcPct val="20000"/>
              </a:spcBef>
              <a:buFont typeface="Arial" charset="0"/>
              <a:buChar char="–"/>
              <a:defRPr i="1">
                <a:solidFill>
                  <a:schemeClr val="tx1"/>
                </a:solidFill>
                <a:latin typeface="Candara" pitchFamily="34" charset="0"/>
              </a:defRPr>
            </a:lvl2pPr>
            <a:lvl3pPr marL="1143000" indent="-228600" eaLnBrk="0" hangingPunct="0">
              <a:spcBef>
                <a:spcPct val="20000"/>
              </a:spcBef>
              <a:buFont typeface="Arial" charset="0"/>
              <a:buChar char="•"/>
              <a:defRPr i="1">
                <a:solidFill>
                  <a:schemeClr val="tx1"/>
                </a:solidFill>
                <a:latin typeface="Candara" pitchFamily="34" charset="0"/>
              </a:defRPr>
            </a:lvl3pPr>
            <a:lvl4pPr marL="1600200" indent="-228600" eaLnBrk="0" hangingPunct="0">
              <a:spcBef>
                <a:spcPct val="20000"/>
              </a:spcBef>
              <a:buFont typeface="Arial" charset="0"/>
              <a:buChar char="–"/>
              <a:defRPr i="1">
                <a:solidFill>
                  <a:schemeClr val="tx1"/>
                </a:solidFill>
                <a:latin typeface="Candara" pitchFamily="34" charset="0"/>
              </a:defRPr>
            </a:lvl4pPr>
            <a:lvl5pPr marL="2057400" indent="-228600" eaLnBrk="0" hangingPunct="0">
              <a:spcBef>
                <a:spcPct val="20000"/>
              </a:spcBef>
              <a:buFont typeface="Arial" charset="0"/>
              <a:buChar char="»"/>
              <a:defRPr i="1">
                <a:solidFill>
                  <a:schemeClr val="tx1"/>
                </a:solidFill>
                <a:latin typeface="Candara" pitchFamily="34" charset="0"/>
              </a:defRPr>
            </a:lvl5pPr>
            <a:lvl6pPr marL="2514600" indent="-228600" eaLnBrk="0" fontAlgn="base" hangingPunct="0">
              <a:spcBef>
                <a:spcPct val="20000"/>
              </a:spcBef>
              <a:spcAft>
                <a:spcPct val="0"/>
              </a:spcAft>
              <a:buFont typeface="Arial" charset="0"/>
              <a:buChar char="»"/>
              <a:defRPr i="1">
                <a:solidFill>
                  <a:schemeClr val="tx1"/>
                </a:solidFill>
                <a:latin typeface="Candara" pitchFamily="34" charset="0"/>
              </a:defRPr>
            </a:lvl6pPr>
            <a:lvl7pPr marL="2971800" indent="-228600" eaLnBrk="0" fontAlgn="base" hangingPunct="0">
              <a:spcBef>
                <a:spcPct val="20000"/>
              </a:spcBef>
              <a:spcAft>
                <a:spcPct val="0"/>
              </a:spcAft>
              <a:buFont typeface="Arial" charset="0"/>
              <a:buChar char="»"/>
              <a:defRPr i="1">
                <a:solidFill>
                  <a:schemeClr val="tx1"/>
                </a:solidFill>
                <a:latin typeface="Candara" pitchFamily="34" charset="0"/>
              </a:defRPr>
            </a:lvl7pPr>
            <a:lvl8pPr marL="3429000" indent="-228600" eaLnBrk="0" fontAlgn="base" hangingPunct="0">
              <a:spcBef>
                <a:spcPct val="20000"/>
              </a:spcBef>
              <a:spcAft>
                <a:spcPct val="0"/>
              </a:spcAft>
              <a:buFont typeface="Arial" charset="0"/>
              <a:buChar char="»"/>
              <a:defRPr i="1">
                <a:solidFill>
                  <a:schemeClr val="tx1"/>
                </a:solidFill>
                <a:latin typeface="Candara" pitchFamily="34" charset="0"/>
              </a:defRPr>
            </a:lvl8pPr>
            <a:lvl9pPr marL="3886200" indent="-228600" eaLnBrk="0" fontAlgn="base" hangingPunct="0">
              <a:spcBef>
                <a:spcPct val="20000"/>
              </a:spcBef>
              <a:spcAft>
                <a:spcPct val="0"/>
              </a:spcAft>
              <a:buFont typeface="Arial" charset="0"/>
              <a:buChar char="»"/>
              <a:defRPr i="1">
                <a:solidFill>
                  <a:schemeClr val="tx1"/>
                </a:solidFill>
                <a:latin typeface="Candara" pitchFamily="34" charset="0"/>
              </a:defRPr>
            </a:lvl9pPr>
          </a:lstStyle>
          <a:p>
            <a:pPr algn="ctr">
              <a:buNone/>
            </a:pPr>
            <a:r>
              <a:rPr lang="hr-HR" altLang="sr-Latn-RS" sz="2400" b="1" i="0" dirty="0" smtClean="0">
                <a:solidFill>
                  <a:schemeClr val="bg1"/>
                </a:solidFill>
              </a:rPr>
              <a:t>MOST NOTABLE INITIATIVES OF OMBUDSPERSON OVER THE YEARS </a:t>
            </a:r>
            <a:endParaRPr lang="hr-HR" sz="2400" i="0" dirty="0">
              <a:solidFill>
                <a:schemeClr val="bg1"/>
              </a:solidFill>
            </a:endParaRPr>
          </a:p>
        </p:txBody>
      </p:sp>
      <p:sp>
        <p:nvSpPr>
          <p:cNvPr id="13" name="Content Placeholder 2"/>
          <p:cNvSpPr>
            <a:spLocks noGrp="1"/>
          </p:cNvSpPr>
          <p:nvPr>
            <p:ph idx="1"/>
          </p:nvPr>
        </p:nvSpPr>
        <p:spPr>
          <a:xfrm>
            <a:off x="234731" y="861775"/>
            <a:ext cx="8435975" cy="767025"/>
          </a:xfrm>
          <a:prstGeom prst="rect">
            <a:avLst/>
          </a:prstGeom>
        </p:spPr>
        <p:txBody>
          <a:bodyPr>
            <a:normAutofit/>
          </a:bodyPr>
          <a:lstStyle/>
          <a:p>
            <a:pPr marL="136525" indent="0" algn="ctr">
              <a:buNone/>
            </a:pPr>
            <a:r>
              <a:rPr lang="hr-HR" altLang="sr-Latn-RS" sz="2000" b="1" dirty="0" smtClean="0"/>
              <a:t>‘</a:t>
            </a:r>
            <a:r>
              <a:rPr lang="en-US" altLang="sr-Latn-RS" sz="2000" b="1" dirty="0" smtClean="0"/>
              <a:t>Test </a:t>
            </a:r>
            <a:r>
              <a:rPr lang="en-US" altLang="sr-Latn-RS" sz="2000" b="1" dirty="0"/>
              <a:t>of knowledge of the Croatian language for children who do not know or do not know enough Croatian </a:t>
            </a:r>
            <a:r>
              <a:rPr lang="en-US" altLang="sr-Latn-RS" sz="2000" b="1" dirty="0" smtClean="0"/>
              <a:t>language</a:t>
            </a:r>
            <a:r>
              <a:rPr lang="hr-HR" altLang="sr-Latn-RS" sz="2000" b="1" dirty="0" smtClean="0"/>
              <a:t>’</a:t>
            </a:r>
          </a:p>
        </p:txBody>
      </p:sp>
      <p:sp>
        <p:nvSpPr>
          <p:cNvPr id="15" name="TextBox 14"/>
          <p:cNvSpPr txBox="1">
            <a:spLocks noChangeArrowheads="1"/>
          </p:cNvSpPr>
          <p:nvPr/>
        </p:nvSpPr>
        <p:spPr bwMode="auto">
          <a:xfrm>
            <a:off x="-1" y="461665"/>
            <a:ext cx="9143999" cy="400110"/>
          </a:xfrm>
          <a:prstGeom prst="rect">
            <a:avLst/>
          </a:prstGeom>
          <a:solidFill>
            <a:srgbClr val="A21A5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i="1">
                <a:solidFill>
                  <a:schemeClr val="tx1"/>
                </a:solidFill>
                <a:latin typeface="Candara" pitchFamily="34" charset="0"/>
              </a:defRPr>
            </a:lvl1pPr>
            <a:lvl2pPr marL="742950" indent="-285750" eaLnBrk="0" hangingPunct="0">
              <a:spcBef>
                <a:spcPct val="20000"/>
              </a:spcBef>
              <a:buFont typeface="Arial" charset="0"/>
              <a:buChar char="–"/>
              <a:defRPr i="1">
                <a:solidFill>
                  <a:schemeClr val="tx1"/>
                </a:solidFill>
                <a:latin typeface="Candara" pitchFamily="34" charset="0"/>
              </a:defRPr>
            </a:lvl2pPr>
            <a:lvl3pPr marL="1143000" indent="-228600" eaLnBrk="0" hangingPunct="0">
              <a:spcBef>
                <a:spcPct val="20000"/>
              </a:spcBef>
              <a:buFont typeface="Arial" charset="0"/>
              <a:buChar char="•"/>
              <a:defRPr i="1">
                <a:solidFill>
                  <a:schemeClr val="tx1"/>
                </a:solidFill>
                <a:latin typeface="Candara" pitchFamily="34" charset="0"/>
              </a:defRPr>
            </a:lvl3pPr>
            <a:lvl4pPr marL="1600200" indent="-228600" eaLnBrk="0" hangingPunct="0">
              <a:spcBef>
                <a:spcPct val="20000"/>
              </a:spcBef>
              <a:buFont typeface="Arial" charset="0"/>
              <a:buChar char="–"/>
              <a:defRPr i="1">
                <a:solidFill>
                  <a:schemeClr val="tx1"/>
                </a:solidFill>
                <a:latin typeface="Candara" pitchFamily="34" charset="0"/>
              </a:defRPr>
            </a:lvl4pPr>
            <a:lvl5pPr marL="2057400" indent="-228600" eaLnBrk="0" hangingPunct="0">
              <a:spcBef>
                <a:spcPct val="20000"/>
              </a:spcBef>
              <a:buFont typeface="Arial" charset="0"/>
              <a:buChar char="»"/>
              <a:defRPr i="1">
                <a:solidFill>
                  <a:schemeClr val="tx1"/>
                </a:solidFill>
                <a:latin typeface="Candara" pitchFamily="34" charset="0"/>
              </a:defRPr>
            </a:lvl5pPr>
            <a:lvl6pPr marL="2514600" indent="-228600" eaLnBrk="0" fontAlgn="base" hangingPunct="0">
              <a:spcBef>
                <a:spcPct val="20000"/>
              </a:spcBef>
              <a:spcAft>
                <a:spcPct val="0"/>
              </a:spcAft>
              <a:buFont typeface="Arial" charset="0"/>
              <a:buChar char="»"/>
              <a:defRPr i="1">
                <a:solidFill>
                  <a:schemeClr val="tx1"/>
                </a:solidFill>
                <a:latin typeface="Candara" pitchFamily="34" charset="0"/>
              </a:defRPr>
            </a:lvl6pPr>
            <a:lvl7pPr marL="2971800" indent="-228600" eaLnBrk="0" fontAlgn="base" hangingPunct="0">
              <a:spcBef>
                <a:spcPct val="20000"/>
              </a:spcBef>
              <a:spcAft>
                <a:spcPct val="0"/>
              </a:spcAft>
              <a:buFont typeface="Arial" charset="0"/>
              <a:buChar char="»"/>
              <a:defRPr i="1">
                <a:solidFill>
                  <a:schemeClr val="tx1"/>
                </a:solidFill>
                <a:latin typeface="Candara" pitchFamily="34" charset="0"/>
              </a:defRPr>
            </a:lvl7pPr>
            <a:lvl8pPr marL="3429000" indent="-228600" eaLnBrk="0" fontAlgn="base" hangingPunct="0">
              <a:spcBef>
                <a:spcPct val="20000"/>
              </a:spcBef>
              <a:spcAft>
                <a:spcPct val="0"/>
              </a:spcAft>
              <a:buFont typeface="Arial" charset="0"/>
              <a:buChar char="»"/>
              <a:defRPr i="1">
                <a:solidFill>
                  <a:schemeClr val="tx1"/>
                </a:solidFill>
                <a:latin typeface="Candara" pitchFamily="34" charset="0"/>
              </a:defRPr>
            </a:lvl8pPr>
            <a:lvl9pPr marL="3886200" indent="-228600" eaLnBrk="0" fontAlgn="base" hangingPunct="0">
              <a:spcBef>
                <a:spcPct val="20000"/>
              </a:spcBef>
              <a:spcAft>
                <a:spcPct val="0"/>
              </a:spcAft>
              <a:buFont typeface="Arial" charset="0"/>
              <a:buChar char="»"/>
              <a:defRPr i="1">
                <a:solidFill>
                  <a:schemeClr val="tx1"/>
                </a:solidFill>
                <a:latin typeface="Candara" pitchFamily="34" charset="0"/>
              </a:defRPr>
            </a:lvl9pPr>
          </a:lstStyle>
          <a:p>
            <a:pPr algn="ctr">
              <a:buNone/>
            </a:pPr>
            <a:r>
              <a:rPr lang="hr-HR" altLang="sr-Latn-RS" sz="2000" b="1" i="0" dirty="0" smtClean="0">
                <a:solidFill>
                  <a:schemeClr val="bg1"/>
                </a:solidFill>
              </a:rPr>
              <a:t>EDUCATION – EXAM-MATERIALS</a:t>
            </a:r>
            <a:endParaRPr lang="hr-HR" sz="2000" i="0" dirty="0">
              <a:solidFill>
                <a:schemeClr val="bg1"/>
              </a:solidFill>
            </a:endParaRPr>
          </a:p>
        </p:txBody>
      </p:sp>
    </p:spTree>
    <p:extLst>
      <p:ext uri="{BB962C8B-B14F-4D97-AF65-F5344CB8AC3E}">
        <p14:creationId xmlns:p14="http://schemas.microsoft.com/office/powerpoint/2010/main" val="258775519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Content Placeholder 2"/>
          <p:cNvSpPr>
            <a:spLocks/>
          </p:cNvSpPr>
          <p:nvPr/>
        </p:nvSpPr>
        <p:spPr bwMode="auto">
          <a:xfrm>
            <a:off x="468313" y="1052736"/>
            <a:ext cx="8229600" cy="4989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600"/>
              </a:spcBef>
              <a:buClr>
                <a:schemeClr val="accent1"/>
              </a:buClr>
              <a:buFont typeface="Arial" charset="0"/>
              <a:buChar char="•"/>
              <a:defRPr sz="2200">
                <a:solidFill>
                  <a:schemeClr val="tx2"/>
                </a:solidFill>
                <a:latin typeface="Candara" pitchFamily="34" charset="0"/>
                <a:cs typeface="Tahoma" pitchFamily="34" charset="0"/>
              </a:defRPr>
            </a:lvl1pPr>
            <a:lvl2pPr marL="742950" indent="-285750" eaLnBrk="0" hangingPunct="0">
              <a:spcBef>
                <a:spcPts val="600"/>
              </a:spcBef>
              <a:buClr>
                <a:schemeClr val="accent1"/>
              </a:buClr>
              <a:buFont typeface="Arial" charset="0"/>
              <a:buChar char="•"/>
              <a:defRPr sz="2000">
                <a:solidFill>
                  <a:schemeClr val="tx2"/>
                </a:solidFill>
                <a:latin typeface="Candara" pitchFamily="34" charset="0"/>
                <a:cs typeface="Tahoma" pitchFamily="34" charset="0"/>
              </a:defRPr>
            </a:lvl2pPr>
            <a:lvl3pPr marL="1143000" indent="-228600" eaLnBrk="0" hangingPunct="0">
              <a:spcBef>
                <a:spcPts val="600"/>
              </a:spcBef>
              <a:buClr>
                <a:schemeClr val="accent1"/>
              </a:buClr>
              <a:buFont typeface="Arial" charset="0"/>
              <a:buChar char="•"/>
              <a:defRPr>
                <a:solidFill>
                  <a:schemeClr val="tx2"/>
                </a:solidFill>
                <a:latin typeface="Candara" pitchFamily="34" charset="0"/>
                <a:cs typeface="Tahoma" pitchFamily="34" charset="0"/>
              </a:defRPr>
            </a:lvl3pPr>
            <a:lvl4pPr marL="1600200" indent="-228600" eaLnBrk="0" hangingPunct="0">
              <a:spcBef>
                <a:spcPts val="600"/>
              </a:spcBef>
              <a:buClr>
                <a:schemeClr val="accent1"/>
              </a:buClr>
              <a:buFont typeface="Arial" charset="0"/>
              <a:buChar char="•"/>
              <a:defRPr sz="1600">
                <a:solidFill>
                  <a:schemeClr val="tx2"/>
                </a:solidFill>
                <a:latin typeface="Candara" pitchFamily="34" charset="0"/>
                <a:cs typeface="Tahoma" pitchFamily="34" charset="0"/>
              </a:defRPr>
            </a:lvl4pPr>
            <a:lvl5pPr marL="2057400" indent="-228600" eaLnBrk="0" hangingPunct="0">
              <a:spcBef>
                <a:spcPts val="600"/>
              </a:spcBef>
              <a:buClr>
                <a:schemeClr val="accent1"/>
              </a:buClr>
              <a:buFont typeface="Arial" charset="0"/>
              <a:buChar char="•"/>
              <a:defRPr sz="1600">
                <a:solidFill>
                  <a:schemeClr val="tx2"/>
                </a:solidFill>
                <a:latin typeface="Candara" pitchFamily="34" charset="0"/>
                <a:cs typeface="Tahoma" pitchFamily="34" charset="0"/>
              </a:defRPr>
            </a:lvl5pPr>
            <a:lvl6pPr marL="2514600" indent="-228600" eaLnBrk="0" fontAlgn="base" hangingPunct="0">
              <a:spcBef>
                <a:spcPts val="600"/>
              </a:spcBef>
              <a:spcAft>
                <a:spcPct val="0"/>
              </a:spcAft>
              <a:buClr>
                <a:schemeClr val="accent1"/>
              </a:buClr>
              <a:buFont typeface="Arial" charset="0"/>
              <a:buChar char="•"/>
              <a:defRPr sz="1600">
                <a:solidFill>
                  <a:schemeClr val="tx2"/>
                </a:solidFill>
                <a:latin typeface="Candara" pitchFamily="34" charset="0"/>
                <a:cs typeface="Tahoma" pitchFamily="34" charset="0"/>
              </a:defRPr>
            </a:lvl6pPr>
            <a:lvl7pPr marL="2971800" indent="-228600" eaLnBrk="0" fontAlgn="base" hangingPunct="0">
              <a:spcBef>
                <a:spcPts val="600"/>
              </a:spcBef>
              <a:spcAft>
                <a:spcPct val="0"/>
              </a:spcAft>
              <a:buClr>
                <a:schemeClr val="accent1"/>
              </a:buClr>
              <a:buFont typeface="Arial" charset="0"/>
              <a:buChar char="•"/>
              <a:defRPr sz="1600">
                <a:solidFill>
                  <a:schemeClr val="tx2"/>
                </a:solidFill>
                <a:latin typeface="Candara" pitchFamily="34" charset="0"/>
                <a:cs typeface="Tahoma" pitchFamily="34" charset="0"/>
              </a:defRPr>
            </a:lvl7pPr>
            <a:lvl8pPr marL="3429000" indent="-228600" eaLnBrk="0" fontAlgn="base" hangingPunct="0">
              <a:spcBef>
                <a:spcPts val="600"/>
              </a:spcBef>
              <a:spcAft>
                <a:spcPct val="0"/>
              </a:spcAft>
              <a:buClr>
                <a:schemeClr val="accent1"/>
              </a:buClr>
              <a:buFont typeface="Arial" charset="0"/>
              <a:buChar char="•"/>
              <a:defRPr sz="1600">
                <a:solidFill>
                  <a:schemeClr val="tx2"/>
                </a:solidFill>
                <a:latin typeface="Candara" pitchFamily="34" charset="0"/>
                <a:cs typeface="Tahoma" pitchFamily="34" charset="0"/>
              </a:defRPr>
            </a:lvl8pPr>
            <a:lvl9pPr marL="3886200" indent="-228600" eaLnBrk="0" fontAlgn="base" hangingPunct="0">
              <a:spcBef>
                <a:spcPts val="600"/>
              </a:spcBef>
              <a:spcAft>
                <a:spcPct val="0"/>
              </a:spcAft>
              <a:buClr>
                <a:schemeClr val="accent1"/>
              </a:buClr>
              <a:buFont typeface="Arial" charset="0"/>
              <a:buChar char="•"/>
              <a:defRPr sz="1600">
                <a:solidFill>
                  <a:schemeClr val="tx2"/>
                </a:solidFill>
                <a:latin typeface="Candara" pitchFamily="34" charset="0"/>
                <a:cs typeface="Tahoma" pitchFamily="34" charset="0"/>
              </a:defRPr>
            </a:lvl9pPr>
          </a:lstStyle>
          <a:p>
            <a:pPr algn="just">
              <a:defRPr/>
            </a:pPr>
            <a:r>
              <a:rPr lang="hr-HR" sz="2000" dirty="0" smtClean="0">
                <a:latin typeface="Verdana" panose="020B0604030504040204" pitchFamily="34" charset="0"/>
                <a:ea typeface="Verdana" panose="020B0604030504040204" pitchFamily="34" charset="0"/>
                <a:cs typeface="Verdana" panose="020B0604030504040204" pitchFamily="34" charset="0"/>
              </a:rPr>
              <a:t>2012./13. – Health </a:t>
            </a:r>
            <a:r>
              <a:rPr lang="hr-HR" sz="2000" dirty="0" err="1" smtClean="0">
                <a:latin typeface="Verdana" panose="020B0604030504040204" pitchFamily="34" charset="0"/>
                <a:ea typeface="Verdana" panose="020B0604030504040204" pitchFamily="34" charset="0"/>
                <a:cs typeface="Verdana" panose="020B0604030504040204" pitchFamily="34" charset="0"/>
              </a:rPr>
              <a:t>education</a:t>
            </a:r>
            <a:r>
              <a:rPr lang="hr-HR" sz="2000" dirty="0" smtClean="0">
                <a:latin typeface="Verdana" panose="020B0604030504040204" pitchFamily="34" charset="0"/>
                <a:ea typeface="Verdana" panose="020B0604030504040204" pitchFamily="34" charset="0"/>
                <a:cs typeface="Verdana" panose="020B0604030504040204" pitchFamily="34" charset="0"/>
              </a:rPr>
              <a:t> </a:t>
            </a:r>
            <a:r>
              <a:rPr lang="hr-HR" sz="2000" dirty="0" err="1" smtClean="0">
                <a:latin typeface="Verdana" panose="020B0604030504040204" pitchFamily="34" charset="0"/>
                <a:ea typeface="Verdana" panose="020B0604030504040204" pitchFamily="34" charset="0"/>
                <a:cs typeface="Verdana" panose="020B0604030504040204" pitchFamily="34" charset="0"/>
              </a:rPr>
              <a:t>inducted</a:t>
            </a:r>
            <a:r>
              <a:rPr lang="hr-HR" sz="2000" dirty="0" smtClean="0">
                <a:latin typeface="Verdana" panose="020B0604030504040204" pitchFamily="34" charset="0"/>
                <a:ea typeface="Verdana" panose="020B0604030504040204" pitchFamily="34" charset="0"/>
                <a:cs typeface="Verdana" panose="020B0604030504040204" pitchFamily="34" charset="0"/>
              </a:rPr>
              <a:t> as </a:t>
            </a:r>
            <a:r>
              <a:rPr lang="hr-HR" sz="2000" dirty="0" err="1" smtClean="0">
                <a:latin typeface="Verdana" panose="020B0604030504040204" pitchFamily="34" charset="0"/>
                <a:ea typeface="Verdana" panose="020B0604030504040204" pitchFamily="34" charset="0"/>
                <a:cs typeface="Verdana" panose="020B0604030504040204" pitchFamily="34" charset="0"/>
              </a:rPr>
              <a:t>mandatory</a:t>
            </a:r>
            <a:r>
              <a:rPr lang="hr-HR" sz="2000" dirty="0" smtClean="0">
                <a:latin typeface="Verdana" panose="020B0604030504040204" pitchFamily="34" charset="0"/>
                <a:ea typeface="Verdana" panose="020B0604030504040204" pitchFamily="34" charset="0"/>
                <a:cs typeface="Verdana" panose="020B0604030504040204" pitchFamily="34" charset="0"/>
              </a:rPr>
              <a:t> </a:t>
            </a:r>
            <a:r>
              <a:rPr lang="hr-HR" sz="2000" dirty="0" err="1" smtClean="0">
                <a:latin typeface="Verdana" panose="020B0604030504040204" pitchFamily="34" charset="0"/>
                <a:ea typeface="Verdana" panose="020B0604030504040204" pitchFamily="34" charset="0"/>
                <a:cs typeface="Verdana" panose="020B0604030504040204" pitchFamily="34" charset="0"/>
              </a:rPr>
              <a:t>subject</a:t>
            </a:r>
            <a:r>
              <a:rPr lang="hr-HR" sz="2000" dirty="0" smtClean="0">
                <a:latin typeface="Verdana" panose="020B0604030504040204" pitchFamily="34" charset="0"/>
                <a:ea typeface="Verdana" panose="020B0604030504040204" pitchFamily="34" charset="0"/>
                <a:cs typeface="Verdana" panose="020B0604030504040204" pitchFamily="34" charset="0"/>
              </a:rPr>
              <a:t> </a:t>
            </a:r>
            <a:r>
              <a:rPr lang="hr-HR" sz="2000" dirty="0" err="1" smtClean="0">
                <a:latin typeface="Verdana" panose="020B0604030504040204" pitchFamily="34" charset="0"/>
                <a:ea typeface="Verdana" panose="020B0604030504040204" pitchFamily="34" charset="0"/>
                <a:cs typeface="Verdana" panose="020B0604030504040204" pitchFamily="34" charset="0"/>
              </a:rPr>
              <a:t>in</a:t>
            </a:r>
            <a:r>
              <a:rPr lang="hr-HR" sz="2000" dirty="0" smtClean="0">
                <a:latin typeface="Verdana" panose="020B0604030504040204" pitchFamily="34" charset="0"/>
                <a:ea typeface="Verdana" panose="020B0604030504040204" pitchFamily="34" charset="0"/>
                <a:cs typeface="Verdana" panose="020B0604030504040204" pitchFamily="34" charset="0"/>
              </a:rPr>
              <a:t> </a:t>
            </a:r>
            <a:r>
              <a:rPr lang="hr-HR" sz="2000" dirty="0" err="1" smtClean="0">
                <a:latin typeface="Verdana" panose="020B0604030504040204" pitchFamily="34" charset="0"/>
                <a:ea typeface="Verdana" panose="020B0604030504040204" pitchFamily="34" charset="0"/>
                <a:cs typeface="Verdana" panose="020B0604030504040204" pitchFamily="34" charset="0"/>
              </a:rPr>
              <a:t>primary</a:t>
            </a:r>
            <a:r>
              <a:rPr lang="hr-HR" sz="2000" dirty="0" smtClean="0">
                <a:latin typeface="Verdana" panose="020B0604030504040204" pitchFamily="34" charset="0"/>
                <a:ea typeface="Verdana" panose="020B0604030504040204" pitchFamily="34" charset="0"/>
                <a:cs typeface="Verdana" panose="020B0604030504040204" pitchFamily="34" charset="0"/>
              </a:rPr>
              <a:t> </a:t>
            </a:r>
            <a:r>
              <a:rPr lang="hr-HR" sz="2000" dirty="0" err="1" smtClean="0">
                <a:latin typeface="Verdana" panose="020B0604030504040204" pitchFamily="34" charset="0"/>
                <a:ea typeface="Verdana" panose="020B0604030504040204" pitchFamily="34" charset="0"/>
                <a:cs typeface="Verdana" panose="020B0604030504040204" pitchFamily="34" charset="0"/>
              </a:rPr>
              <a:t>and</a:t>
            </a:r>
            <a:r>
              <a:rPr lang="hr-HR" sz="2000" dirty="0" smtClean="0">
                <a:latin typeface="Verdana" panose="020B0604030504040204" pitchFamily="34" charset="0"/>
                <a:ea typeface="Verdana" panose="020B0604030504040204" pitchFamily="34" charset="0"/>
                <a:cs typeface="Verdana" panose="020B0604030504040204" pitchFamily="34" charset="0"/>
              </a:rPr>
              <a:t> </a:t>
            </a:r>
            <a:r>
              <a:rPr lang="hr-HR" sz="2000" dirty="0" err="1" smtClean="0">
                <a:latin typeface="Verdana" panose="020B0604030504040204" pitchFamily="34" charset="0"/>
                <a:ea typeface="Verdana" panose="020B0604030504040204" pitchFamily="34" charset="0"/>
                <a:cs typeface="Verdana" panose="020B0604030504040204" pitchFamily="34" charset="0"/>
              </a:rPr>
              <a:t>secondary</a:t>
            </a:r>
            <a:r>
              <a:rPr lang="hr-HR" sz="2000" dirty="0" smtClean="0">
                <a:latin typeface="Verdana" panose="020B0604030504040204" pitchFamily="34" charset="0"/>
                <a:ea typeface="Verdana" panose="020B0604030504040204" pitchFamily="34" charset="0"/>
                <a:cs typeface="Verdana" panose="020B0604030504040204" pitchFamily="34" charset="0"/>
              </a:rPr>
              <a:t> </a:t>
            </a:r>
            <a:r>
              <a:rPr lang="hr-HR" sz="2000" dirty="0" err="1" smtClean="0">
                <a:latin typeface="Verdana" panose="020B0604030504040204" pitchFamily="34" charset="0"/>
                <a:ea typeface="Verdana" panose="020B0604030504040204" pitchFamily="34" charset="0"/>
                <a:cs typeface="Verdana" panose="020B0604030504040204" pitchFamily="34" charset="0"/>
              </a:rPr>
              <a:t>schools</a:t>
            </a:r>
            <a:endParaRPr lang="hr-HR" sz="2000" dirty="0" smtClean="0">
              <a:latin typeface="Verdana" panose="020B0604030504040204" pitchFamily="34" charset="0"/>
              <a:ea typeface="Verdana" panose="020B0604030504040204" pitchFamily="34" charset="0"/>
              <a:cs typeface="Verdana" panose="020B0604030504040204" pitchFamily="34" charset="0"/>
            </a:endParaRPr>
          </a:p>
          <a:p>
            <a:pPr algn="just">
              <a:defRPr/>
            </a:pPr>
            <a:r>
              <a:rPr lang="hr-HR" sz="2000" dirty="0" err="1" smtClean="0">
                <a:latin typeface="Verdana" panose="020B0604030504040204" pitchFamily="34" charset="0"/>
                <a:ea typeface="Verdana" panose="020B0604030504040204" pitchFamily="34" charset="0"/>
                <a:cs typeface="Verdana" panose="020B0604030504040204" pitchFamily="34" charset="0"/>
              </a:rPr>
              <a:t>Contents</a:t>
            </a:r>
            <a:r>
              <a:rPr lang="hr-HR" sz="2000" dirty="0" smtClean="0">
                <a:latin typeface="Verdana" panose="020B0604030504040204" pitchFamily="34" charset="0"/>
                <a:ea typeface="Verdana" panose="020B0604030504040204" pitchFamily="34" charset="0"/>
                <a:cs typeface="Verdana" panose="020B0604030504040204" pitchFamily="34" charset="0"/>
              </a:rPr>
              <a:t> </a:t>
            </a:r>
            <a:r>
              <a:rPr lang="hr-HR" sz="2000" dirty="0" err="1" smtClean="0">
                <a:latin typeface="Verdana" panose="020B0604030504040204" pitchFamily="34" charset="0"/>
                <a:ea typeface="Verdana" panose="020B0604030504040204" pitchFamily="34" charset="0"/>
                <a:cs typeface="Verdana" panose="020B0604030504040204" pitchFamily="34" charset="0"/>
              </a:rPr>
              <a:t>regarding</a:t>
            </a:r>
            <a:r>
              <a:rPr lang="hr-HR" sz="2000" dirty="0" smtClean="0">
                <a:latin typeface="Verdana" panose="020B0604030504040204" pitchFamily="34" charset="0"/>
                <a:ea typeface="Verdana" panose="020B0604030504040204" pitchFamily="34" charset="0"/>
                <a:cs typeface="Verdana" panose="020B0604030504040204" pitchFamily="34" charset="0"/>
              </a:rPr>
              <a:t> gender </a:t>
            </a:r>
            <a:r>
              <a:rPr lang="hr-HR" sz="2000" dirty="0" err="1" smtClean="0">
                <a:latin typeface="Verdana" panose="020B0604030504040204" pitchFamily="34" charset="0"/>
                <a:ea typeface="Verdana" panose="020B0604030504040204" pitchFamily="34" charset="0"/>
                <a:cs typeface="Verdana" panose="020B0604030504040204" pitchFamily="34" charset="0"/>
              </a:rPr>
              <a:t>equality</a:t>
            </a:r>
            <a:r>
              <a:rPr lang="hr-HR" sz="2000" dirty="0" smtClean="0">
                <a:latin typeface="Verdana" panose="020B0604030504040204" pitchFamily="34" charset="0"/>
                <a:ea typeface="Verdana" panose="020B0604030504040204" pitchFamily="34" charset="0"/>
                <a:cs typeface="Verdana" panose="020B0604030504040204" pitchFamily="34" charset="0"/>
              </a:rPr>
              <a:t> </a:t>
            </a:r>
            <a:r>
              <a:rPr lang="hr-HR" sz="2000" dirty="0" err="1" smtClean="0">
                <a:latin typeface="Verdana" panose="020B0604030504040204" pitchFamily="34" charset="0"/>
                <a:ea typeface="Verdana" panose="020B0604030504040204" pitchFamily="34" charset="0"/>
                <a:cs typeface="Verdana" panose="020B0604030504040204" pitchFamily="34" charset="0"/>
              </a:rPr>
              <a:t>implemented</a:t>
            </a:r>
            <a:endParaRPr lang="hr-HR" sz="2000" dirty="0" smtClean="0">
              <a:latin typeface="Verdana" panose="020B0604030504040204" pitchFamily="34" charset="0"/>
              <a:ea typeface="Verdana" panose="020B0604030504040204" pitchFamily="34" charset="0"/>
              <a:cs typeface="Verdana" panose="020B0604030504040204" pitchFamily="34" charset="0"/>
            </a:endParaRPr>
          </a:p>
          <a:p>
            <a:pPr algn="just">
              <a:defRPr/>
            </a:pPr>
            <a:r>
              <a:rPr lang="hr-HR" sz="2000" dirty="0" smtClean="0">
                <a:latin typeface="Verdana" panose="020B0604030504040204" pitchFamily="34" charset="0"/>
                <a:ea typeface="Verdana" panose="020B0604030504040204" pitchFamily="34" charset="0"/>
                <a:cs typeface="Verdana" panose="020B0604030504040204" pitchFamily="34" charset="0"/>
              </a:rPr>
              <a:t>Negative </a:t>
            </a:r>
            <a:r>
              <a:rPr lang="hr-HR" sz="2000" dirty="0" err="1" smtClean="0">
                <a:latin typeface="Verdana" panose="020B0604030504040204" pitchFamily="34" charset="0"/>
                <a:ea typeface="Verdana" panose="020B0604030504040204" pitchFamily="34" charset="0"/>
                <a:cs typeface="Verdana" panose="020B0604030504040204" pitchFamily="34" charset="0"/>
              </a:rPr>
              <a:t>reactions</a:t>
            </a:r>
            <a:r>
              <a:rPr lang="hr-HR" sz="2000" dirty="0" smtClean="0">
                <a:latin typeface="Verdana" panose="020B0604030504040204" pitchFamily="34" charset="0"/>
                <a:ea typeface="Verdana" panose="020B0604030504040204" pitchFamily="34" charset="0"/>
                <a:cs typeface="Verdana" panose="020B0604030504040204" pitchFamily="34" charset="0"/>
              </a:rPr>
              <a:t> </a:t>
            </a:r>
            <a:r>
              <a:rPr lang="hr-HR" sz="2000" dirty="0" err="1" smtClean="0">
                <a:latin typeface="Verdana" panose="020B0604030504040204" pitchFamily="34" charset="0"/>
                <a:ea typeface="Verdana" panose="020B0604030504040204" pitchFamily="34" charset="0"/>
                <a:cs typeface="Verdana" panose="020B0604030504040204" pitchFamily="34" charset="0"/>
              </a:rPr>
              <a:t>of</a:t>
            </a:r>
            <a:r>
              <a:rPr lang="hr-HR" sz="2000" dirty="0" smtClean="0">
                <a:latin typeface="Verdana" panose="020B0604030504040204" pitchFamily="34" charset="0"/>
                <a:ea typeface="Verdana" panose="020B0604030504040204" pitchFamily="34" charset="0"/>
                <a:cs typeface="Verdana" panose="020B0604030504040204" pitchFamily="34" charset="0"/>
              </a:rPr>
              <a:t> </a:t>
            </a:r>
            <a:r>
              <a:rPr lang="hr-HR" sz="2000" dirty="0" err="1">
                <a:latin typeface="Verdana" panose="020B0604030504040204" pitchFamily="34" charset="0"/>
                <a:ea typeface="Verdana" panose="020B0604030504040204" pitchFamily="34" charset="0"/>
                <a:cs typeface="Verdana" panose="020B0604030504040204" pitchFamily="34" charset="0"/>
              </a:rPr>
              <a:t>C</a:t>
            </a:r>
            <a:r>
              <a:rPr lang="hr-HR" sz="2000" dirty="0" err="1" smtClean="0">
                <a:latin typeface="Verdana" panose="020B0604030504040204" pitchFamily="34" charset="0"/>
                <a:ea typeface="Verdana" panose="020B0604030504040204" pitchFamily="34" charset="0"/>
                <a:cs typeface="Verdana" panose="020B0604030504040204" pitchFamily="34" charset="0"/>
              </a:rPr>
              <a:t>atholic</a:t>
            </a:r>
            <a:r>
              <a:rPr lang="hr-HR" sz="2000" dirty="0" smtClean="0">
                <a:latin typeface="Verdana" panose="020B0604030504040204" pitchFamily="34" charset="0"/>
                <a:ea typeface="Verdana" panose="020B0604030504040204" pitchFamily="34" charset="0"/>
                <a:cs typeface="Verdana" panose="020B0604030504040204" pitchFamily="34" charset="0"/>
              </a:rPr>
              <a:t> </a:t>
            </a:r>
            <a:r>
              <a:rPr lang="hr-HR" sz="2000" dirty="0" err="1" smtClean="0">
                <a:latin typeface="Verdana" panose="020B0604030504040204" pitchFamily="34" charset="0"/>
                <a:ea typeface="Verdana" panose="020B0604030504040204" pitchFamily="34" charset="0"/>
                <a:cs typeface="Verdana" panose="020B0604030504040204" pitchFamily="34" charset="0"/>
              </a:rPr>
              <a:t>church</a:t>
            </a:r>
            <a:r>
              <a:rPr lang="hr-HR" sz="2000" dirty="0" smtClean="0">
                <a:latin typeface="Verdana" panose="020B0604030504040204" pitchFamily="34" charset="0"/>
                <a:ea typeface="Verdana" panose="020B0604030504040204" pitchFamily="34" charset="0"/>
                <a:cs typeface="Verdana" panose="020B0604030504040204" pitchFamily="34" charset="0"/>
              </a:rPr>
              <a:t> </a:t>
            </a:r>
            <a:r>
              <a:rPr lang="hr-HR" sz="2000" dirty="0" err="1" smtClean="0">
                <a:latin typeface="Verdana" panose="020B0604030504040204" pitchFamily="34" charset="0"/>
                <a:ea typeface="Verdana" panose="020B0604030504040204" pitchFamily="34" charset="0"/>
                <a:cs typeface="Verdana" panose="020B0604030504040204" pitchFamily="34" charset="0"/>
              </a:rPr>
              <a:t>in</a:t>
            </a:r>
            <a:r>
              <a:rPr lang="hr-HR" sz="2000" dirty="0" smtClean="0">
                <a:latin typeface="Verdana" panose="020B0604030504040204" pitchFamily="34" charset="0"/>
                <a:ea typeface="Verdana" panose="020B0604030504040204" pitchFamily="34" charset="0"/>
                <a:cs typeface="Verdana" panose="020B0604030504040204" pitchFamily="34" charset="0"/>
              </a:rPr>
              <a:t> Croatia </a:t>
            </a:r>
            <a:r>
              <a:rPr lang="hr-HR" sz="2000" dirty="0" err="1" smtClean="0">
                <a:latin typeface="Verdana" panose="020B0604030504040204" pitchFamily="34" charset="0"/>
                <a:ea typeface="Verdana" panose="020B0604030504040204" pitchFamily="34" charset="0"/>
                <a:cs typeface="Verdana" panose="020B0604030504040204" pitchFamily="34" charset="0"/>
              </a:rPr>
              <a:t>and</a:t>
            </a:r>
            <a:r>
              <a:rPr lang="hr-HR" sz="2000" dirty="0" smtClean="0">
                <a:latin typeface="Verdana" panose="020B0604030504040204" pitchFamily="34" charset="0"/>
                <a:ea typeface="Verdana" panose="020B0604030504040204" pitchFamily="34" charset="0"/>
                <a:cs typeface="Verdana" panose="020B0604030504040204" pitchFamily="34" charset="0"/>
              </a:rPr>
              <a:t> NGO’s </a:t>
            </a:r>
            <a:r>
              <a:rPr lang="hr-HR" sz="2000" dirty="0" err="1" smtClean="0">
                <a:latin typeface="Verdana" panose="020B0604030504040204" pitchFamily="34" charset="0"/>
                <a:ea typeface="Verdana" panose="020B0604030504040204" pitchFamily="34" charset="0"/>
                <a:cs typeface="Verdana" panose="020B0604030504040204" pitchFamily="34" charset="0"/>
              </a:rPr>
              <a:t>close</a:t>
            </a:r>
            <a:r>
              <a:rPr lang="hr-HR" sz="2000" dirty="0" smtClean="0">
                <a:latin typeface="Verdana" panose="020B0604030504040204" pitchFamily="34" charset="0"/>
                <a:ea typeface="Verdana" panose="020B0604030504040204" pitchFamily="34" charset="0"/>
                <a:cs typeface="Verdana" panose="020B0604030504040204" pitchFamily="34" charset="0"/>
              </a:rPr>
              <a:t> to </a:t>
            </a:r>
            <a:r>
              <a:rPr lang="hr-HR" sz="2000" dirty="0" err="1">
                <a:latin typeface="Verdana" panose="020B0604030504040204" pitchFamily="34" charset="0"/>
                <a:ea typeface="Verdana" panose="020B0604030504040204" pitchFamily="34" charset="0"/>
                <a:cs typeface="Verdana" panose="020B0604030504040204" pitchFamily="34" charset="0"/>
              </a:rPr>
              <a:t>C</a:t>
            </a:r>
            <a:r>
              <a:rPr lang="hr-HR" sz="2000" dirty="0" err="1" smtClean="0">
                <a:latin typeface="Verdana" panose="020B0604030504040204" pitchFamily="34" charset="0"/>
                <a:ea typeface="Verdana" panose="020B0604030504040204" pitchFamily="34" charset="0"/>
                <a:cs typeface="Verdana" panose="020B0604030504040204" pitchFamily="34" charset="0"/>
              </a:rPr>
              <a:t>atholic</a:t>
            </a:r>
            <a:r>
              <a:rPr lang="hr-HR" sz="2000" dirty="0" smtClean="0">
                <a:latin typeface="Verdana" panose="020B0604030504040204" pitchFamily="34" charset="0"/>
                <a:ea typeface="Verdana" panose="020B0604030504040204" pitchFamily="34" charset="0"/>
                <a:cs typeface="Verdana" panose="020B0604030504040204" pitchFamily="34" charset="0"/>
              </a:rPr>
              <a:t> </a:t>
            </a:r>
            <a:r>
              <a:rPr lang="hr-HR" sz="2000" dirty="0" err="1" smtClean="0">
                <a:latin typeface="Verdana" panose="020B0604030504040204" pitchFamily="34" charset="0"/>
                <a:ea typeface="Verdana" panose="020B0604030504040204" pitchFamily="34" charset="0"/>
                <a:cs typeface="Verdana" panose="020B0604030504040204" pitchFamily="34" charset="0"/>
              </a:rPr>
              <a:t>church</a:t>
            </a:r>
            <a:r>
              <a:rPr lang="hr-HR" sz="2000" dirty="0" smtClean="0">
                <a:latin typeface="Verdana" panose="020B0604030504040204" pitchFamily="34" charset="0"/>
                <a:ea typeface="Verdana" panose="020B0604030504040204" pitchFamily="34" charset="0"/>
                <a:cs typeface="Verdana" panose="020B0604030504040204" pitchFamily="34" charset="0"/>
              </a:rPr>
              <a:t>’s </a:t>
            </a:r>
            <a:r>
              <a:rPr lang="hr-HR" sz="2000" dirty="0" err="1" smtClean="0">
                <a:latin typeface="Verdana" panose="020B0604030504040204" pitchFamily="34" charset="0"/>
                <a:ea typeface="Verdana" panose="020B0604030504040204" pitchFamily="34" charset="0"/>
                <a:cs typeface="Verdana" panose="020B0604030504040204" pitchFamily="34" charset="0"/>
              </a:rPr>
              <a:t>teaching</a:t>
            </a:r>
            <a:endParaRPr lang="hr-HR" sz="2000" dirty="0" smtClean="0">
              <a:latin typeface="Verdana" panose="020B0604030504040204" pitchFamily="34" charset="0"/>
              <a:ea typeface="Verdana" panose="020B0604030504040204" pitchFamily="34" charset="0"/>
              <a:cs typeface="Verdana" panose="020B0604030504040204" pitchFamily="34" charset="0"/>
            </a:endParaRPr>
          </a:p>
          <a:p>
            <a:pPr algn="just">
              <a:defRPr/>
            </a:pPr>
            <a:r>
              <a:rPr lang="hr-HR" sz="2000" dirty="0" err="1" smtClean="0">
                <a:latin typeface="Verdana" panose="020B0604030504040204" pitchFamily="34" charset="0"/>
                <a:ea typeface="Verdana" panose="020B0604030504040204" pitchFamily="34" charset="0"/>
                <a:cs typeface="Verdana" panose="020B0604030504040204" pitchFamily="34" charset="0"/>
              </a:rPr>
              <a:t>Ombudsperson</a:t>
            </a:r>
            <a:r>
              <a:rPr lang="hr-HR" sz="2000" dirty="0" smtClean="0">
                <a:latin typeface="Verdana" panose="020B0604030504040204" pitchFamily="34" charset="0"/>
                <a:ea typeface="Verdana" panose="020B0604030504040204" pitchFamily="34" charset="0"/>
                <a:cs typeface="Verdana" panose="020B0604030504040204" pitchFamily="34" charset="0"/>
              </a:rPr>
              <a:t> </a:t>
            </a:r>
            <a:r>
              <a:rPr lang="hr-HR" sz="2000" dirty="0" err="1" smtClean="0">
                <a:latin typeface="Verdana" panose="020B0604030504040204" pitchFamily="34" charset="0"/>
                <a:ea typeface="Verdana" panose="020B0604030504040204" pitchFamily="34" charset="0"/>
                <a:cs typeface="Verdana" panose="020B0604030504040204" pitchFamily="34" charset="0"/>
              </a:rPr>
              <a:t>stated</a:t>
            </a:r>
            <a:r>
              <a:rPr lang="hr-HR" sz="2000" dirty="0" smtClean="0">
                <a:latin typeface="Verdana" panose="020B0604030504040204" pitchFamily="34" charset="0"/>
                <a:ea typeface="Verdana" panose="020B0604030504040204" pitchFamily="34" charset="0"/>
                <a:cs typeface="Verdana" panose="020B0604030504040204" pitchFamily="34" charset="0"/>
              </a:rPr>
              <a:t> </a:t>
            </a:r>
            <a:r>
              <a:rPr lang="hr-HR" sz="2000" dirty="0" err="1" smtClean="0">
                <a:latin typeface="Verdana" panose="020B0604030504040204" pitchFamily="34" charset="0"/>
                <a:ea typeface="Verdana" panose="020B0604030504040204" pitchFamily="34" charset="0"/>
                <a:cs typeface="Verdana" panose="020B0604030504040204" pitchFamily="34" charset="0"/>
              </a:rPr>
              <a:t>that</a:t>
            </a:r>
            <a:r>
              <a:rPr lang="hr-HR" sz="2000" dirty="0" smtClean="0">
                <a:latin typeface="Verdana" panose="020B0604030504040204" pitchFamily="34" charset="0"/>
                <a:ea typeface="Verdana" panose="020B0604030504040204" pitchFamily="34" charset="0"/>
                <a:cs typeface="Verdana" panose="020B0604030504040204" pitchFamily="34" charset="0"/>
              </a:rPr>
              <a:t> </a:t>
            </a:r>
            <a:r>
              <a:rPr lang="hr-HR" sz="2000" dirty="0" err="1" smtClean="0">
                <a:latin typeface="Verdana" panose="020B0604030504040204" pitchFamily="34" charset="0"/>
                <a:ea typeface="Verdana" panose="020B0604030504040204" pitchFamily="34" charset="0"/>
                <a:cs typeface="Verdana" panose="020B0604030504040204" pitchFamily="34" charset="0"/>
              </a:rPr>
              <a:t>the</a:t>
            </a:r>
            <a:r>
              <a:rPr lang="hr-HR" sz="2000" dirty="0" smtClean="0">
                <a:latin typeface="Verdana" panose="020B0604030504040204" pitchFamily="34" charset="0"/>
                <a:ea typeface="Verdana" panose="020B0604030504040204" pitchFamily="34" charset="0"/>
                <a:cs typeface="Verdana" panose="020B0604030504040204" pitchFamily="34" charset="0"/>
              </a:rPr>
              <a:t> Health </a:t>
            </a:r>
            <a:r>
              <a:rPr lang="hr-HR" sz="2000" dirty="0" err="1" smtClean="0">
                <a:latin typeface="Verdana" panose="020B0604030504040204" pitchFamily="34" charset="0"/>
                <a:ea typeface="Verdana" panose="020B0604030504040204" pitchFamily="34" charset="0"/>
                <a:cs typeface="Verdana" panose="020B0604030504040204" pitchFamily="34" charset="0"/>
              </a:rPr>
              <a:t>education</a:t>
            </a:r>
            <a:r>
              <a:rPr lang="hr-HR" sz="2000" dirty="0" smtClean="0">
                <a:latin typeface="Verdana" panose="020B0604030504040204" pitchFamily="34" charset="0"/>
                <a:ea typeface="Verdana" panose="020B0604030504040204" pitchFamily="34" charset="0"/>
                <a:cs typeface="Verdana" panose="020B0604030504040204" pitchFamily="34" charset="0"/>
              </a:rPr>
              <a:t> </a:t>
            </a:r>
            <a:r>
              <a:rPr lang="hr-HR" sz="2000" dirty="0" err="1" smtClean="0">
                <a:latin typeface="Verdana" panose="020B0604030504040204" pitchFamily="34" charset="0"/>
                <a:ea typeface="Verdana" panose="020B0604030504040204" pitchFamily="34" charset="0"/>
                <a:cs typeface="Verdana" panose="020B0604030504040204" pitchFamily="34" charset="0"/>
              </a:rPr>
              <a:t>programme</a:t>
            </a:r>
            <a:r>
              <a:rPr lang="hr-HR" sz="2000" dirty="0" smtClean="0">
                <a:latin typeface="Verdana" panose="020B0604030504040204" pitchFamily="34" charset="0"/>
                <a:ea typeface="Verdana" panose="020B0604030504040204" pitchFamily="34" charset="0"/>
                <a:cs typeface="Verdana" panose="020B0604030504040204" pitchFamily="34" charset="0"/>
              </a:rPr>
              <a:t> is </a:t>
            </a:r>
            <a:r>
              <a:rPr lang="hr-HR" sz="2000" dirty="0" err="1" smtClean="0">
                <a:latin typeface="Verdana" panose="020B0604030504040204" pitchFamily="34" charset="0"/>
                <a:ea typeface="Verdana" panose="020B0604030504040204" pitchFamily="34" charset="0"/>
                <a:cs typeface="Verdana" panose="020B0604030504040204" pitchFamily="34" charset="0"/>
              </a:rPr>
              <a:t>in</a:t>
            </a:r>
            <a:r>
              <a:rPr lang="hr-HR" sz="2000" dirty="0" smtClean="0">
                <a:latin typeface="Verdana" panose="020B0604030504040204" pitchFamily="34" charset="0"/>
                <a:ea typeface="Verdana" panose="020B0604030504040204" pitchFamily="34" charset="0"/>
                <a:cs typeface="Verdana" panose="020B0604030504040204" pitchFamily="34" charset="0"/>
              </a:rPr>
              <a:t> </a:t>
            </a:r>
            <a:r>
              <a:rPr lang="hr-HR" sz="2000" dirty="0" err="1" smtClean="0">
                <a:latin typeface="Verdana" panose="020B0604030504040204" pitchFamily="34" charset="0"/>
                <a:ea typeface="Verdana" panose="020B0604030504040204" pitchFamily="34" charset="0"/>
                <a:cs typeface="Verdana" panose="020B0604030504040204" pitchFamily="34" charset="0"/>
              </a:rPr>
              <a:t>accordance</a:t>
            </a:r>
            <a:r>
              <a:rPr lang="hr-HR" sz="2000" dirty="0" smtClean="0">
                <a:latin typeface="Verdana" panose="020B0604030504040204" pitchFamily="34" charset="0"/>
                <a:ea typeface="Verdana" panose="020B0604030504040204" pitchFamily="34" charset="0"/>
                <a:cs typeface="Verdana" panose="020B0604030504040204" pitchFamily="34" charset="0"/>
              </a:rPr>
              <a:t> </a:t>
            </a:r>
            <a:r>
              <a:rPr lang="hr-HR" sz="2000" dirty="0" err="1" smtClean="0">
                <a:latin typeface="Verdana" panose="020B0604030504040204" pitchFamily="34" charset="0"/>
                <a:ea typeface="Verdana" panose="020B0604030504040204" pitchFamily="34" charset="0"/>
                <a:cs typeface="Verdana" panose="020B0604030504040204" pitchFamily="34" charset="0"/>
              </a:rPr>
              <a:t>with</a:t>
            </a:r>
            <a:r>
              <a:rPr lang="hr-HR" sz="2000" dirty="0" smtClean="0">
                <a:latin typeface="Verdana" panose="020B0604030504040204" pitchFamily="34" charset="0"/>
                <a:ea typeface="Verdana" panose="020B0604030504040204" pitchFamily="34" charset="0"/>
                <a:cs typeface="Verdana" panose="020B0604030504040204" pitchFamily="34" charset="0"/>
              </a:rPr>
              <a:t> </a:t>
            </a:r>
            <a:r>
              <a:rPr lang="hr-HR" sz="2000" dirty="0" err="1" smtClean="0">
                <a:latin typeface="Verdana" panose="020B0604030504040204" pitchFamily="34" charset="0"/>
                <a:ea typeface="Verdana" panose="020B0604030504040204" pitchFamily="34" charset="0"/>
                <a:cs typeface="Verdana" panose="020B0604030504040204" pitchFamily="34" charset="0"/>
              </a:rPr>
              <a:t>relevant</a:t>
            </a:r>
            <a:r>
              <a:rPr lang="hr-HR" sz="2000" dirty="0" smtClean="0">
                <a:latin typeface="Verdana" panose="020B0604030504040204" pitchFamily="34" charset="0"/>
                <a:ea typeface="Verdana" panose="020B0604030504040204" pitchFamily="34" charset="0"/>
                <a:cs typeface="Verdana" panose="020B0604030504040204" pitchFamily="34" charset="0"/>
              </a:rPr>
              <a:t> </a:t>
            </a:r>
            <a:r>
              <a:rPr lang="hr-HR" sz="2000" dirty="0" err="1" smtClean="0">
                <a:latin typeface="Verdana" panose="020B0604030504040204" pitchFamily="34" charset="0"/>
                <a:ea typeface="Verdana" panose="020B0604030504040204" pitchFamily="34" charset="0"/>
                <a:cs typeface="Verdana" panose="020B0604030504040204" pitchFamily="34" charset="0"/>
              </a:rPr>
              <a:t>regulations</a:t>
            </a:r>
            <a:r>
              <a:rPr lang="hr-HR" sz="2000" dirty="0" smtClean="0">
                <a:latin typeface="Verdana" panose="020B0604030504040204" pitchFamily="34" charset="0"/>
                <a:ea typeface="Verdana" panose="020B0604030504040204" pitchFamily="34" charset="0"/>
                <a:cs typeface="Verdana" panose="020B0604030504040204" pitchFamily="34" charset="0"/>
              </a:rPr>
              <a:t> </a:t>
            </a:r>
            <a:r>
              <a:rPr lang="hr-HR" sz="2000" dirty="0" err="1" smtClean="0">
                <a:latin typeface="Verdana" panose="020B0604030504040204" pitchFamily="34" charset="0"/>
                <a:ea typeface="Verdana" panose="020B0604030504040204" pitchFamily="34" charset="0"/>
                <a:cs typeface="Verdana" panose="020B0604030504040204" pitchFamily="34" charset="0"/>
              </a:rPr>
              <a:t>and</a:t>
            </a:r>
            <a:r>
              <a:rPr lang="hr-HR" sz="2000" dirty="0" smtClean="0">
                <a:latin typeface="Verdana" panose="020B0604030504040204" pitchFamily="34" charset="0"/>
                <a:ea typeface="Verdana" panose="020B0604030504040204" pitchFamily="34" charset="0"/>
                <a:cs typeface="Verdana" panose="020B0604030504040204" pitchFamily="34" charset="0"/>
              </a:rPr>
              <a:t> </a:t>
            </a:r>
            <a:r>
              <a:rPr lang="hr-HR" sz="2000" dirty="0" err="1" smtClean="0">
                <a:latin typeface="Verdana" panose="020B0604030504040204" pitchFamily="34" charset="0"/>
                <a:ea typeface="Verdana" panose="020B0604030504040204" pitchFamily="34" charset="0"/>
                <a:cs typeface="Verdana" panose="020B0604030504040204" pitchFamily="34" charset="0"/>
              </a:rPr>
              <a:t>documents</a:t>
            </a:r>
            <a:r>
              <a:rPr lang="hr-HR" sz="2000" dirty="0" smtClean="0">
                <a:latin typeface="Verdana" panose="020B0604030504040204" pitchFamily="34" charset="0"/>
                <a:ea typeface="Verdana" panose="020B0604030504040204" pitchFamily="34" charset="0"/>
                <a:cs typeface="Verdana" panose="020B0604030504040204" pitchFamily="34" charset="0"/>
              </a:rPr>
              <a:t>:</a:t>
            </a:r>
          </a:p>
          <a:p>
            <a:pPr marL="949325" lvl="1" indent="-342900" algn="just">
              <a:buFontTx/>
              <a:buChar char="-"/>
              <a:defRPr/>
            </a:pPr>
            <a:r>
              <a:rPr lang="hr-HR" sz="1600" dirty="0" err="1">
                <a:latin typeface="Verdana" panose="020B0604030504040204" pitchFamily="34" charset="0"/>
                <a:ea typeface="Verdana" panose="020B0604030504040204" pitchFamily="34" charset="0"/>
                <a:cs typeface="Verdana" panose="020B0604030504040204" pitchFamily="34" charset="0"/>
              </a:rPr>
              <a:t>International</a:t>
            </a:r>
            <a:r>
              <a:rPr lang="hr-HR" sz="1600" dirty="0">
                <a:latin typeface="Verdana" panose="020B0604030504040204" pitchFamily="34" charset="0"/>
                <a:ea typeface="Verdana" panose="020B0604030504040204" pitchFamily="34" charset="0"/>
                <a:cs typeface="Verdana" panose="020B0604030504040204" pitchFamily="34" charset="0"/>
              </a:rPr>
              <a:t> </a:t>
            </a:r>
            <a:r>
              <a:rPr lang="hr-HR" sz="1600" dirty="0" err="1">
                <a:latin typeface="Verdana" panose="020B0604030504040204" pitchFamily="34" charset="0"/>
                <a:ea typeface="Verdana" panose="020B0604030504040204" pitchFamily="34" charset="0"/>
                <a:cs typeface="Verdana" panose="020B0604030504040204" pitchFamily="34" charset="0"/>
              </a:rPr>
              <a:t>Technical</a:t>
            </a:r>
            <a:r>
              <a:rPr lang="hr-HR" sz="1600" dirty="0">
                <a:latin typeface="Verdana" panose="020B0604030504040204" pitchFamily="34" charset="0"/>
                <a:ea typeface="Verdana" panose="020B0604030504040204" pitchFamily="34" charset="0"/>
                <a:cs typeface="Verdana" panose="020B0604030504040204" pitchFamily="34" charset="0"/>
              </a:rPr>
              <a:t> </a:t>
            </a:r>
            <a:r>
              <a:rPr lang="hr-HR" sz="1600" dirty="0" err="1">
                <a:latin typeface="Verdana" panose="020B0604030504040204" pitchFamily="34" charset="0"/>
                <a:ea typeface="Verdana" panose="020B0604030504040204" pitchFamily="34" charset="0"/>
                <a:cs typeface="Verdana" panose="020B0604030504040204" pitchFamily="34" charset="0"/>
              </a:rPr>
              <a:t>Guidance</a:t>
            </a:r>
            <a:r>
              <a:rPr lang="hr-HR" sz="1600" dirty="0">
                <a:latin typeface="Verdana" panose="020B0604030504040204" pitchFamily="34" charset="0"/>
                <a:ea typeface="Verdana" panose="020B0604030504040204" pitchFamily="34" charset="0"/>
                <a:cs typeface="Verdana" panose="020B0604030504040204" pitchFamily="34" charset="0"/>
              </a:rPr>
              <a:t> on </a:t>
            </a:r>
            <a:r>
              <a:rPr lang="hr-HR" sz="1600" dirty="0" err="1">
                <a:latin typeface="Verdana" panose="020B0604030504040204" pitchFamily="34" charset="0"/>
                <a:ea typeface="Verdana" panose="020B0604030504040204" pitchFamily="34" charset="0"/>
                <a:cs typeface="Verdana" panose="020B0604030504040204" pitchFamily="34" charset="0"/>
              </a:rPr>
              <a:t>Sexuality</a:t>
            </a:r>
            <a:r>
              <a:rPr lang="hr-HR" sz="1600" dirty="0">
                <a:latin typeface="Verdana" panose="020B0604030504040204" pitchFamily="34" charset="0"/>
                <a:ea typeface="Verdana" panose="020B0604030504040204" pitchFamily="34" charset="0"/>
                <a:cs typeface="Verdana" panose="020B0604030504040204" pitchFamily="34" charset="0"/>
              </a:rPr>
              <a:t> </a:t>
            </a:r>
            <a:r>
              <a:rPr lang="hr-HR" sz="1600" dirty="0" err="1">
                <a:latin typeface="Verdana" panose="020B0604030504040204" pitchFamily="34" charset="0"/>
                <a:ea typeface="Verdana" panose="020B0604030504040204" pitchFamily="34" charset="0"/>
                <a:cs typeface="Verdana" panose="020B0604030504040204" pitchFamily="34" charset="0"/>
              </a:rPr>
              <a:t>Education</a:t>
            </a:r>
            <a:r>
              <a:rPr lang="hr-HR" sz="1600" dirty="0">
                <a:latin typeface="Verdana" panose="020B0604030504040204" pitchFamily="34" charset="0"/>
                <a:ea typeface="Verdana" panose="020B0604030504040204" pitchFamily="34" charset="0"/>
                <a:cs typeface="Verdana" panose="020B0604030504040204" pitchFamily="34" charset="0"/>
              </a:rPr>
              <a:t> (UNESCO)</a:t>
            </a:r>
          </a:p>
          <a:p>
            <a:pPr marL="949325" lvl="1" indent="-342900" algn="just">
              <a:buFontTx/>
              <a:buChar char="-"/>
              <a:defRPr/>
            </a:pPr>
            <a:r>
              <a:rPr lang="en-US" sz="1600" dirty="0">
                <a:latin typeface="Verdana" panose="020B0604030504040204" pitchFamily="34" charset="0"/>
                <a:ea typeface="Verdana" panose="020B0604030504040204" pitchFamily="34" charset="0"/>
                <a:cs typeface="Verdana" panose="020B0604030504040204" pitchFamily="34" charset="0"/>
              </a:rPr>
              <a:t>Standards for Sexuality Education in Europe (WHO)</a:t>
            </a:r>
            <a:endParaRPr lang="hr-HR" sz="1600" dirty="0">
              <a:latin typeface="Verdana" panose="020B0604030504040204" pitchFamily="34" charset="0"/>
              <a:ea typeface="Verdana" panose="020B0604030504040204" pitchFamily="34" charset="0"/>
              <a:cs typeface="Verdana" panose="020B0604030504040204" pitchFamily="34" charset="0"/>
            </a:endParaRPr>
          </a:p>
          <a:p>
            <a:pPr marL="949325" lvl="1" indent="-342900" algn="just">
              <a:buFontTx/>
              <a:buChar char="-"/>
              <a:defRPr/>
            </a:pPr>
            <a:r>
              <a:rPr lang="en-US" sz="1600" dirty="0">
                <a:latin typeface="Verdana" panose="020B0604030504040204" pitchFamily="34" charset="0"/>
                <a:ea typeface="Verdana" panose="020B0604030504040204" pitchFamily="34" charset="0"/>
                <a:cs typeface="Verdana" panose="020B0604030504040204" pitchFamily="34" charset="0"/>
              </a:rPr>
              <a:t>International </a:t>
            </a:r>
            <a:r>
              <a:rPr lang="en-US" sz="1600" dirty="0" err="1">
                <a:latin typeface="Verdana" panose="020B0604030504040204" pitchFamily="34" charset="0"/>
                <a:ea typeface="Verdana" panose="020B0604030504040204" pitchFamily="34" charset="0"/>
                <a:cs typeface="Verdana" panose="020B0604030504040204" pitchFamily="34" charset="0"/>
              </a:rPr>
              <a:t>Guidlines</a:t>
            </a:r>
            <a:r>
              <a:rPr lang="en-US" sz="1600" dirty="0">
                <a:latin typeface="Verdana" panose="020B0604030504040204" pitchFamily="34" charset="0"/>
                <a:ea typeface="Verdana" panose="020B0604030504040204" pitchFamily="34" charset="0"/>
                <a:cs typeface="Verdana" panose="020B0604030504040204" pitchFamily="34" charset="0"/>
              </a:rPr>
              <a:t> on HIV</a:t>
            </a:r>
            <a:r>
              <a:rPr lang="hr-HR" sz="1600" dirty="0">
                <a:latin typeface="Verdana" panose="020B0604030504040204" pitchFamily="34" charset="0"/>
                <a:ea typeface="Verdana" panose="020B0604030504040204" pitchFamily="34" charset="0"/>
                <a:cs typeface="Verdana" panose="020B0604030504040204" pitchFamily="34" charset="0"/>
              </a:rPr>
              <a:t>/</a:t>
            </a:r>
            <a:r>
              <a:rPr lang="en-US" sz="1600" dirty="0">
                <a:latin typeface="Verdana" panose="020B0604030504040204" pitchFamily="34" charset="0"/>
                <a:ea typeface="Verdana" panose="020B0604030504040204" pitchFamily="34" charset="0"/>
                <a:cs typeface="Verdana" panose="020B0604030504040204" pitchFamily="34" charset="0"/>
              </a:rPr>
              <a:t>AIDS and Human Rights (UNAIDS)</a:t>
            </a:r>
            <a:endParaRPr lang="hr-HR" sz="1600" dirty="0">
              <a:latin typeface="Verdana" panose="020B0604030504040204" pitchFamily="34" charset="0"/>
              <a:ea typeface="Verdana" panose="020B0604030504040204" pitchFamily="34" charset="0"/>
              <a:cs typeface="Verdana" panose="020B0604030504040204" pitchFamily="34" charset="0"/>
            </a:endParaRPr>
          </a:p>
          <a:p>
            <a:pPr marL="949325" lvl="1" indent="-342900" algn="just">
              <a:buFontTx/>
              <a:buChar char="-"/>
              <a:defRPr/>
            </a:pPr>
            <a:r>
              <a:rPr lang="hr-HR" sz="1600" dirty="0" err="1">
                <a:latin typeface="Verdana" panose="020B0604030504040204" pitchFamily="34" charset="0"/>
                <a:ea typeface="Verdana" panose="020B0604030504040204" pitchFamily="34" charset="0"/>
                <a:cs typeface="Verdana" panose="020B0604030504040204" pitchFamily="34" charset="0"/>
              </a:rPr>
              <a:t>Recommendation</a:t>
            </a:r>
            <a:r>
              <a:rPr lang="hr-HR" sz="1600" dirty="0">
                <a:latin typeface="Verdana" panose="020B0604030504040204" pitchFamily="34" charset="0"/>
                <a:ea typeface="Verdana" panose="020B0604030504040204" pitchFamily="34" charset="0"/>
                <a:cs typeface="Verdana" panose="020B0604030504040204" pitchFamily="34" charset="0"/>
              </a:rPr>
              <a:t> CM/</a:t>
            </a:r>
            <a:r>
              <a:rPr lang="hr-HR" sz="1600" dirty="0" err="1">
                <a:latin typeface="Verdana" panose="020B0604030504040204" pitchFamily="34" charset="0"/>
                <a:ea typeface="Verdana" panose="020B0604030504040204" pitchFamily="34" charset="0"/>
                <a:cs typeface="Verdana" panose="020B0604030504040204" pitchFamily="34" charset="0"/>
              </a:rPr>
              <a:t>Rec</a:t>
            </a:r>
            <a:r>
              <a:rPr lang="hr-HR" sz="1600" dirty="0">
                <a:latin typeface="Verdana" panose="020B0604030504040204" pitchFamily="34" charset="0"/>
                <a:ea typeface="Verdana" panose="020B0604030504040204" pitchFamily="34" charset="0"/>
                <a:cs typeface="Verdana" panose="020B0604030504040204" pitchFamily="34" charset="0"/>
              </a:rPr>
              <a:t>(2007)13 </a:t>
            </a:r>
            <a:r>
              <a:rPr lang="en-US" sz="1600" dirty="0">
                <a:latin typeface="Verdana" panose="020B0604030504040204" pitchFamily="34" charset="0"/>
                <a:ea typeface="Verdana" panose="020B0604030504040204" pitchFamily="34" charset="0"/>
                <a:cs typeface="Verdana" panose="020B0604030504040204" pitchFamily="34" charset="0"/>
              </a:rPr>
              <a:t>on gender mainstreaming in education</a:t>
            </a:r>
            <a:r>
              <a:rPr lang="hr-HR" sz="1600" dirty="0">
                <a:latin typeface="Verdana" panose="020B0604030504040204" pitchFamily="34" charset="0"/>
                <a:ea typeface="Verdana" panose="020B0604030504040204" pitchFamily="34" charset="0"/>
                <a:cs typeface="Verdana" panose="020B0604030504040204" pitchFamily="34" charset="0"/>
              </a:rPr>
              <a:t> (COE)</a:t>
            </a:r>
          </a:p>
          <a:p>
            <a:pPr marL="949325" lvl="1" indent="-342900" algn="just">
              <a:buFontTx/>
              <a:buChar char="-"/>
              <a:defRPr/>
            </a:pPr>
            <a:r>
              <a:rPr lang="hr-HR" sz="1600" dirty="0" err="1">
                <a:latin typeface="Verdana" panose="020B0604030504040204" pitchFamily="34" charset="0"/>
                <a:ea typeface="Verdana" panose="020B0604030504040204" pitchFamily="34" charset="0"/>
                <a:cs typeface="Verdana" panose="020B0604030504040204" pitchFamily="34" charset="0"/>
              </a:rPr>
              <a:t>Recommendation</a:t>
            </a:r>
            <a:r>
              <a:rPr lang="hr-HR" sz="1600" dirty="0">
                <a:latin typeface="Verdana" panose="020B0604030504040204" pitchFamily="34" charset="0"/>
                <a:ea typeface="Verdana" panose="020B0604030504040204" pitchFamily="34" charset="0"/>
                <a:cs typeface="Verdana" panose="020B0604030504040204" pitchFamily="34" charset="0"/>
              </a:rPr>
              <a:t> CM/</a:t>
            </a:r>
            <a:r>
              <a:rPr lang="hr-HR" sz="1600" dirty="0" err="1">
                <a:latin typeface="Verdana" panose="020B0604030504040204" pitchFamily="34" charset="0"/>
                <a:ea typeface="Verdana" panose="020B0604030504040204" pitchFamily="34" charset="0"/>
                <a:cs typeface="Verdana" panose="020B0604030504040204" pitchFamily="34" charset="0"/>
              </a:rPr>
              <a:t>Rec</a:t>
            </a:r>
            <a:r>
              <a:rPr lang="hr-HR" sz="1600" dirty="0">
                <a:latin typeface="Verdana" panose="020B0604030504040204" pitchFamily="34" charset="0"/>
                <a:ea typeface="Verdana" panose="020B0604030504040204" pitchFamily="34" charset="0"/>
                <a:cs typeface="Verdana" panose="020B0604030504040204" pitchFamily="34" charset="0"/>
              </a:rPr>
              <a:t>(2010)5 </a:t>
            </a:r>
            <a:r>
              <a:rPr lang="en-US" sz="1600" dirty="0">
                <a:latin typeface="Verdana" panose="020B0604030504040204" pitchFamily="34" charset="0"/>
                <a:ea typeface="Verdana" panose="020B0604030504040204" pitchFamily="34" charset="0"/>
                <a:cs typeface="Verdana" panose="020B0604030504040204" pitchFamily="34" charset="0"/>
              </a:rPr>
              <a:t>on measures to combat discrimination on grounds of sexual orientation or gender identity</a:t>
            </a:r>
            <a:r>
              <a:rPr lang="hr-HR" sz="1600" dirty="0">
                <a:latin typeface="Verdana" panose="020B0604030504040204" pitchFamily="34" charset="0"/>
                <a:ea typeface="Verdana" panose="020B0604030504040204" pitchFamily="34" charset="0"/>
                <a:cs typeface="Verdana" panose="020B0604030504040204" pitchFamily="34" charset="0"/>
              </a:rPr>
              <a:t> (COE)</a:t>
            </a:r>
          </a:p>
          <a:p>
            <a:pPr algn="just">
              <a:defRPr/>
            </a:pPr>
            <a:endParaRPr lang="hr-HR" sz="2000" dirty="0" smtClean="0">
              <a:latin typeface="Verdana" panose="020B0604030504040204" pitchFamily="34" charset="0"/>
              <a:ea typeface="Verdana" panose="020B0604030504040204" pitchFamily="34" charset="0"/>
              <a:cs typeface="Verdana" panose="020B0604030504040204" pitchFamily="34" charset="0"/>
            </a:endParaRPr>
          </a:p>
        </p:txBody>
      </p:sp>
      <p:sp>
        <p:nvSpPr>
          <p:cNvPr id="5" name="TextBox 4"/>
          <p:cNvSpPr txBox="1">
            <a:spLocks noChangeArrowheads="1"/>
          </p:cNvSpPr>
          <p:nvPr/>
        </p:nvSpPr>
        <p:spPr bwMode="auto">
          <a:xfrm>
            <a:off x="-1" y="461665"/>
            <a:ext cx="9143999" cy="400110"/>
          </a:xfrm>
          <a:prstGeom prst="rect">
            <a:avLst/>
          </a:prstGeom>
          <a:solidFill>
            <a:srgbClr val="A21A5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i="1">
                <a:solidFill>
                  <a:schemeClr val="tx1"/>
                </a:solidFill>
                <a:latin typeface="Candara" pitchFamily="34" charset="0"/>
              </a:defRPr>
            </a:lvl1pPr>
            <a:lvl2pPr marL="742950" indent="-285750" eaLnBrk="0" hangingPunct="0">
              <a:spcBef>
                <a:spcPct val="20000"/>
              </a:spcBef>
              <a:buFont typeface="Arial" charset="0"/>
              <a:buChar char="–"/>
              <a:defRPr i="1">
                <a:solidFill>
                  <a:schemeClr val="tx1"/>
                </a:solidFill>
                <a:latin typeface="Candara" pitchFamily="34" charset="0"/>
              </a:defRPr>
            </a:lvl2pPr>
            <a:lvl3pPr marL="1143000" indent="-228600" eaLnBrk="0" hangingPunct="0">
              <a:spcBef>
                <a:spcPct val="20000"/>
              </a:spcBef>
              <a:buFont typeface="Arial" charset="0"/>
              <a:buChar char="•"/>
              <a:defRPr i="1">
                <a:solidFill>
                  <a:schemeClr val="tx1"/>
                </a:solidFill>
                <a:latin typeface="Candara" pitchFamily="34" charset="0"/>
              </a:defRPr>
            </a:lvl3pPr>
            <a:lvl4pPr marL="1600200" indent="-228600" eaLnBrk="0" hangingPunct="0">
              <a:spcBef>
                <a:spcPct val="20000"/>
              </a:spcBef>
              <a:buFont typeface="Arial" charset="0"/>
              <a:buChar char="–"/>
              <a:defRPr i="1">
                <a:solidFill>
                  <a:schemeClr val="tx1"/>
                </a:solidFill>
                <a:latin typeface="Candara" pitchFamily="34" charset="0"/>
              </a:defRPr>
            </a:lvl4pPr>
            <a:lvl5pPr marL="2057400" indent="-228600" eaLnBrk="0" hangingPunct="0">
              <a:spcBef>
                <a:spcPct val="20000"/>
              </a:spcBef>
              <a:buFont typeface="Arial" charset="0"/>
              <a:buChar char="»"/>
              <a:defRPr i="1">
                <a:solidFill>
                  <a:schemeClr val="tx1"/>
                </a:solidFill>
                <a:latin typeface="Candara" pitchFamily="34" charset="0"/>
              </a:defRPr>
            </a:lvl5pPr>
            <a:lvl6pPr marL="2514600" indent="-228600" eaLnBrk="0" fontAlgn="base" hangingPunct="0">
              <a:spcBef>
                <a:spcPct val="20000"/>
              </a:spcBef>
              <a:spcAft>
                <a:spcPct val="0"/>
              </a:spcAft>
              <a:buFont typeface="Arial" charset="0"/>
              <a:buChar char="»"/>
              <a:defRPr i="1">
                <a:solidFill>
                  <a:schemeClr val="tx1"/>
                </a:solidFill>
                <a:latin typeface="Candara" pitchFamily="34" charset="0"/>
              </a:defRPr>
            </a:lvl6pPr>
            <a:lvl7pPr marL="2971800" indent="-228600" eaLnBrk="0" fontAlgn="base" hangingPunct="0">
              <a:spcBef>
                <a:spcPct val="20000"/>
              </a:spcBef>
              <a:spcAft>
                <a:spcPct val="0"/>
              </a:spcAft>
              <a:buFont typeface="Arial" charset="0"/>
              <a:buChar char="»"/>
              <a:defRPr i="1">
                <a:solidFill>
                  <a:schemeClr val="tx1"/>
                </a:solidFill>
                <a:latin typeface="Candara" pitchFamily="34" charset="0"/>
              </a:defRPr>
            </a:lvl7pPr>
            <a:lvl8pPr marL="3429000" indent="-228600" eaLnBrk="0" fontAlgn="base" hangingPunct="0">
              <a:spcBef>
                <a:spcPct val="20000"/>
              </a:spcBef>
              <a:spcAft>
                <a:spcPct val="0"/>
              </a:spcAft>
              <a:buFont typeface="Arial" charset="0"/>
              <a:buChar char="»"/>
              <a:defRPr i="1">
                <a:solidFill>
                  <a:schemeClr val="tx1"/>
                </a:solidFill>
                <a:latin typeface="Candara" pitchFamily="34" charset="0"/>
              </a:defRPr>
            </a:lvl8pPr>
            <a:lvl9pPr marL="3886200" indent="-228600" eaLnBrk="0" fontAlgn="base" hangingPunct="0">
              <a:spcBef>
                <a:spcPct val="20000"/>
              </a:spcBef>
              <a:spcAft>
                <a:spcPct val="0"/>
              </a:spcAft>
              <a:buFont typeface="Arial" charset="0"/>
              <a:buChar char="»"/>
              <a:defRPr i="1">
                <a:solidFill>
                  <a:schemeClr val="tx1"/>
                </a:solidFill>
                <a:latin typeface="Candara" pitchFamily="34" charset="0"/>
              </a:defRPr>
            </a:lvl9pPr>
          </a:lstStyle>
          <a:p>
            <a:pPr algn="ctr">
              <a:buNone/>
            </a:pPr>
            <a:r>
              <a:rPr lang="hr-HR" altLang="sr-Latn-RS" sz="2000" b="1" i="0" dirty="0" smtClean="0">
                <a:solidFill>
                  <a:schemeClr val="bg1"/>
                </a:solidFill>
              </a:rPr>
              <a:t>HEALTH EDUCATION</a:t>
            </a:r>
            <a:endParaRPr lang="hr-HR" sz="2000" i="0" dirty="0">
              <a:solidFill>
                <a:schemeClr val="bg1"/>
              </a:solidFill>
            </a:endParaRPr>
          </a:p>
        </p:txBody>
      </p:sp>
      <p:sp>
        <p:nvSpPr>
          <p:cNvPr id="8" name="TextBox 7"/>
          <p:cNvSpPr txBox="1">
            <a:spLocks noChangeArrowheads="1"/>
          </p:cNvSpPr>
          <p:nvPr/>
        </p:nvSpPr>
        <p:spPr bwMode="auto">
          <a:xfrm>
            <a:off x="0" y="0"/>
            <a:ext cx="9143999" cy="461665"/>
          </a:xfrm>
          <a:prstGeom prst="rect">
            <a:avLst/>
          </a:prstGeom>
          <a:solidFill>
            <a:srgbClr val="A21A5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i="1">
                <a:solidFill>
                  <a:schemeClr val="tx1"/>
                </a:solidFill>
                <a:latin typeface="Candara" pitchFamily="34" charset="0"/>
              </a:defRPr>
            </a:lvl1pPr>
            <a:lvl2pPr marL="742950" indent="-285750" eaLnBrk="0" hangingPunct="0">
              <a:spcBef>
                <a:spcPct val="20000"/>
              </a:spcBef>
              <a:buFont typeface="Arial" charset="0"/>
              <a:buChar char="–"/>
              <a:defRPr i="1">
                <a:solidFill>
                  <a:schemeClr val="tx1"/>
                </a:solidFill>
                <a:latin typeface="Candara" pitchFamily="34" charset="0"/>
              </a:defRPr>
            </a:lvl2pPr>
            <a:lvl3pPr marL="1143000" indent="-228600" eaLnBrk="0" hangingPunct="0">
              <a:spcBef>
                <a:spcPct val="20000"/>
              </a:spcBef>
              <a:buFont typeface="Arial" charset="0"/>
              <a:buChar char="•"/>
              <a:defRPr i="1">
                <a:solidFill>
                  <a:schemeClr val="tx1"/>
                </a:solidFill>
                <a:latin typeface="Candara" pitchFamily="34" charset="0"/>
              </a:defRPr>
            </a:lvl3pPr>
            <a:lvl4pPr marL="1600200" indent="-228600" eaLnBrk="0" hangingPunct="0">
              <a:spcBef>
                <a:spcPct val="20000"/>
              </a:spcBef>
              <a:buFont typeface="Arial" charset="0"/>
              <a:buChar char="–"/>
              <a:defRPr i="1">
                <a:solidFill>
                  <a:schemeClr val="tx1"/>
                </a:solidFill>
                <a:latin typeface="Candara" pitchFamily="34" charset="0"/>
              </a:defRPr>
            </a:lvl4pPr>
            <a:lvl5pPr marL="2057400" indent="-228600" eaLnBrk="0" hangingPunct="0">
              <a:spcBef>
                <a:spcPct val="20000"/>
              </a:spcBef>
              <a:buFont typeface="Arial" charset="0"/>
              <a:buChar char="»"/>
              <a:defRPr i="1">
                <a:solidFill>
                  <a:schemeClr val="tx1"/>
                </a:solidFill>
                <a:latin typeface="Candara" pitchFamily="34" charset="0"/>
              </a:defRPr>
            </a:lvl5pPr>
            <a:lvl6pPr marL="2514600" indent="-228600" eaLnBrk="0" fontAlgn="base" hangingPunct="0">
              <a:spcBef>
                <a:spcPct val="20000"/>
              </a:spcBef>
              <a:spcAft>
                <a:spcPct val="0"/>
              </a:spcAft>
              <a:buFont typeface="Arial" charset="0"/>
              <a:buChar char="»"/>
              <a:defRPr i="1">
                <a:solidFill>
                  <a:schemeClr val="tx1"/>
                </a:solidFill>
                <a:latin typeface="Candara" pitchFamily="34" charset="0"/>
              </a:defRPr>
            </a:lvl6pPr>
            <a:lvl7pPr marL="2971800" indent="-228600" eaLnBrk="0" fontAlgn="base" hangingPunct="0">
              <a:spcBef>
                <a:spcPct val="20000"/>
              </a:spcBef>
              <a:spcAft>
                <a:spcPct val="0"/>
              </a:spcAft>
              <a:buFont typeface="Arial" charset="0"/>
              <a:buChar char="»"/>
              <a:defRPr i="1">
                <a:solidFill>
                  <a:schemeClr val="tx1"/>
                </a:solidFill>
                <a:latin typeface="Candara" pitchFamily="34" charset="0"/>
              </a:defRPr>
            </a:lvl7pPr>
            <a:lvl8pPr marL="3429000" indent="-228600" eaLnBrk="0" fontAlgn="base" hangingPunct="0">
              <a:spcBef>
                <a:spcPct val="20000"/>
              </a:spcBef>
              <a:spcAft>
                <a:spcPct val="0"/>
              </a:spcAft>
              <a:buFont typeface="Arial" charset="0"/>
              <a:buChar char="»"/>
              <a:defRPr i="1">
                <a:solidFill>
                  <a:schemeClr val="tx1"/>
                </a:solidFill>
                <a:latin typeface="Candara" pitchFamily="34" charset="0"/>
              </a:defRPr>
            </a:lvl8pPr>
            <a:lvl9pPr marL="3886200" indent="-228600" eaLnBrk="0" fontAlgn="base" hangingPunct="0">
              <a:spcBef>
                <a:spcPct val="20000"/>
              </a:spcBef>
              <a:spcAft>
                <a:spcPct val="0"/>
              </a:spcAft>
              <a:buFont typeface="Arial" charset="0"/>
              <a:buChar char="»"/>
              <a:defRPr i="1">
                <a:solidFill>
                  <a:schemeClr val="tx1"/>
                </a:solidFill>
                <a:latin typeface="Candara" pitchFamily="34" charset="0"/>
              </a:defRPr>
            </a:lvl9pPr>
          </a:lstStyle>
          <a:p>
            <a:pPr algn="ctr">
              <a:buNone/>
            </a:pPr>
            <a:r>
              <a:rPr lang="hr-HR" altLang="sr-Latn-RS" sz="2400" b="1" i="0" dirty="0" smtClean="0">
                <a:solidFill>
                  <a:schemeClr val="bg1"/>
                </a:solidFill>
              </a:rPr>
              <a:t>MOST NOTABLE INITIATIVES OF OMBUDSPERSON OVER THE YEARS </a:t>
            </a:r>
            <a:endParaRPr lang="hr-HR" sz="2400" i="0" dirty="0">
              <a:solidFill>
                <a:schemeClr val="bg1"/>
              </a:solidFill>
            </a:endParaRPr>
          </a:p>
        </p:txBody>
      </p:sp>
      <p:pic>
        <p:nvPicPr>
          <p:cNvPr id="9" name="Picture 2" descr="C:\Users\grgicj.PRS\Pictures\Ombudsperson for gender equalit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26887" y="5765823"/>
            <a:ext cx="1712913" cy="10906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120014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Content Placeholder 2"/>
          <p:cNvSpPr>
            <a:spLocks/>
          </p:cNvSpPr>
          <p:nvPr/>
        </p:nvSpPr>
        <p:spPr bwMode="auto">
          <a:xfrm>
            <a:off x="468313" y="1052736"/>
            <a:ext cx="8229600" cy="4989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600"/>
              </a:spcBef>
              <a:buClr>
                <a:schemeClr val="accent1"/>
              </a:buClr>
              <a:buFont typeface="Arial" charset="0"/>
              <a:buChar char="•"/>
              <a:defRPr sz="2200">
                <a:solidFill>
                  <a:schemeClr val="tx2"/>
                </a:solidFill>
                <a:latin typeface="Candara" pitchFamily="34" charset="0"/>
                <a:cs typeface="Tahoma" pitchFamily="34" charset="0"/>
              </a:defRPr>
            </a:lvl1pPr>
            <a:lvl2pPr marL="742950" indent="-285750" eaLnBrk="0" hangingPunct="0">
              <a:spcBef>
                <a:spcPts val="600"/>
              </a:spcBef>
              <a:buClr>
                <a:schemeClr val="accent1"/>
              </a:buClr>
              <a:buFont typeface="Arial" charset="0"/>
              <a:buChar char="•"/>
              <a:defRPr sz="2000">
                <a:solidFill>
                  <a:schemeClr val="tx2"/>
                </a:solidFill>
                <a:latin typeface="Candara" pitchFamily="34" charset="0"/>
                <a:cs typeface="Tahoma" pitchFamily="34" charset="0"/>
              </a:defRPr>
            </a:lvl2pPr>
            <a:lvl3pPr marL="1143000" indent="-228600" eaLnBrk="0" hangingPunct="0">
              <a:spcBef>
                <a:spcPts val="600"/>
              </a:spcBef>
              <a:buClr>
                <a:schemeClr val="accent1"/>
              </a:buClr>
              <a:buFont typeface="Arial" charset="0"/>
              <a:buChar char="•"/>
              <a:defRPr>
                <a:solidFill>
                  <a:schemeClr val="tx2"/>
                </a:solidFill>
                <a:latin typeface="Candara" pitchFamily="34" charset="0"/>
                <a:cs typeface="Tahoma" pitchFamily="34" charset="0"/>
              </a:defRPr>
            </a:lvl3pPr>
            <a:lvl4pPr marL="1600200" indent="-228600" eaLnBrk="0" hangingPunct="0">
              <a:spcBef>
                <a:spcPts val="600"/>
              </a:spcBef>
              <a:buClr>
                <a:schemeClr val="accent1"/>
              </a:buClr>
              <a:buFont typeface="Arial" charset="0"/>
              <a:buChar char="•"/>
              <a:defRPr sz="1600">
                <a:solidFill>
                  <a:schemeClr val="tx2"/>
                </a:solidFill>
                <a:latin typeface="Candara" pitchFamily="34" charset="0"/>
                <a:cs typeface="Tahoma" pitchFamily="34" charset="0"/>
              </a:defRPr>
            </a:lvl4pPr>
            <a:lvl5pPr marL="2057400" indent="-228600" eaLnBrk="0" hangingPunct="0">
              <a:spcBef>
                <a:spcPts val="600"/>
              </a:spcBef>
              <a:buClr>
                <a:schemeClr val="accent1"/>
              </a:buClr>
              <a:buFont typeface="Arial" charset="0"/>
              <a:buChar char="•"/>
              <a:defRPr sz="1600">
                <a:solidFill>
                  <a:schemeClr val="tx2"/>
                </a:solidFill>
                <a:latin typeface="Candara" pitchFamily="34" charset="0"/>
                <a:cs typeface="Tahoma" pitchFamily="34" charset="0"/>
              </a:defRPr>
            </a:lvl5pPr>
            <a:lvl6pPr marL="2514600" indent="-228600" eaLnBrk="0" fontAlgn="base" hangingPunct="0">
              <a:spcBef>
                <a:spcPts val="600"/>
              </a:spcBef>
              <a:spcAft>
                <a:spcPct val="0"/>
              </a:spcAft>
              <a:buClr>
                <a:schemeClr val="accent1"/>
              </a:buClr>
              <a:buFont typeface="Arial" charset="0"/>
              <a:buChar char="•"/>
              <a:defRPr sz="1600">
                <a:solidFill>
                  <a:schemeClr val="tx2"/>
                </a:solidFill>
                <a:latin typeface="Candara" pitchFamily="34" charset="0"/>
                <a:cs typeface="Tahoma" pitchFamily="34" charset="0"/>
              </a:defRPr>
            </a:lvl6pPr>
            <a:lvl7pPr marL="2971800" indent="-228600" eaLnBrk="0" fontAlgn="base" hangingPunct="0">
              <a:spcBef>
                <a:spcPts val="600"/>
              </a:spcBef>
              <a:spcAft>
                <a:spcPct val="0"/>
              </a:spcAft>
              <a:buClr>
                <a:schemeClr val="accent1"/>
              </a:buClr>
              <a:buFont typeface="Arial" charset="0"/>
              <a:buChar char="•"/>
              <a:defRPr sz="1600">
                <a:solidFill>
                  <a:schemeClr val="tx2"/>
                </a:solidFill>
                <a:latin typeface="Candara" pitchFamily="34" charset="0"/>
                <a:cs typeface="Tahoma" pitchFamily="34" charset="0"/>
              </a:defRPr>
            </a:lvl7pPr>
            <a:lvl8pPr marL="3429000" indent="-228600" eaLnBrk="0" fontAlgn="base" hangingPunct="0">
              <a:spcBef>
                <a:spcPts val="600"/>
              </a:spcBef>
              <a:spcAft>
                <a:spcPct val="0"/>
              </a:spcAft>
              <a:buClr>
                <a:schemeClr val="accent1"/>
              </a:buClr>
              <a:buFont typeface="Arial" charset="0"/>
              <a:buChar char="•"/>
              <a:defRPr sz="1600">
                <a:solidFill>
                  <a:schemeClr val="tx2"/>
                </a:solidFill>
                <a:latin typeface="Candara" pitchFamily="34" charset="0"/>
                <a:cs typeface="Tahoma" pitchFamily="34" charset="0"/>
              </a:defRPr>
            </a:lvl8pPr>
            <a:lvl9pPr marL="3886200" indent="-228600" eaLnBrk="0" fontAlgn="base" hangingPunct="0">
              <a:spcBef>
                <a:spcPts val="600"/>
              </a:spcBef>
              <a:spcAft>
                <a:spcPct val="0"/>
              </a:spcAft>
              <a:buClr>
                <a:schemeClr val="accent1"/>
              </a:buClr>
              <a:buFont typeface="Arial" charset="0"/>
              <a:buChar char="•"/>
              <a:defRPr sz="1600">
                <a:solidFill>
                  <a:schemeClr val="tx2"/>
                </a:solidFill>
                <a:latin typeface="Candara" pitchFamily="34" charset="0"/>
                <a:cs typeface="Tahoma" pitchFamily="34" charset="0"/>
              </a:defRPr>
            </a:lvl9pPr>
          </a:lstStyle>
          <a:p>
            <a:pPr algn="just">
              <a:defRPr/>
            </a:pPr>
            <a:r>
              <a:rPr lang="hr-HR" sz="2000" dirty="0" smtClean="0">
                <a:latin typeface="Verdana" panose="020B0604030504040204" pitchFamily="34" charset="0"/>
                <a:ea typeface="Verdana" panose="020B0604030504040204" pitchFamily="34" charset="0"/>
                <a:cs typeface="Verdana" panose="020B0604030504040204" pitchFamily="34" charset="0"/>
              </a:rPr>
              <a:t>2013. – 3 </a:t>
            </a:r>
            <a:r>
              <a:rPr lang="hr-HR" sz="2000" dirty="0" err="1" smtClean="0">
                <a:latin typeface="Verdana" panose="020B0604030504040204" pitchFamily="34" charset="0"/>
                <a:ea typeface="Verdana" panose="020B0604030504040204" pitchFamily="34" charset="0"/>
                <a:cs typeface="Verdana" panose="020B0604030504040204" pitchFamily="34" charset="0"/>
              </a:rPr>
              <a:t>Manuals</a:t>
            </a:r>
            <a:r>
              <a:rPr lang="hr-HR" sz="2000" dirty="0" smtClean="0">
                <a:latin typeface="Verdana" panose="020B0604030504040204" pitchFamily="34" charset="0"/>
                <a:ea typeface="Verdana" panose="020B0604030504040204" pitchFamily="34" charset="0"/>
                <a:cs typeface="Verdana" panose="020B0604030504040204" pitchFamily="34" charset="0"/>
              </a:rPr>
              <a:t> for </a:t>
            </a:r>
            <a:r>
              <a:rPr lang="hr-HR" sz="2000" dirty="0" err="1" smtClean="0">
                <a:latin typeface="Verdana" panose="020B0604030504040204" pitchFamily="34" charset="0"/>
                <a:ea typeface="Verdana" panose="020B0604030504040204" pitchFamily="34" charset="0"/>
                <a:cs typeface="Verdana" panose="020B0604030504040204" pitchFamily="34" charset="0"/>
              </a:rPr>
              <a:t>teachers</a:t>
            </a:r>
            <a:r>
              <a:rPr lang="hr-HR" sz="2000" dirty="0" smtClean="0">
                <a:latin typeface="Verdana" panose="020B0604030504040204" pitchFamily="34" charset="0"/>
                <a:ea typeface="Verdana" panose="020B0604030504040204" pitchFamily="34" charset="0"/>
                <a:cs typeface="Verdana" panose="020B0604030504040204" pitchFamily="34" charset="0"/>
              </a:rPr>
              <a:t> (</a:t>
            </a:r>
            <a:r>
              <a:rPr lang="hr-HR" sz="2000" dirty="0" err="1" smtClean="0">
                <a:latin typeface="Verdana" panose="020B0604030504040204" pitchFamily="34" charset="0"/>
                <a:ea typeface="Verdana" panose="020B0604030504040204" pitchFamily="34" charset="0"/>
                <a:cs typeface="Verdana" panose="020B0604030504040204" pitchFamily="34" charset="0"/>
              </a:rPr>
              <a:t>Ministry</a:t>
            </a:r>
            <a:r>
              <a:rPr lang="hr-HR" sz="2000" dirty="0" smtClean="0">
                <a:latin typeface="Verdana" panose="020B0604030504040204" pitchFamily="34" charset="0"/>
                <a:ea typeface="Verdana" panose="020B0604030504040204" pitchFamily="34" charset="0"/>
                <a:cs typeface="Verdana" panose="020B0604030504040204" pitchFamily="34" charset="0"/>
              </a:rPr>
              <a:t> </a:t>
            </a:r>
            <a:r>
              <a:rPr lang="hr-HR" sz="2000" dirty="0" err="1" smtClean="0">
                <a:latin typeface="Verdana" panose="020B0604030504040204" pitchFamily="34" charset="0"/>
                <a:ea typeface="Verdana" panose="020B0604030504040204" pitchFamily="34" charset="0"/>
                <a:cs typeface="Verdana" panose="020B0604030504040204" pitchFamily="34" charset="0"/>
              </a:rPr>
              <a:t>of</a:t>
            </a:r>
            <a:r>
              <a:rPr lang="hr-HR" sz="2000" dirty="0" smtClean="0">
                <a:latin typeface="Verdana" panose="020B0604030504040204" pitchFamily="34" charset="0"/>
                <a:ea typeface="Verdana" panose="020B0604030504040204" pitchFamily="34" charset="0"/>
                <a:cs typeface="Verdana" panose="020B0604030504040204" pitchFamily="34" charset="0"/>
              </a:rPr>
              <a:t> </a:t>
            </a:r>
            <a:r>
              <a:rPr lang="hr-HR" sz="2000" dirty="0" err="1" smtClean="0">
                <a:latin typeface="Verdana" panose="020B0604030504040204" pitchFamily="34" charset="0"/>
                <a:ea typeface="Verdana" panose="020B0604030504040204" pitchFamily="34" charset="0"/>
                <a:cs typeface="Verdana" panose="020B0604030504040204" pitchFamily="34" charset="0"/>
              </a:rPr>
              <a:t>science</a:t>
            </a:r>
            <a:r>
              <a:rPr lang="hr-HR" sz="2000" dirty="0" smtClean="0">
                <a:latin typeface="Verdana" panose="020B0604030504040204" pitchFamily="34" charset="0"/>
                <a:ea typeface="Verdana" panose="020B0604030504040204" pitchFamily="34" charset="0"/>
                <a:cs typeface="Verdana" panose="020B0604030504040204" pitchFamily="34" charset="0"/>
              </a:rPr>
              <a:t>, </a:t>
            </a:r>
            <a:r>
              <a:rPr lang="hr-HR" sz="2000" dirty="0" err="1" smtClean="0">
                <a:latin typeface="Verdana" panose="020B0604030504040204" pitchFamily="34" charset="0"/>
                <a:ea typeface="Verdana" panose="020B0604030504040204" pitchFamily="34" charset="0"/>
                <a:cs typeface="Verdana" panose="020B0604030504040204" pitchFamily="34" charset="0"/>
              </a:rPr>
              <a:t>education</a:t>
            </a:r>
            <a:r>
              <a:rPr lang="hr-HR" sz="2000" dirty="0" smtClean="0">
                <a:latin typeface="Verdana" panose="020B0604030504040204" pitchFamily="34" charset="0"/>
                <a:ea typeface="Verdana" panose="020B0604030504040204" pitchFamily="34" charset="0"/>
                <a:cs typeface="Verdana" panose="020B0604030504040204" pitchFamily="34" charset="0"/>
              </a:rPr>
              <a:t> </a:t>
            </a:r>
            <a:r>
              <a:rPr lang="hr-HR" sz="2000" dirty="0" err="1" smtClean="0">
                <a:latin typeface="Verdana" panose="020B0604030504040204" pitchFamily="34" charset="0"/>
                <a:ea typeface="Verdana" panose="020B0604030504040204" pitchFamily="34" charset="0"/>
                <a:cs typeface="Verdana" panose="020B0604030504040204" pitchFamily="34" charset="0"/>
              </a:rPr>
              <a:t>and</a:t>
            </a:r>
            <a:r>
              <a:rPr lang="hr-HR" sz="2000" dirty="0" smtClean="0">
                <a:latin typeface="Verdana" panose="020B0604030504040204" pitchFamily="34" charset="0"/>
                <a:ea typeface="Verdana" panose="020B0604030504040204" pitchFamily="34" charset="0"/>
                <a:cs typeface="Verdana" panose="020B0604030504040204" pitchFamily="34" charset="0"/>
              </a:rPr>
              <a:t> sport)</a:t>
            </a:r>
          </a:p>
          <a:p>
            <a:pPr algn="just">
              <a:defRPr/>
            </a:pPr>
            <a:endParaRPr lang="hr-HR" sz="2000" dirty="0" smtClean="0">
              <a:latin typeface="Verdana" panose="020B0604030504040204" pitchFamily="34" charset="0"/>
              <a:ea typeface="Verdana" panose="020B0604030504040204" pitchFamily="34" charset="0"/>
              <a:cs typeface="Verdana" panose="020B0604030504040204" pitchFamily="34" charset="0"/>
            </a:endParaRPr>
          </a:p>
          <a:p>
            <a:pPr algn="just">
              <a:defRPr/>
            </a:pPr>
            <a:r>
              <a:rPr lang="hr-HR" sz="2000" dirty="0" err="1" smtClean="0">
                <a:latin typeface="Verdana" panose="020B0604030504040204" pitchFamily="34" charset="0"/>
                <a:ea typeface="Verdana" panose="020B0604030504040204" pitchFamily="34" charset="0"/>
                <a:cs typeface="Verdana" panose="020B0604030504040204" pitchFamily="34" charset="0"/>
              </a:rPr>
              <a:t>Ombudsperson</a:t>
            </a:r>
            <a:r>
              <a:rPr lang="hr-HR" sz="2000" dirty="0" smtClean="0">
                <a:latin typeface="Verdana" panose="020B0604030504040204" pitchFamily="34" charset="0"/>
                <a:ea typeface="Verdana" panose="020B0604030504040204" pitchFamily="34" charset="0"/>
                <a:cs typeface="Verdana" panose="020B0604030504040204" pitchFamily="34" charset="0"/>
              </a:rPr>
              <a:t> </a:t>
            </a:r>
            <a:r>
              <a:rPr lang="hr-HR" sz="2000" dirty="0" err="1" smtClean="0">
                <a:latin typeface="Verdana" panose="020B0604030504040204" pitchFamily="34" charset="0"/>
                <a:ea typeface="Verdana" panose="020B0604030504040204" pitchFamily="34" charset="0"/>
                <a:cs typeface="Verdana" panose="020B0604030504040204" pitchFamily="34" charset="0"/>
              </a:rPr>
              <a:t>stated</a:t>
            </a:r>
            <a:r>
              <a:rPr lang="hr-HR" sz="2000" dirty="0" smtClean="0">
                <a:latin typeface="Verdana" panose="020B0604030504040204" pitchFamily="34" charset="0"/>
                <a:ea typeface="Verdana" panose="020B0604030504040204" pitchFamily="34" charset="0"/>
                <a:cs typeface="Verdana" panose="020B0604030504040204" pitchFamily="34" charset="0"/>
              </a:rPr>
              <a:t> </a:t>
            </a:r>
            <a:r>
              <a:rPr lang="hr-HR" sz="2000" dirty="0" err="1" smtClean="0">
                <a:latin typeface="Verdana" panose="020B0604030504040204" pitchFamily="34" charset="0"/>
                <a:ea typeface="Verdana" panose="020B0604030504040204" pitchFamily="34" charset="0"/>
                <a:cs typeface="Verdana" panose="020B0604030504040204" pitchFamily="34" charset="0"/>
              </a:rPr>
              <a:t>that</a:t>
            </a:r>
            <a:r>
              <a:rPr lang="hr-HR" sz="2000" dirty="0" smtClean="0">
                <a:latin typeface="Verdana" panose="020B0604030504040204" pitchFamily="34" charset="0"/>
                <a:ea typeface="Verdana" panose="020B0604030504040204" pitchFamily="34" charset="0"/>
                <a:cs typeface="Verdana" panose="020B0604030504040204" pitchFamily="34" charset="0"/>
              </a:rPr>
              <a:t> </a:t>
            </a:r>
            <a:r>
              <a:rPr lang="hr-HR" sz="2000" dirty="0" err="1" smtClean="0">
                <a:latin typeface="Verdana" panose="020B0604030504040204" pitchFamily="34" charset="0"/>
                <a:ea typeface="Verdana" panose="020B0604030504040204" pitchFamily="34" charset="0"/>
                <a:cs typeface="Verdana" panose="020B0604030504040204" pitchFamily="34" charset="0"/>
              </a:rPr>
              <a:t>the</a:t>
            </a:r>
            <a:r>
              <a:rPr lang="hr-HR" sz="2000" dirty="0" smtClean="0">
                <a:latin typeface="Verdana" panose="020B0604030504040204" pitchFamily="34" charset="0"/>
                <a:ea typeface="Verdana" panose="020B0604030504040204" pitchFamily="34" charset="0"/>
                <a:cs typeface="Verdana" panose="020B0604030504040204" pitchFamily="34" charset="0"/>
              </a:rPr>
              <a:t> </a:t>
            </a:r>
            <a:r>
              <a:rPr lang="hr-HR" sz="2000" dirty="0" err="1" smtClean="0">
                <a:latin typeface="Verdana" panose="020B0604030504040204" pitchFamily="34" charset="0"/>
                <a:ea typeface="Verdana" panose="020B0604030504040204" pitchFamily="34" charset="0"/>
                <a:cs typeface="Verdana" panose="020B0604030504040204" pitchFamily="34" charset="0"/>
              </a:rPr>
              <a:t>manuals</a:t>
            </a:r>
            <a:r>
              <a:rPr lang="hr-HR" sz="2000" dirty="0" smtClean="0">
                <a:latin typeface="Verdana" panose="020B0604030504040204" pitchFamily="34" charset="0"/>
                <a:ea typeface="Verdana" panose="020B0604030504040204" pitchFamily="34" charset="0"/>
                <a:cs typeface="Verdana" panose="020B0604030504040204" pitchFamily="34" charset="0"/>
              </a:rPr>
              <a:t> are </a:t>
            </a:r>
            <a:r>
              <a:rPr lang="hr-HR" sz="2000" dirty="0" err="1" smtClean="0">
                <a:latin typeface="Verdana" panose="020B0604030504040204" pitchFamily="34" charset="0"/>
                <a:ea typeface="Verdana" panose="020B0604030504040204" pitchFamily="34" charset="0"/>
                <a:cs typeface="Verdana" panose="020B0604030504040204" pitchFamily="34" charset="0"/>
              </a:rPr>
              <a:t>in</a:t>
            </a:r>
            <a:r>
              <a:rPr lang="hr-HR" sz="2000" dirty="0" smtClean="0">
                <a:latin typeface="Verdana" panose="020B0604030504040204" pitchFamily="34" charset="0"/>
                <a:ea typeface="Verdana" panose="020B0604030504040204" pitchFamily="34" charset="0"/>
                <a:cs typeface="Verdana" panose="020B0604030504040204" pitchFamily="34" charset="0"/>
              </a:rPr>
              <a:t> </a:t>
            </a:r>
            <a:r>
              <a:rPr lang="hr-HR" sz="2000" dirty="0" err="1" smtClean="0">
                <a:latin typeface="Verdana" panose="020B0604030504040204" pitchFamily="34" charset="0"/>
                <a:ea typeface="Verdana" panose="020B0604030504040204" pitchFamily="34" charset="0"/>
                <a:cs typeface="Verdana" panose="020B0604030504040204" pitchFamily="34" charset="0"/>
              </a:rPr>
              <a:t>accordance</a:t>
            </a:r>
            <a:r>
              <a:rPr lang="hr-HR" sz="2000" dirty="0" smtClean="0">
                <a:latin typeface="Verdana" panose="020B0604030504040204" pitchFamily="34" charset="0"/>
                <a:ea typeface="Verdana" panose="020B0604030504040204" pitchFamily="34" charset="0"/>
                <a:cs typeface="Verdana" panose="020B0604030504040204" pitchFamily="34" charset="0"/>
              </a:rPr>
              <a:t> </a:t>
            </a:r>
            <a:r>
              <a:rPr lang="hr-HR" sz="2000" dirty="0" err="1" smtClean="0">
                <a:latin typeface="Verdana" panose="020B0604030504040204" pitchFamily="34" charset="0"/>
                <a:ea typeface="Verdana" panose="020B0604030504040204" pitchFamily="34" charset="0"/>
                <a:cs typeface="Verdana" panose="020B0604030504040204" pitchFamily="34" charset="0"/>
              </a:rPr>
              <a:t>with</a:t>
            </a:r>
            <a:r>
              <a:rPr lang="hr-HR" sz="2000" dirty="0" smtClean="0">
                <a:latin typeface="Verdana" panose="020B0604030504040204" pitchFamily="34" charset="0"/>
                <a:ea typeface="Verdana" panose="020B0604030504040204" pitchFamily="34" charset="0"/>
                <a:cs typeface="Verdana" panose="020B0604030504040204" pitchFamily="34" charset="0"/>
              </a:rPr>
              <a:t> </a:t>
            </a:r>
            <a:r>
              <a:rPr lang="hr-HR" sz="2000" dirty="0" err="1" smtClean="0">
                <a:latin typeface="Verdana" panose="020B0604030504040204" pitchFamily="34" charset="0"/>
                <a:ea typeface="Verdana" panose="020B0604030504040204" pitchFamily="34" charset="0"/>
                <a:cs typeface="Verdana" panose="020B0604030504040204" pitchFamily="34" charset="0"/>
              </a:rPr>
              <a:t>anti</a:t>
            </a:r>
            <a:r>
              <a:rPr lang="hr-HR" sz="2000" dirty="0" smtClean="0">
                <a:latin typeface="Verdana" panose="020B0604030504040204" pitchFamily="34" charset="0"/>
                <a:ea typeface="Verdana" panose="020B0604030504040204" pitchFamily="34" charset="0"/>
                <a:cs typeface="Verdana" panose="020B0604030504040204" pitchFamily="34" charset="0"/>
              </a:rPr>
              <a:t>-</a:t>
            </a:r>
            <a:r>
              <a:rPr lang="hr-HR" sz="2000" dirty="0" err="1" smtClean="0">
                <a:latin typeface="Verdana" panose="020B0604030504040204" pitchFamily="34" charset="0"/>
                <a:ea typeface="Verdana" panose="020B0604030504040204" pitchFamily="34" charset="0"/>
                <a:cs typeface="Verdana" panose="020B0604030504040204" pitchFamily="34" charset="0"/>
              </a:rPr>
              <a:t>discrimination</a:t>
            </a:r>
            <a:r>
              <a:rPr lang="hr-HR" sz="2000" dirty="0" smtClean="0">
                <a:latin typeface="Verdana" panose="020B0604030504040204" pitchFamily="34" charset="0"/>
                <a:ea typeface="Verdana" panose="020B0604030504040204" pitchFamily="34" charset="0"/>
                <a:cs typeface="Verdana" panose="020B0604030504040204" pitchFamily="34" charset="0"/>
              </a:rPr>
              <a:t> </a:t>
            </a:r>
            <a:r>
              <a:rPr lang="hr-HR" sz="2000" dirty="0" err="1" smtClean="0">
                <a:latin typeface="Verdana" panose="020B0604030504040204" pitchFamily="34" charset="0"/>
                <a:ea typeface="Verdana" panose="020B0604030504040204" pitchFamily="34" charset="0"/>
                <a:cs typeface="Verdana" panose="020B0604030504040204" pitchFamily="34" charset="0"/>
              </a:rPr>
              <a:t>standards</a:t>
            </a:r>
            <a:r>
              <a:rPr lang="hr-HR" sz="2000" dirty="0" smtClean="0">
                <a:latin typeface="Verdana" panose="020B0604030504040204" pitchFamily="34" charset="0"/>
                <a:ea typeface="Verdana" panose="020B0604030504040204" pitchFamily="34" charset="0"/>
                <a:cs typeface="Verdana" panose="020B0604030504040204" pitchFamily="34" charset="0"/>
              </a:rPr>
              <a:t> </a:t>
            </a:r>
          </a:p>
          <a:p>
            <a:pPr algn="just">
              <a:defRPr/>
            </a:pPr>
            <a:endParaRPr lang="hr-HR" sz="1000" dirty="0" smtClean="0">
              <a:latin typeface="Verdana" panose="020B0604030504040204" pitchFamily="34" charset="0"/>
              <a:ea typeface="Verdana" panose="020B0604030504040204" pitchFamily="34" charset="0"/>
              <a:cs typeface="Verdana" panose="020B0604030504040204" pitchFamily="34" charset="0"/>
            </a:endParaRPr>
          </a:p>
          <a:p>
            <a:pPr algn="just">
              <a:defRPr/>
            </a:pPr>
            <a:r>
              <a:rPr lang="hr-HR" sz="2000" dirty="0" smtClean="0">
                <a:latin typeface="Verdana" panose="020B0604030504040204" pitchFamily="34" charset="0"/>
                <a:ea typeface="Verdana" panose="020B0604030504040204" pitchFamily="34" charset="0"/>
                <a:cs typeface="Verdana" panose="020B0604030504040204" pitchFamily="34" charset="0"/>
              </a:rPr>
              <a:t>One </a:t>
            </a:r>
            <a:r>
              <a:rPr lang="hr-HR" sz="2000" dirty="0" err="1" smtClean="0">
                <a:latin typeface="Verdana" panose="020B0604030504040204" pitchFamily="34" charset="0"/>
                <a:ea typeface="Verdana" panose="020B0604030504040204" pitchFamily="34" charset="0"/>
                <a:cs typeface="Verdana" panose="020B0604030504040204" pitchFamily="34" charset="0"/>
              </a:rPr>
              <a:t>mistake</a:t>
            </a:r>
            <a:r>
              <a:rPr lang="hr-HR" sz="2000" dirty="0" smtClean="0">
                <a:latin typeface="Verdana" panose="020B0604030504040204" pitchFamily="34" charset="0"/>
                <a:ea typeface="Verdana" panose="020B0604030504040204" pitchFamily="34" charset="0"/>
                <a:cs typeface="Verdana" panose="020B0604030504040204" pitchFamily="34" charset="0"/>
              </a:rPr>
              <a:t>: „</a:t>
            </a:r>
            <a:r>
              <a:rPr lang="hr-HR" sz="2000" dirty="0" err="1" smtClean="0">
                <a:latin typeface="Verdana" panose="020B0604030504040204" pitchFamily="34" charset="0"/>
                <a:ea typeface="Verdana" panose="020B0604030504040204" pitchFamily="34" charset="0"/>
                <a:cs typeface="Verdana" panose="020B0604030504040204" pitchFamily="34" charset="0"/>
              </a:rPr>
              <a:t>right</a:t>
            </a:r>
            <a:r>
              <a:rPr lang="hr-HR" sz="2000" dirty="0" smtClean="0">
                <a:latin typeface="Verdana" panose="020B0604030504040204" pitchFamily="34" charset="0"/>
                <a:ea typeface="Verdana" panose="020B0604030504040204" pitchFamily="34" charset="0"/>
                <a:cs typeface="Verdana" panose="020B0604030504040204" pitchFamily="34" charset="0"/>
              </a:rPr>
              <a:t> on </a:t>
            </a:r>
            <a:r>
              <a:rPr lang="hr-HR" sz="2000" dirty="0" err="1" smtClean="0">
                <a:latin typeface="Verdana" panose="020B0604030504040204" pitchFamily="34" charset="0"/>
                <a:ea typeface="Verdana" panose="020B0604030504040204" pitchFamily="34" charset="0"/>
                <a:cs typeface="Verdana" panose="020B0604030504040204" pitchFamily="34" charset="0"/>
              </a:rPr>
              <a:t>the</a:t>
            </a:r>
            <a:r>
              <a:rPr lang="hr-HR" sz="2000" dirty="0" smtClean="0">
                <a:latin typeface="Verdana" panose="020B0604030504040204" pitchFamily="34" charset="0"/>
                <a:ea typeface="Verdana" panose="020B0604030504040204" pitchFamily="34" charset="0"/>
                <a:cs typeface="Verdana" panose="020B0604030504040204" pitchFamily="34" charset="0"/>
              </a:rPr>
              <a:t> </a:t>
            </a:r>
            <a:r>
              <a:rPr lang="hr-HR" sz="2000" dirty="0" err="1" smtClean="0">
                <a:latin typeface="Verdana" panose="020B0604030504040204" pitchFamily="34" charset="0"/>
                <a:ea typeface="Verdana" panose="020B0604030504040204" pitchFamily="34" charset="0"/>
                <a:cs typeface="Verdana" panose="020B0604030504040204" pitchFamily="34" charset="0"/>
              </a:rPr>
              <a:t>choice</a:t>
            </a:r>
            <a:r>
              <a:rPr lang="hr-HR" sz="2000" dirty="0" smtClean="0">
                <a:latin typeface="Verdana" panose="020B0604030504040204" pitchFamily="34" charset="0"/>
                <a:ea typeface="Verdana" panose="020B0604030504040204" pitchFamily="34" charset="0"/>
                <a:cs typeface="Verdana" panose="020B0604030504040204" pitchFamily="34" charset="0"/>
              </a:rPr>
              <a:t> </a:t>
            </a:r>
            <a:r>
              <a:rPr lang="hr-HR" sz="2000" dirty="0" err="1" smtClean="0">
                <a:latin typeface="Verdana" panose="020B0604030504040204" pitchFamily="34" charset="0"/>
                <a:ea typeface="Verdana" panose="020B0604030504040204" pitchFamily="34" charset="0"/>
                <a:cs typeface="Verdana" panose="020B0604030504040204" pitchFamily="34" charset="0"/>
              </a:rPr>
              <a:t>of</a:t>
            </a:r>
            <a:r>
              <a:rPr lang="hr-HR" sz="2000" dirty="0" smtClean="0">
                <a:latin typeface="Verdana" panose="020B0604030504040204" pitchFamily="34" charset="0"/>
                <a:ea typeface="Verdana" panose="020B0604030504040204" pitchFamily="34" charset="0"/>
                <a:cs typeface="Verdana" panose="020B0604030504040204" pitchFamily="34" charset="0"/>
              </a:rPr>
              <a:t> </a:t>
            </a:r>
            <a:r>
              <a:rPr lang="hr-HR" sz="2000" dirty="0" err="1" smtClean="0">
                <a:latin typeface="Verdana" panose="020B0604030504040204" pitchFamily="34" charset="0"/>
                <a:ea typeface="Verdana" panose="020B0604030504040204" pitchFamily="34" charset="0"/>
                <a:cs typeface="Verdana" panose="020B0604030504040204" pitchFamily="34" charset="0"/>
              </a:rPr>
              <a:t>sexual</a:t>
            </a:r>
            <a:r>
              <a:rPr lang="hr-HR" sz="2000" dirty="0" smtClean="0">
                <a:latin typeface="Verdana" panose="020B0604030504040204" pitchFamily="34" charset="0"/>
                <a:ea typeface="Verdana" panose="020B0604030504040204" pitchFamily="34" charset="0"/>
                <a:cs typeface="Verdana" panose="020B0604030504040204" pitchFamily="34" charset="0"/>
              </a:rPr>
              <a:t> </a:t>
            </a:r>
            <a:r>
              <a:rPr lang="hr-HR" sz="2000" dirty="0" err="1" smtClean="0">
                <a:latin typeface="Verdana" panose="020B0604030504040204" pitchFamily="34" charset="0"/>
                <a:ea typeface="Verdana" panose="020B0604030504040204" pitchFamily="34" charset="0"/>
                <a:cs typeface="Verdana" panose="020B0604030504040204" pitchFamily="34" charset="0"/>
              </a:rPr>
              <a:t>orientation</a:t>
            </a:r>
            <a:r>
              <a:rPr lang="hr-HR" sz="2000" dirty="0" smtClean="0">
                <a:latin typeface="Verdana" panose="020B0604030504040204" pitchFamily="34" charset="0"/>
                <a:ea typeface="Verdana" panose="020B0604030504040204" pitchFamily="34" charset="0"/>
                <a:cs typeface="Verdana" panose="020B0604030504040204" pitchFamily="34" charset="0"/>
              </a:rPr>
              <a:t>” </a:t>
            </a:r>
            <a:r>
              <a:rPr lang="hr-HR" sz="2000" dirty="0" smtClean="0">
                <a:latin typeface="Bookman Old Style"/>
                <a:ea typeface="Verdana" panose="020B0604030504040204" pitchFamily="34" charset="0"/>
                <a:cs typeface="Verdana" panose="020B0604030504040204" pitchFamily="34" charset="0"/>
              </a:rPr>
              <a:t>→ </a:t>
            </a:r>
            <a:r>
              <a:rPr lang="hr-HR" sz="2000" dirty="0" smtClean="0">
                <a:latin typeface="Verdana" panose="020B0604030504040204" pitchFamily="34" charset="0"/>
                <a:ea typeface="Verdana" panose="020B0604030504040204" pitchFamily="34" charset="0"/>
                <a:cs typeface="Verdana" panose="020B0604030504040204" pitchFamily="34" charset="0"/>
              </a:rPr>
              <a:t>„</a:t>
            </a:r>
            <a:r>
              <a:rPr lang="hr-HR" sz="2000" dirty="0" err="1" smtClean="0">
                <a:latin typeface="Verdana" panose="020B0604030504040204" pitchFamily="34" charset="0"/>
                <a:ea typeface="Verdana" panose="020B0604030504040204" pitchFamily="34" charset="0"/>
                <a:cs typeface="Verdana" panose="020B0604030504040204" pitchFamily="34" charset="0"/>
              </a:rPr>
              <a:t>right</a:t>
            </a:r>
            <a:r>
              <a:rPr lang="hr-HR" sz="2000" dirty="0" smtClean="0">
                <a:latin typeface="Verdana" panose="020B0604030504040204" pitchFamily="34" charset="0"/>
                <a:ea typeface="Verdana" panose="020B0604030504040204" pitchFamily="34" charset="0"/>
                <a:cs typeface="Verdana" panose="020B0604030504040204" pitchFamily="34" charset="0"/>
              </a:rPr>
              <a:t> on </a:t>
            </a:r>
            <a:r>
              <a:rPr lang="hr-HR" sz="2000" dirty="0" err="1" smtClean="0">
                <a:latin typeface="Verdana" panose="020B0604030504040204" pitchFamily="34" charset="0"/>
                <a:ea typeface="Verdana" panose="020B0604030504040204" pitchFamily="34" charset="0"/>
                <a:cs typeface="Verdana" panose="020B0604030504040204" pitchFamily="34" charset="0"/>
              </a:rPr>
              <a:t>sexual</a:t>
            </a:r>
            <a:r>
              <a:rPr lang="hr-HR" sz="2000" dirty="0" smtClean="0">
                <a:latin typeface="Verdana" panose="020B0604030504040204" pitchFamily="34" charset="0"/>
                <a:ea typeface="Verdana" panose="020B0604030504040204" pitchFamily="34" charset="0"/>
                <a:cs typeface="Verdana" panose="020B0604030504040204" pitchFamily="34" charset="0"/>
              </a:rPr>
              <a:t> </a:t>
            </a:r>
            <a:r>
              <a:rPr lang="hr-HR" sz="2000" dirty="0" err="1" smtClean="0">
                <a:latin typeface="Verdana" panose="020B0604030504040204" pitchFamily="34" charset="0"/>
                <a:ea typeface="Verdana" panose="020B0604030504040204" pitchFamily="34" charset="0"/>
                <a:cs typeface="Verdana" panose="020B0604030504040204" pitchFamily="34" charset="0"/>
              </a:rPr>
              <a:t>orientation</a:t>
            </a:r>
            <a:r>
              <a:rPr lang="hr-HR" sz="2000" dirty="0" smtClean="0">
                <a:latin typeface="Verdana" panose="020B0604030504040204" pitchFamily="34" charset="0"/>
                <a:ea typeface="Verdana" panose="020B0604030504040204" pitchFamily="34" charset="0"/>
                <a:cs typeface="Verdana" panose="020B0604030504040204" pitchFamily="34" charset="0"/>
              </a:rPr>
              <a:t>”</a:t>
            </a:r>
          </a:p>
          <a:p>
            <a:pPr algn="just">
              <a:defRPr/>
            </a:pPr>
            <a:endParaRPr lang="hr-HR" sz="2000" dirty="0" smtClean="0">
              <a:latin typeface="Verdana" panose="020B0604030504040204" pitchFamily="34" charset="0"/>
              <a:ea typeface="Verdana" panose="020B0604030504040204" pitchFamily="34" charset="0"/>
              <a:cs typeface="Verdana" panose="020B0604030504040204" pitchFamily="34" charset="0"/>
            </a:endParaRPr>
          </a:p>
          <a:p>
            <a:pPr algn="just">
              <a:defRPr/>
            </a:pPr>
            <a:r>
              <a:rPr lang="hr-HR" sz="2000" dirty="0" err="1" smtClean="0">
                <a:latin typeface="Verdana" panose="020B0604030504040204" pitchFamily="34" charset="0"/>
                <a:ea typeface="Verdana" panose="020B0604030504040204" pitchFamily="34" charset="0"/>
                <a:cs typeface="Verdana" panose="020B0604030504040204" pitchFamily="34" charset="0"/>
              </a:rPr>
              <a:t>Ministry</a:t>
            </a:r>
            <a:r>
              <a:rPr lang="hr-HR" sz="2000" dirty="0" smtClean="0">
                <a:latin typeface="Verdana" panose="020B0604030504040204" pitchFamily="34" charset="0"/>
                <a:ea typeface="Verdana" panose="020B0604030504040204" pitchFamily="34" charset="0"/>
                <a:cs typeface="Verdana" panose="020B0604030504040204" pitchFamily="34" charset="0"/>
              </a:rPr>
              <a:t> </a:t>
            </a:r>
            <a:r>
              <a:rPr lang="hr-HR" sz="2000" dirty="0" err="1" smtClean="0">
                <a:latin typeface="Verdana" panose="020B0604030504040204" pitchFamily="34" charset="0"/>
                <a:ea typeface="Verdana" panose="020B0604030504040204" pitchFamily="34" charset="0"/>
                <a:cs typeface="Verdana" panose="020B0604030504040204" pitchFamily="34" charset="0"/>
              </a:rPr>
              <a:t>reacted</a:t>
            </a:r>
            <a:r>
              <a:rPr lang="hr-HR" sz="2000" dirty="0" smtClean="0">
                <a:latin typeface="Verdana" panose="020B0604030504040204" pitchFamily="34" charset="0"/>
                <a:ea typeface="Verdana" panose="020B0604030504040204" pitchFamily="34" charset="0"/>
                <a:cs typeface="Verdana" panose="020B0604030504040204" pitchFamily="34" charset="0"/>
              </a:rPr>
              <a:t> </a:t>
            </a:r>
            <a:r>
              <a:rPr lang="hr-HR" sz="2000" dirty="0" err="1" smtClean="0">
                <a:latin typeface="Verdana" panose="020B0604030504040204" pitchFamily="34" charset="0"/>
                <a:ea typeface="Verdana" panose="020B0604030504040204" pitchFamily="34" charset="0"/>
                <a:cs typeface="Verdana" panose="020B0604030504040204" pitchFamily="34" charset="0"/>
              </a:rPr>
              <a:t>quickly</a:t>
            </a:r>
            <a:r>
              <a:rPr lang="hr-HR" sz="2000" dirty="0" smtClean="0">
                <a:latin typeface="Verdana" panose="020B0604030504040204" pitchFamily="34" charset="0"/>
                <a:ea typeface="Verdana" panose="020B0604030504040204" pitchFamily="34" charset="0"/>
                <a:cs typeface="Verdana" panose="020B0604030504040204" pitchFamily="34" charset="0"/>
              </a:rPr>
              <a:t> </a:t>
            </a:r>
            <a:r>
              <a:rPr lang="hr-HR" sz="2000" dirty="0" err="1" smtClean="0">
                <a:latin typeface="Verdana" panose="020B0604030504040204" pitchFamily="34" charset="0"/>
                <a:ea typeface="Verdana" panose="020B0604030504040204" pitchFamily="34" charset="0"/>
                <a:cs typeface="Verdana" panose="020B0604030504040204" pitchFamily="34" charset="0"/>
              </a:rPr>
              <a:t>and</a:t>
            </a:r>
            <a:r>
              <a:rPr lang="hr-HR" sz="2000" dirty="0" smtClean="0">
                <a:latin typeface="Verdana" panose="020B0604030504040204" pitchFamily="34" charset="0"/>
                <a:ea typeface="Verdana" panose="020B0604030504040204" pitchFamily="34" charset="0"/>
                <a:cs typeface="Verdana" panose="020B0604030504040204" pitchFamily="34" charset="0"/>
              </a:rPr>
              <a:t> </a:t>
            </a:r>
            <a:r>
              <a:rPr lang="hr-HR" sz="2000" dirty="0" err="1" smtClean="0">
                <a:latin typeface="Verdana" panose="020B0604030504040204" pitchFamily="34" charset="0"/>
                <a:ea typeface="Verdana" panose="020B0604030504040204" pitchFamily="34" charset="0"/>
                <a:cs typeface="Verdana" panose="020B0604030504040204" pitchFamily="34" charset="0"/>
              </a:rPr>
              <a:t>changed</a:t>
            </a:r>
            <a:r>
              <a:rPr lang="hr-HR" sz="2000" dirty="0" smtClean="0">
                <a:latin typeface="Verdana" panose="020B0604030504040204" pitchFamily="34" charset="0"/>
                <a:ea typeface="Verdana" panose="020B0604030504040204" pitchFamily="34" charset="0"/>
                <a:cs typeface="Verdana" panose="020B0604030504040204" pitchFamily="34" charset="0"/>
              </a:rPr>
              <a:t> </a:t>
            </a:r>
            <a:r>
              <a:rPr lang="hr-HR" sz="2000" dirty="0" err="1" smtClean="0">
                <a:latin typeface="Verdana" panose="020B0604030504040204" pitchFamily="34" charset="0"/>
                <a:ea typeface="Verdana" panose="020B0604030504040204" pitchFamily="34" charset="0"/>
                <a:cs typeface="Verdana" panose="020B0604030504040204" pitchFamily="34" charset="0"/>
              </a:rPr>
              <a:t>the</a:t>
            </a:r>
            <a:r>
              <a:rPr lang="hr-HR" sz="2000" dirty="0" smtClean="0">
                <a:latin typeface="Verdana" panose="020B0604030504040204" pitchFamily="34" charset="0"/>
                <a:ea typeface="Verdana" panose="020B0604030504040204" pitchFamily="34" charset="0"/>
                <a:cs typeface="Verdana" panose="020B0604030504040204" pitchFamily="34" charset="0"/>
              </a:rPr>
              <a:t> </a:t>
            </a:r>
            <a:r>
              <a:rPr lang="hr-HR" sz="2000" dirty="0" err="1" smtClean="0">
                <a:latin typeface="Verdana" panose="020B0604030504040204" pitchFamily="34" charset="0"/>
                <a:ea typeface="Verdana" panose="020B0604030504040204" pitchFamily="34" charset="0"/>
                <a:cs typeface="Verdana" panose="020B0604030504040204" pitchFamily="34" charset="0"/>
              </a:rPr>
              <a:t>text</a:t>
            </a:r>
            <a:endParaRPr lang="hr-HR" sz="2000" dirty="0">
              <a:latin typeface="Verdana" panose="020B0604030504040204" pitchFamily="34" charset="0"/>
              <a:ea typeface="Verdana" panose="020B0604030504040204" pitchFamily="34" charset="0"/>
              <a:cs typeface="Verdana" panose="020B0604030504040204" pitchFamily="34" charset="0"/>
            </a:endParaRPr>
          </a:p>
        </p:txBody>
      </p:sp>
      <p:sp>
        <p:nvSpPr>
          <p:cNvPr id="8" name="TextBox 7"/>
          <p:cNvSpPr txBox="1">
            <a:spLocks noChangeArrowheads="1"/>
          </p:cNvSpPr>
          <p:nvPr/>
        </p:nvSpPr>
        <p:spPr bwMode="auto">
          <a:xfrm>
            <a:off x="-1" y="461665"/>
            <a:ext cx="9143999" cy="400110"/>
          </a:xfrm>
          <a:prstGeom prst="rect">
            <a:avLst/>
          </a:prstGeom>
          <a:solidFill>
            <a:srgbClr val="A21A5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i="1">
                <a:solidFill>
                  <a:schemeClr val="tx1"/>
                </a:solidFill>
                <a:latin typeface="Candara" pitchFamily="34" charset="0"/>
              </a:defRPr>
            </a:lvl1pPr>
            <a:lvl2pPr marL="742950" indent="-285750" eaLnBrk="0" hangingPunct="0">
              <a:spcBef>
                <a:spcPct val="20000"/>
              </a:spcBef>
              <a:buFont typeface="Arial" charset="0"/>
              <a:buChar char="–"/>
              <a:defRPr i="1">
                <a:solidFill>
                  <a:schemeClr val="tx1"/>
                </a:solidFill>
                <a:latin typeface="Candara" pitchFamily="34" charset="0"/>
              </a:defRPr>
            </a:lvl2pPr>
            <a:lvl3pPr marL="1143000" indent="-228600" eaLnBrk="0" hangingPunct="0">
              <a:spcBef>
                <a:spcPct val="20000"/>
              </a:spcBef>
              <a:buFont typeface="Arial" charset="0"/>
              <a:buChar char="•"/>
              <a:defRPr i="1">
                <a:solidFill>
                  <a:schemeClr val="tx1"/>
                </a:solidFill>
                <a:latin typeface="Candara" pitchFamily="34" charset="0"/>
              </a:defRPr>
            </a:lvl3pPr>
            <a:lvl4pPr marL="1600200" indent="-228600" eaLnBrk="0" hangingPunct="0">
              <a:spcBef>
                <a:spcPct val="20000"/>
              </a:spcBef>
              <a:buFont typeface="Arial" charset="0"/>
              <a:buChar char="–"/>
              <a:defRPr i="1">
                <a:solidFill>
                  <a:schemeClr val="tx1"/>
                </a:solidFill>
                <a:latin typeface="Candara" pitchFamily="34" charset="0"/>
              </a:defRPr>
            </a:lvl4pPr>
            <a:lvl5pPr marL="2057400" indent="-228600" eaLnBrk="0" hangingPunct="0">
              <a:spcBef>
                <a:spcPct val="20000"/>
              </a:spcBef>
              <a:buFont typeface="Arial" charset="0"/>
              <a:buChar char="»"/>
              <a:defRPr i="1">
                <a:solidFill>
                  <a:schemeClr val="tx1"/>
                </a:solidFill>
                <a:latin typeface="Candara" pitchFamily="34" charset="0"/>
              </a:defRPr>
            </a:lvl5pPr>
            <a:lvl6pPr marL="2514600" indent="-228600" eaLnBrk="0" fontAlgn="base" hangingPunct="0">
              <a:spcBef>
                <a:spcPct val="20000"/>
              </a:spcBef>
              <a:spcAft>
                <a:spcPct val="0"/>
              </a:spcAft>
              <a:buFont typeface="Arial" charset="0"/>
              <a:buChar char="»"/>
              <a:defRPr i="1">
                <a:solidFill>
                  <a:schemeClr val="tx1"/>
                </a:solidFill>
                <a:latin typeface="Candara" pitchFamily="34" charset="0"/>
              </a:defRPr>
            </a:lvl6pPr>
            <a:lvl7pPr marL="2971800" indent="-228600" eaLnBrk="0" fontAlgn="base" hangingPunct="0">
              <a:spcBef>
                <a:spcPct val="20000"/>
              </a:spcBef>
              <a:spcAft>
                <a:spcPct val="0"/>
              </a:spcAft>
              <a:buFont typeface="Arial" charset="0"/>
              <a:buChar char="»"/>
              <a:defRPr i="1">
                <a:solidFill>
                  <a:schemeClr val="tx1"/>
                </a:solidFill>
                <a:latin typeface="Candara" pitchFamily="34" charset="0"/>
              </a:defRPr>
            </a:lvl7pPr>
            <a:lvl8pPr marL="3429000" indent="-228600" eaLnBrk="0" fontAlgn="base" hangingPunct="0">
              <a:spcBef>
                <a:spcPct val="20000"/>
              </a:spcBef>
              <a:spcAft>
                <a:spcPct val="0"/>
              </a:spcAft>
              <a:buFont typeface="Arial" charset="0"/>
              <a:buChar char="»"/>
              <a:defRPr i="1">
                <a:solidFill>
                  <a:schemeClr val="tx1"/>
                </a:solidFill>
                <a:latin typeface="Candara" pitchFamily="34" charset="0"/>
              </a:defRPr>
            </a:lvl8pPr>
            <a:lvl9pPr marL="3886200" indent="-228600" eaLnBrk="0" fontAlgn="base" hangingPunct="0">
              <a:spcBef>
                <a:spcPct val="20000"/>
              </a:spcBef>
              <a:spcAft>
                <a:spcPct val="0"/>
              </a:spcAft>
              <a:buFont typeface="Arial" charset="0"/>
              <a:buChar char="»"/>
              <a:defRPr i="1">
                <a:solidFill>
                  <a:schemeClr val="tx1"/>
                </a:solidFill>
                <a:latin typeface="Candara" pitchFamily="34" charset="0"/>
              </a:defRPr>
            </a:lvl9pPr>
          </a:lstStyle>
          <a:p>
            <a:pPr algn="ctr">
              <a:buNone/>
            </a:pPr>
            <a:r>
              <a:rPr lang="hr-HR" altLang="sr-Latn-RS" sz="2000" b="1" i="0" dirty="0" smtClean="0">
                <a:solidFill>
                  <a:schemeClr val="bg1"/>
                </a:solidFill>
              </a:rPr>
              <a:t>HEALTH EDUCATION</a:t>
            </a:r>
            <a:endParaRPr lang="hr-HR" sz="2000" i="0" dirty="0">
              <a:solidFill>
                <a:schemeClr val="bg1"/>
              </a:solidFill>
            </a:endParaRPr>
          </a:p>
        </p:txBody>
      </p:sp>
      <p:sp>
        <p:nvSpPr>
          <p:cNvPr id="9" name="TextBox 8"/>
          <p:cNvSpPr txBox="1">
            <a:spLocks noChangeArrowheads="1"/>
          </p:cNvSpPr>
          <p:nvPr/>
        </p:nvSpPr>
        <p:spPr bwMode="auto">
          <a:xfrm>
            <a:off x="0" y="0"/>
            <a:ext cx="9143999" cy="461665"/>
          </a:xfrm>
          <a:prstGeom prst="rect">
            <a:avLst/>
          </a:prstGeom>
          <a:solidFill>
            <a:srgbClr val="A21A5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i="1">
                <a:solidFill>
                  <a:schemeClr val="tx1"/>
                </a:solidFill>
                <a:latin typeface="Candara" pitchFamily="34" charset="0"/>
              </a:defRPr>
            </a:lvl1pPr>
            <a:lvl2pPr marL="742950" indent="-285750" eaLnBrk="0" hangingPunct="0">
              <a:spcBef>
                <a:spcPct val="20000"/>
              </a:spcBef>
              <a:buFont typeface="Arial" charset="0"/>
              <a:buChar char="–"/>
              <a:defRPr i="1">
                <a:solidFill>
                  <a:schemeClr val="tx1"/>
                </a:solidFill>
                <a:latin typeface="Candara" pitchFamily="34" charset="0"/>
              </a:defRPr>
            </a:lvl2pPr>
            <a:lvl3pPr marL="1143000" indent="-228600" eaLnBrk="0" hangingPunct="0">
              <a:spcBef>
                <a:spcPct val="20000"/>
              </a:spcBef>
              <a:buFont typeface="Arial" charset="0"/>
              <a:buChar char="•"/>
              <a:defRPr i="1">
                <a:solidFill>
                  <a:schemeClr val="tx1"/>
                </a:solidFill>
                <a:latin typeface="Candara" pitchFamily="34" charset="0"/>
              </a:defRPr>
            </a:lvl3pPr>
            <a:lvl4pPr marL="1600200" indent="-228600" eaLnBrk="0" hangingPunct="0">
              <a:spcBef>
                <a:spcPct val="20000"/>
              </a:spcBef>
              <a:buFont typeface="Arial" charset="0"/>
              <a:buChar char="–"/>
              <a:defRPr i="1">
                <a:solidFill>
                  <a:schemeClr val="tx1"/>
                </a:solidFill>
                <a:latin typeface="Candara" pitchFamily="34" charset="0"/>
              </a:defRPr>
            </a:lvl4pPr>
            <a:lvl5pPr marL="2057400" indent="-228600" eaLnBrk="0" hangingPunct="0">
              <a:spcBef>
                <a:spcPct val="20000"/>
              </a:spcBef>
              <a:buFont typeface="Arial" charset="0"/>
              <a:buChar char="»"/>
              <a:defRPr i="1">
                <a:solidFill>
                  <a:schemeClr val="tx1"/>
                </a:solidFill>
                <a:latin typeface="Candara" pitchFamily="34" charset="0"/>
              </a:defRPr>
            </a:lvl5pPr>
            <a:lvl6pPr marL="2514600" indent="-228600" eaLnBrk="0" fontAlgn="base" hangingPunct="0">
              <a:spcBef>
                <a:spcPct val="20000"/>
              </a:spcBef>
              <a:spcAft>
                <a:spcPct val="0"/>
              </a:spcAft>
              <a:buFont typeface="Arial" charset="0"/>
              <a:buChar char="»"/>
              <a:defRPr i="1">
                <a:solidFill>
                  <a:schemeClr val="tx1"/>
                </a:solidFill>
                <a:latin typeface="Candara" pitchFamily="34" charset="0"/>
              </a:defRPr>
            </a:lvl6pPr>
            <a:lvl7pPr marL="2971800" indent="-228600" eaLnBrk="0" fontAlgn="base" hangingPunct="0">
              <a:spcBef>
                <a:spcPct val="20000"/>
              </a:spcBef>
              <a:spcAft>
                <a:spcPct val="0"/>
              </a:spcAft>
              <a:buFont typeface="Arial" charset="0"/>
              <a:buChar char="»"/>
              <a:defRPr i="1">
                <a:solidFill>
                  <a:schemeClr val="tx1"/>
                </a:solidFill>
                <a:latin typeface="Candara" pitchFamily="34" charset="0"/>
              </a:defRPr>
            </a:lvl7pPr>
            <a:lvl8pPr marL="3429000" indent="-228600" eaLnBrk="0" fontAlgn="base" hangingPunct="0">
              <a:spcBef>
                <a:spcPct val="20000"/>
              </a:spcBef>
              <a:spcAft>
                <a:spcPct val="0"/>
              </a:spcAft>
              <a:buFont typeface="Arial" charset="0"/>
              <a:buChar char="»"/>
              <a:defRPr i="1">
                <a:solidFill>
                  <a:schemeClr val="tx1"/>
                </a:solidFill>
                <a:latin typeface="Candara" pitchFamily="34" charset="0"/>
              </a:defRPr>
            </a:lvl8pPr>
            <a:lvl9pPr marL="3886200" indent="-228600" eaLnBrk="0" fontAlgn="base" hangingPunct="0">
              <a:spcBef>
                <a:spcPct val="20000"/>
              </a:spcBef>
              <a:spcAft>
                <a:spcPct val="0"/>
              </a:spcAft>
              <a:buFont typeface="Arial" charset="0"/>
              <a:buChar char="»"/>
              <a:defRPr i="1">
                <a:solidFill>
                  <a:schemeClr val="tx1"/>
                </a:solidFill>
                <a:latin typeface="Candara" pitchFamily="34" charset="0"/>
              </a:defRPr>
            </a:lvl9pPr>
          </a:lstStyle>
          <a:p>
            <a:pPr algn="ctr">
              <a:buNone/>
            </a:pPr>
            <a:r>
              <a:rPr lang="hr-HR" altLang="sr-Latn-RS" sz="2400" b="1" i="0" dirty="0" smtClean="0">
                <a:solidFill>
                  <a:schemeClr val="bg1"/>
                </a:solidFill>
              </a:rPr>
              <a:t>MOST NOTABLE INITIATIVES OF OMBUDSPERSON OVER THE YEARS </a:t>
            </a:r>
            <a:endParaRPr lang="hr-HR" sz="2400" i="0" dirty="0">
              <a:solidFill>
                <a:schemeClr val="bg1"/>
              </a:solidFill>
            </a:endParaRPr>
          </a:p>
        </p:txBody>
      </p:sp>
      <p:pic>
        <p:nvPicPr>
          <p:cNvPr id="10" name="Picture 2" descr="C:\Users\grgicj.PRS\Pictures\Ombudsperson for gender equalit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26887" y="5765823"/>
            <a:ext cx="1712913" cy="10906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598479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Content Placeholder 2"/>
          <p:cNvSpPr>
            <a:spLocks/>
          </p:cNvSpPr>
          <p:nvPr/>
        </p:nvSpPr>
        <p:spPr bwMode="auto">
          <a:xfrm>
            <a:off x="468313" y="1052736"/>
            <a:ext cx="8229600" cy="4989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600"/>
              </a:spcBef>
              <a:buClr>
                <a:schemeClr val="accent1"/>
              </a:buClr>
              <a:buFont typeface="Arial" charset="0"/>
              <a:buChar char="•"/>
              <a:defRPr sz="2200">
                <a:solidFill>
                  <a:schemeClr val="tx2"/>
                </a:solidFill>
                <a:latin typeface="Candara" pitchFamily="34" charset="0"/>
                <a:cs typeface="Tahoma" pitchFamily="34" charset="0"/>
              </a:defRPr>
            </a:lvl1pPr>
            <a:lvl2pPr marL="742950" indent="-285750" eaLnBrk="0" hangingPunct="0">
              <a:spcBef>
                <a:spcPts val="600"/>
              </a:spcBef>
              <a:buClr>
                <a:schemeClr val="accent1"/>
              </a:buClr>
              <a:buFont typeface="Arial" charset="0"/>
              <a:buChar char="•"/>
              <a:defRPr sz="2000">
                <a:solidFill>
                  <a:schemeClr val="tx2"/>
                </a:solidFill>
                <a:latin typeface="Candara" pitchFamily="34" charset="0"/>
                <a:cs typeface="Tahoma" pitchFamily="34" charset="0"/>
              </a:defRPr>
            </a:lvl2pPr>
            <a:lvl3pPr marL="1143000" indent="-228600" eaLnBrk="0" hangingPunct="0">
              <a:spcBef>
                <a:spcPts val="600"/>
              </a:spcBef>
              <a:buClr>
                <a:schemeClr val="accent1"/>
              </a:buClr>
              <a:buFont typeface="Arial" charset="0"/>
              <a:buChar char="•"/>
              <a:defRPr>
                <a:solidFill>
                  <a:schemeClr val="tx2"/>
                </a:solidFill>
                <a:latin typeface="Candara" pitchFamily="34" charset="0"/>
                <a:cs typeface="Tahoma" pitchFamily="34" charset="0"/>
              </a:defRPr>
            </a:lvl3pPr>
            <a:lvl4pPr marL="1600200" indent="-228600" eaLnBrk="0" hangingPunct="0">
              <a:spcBef>
                <a:spcPts val="600"/>
              </a:spcBef>
              <a:buClr>
                <a:schemeClr val="accent1"/>
              </a:buClr>
              <a:buFont typeface="Arial" charset="0"/>
              <a:buChar char="•"/>
              <a:defRPr sz="1600">
                <a:solidFill>
                  <a:schemeClr val="tx2"/>
                </a:solidFill>
                <a:latin typeface="Candara" pitchFamily="34" charset="0"/>
                <a:cs typeface="Tahoma" pitchFamily="34" charset="0"/>
              </a:defRPr>
            </a:lvl4pPr>
            <a:lvl5pPr marL="2057400" indent="-228600" eaLnBrk="0" hangingPunct="0">
              <a:spcBef>
                <a:spcPts val="600"/>
              </a:spcBef>
              <a:buClr>
                <a:schemeClr val="accent1"/>
              </a:buClr>
              <a:buFont typeface="Arial" charset="0"/>
              <a:buChar char="•"/>
              <a:defRPr sz="1600">
                <a:solidFill>
                  <a:schemeClr val="tx2"/>
                </a:solidFill>
                <a:latin typeface="Candara" pitchFamily="34" charset="0"/>
                <a:cs typeface="Tahoma" pitchFamily="34" charset="0"/>
              </a:defRPr>
            </a:lvl5pPr>
            <a:lvl6pPr marL="2514600" indent="-228600" eaLnBrk="0" fontAlgn="base" hangingPunct="0">
              <a:spcBef>
                <a:spcPts val="600"/>
              </a:spcBef>
              <a:spcAft>
                <a:spcPct val="0"/>
              </a:spcAft>
              <a:buClr>
                <a:schemeClr val="accent1"/>
              </a:buClr>
              <a:buFont typeface="Arial" charset="0"/>
              <a:buChar char="•"/>
              <a:defRPr sz="1600">
                <a:solidFill>
                  <a:schemeClr val="tx2"/>
                </a:solidFill>
                <a:latin typeface="Candara" pitchFamily="34" charset="0"/>
                <a:cs typeface="Tahoma" pitchFamily="34" charset="0"/>
              </a:defRPr>
            </a:lvl6pPr>
            <a:lvl7pPr marL="2971800" indent="-228600" eaLnBrk="0" fontAlgn="base" hangingPunct="0">
              <a:spcBef>
                <a:spcPts val="600"/>
              </a:spcBef>
              <a:spcAft>
                <a:spcPct val="0"/>
              </a:spcAft>
              <a:buClr>
                <a:schemeClr val="accent1"/>
              </a:buClr>
              <a:buFont typeface="Arial" charset="0"/>
              <a:buChar char="•"/>
              <a:defRPr sz="1600">
                <a:solidFill>
                  <a:schemeClr val="tx2"/>
                </a:solidFill>
                <a:latin typeface="Candara" pitchFamily="34" charset="0"/>
                <a:cs typeface="Tahoma" pitchFamily="34" charset="0"/>
              </a:defRPr>
            </a:lvl7pPr>
            <a:lvl8pPr marL="3429000" indent="-228600" eaLnBrk="0" fontAlgn="base" hangingPunct="0">
              <a:spcBef>
                <a:spcPts val="600"/>
              </a:spcBef>
              <a:spcAft>
                <a:spcPct val="0"/>
              </a:spcAft>
              <a:buClr>
                <a:schemeClr val="accent1"/>
              </a:buClr>
              <a:buFont typeface="Arial" charset="0"/>
              <a:buChar char="•"/>
              <a:defRPr sz="1600">
                <a:solidFill>
                  <a:schemeClr val="tx2"/>
                </a:solidFill>
                <a:latin typeface="Candara" pitchFamily="34" charset="0"/>
                <a:cs typeface="Tahoma" pitchFamily="34" charset="0"/>
              </a:defRPr>
            </a:lvl8pPr>
            <a:lvl9pPr marL="3886200" indent="-228600" eaLnBrk="0" fontAlgn="base" hangingPunct="0">
              <a:spcBef>
                <a:spcPts val="600"/>
              </a:spcBef>
              <a:spcAft>
                <a:spcPct val="0"/>
              </a:spcAft>
              <a:buClr>
                <a:schemeClr val="accent1"/>
              </a:buClr>
              <a:buFont typeface="Arial" charset="0"/>
              <a:buChar char="•"/>
              <a:defRPr sz="1600">
                <a:solidFill>
                  <a:schemeClr val="tx2"/>
                </a:solidFill>
                <a:latin typeface="Candara" pitchFamily="34" charset="0"/>
                <a:cs typeface="Tahoma" pitchFamily="34" charset="0"/>
              </a:defRPr>
            </a:lvl9pPr>
          </a:lstStyle>
          <a:p>
            <a:pPr algn="just">
              <a:defRPr/>
            </a:pPr>
            <a:r>
              <a:rPr lang="vi-VN" sz="2000" dirty="0" smtClean="0">
                <a:latin typeface="Verdana" panose="020B0604030504040204" pitchFamily="34" charset="0"/>
                <a:ea typeface="Verdana" panose="020B0604030504040204" pitchFamily="34" charset="0"/>
                <a:cs typeface="Verdana" panose="020B0604030504040204" pitchFamily="34" charset="0"/>
              </a:rPr>
              <a:t>2012./13</a:t>
            </a:r>
            <a:r>
              <a:rPr lang="vi-VN" sz="2000" dirty="0">
                <a:latin typeface="Verdana" panose="020B0604030504040204" pitchFamily="34" charset="0"/>
                <a:ea typeface="Verdana" panose="020B0604030504040204" pitchFamily="34" charset="0"/>
                <a:cs typeface="Verdana" panose="020B0604030504040204" pitchFamily="34" charset="0"/>
              </a:rPr>
              <a:t>. </a:t>
            </a:r>
            <a:r>
              <a:rPr lang="hr-HR" sz="2000" dirty="0" smtClean="0">
                <a:latin typeface="Verdana" panose="020B0604030504040204" pitchFamily="34" charset="0"/>
                <a:ea typeface="Verdana" panose="020B0604030504040204" pitchFamily="34" charset="0"/>
                <a:cs typeface="Verdana" panose="020B0604030504040204" pitchFamily="34" charset="0"/>
              </a:rPr>
              <a:t>- </a:t>
            </a:r>
            <a:r>
              <a:rPr lang="hr-HR" sz="2000" dirty="0" err="1" smtClean="0">
                <a:latin typeface="Verdana" panose="020B0604030504040204" pitchFamily="34" charset="0"/>
                <a:ea typeface="Verdana" panose="020B0604030504040204" pitchFamily="34" charset="0"/>
                <a:cs typeface="Verdana" panose="020B0604030504040204" pitchFamily="34" charset="0"/>
              </a:rPr>
              <a:t>Civic</a:t>
            </a:r>
            <a:r>
              <a:rPr lang="en-US" sz="2000" dirty="0" smtClean="0">
                <a:latin typeface="Verdana" panose="020B0604030504040204" pitchFamily="34" charset="0"/>
                <a:ea typeface="Verdana" panose="020B0604030504040204" pitchFamily="34" charset="0"/>
                <a:cs typeface="Verdana" panose="020B0604030504040204" pitchFamily="34" charset="0"/>
              </a:rPr>
              <a:t> </a:t>
            </a:r>
            <a:r>
              <a:rPr lang="en-US" sz="2000" dirty="0">
                <a:latin typeface="Verdana" panose="020B0604030504040204" pitchFamily="34" charset="0"/>
                <a:ea typeface="Verdana" panose="020B0604030504040204" pitchFamily="34" charset="0"/>
                <a:cs typeface="Verdana" panose="020B0604030504040204" pitchFamily="34" charset="0"/>
              </a:rPr>
              <a:t>education inducted as </a:t>
            </a:r>
            <a:r>
              <a:rPr lang="hr-HR" sz="2000" dirty="0" err="1" smtClean="0">
                <a:latin typeface="Verdana" panose="020B0604030504040204" pitchFamily="34" charset="0"/>
                <a:ea typeface="Verdana" panose="020B0604030504040204" pitchFamily="34" charset="0"/>
                <a:cs typeface="Verdana" panose="020B0604030504040204" pitchFamily="34" charset="0"/>
              </a:rPr>
              <a:t>individual</a:t>
            </a:r>
            <a:r>
              <a:rPr lang="en-US" sz="2000" dirty="0" smtClean="0">
                <a:latin typeface="Verdana" panose="020B0604030504040204" pitchFamily="34" charset="0"/>
                <a:ea typeface="Verdana" panose="020B0604030504040204" pitchFamily="34" charset="0"/>
                <a:cs typeface="Verdana" panose="020B0604030504040204" pitchFamily="34" charset="0"/>
              </a:rPr>
              <a:t> subject</a:t>
            </a:r>
            <a:r>
              <a:rPr lang="hr-HR" sz="2000" dirty="0" smtClean="0">
                <a:latin typeface="Verdana" panose="020B0604030504040204" pitchFamily="34" charset="0"/>
                <a:ea typeface="Verdana" panose="020B0604030504040204" pitchFamily="34" charset="0"/>
                <a:cs typeface="Verdana" panose="020B0604030504040204" pitchFamily="34" charset="0"/>
              </a:rPr>
              <a:t> </a:t>
            </a:r>
            <a:r>
              <a:rPr lang="hr-HR" sz="2000" dirty="0" err="1" smtClean="0">
                <a:latin typeface="Verdana" panose="020B0604030504040204" pitchFamily="34" charset="0"/>
                <a:ea typeface="Verdana" panose="020B0604030504040204" pitchFamily="34" charset="0"/>
                <a:cs typeface="Verdana" panose="020B0604030504040204" pitchFamily="34" charset="0"/>
              </a:rPr>
              <a:t>in</a:t>
            </a:r>
            <a:r>
              <a:rPr lang="hr-HR" sz="2000" dirty="0" smtClean="0">
                <a:latin typeface="Verdana" panose="020B0604030504040204" pitchFamily="34" charset="0"/>
                <a:ea typeface="Verdana" panose="020B0604030504040204" pitchFamily="34" charset="0"/>
                <a:cs typeface="Verdana" panose="020B0604030504040204" pitchFamily="34" charset="0"/>
              </a:rPr>
              <a:t> </a:t>
            </a:r>
            <a:r>
              <a:rPr lang="hr-HR" sz="2000" dirty="0" err="1" smtClean="0">
                <a:latin typeface="Verdana" panose="020B0604030504040204" pitchFamily="34" charset="0"/>
                <a:ea typeface="Verdana" panose="020B0604030504040204" pitchFamily="34" charset="0"/>
                <a:cs typeface="Verdana" panose="020B0604030504040204" pitchFamily="34" charset="0"/>
              </a:rPr>
              <a:t>experimental</a:t>
            </a:r>
            <a:r>
              <a:rPr lang="hr-HR" sz="2000" dirty="0" smtClean="0">
                <a:latin typeface="Verdana" panose="020B0604030504040204" pitchFamily="34" charset="0"/>
                <a:ea typeface="Verdana" panose="020B0604030504040204" pitchFamily="34" charset="0"/>
                <a:cs typeface="Verdana" panose="020B0604030504040204" pitchFamily="34" charset="0"/>
              </a:rPr>
              <a:t> </a:t>
            </a:r>
            <a:r>
              <a:rPr lang="hr-HR" sz="2000" dirty="0" err="1" smtClean="0">
                <a:latin typeface="Verdana" panose="020B0604030504040204" pitchFamily="34" charset="0"/>
                <a:ea typeface="Verdana" panose="020B0604030504040204" pitchFamily="34" charset="0"/>
                <a:cs typeface="Verdana" panose="020B0604030504040204" pitchFamily="34" charset="0"/>
              </a:rPr>
              <a:t>form</a:t>
            </a:r>
            <a:r>
              <a:rPr lang="en-US" sz="2000" dirty="0" smtClean="0">
                <a:latin typeface="Verdana" panose="020B0604030504040204" pitchFamily="34" charset="0"/>
                <a:ea typeface="Verdana" panose="020B0604030504040204" pitchFamily="34" charset="0"/>
                <a:cs typeface="Verdana" panose="020B0604030504040204" pitchFamily="34" charset="0"/>
              </a:rPr>
              <a:t> </a:t>
            </a:r>
            <a:r>
              <a:rPr lang="en-US" sz="2000" dirty="0">
                <a:latin typeface="Verdana" panose="020B0604030504040204" pitchFamily="34" charset="0"/>
                <a:ea typeface="Verdana" panose="020B0604030504040204" pitchFamily="34" charset="0"/>
                <a:cs typeface="Verdana" panose="020B0604030504040204" pitchFamily="34" charset="0"/>
              </a:rPr>
              <a:t>in </a:t>
            </a:r>
            <a:r>
              <a:rPr lang="hr-HR" sz="2000" dirty="0" err="1" smtClean="0">
                <a:latin typeface="Verdana" panose="020B0604030504040204" pitchFamily="34" charset="0"/>
                <a:ea typeface="Verdana" panose="020B0604030504040204" pitchFamily="34" charset="0"/>
                <a:cs typeface="Verdana" panose="020B0604030504040204" pitchFamily="34" charset="0"/>
              </a:rPr>
              <a:t>small</a:t>
            </a:r>
            <a:r>
              <a:rPr lang="hr-HR" sz="2000" dirty="0" smtClean="0">
                <a:latin typeface="Verdana" panose="020B0604030504040204" pitchFamily="34" charset="0"/>
                <a:ea typeface="Verdana" panose="020B0604030504040204" pitchFamily="34" charset="0"/>
                <a:cs typeface="Verdana" panose="020B0604030504040204" pitchFamily="34" charset="0"/>
              </a:rPr>
              <a:t> </a:t>
            </a:r>
            <a:r>
              <a:rPr lang="hr-HR" sz="2000" dirty="0" err="1" smtClean="0">
                <a:latin typeface="Verdana" panose="020B0604030504040204" pitchFamily="34" charset="0"/>
                <a:ea typeface="Verdana" panose="020B0604030504040204" pitchFamily="34" charset="0"/>
                <a:cs typeface="Verdana" panose="020B0604030504040204" pitchFamily="34" charset="0"/>
              </a:rPr>
              <a:t>number</a:t>
            </a:r>
            <a:r>
              <a:rPr lang="hr-HR" sz="2000" dirty="0" smtClean="0">
                <a:latin typeface="Verdana" panose="020B0604030504040204" pitchFamily="34" charset="0"/>
                <a:ea typeface="Verdana" panose="020B0604030504040204" pitchFamily="34" charset="0"/>
                <a:cs typeface="Verdana" panose="020B0604030504040204" pitchFamily="34" charset="0"/>
              </a:rPr>
              <a:t> </a:t>
            </a:r>
            <a:r>
              <a:rPr lang="hr-HR" sz="2000" dirty="0" err="1" smtClean="0">
                <a:latin typeface="Verdana" panose="020B0604030504040204" pitchFamily="34" charset="0"/>
                <a:ea typeface="Verdana" panose="020B0604030504040204" pitchFamily="34" charset="0"/>
                <a:cs typeface="Verdana" panose="020B0604030504040204" pitchFamily="34" charset="0"/>
              </a:rPr>
              <a:t>of</a:t>
            </a:r>
            <a:r>
              <a:rPr lang="hr-HR" sz="2000" dirty="0" smtClean="0">
                <a:latin typeface="Verdana" panose="020B0604030504040204" pitchFamily="34" charset="0"/>
                <a:ea typeface="Verdana" panose="020B0604030504040204" pitchFamily="34" charset="0"/>
                <a:cs typeface="Verdana" panose="020B0604030504040204" pitchFamily="34" charset="0"/>
              </a:rPr>
              <a:t> </a:t>
            </a:r>
            <a:r>
              <a:rPr lang="en-US" sz="2000" dirty="0" smtClean="0">
                <a:latin typeface="Verdana" panose="020B0604030504040204" pitchFamily="34" charset="0"/>
                <a:ea typeface="Verdana" panose="020B0604030504040204" pitchFamily="34" charset="0"/>
                <a:cs typeface="Verdana" panose="020B0604030504040204" pitchFamily="34" charset="0"/>
              </a:rPr>
              <a:t>primary </a:t>
            </a:r>
            <a:r>
              <a:rPr lang="en-US" sz="2000" dirty="0">
                <a:latin typeface="Verdana" panose="020B0604030504040204" pitchFamily="34" charset="0"/>
                <a:ea typeface="Verdana" panose="020B0604030504040204" pitchFamily="34" charset="0"/>
                <a:cs typeface="Verdana" panose="020B0604030504040204" pitchFamily="34" charset="0"/>
              </a:rPr>
              <a:t>and secondary </a:t>
            </a:r>
            <a:r>
              <a:rPr lang="en-US" sz="2000" dirty="0" smtClean="0">
                <a:latin typeface="Verdana" panose="020B0604030504040204" pitchFamily="34" charset="0"/>
                <a:ea typeface="Verdana" panose="020B0604030504040204" pitchFamily="34" charset="0"/>
                <a:cs typeface="Verdana" panose="020B0604030504040204" pitchFamily="34" charset="0"/>
              </a:rPr>
              <a:t>school</a:t>
            </a:r>
            <a:r>
              <a:rPr lang="hr-HR" sz="2000" dirty="0" smtClean="0">
                <a:latin typeface="Verdana" panose="020B0604030504040204" pitchFamily="34" charset="0"/>
                <a:ea typeface="Verdana" panose="020B0604030504040204" pitchFamily="34" charset="0"/>
                <a:cs typeface="Verdana" panose="020B0604030504040204" pitchFamily="34" charset="0"/>
              </a:rPr>
              <a:t>s </a:t>
            </a:r>
          </a:p>
          <a:p>
            <a:pPr algn="just">
              <a:defRPr/>
            </a:pPr>
            <a:endParaRPr lang="vi-VN" sz="2000" dirty="0">
              <a:latin typeface="Verdana" panose="020B0604030504040204" pitchFamily="34" charset="0"/>
              <a:ea typeface="Verdana" panose="020B0604030504040204" pitchFamily="34" charset="0"/>
              <a:cs typeface="Verdana" panose="020B0604030504040204" pitchFamily="34" charset="0"/>
            </a:endParaRPr>
          </a:p>
          <a:p>
            <a:pPr algn="just">
              <a:defRPr/>
            </a:pPr>
            <a:r>
              <a:rPr lang="vi-VN" sz="2000" dirty="0">
                <a:latin typeface="Verdana" panose="020B0604030504040204" pitchFamily="34" charset="0"/>
                <a:ea typeface="Verdana" panose="020B0604030504040204" pitchFamily="34" charset="0"/>
                <a:cs typeface="Verdana" panose="020B0604030504040204" pitchFamily="34" charset="0"/>
              </a:rPr>
              <a:t>  </a:t>
            </a:r>
            <a:r>
              <a:rPr lang="hr-HR" sz="2000" dirty="0" err="1">
                <a:latin typeface="Verdana" panose="020B0604030504040204" pitchFamily="34" charset="0"/>
                <a:ea typeface="Verdana" panose="020B0604030504040204" pitchFamily="34" charset="0"/>
                <a:cs typeface="Verdana" panose="020B0604030504040204" pitchFamily="34" charset="0"/>
              </a:rPr>
              <a:t>Civic</a:t>
            </a:r>
            <a:r>
              <a:rPr lang="hr-HR" sz="2000" dirty="0">
                <a:latin typeface="Verdana" panose="020B0604030504040204" pitchFamily="34" charset="0"/>
                <a:ea typeface="Verdana" panose="020B0604030504040204" pitchFamily="34" charset="0"/>
                <a:cs typeface="Verdana" panose="020B0604030504040204" pitchFamily="34" charset="0"/>
              </a:rPr>
              <a:t> </a:t>
            </a:r>
            <a:r>
              <a:rPr lang="hr-HR" sz="2000" dirty="0" err="1">
                <a:latin typeface="Verdana" panose="020B0604030504040204" pitchFamily="34" charset="0"/>
                <a:ea typeface="Verdana" panose="020B0604030504040204" pitchFamily="34" charset="0"/>
                <a:cs typeface="Verdana" panose="020B0604030504040204" pitchFamily="34" charset="0"/>
              </a:rPr>
              <a:t>education</a:t>
            </a:r>
            <a:r>
              <a:rPr lang="hr-HR" sz="2000" dirty="0">
                <a:latin typeface="Verdana" panose="020B0604030504040204" pitchFamily="34" charset="0"/>
                <a:ea typeface="Verdana" panose="020B0604030504040204" pitchFamily="34" charset="0"/>
                <a:cs typeface="Verdana" panose="020B0604030504040204" pitchFamily="34" charset="0"/>
              </a:rPr>
              <a:t> </a:t>
            </a:r>
            <a:r>
              <a:rPr lang="hr-HR" sz="2000" dirty="0" err="1" smtClean="0">
                <a:latin typeface="Verdana" panose="020B0604030504040204" pitchFamily="34" charset="0"/>
                <a:ea typeface="Verdana" panose="020B0604030504040204" pitchFamily="34" charset="0"/>
                <a:cs typeface="Verdana" panose="020B0604030504040204" pitchFamily="34" charset="0"/>
              </a:rPr>
              <a:t>curriculum</a:t>
            </a:r>
            <a:r>
              <a:rPr lang="hr-HR" sz="2000" dirty="0" smtClean="0">
                <a:latin typeface="Verdana" panose="020B0604030504040204" pitchFamily="34" charset="0"/>
                <a:ea typeface="Verdana" panose="020B0604030504040204" pitchFamily="34" charset="0"/>
                <a:cs typeface="Verdana" panose="020B0604030504040204" pitchFamily="34" charset="0"/>
              </a:rPr>
              <a:t> </a:t>
            </a:r>
            <a:r>
              <a:rPr lang="hr-HR" sz="2000" dirty="0" err="1">
                <a:latin typeface="Verdana" panose="020B0604030504040204" pitchFamily="34" charset="0"/>
                <a:ea typeface="Verdana" panose="020B0604030504040204" pitchFamily="34" charset="0"/>
                <a:cs typeface="Verdana" panose="020B0604030504040204" pitchFamily="34" charset="0"/>
              </a:rPr>
              <a:t>included</a:t>
            </a:r>
            <a:r>
              <a:rPr lang="hr-HR" sz="2000" dirty="0">
                <a:latin typeface="Verdana" panose="020B0604030504040204" pitchFamily="34" charset="0"/>
                <a:ea typeface="Verdana" panose="020B0604030504040204" pitchFamily="34" charset="0"/>
                <a:cs typeface="Verdana" panose="020B0604030504040204" pitchFamily="34" charset="0"/>
              </a:rPr>
              <a:t> </a:t>
            </a:r>
            <a:r>
              <a:rPr lang="hr-HR" sz="2000" dirty="0" err="1">
                <a:latin typeface="Verdana" panose="020B0604030504040204" pitchFamily="34" charset="0"/>
                <a:ea typeface="Verdana" panose="020B0604030504040204" pitchFamily="34" charset="0"/>
                <a:cs typeface="Verdana" panose="020B0604030504040204" pitchFamily="34" charset="0"/>
              </a:rPr>
              <a:t>many</a:t>
            </a:r>
            <a:r>
              <a:rPr lang="hr-HR" sz="2000" dirty="0">
                <a:latin typeface="Verdana" panose="020B0604030504040204" pitchFamily="34" charset="0"/>
                <a:ea typeface="Verdana" panose="020B0604030504040204" pitchFamily="34" charset="0"/>
                <a:cs typeface="Verdana" panose="020B0604030504040204" pitchFamily="34" charset="0"/>
              </a:rPr>
              <a:t> </a:t>
            </a:r>
            <a:r>
              <a:rPr lang="hr-HR" sz="2000" dirty="0" err="1">
                <a:latin typeface="Verdana" panose="020B0604030504040204" pitchFamily="34" charset="0"/>
                <a:ea typeface="Verdana" panose="020B0604030504040204" pitchFamily="34" charset="0"/>
                <a:cs typeface="Verdana" panose="020B0604030504040204" pitchFamily="34" charset="0"/>
              </a:rPr>
              <a:t>contents</a:t>
            </a:r>
            <a:r>
              <a:rPr lang="hr-HR" sz="2000" dirty="0">
                <a:latin typeface="Verdana" panose="020B0604030504040204" pitchFamily="34" charset="0"/>
                <a:ea typeface="Verdana" panose="020B0604030504040204" pitchFamily="34" charset="0"/>
                <a:cs typeface="Verdana" panose="020B0604030504040204" pitchFamily="34" charset="0"/>
              </a:rPr>
              <a:t> </a:t>
            </a:r>
            <a:r>
              <a:rPr lang="hr-HR" sz="2000" dirty="0" err="1">
                <a:latin typeface="Verdana" panose="020B0604030504040204" pitchFamily="34" charset="0"/>
                <a:ea typeface="Verdana" panose="020B0604030504040204" pitchFamily="34" charset="0"/>
                <a:cs typeface="Verdana" panose="020B0604030504040204" pitchFamily="34" charset="0"/>
              </a:rPr>
              <a:t>regarding</a:t>
            </a:r>
            <a:r>
              <a:rPr lang="hr-HR" sz="2000" dirty="0">
                <a:latin typeface="Verdana" panose="020B0604030504040204" pitchFamily="34" charset="0"/>
                <a:ea typeface="Verdana" panose="020B0604030504040204" pitchFamily="34" charset="0"/>
                <a:cs typeface="Verdana" panose="020B0604030504040204" pitchFamily="34" charset="0"/>
              </a:rPr>
              <a:t> human </a:t>
            </a:r>
            <a:r>
              <a:rPr lang="hr-HR" sz="2000" dirty="0" err="1">
                <a:latin typeface="Verdana" panose="020B0604030504040204" pitchFamily="34" charset="0"/>
                <a:ea typeface="Verdana" panose="020B0604030504040204" pitchFamily="34" charset="0"/>
                <a:cs typeface="Verdana" panose="020B0604030504040204" pitchFamily="34" charset="0"/>
              </a:rPr>
              <a:t>rights</a:t>
            </a:r>
            <a:r>
              <a:rPr lang="hr-HR" sz="2000" dirty="0">
                <a:latin typeface="Verdana" panose="020B0604030504040204" pitchFamily="34" charset="0"/>
                <a:ea typeface="Verdana" panose="020B0604030504040204" pitchFamily="34" charset="0"/>
                <a:cs typeface="Verdana" panose="020B0604030504040204" pitchFamily="34" charset="0"/>
              </a:rPr>
              <a:t>, </a:t>
            </a:r>
            <a:r>
              <a:rPr lang="hr-HR" sz="2000" dirty="0" err="1">
                <a:latin typeface="Verdana" panose="020B0604030504040204" pitchFamily="34" charset="0"/>
                <a:ea typeface="Verdana" panose="020B0604030504040204" pitchFamily="34" charset="0"/>
                <a:cs typeface="Verdana" panose="020B0604030504040204" pitchFamily="34" charset="0"/>
              </a:rPr>
              <a:t>including</a:t>
            </a:r>
            <a:r>
              <a:rPr lang="hr-HR" sz="2000" dirty="0">
                <a:latin typeface="Verdana" panose="020B0604030504040204" pitchFamily="34" charset="0"/>
                <a:ea typeface="Verdana" panose="020B0604030504040204" pitchFamily="34" charset="0"/>
                <a:cs typeface="Verdana" panose="020B0604030504040204" pitchFamily="34" charset="0"/>
              </a:rPr>
              <a:t> gender </a:t>
            </a:r>
            <a:r>
              <a:rPr lang="hr-HR" sz="2000" dirty="0" err="1" smtClean="0">
                <a:latin typeface="Verdana" panose="020B0604030504040204" pitchFamily="34" charset="0"/>
                <a:ea typeface="Verdana" panose="020B0604030504040204" pitchFamily="34" charset="0"/>
                <a:cs typeface="Verdana" panose="020B0604030504040204" pitchFamily="34" charset="0"/>
              </a:rPr>
              <a:t>equality</a:t>
            </a:r>
            <a:r>
              <a:rPr lang="hr-HR" sz="2000" dirty="0" smtClean="0">
                <a:latin typeface="Verdana" panose="020B0604030504040204" pitchFamily="34" charset="0"/>
                <a:ea typeface="Verdana" panose="020B0604030504040204" pitchFamily="34" charset="0"/>
                <a:cs typeface="Verdana" panose="020B0604030504040204" pitchFamily="34" charset="0"/>
              </a:rPr>
              <a:t> – </a:t>
            </a:r>
            <a:r>
              <a:rPr lang="hr-HR" sz="2000" dirty="0" err="1" smtClean="0">
                <a:latin typeface="Verdana" panose="020B0604030504040204" pitchFamily="34" charset="0"/>
                <a:ea typeface="Verdana" panose="020B0604030504040204" pitchFamily="34" charset="0"/>
                <a:cs typeface="Verdana" panose="020B0604030504040204" pitchFamily="34" charset="0"/>
              </a:rPr>
              <a:t>Ombudsperson</a:t>
            </a:r>
            <a:r>
              <a:rPr lang="hr-HR" sz="2000" dirty="0" smtClean="0">
                <a:latin typeface="Verdana" panose="020B0604030504040204" pitchFamily="34" charset="0"/>
                <a:ea typeface="Verdana" panose="020B0604030504040204" pitchFamily="34" charset="0"/>
                <a:cs typeface="Verdana" panose="020B0604030504040204" pitchFamily="34" charset="0"/>
              </a:rPr>
              <a:t> </a:t>
            </a:r>
            <a:r>
              <a:rPr lang="hr-HR" sz="2000" dirty="0" err="1" smtClean="0">
                <a:latin typeface="Verdana" panose="020B0604030504040204" pitchFamily="34" charset="0"/>
                <a:ea typeface="Verdana" panose="020B0604030504040204" pitchFamily="34" charset="0"/>
                <a:cs typeface="Verdana" panose="020B0604030504040204" pitchFamily="34" charset="0"/>
              </a:rPr>
              <a:t>gave</a:t>
            </a:r>
            <a:r>
              <a:rPr lang="hr-HR" sz="2000" dirty="0" smtClean="0">
                <a:latin typeface="Verdana" panose="020B0604030504040204" pitchFamily="34" charset="0"/>
                <a:ea typeface="Verdana" panose="020B0604030504040204" pitchFamily="34" charset="0"/>
                <a:cs typeface="Verdana" panose="020B0604030504040204" pitchFamily="34" charset="0"/>
              </a:rPr>
              <a:t> a </a:t>
            </a:r>
            <a:r>
              <a:rPr lang="hr-HR" sz="2000" dirty="0" err="1" smtClean="0">
                <a:latin typeface="Verdana" panose="020B0604030504040204" pitchFamily="34" charset="0"/>
                <a:ea typeface="Verdana" panose="020B0604030504040204" pitchFamily="34" charset="0"/>
                <a:cs typeface="Verdana" panose="020B0604030504040204" pitchFamily="34" charset="0"/>
              </a:rPr>
              <a:t>few</a:t>
            </a:r>
            <a:r>
              <a:rPr lang="hr-HR" sz="2000" dirty="0" smtClean="0">
                <a:latin typeface="Verdana" panose="020B0604030504040204" pitchFamily="34" charset="0"/>
                <a:ea typeface="Verdana" panose="020B0604030504040204" pitchFamily="34" charset="0"/>
                <a:cs typeface="Verdana" panose="020B0604030504040204" pitchFamily="34" charset="0"/>
              </a:rPr>
              <a:t> </a:t>
            </a:r>
            <a:r>
              <a:rPr lang="hr-HR" sz="2000" dirty="0" err="1" smtClean="0">
                <a:latin typeface="Verdana" panose="020B0604030504040204" pitchFamily="34" charset="0"/>
                <a:ea typeface="Verdana" panose="020B0604030504040204" pitchFamily="34" charset="0"/>
                <a:cs typeface="Verdana" panose="020B0604030504040204" pitchFamily="34" charset="0"/>
              </a:rPr>
              <a:t>suggestions</a:t>
            </a:r>
            <a:r>
              <a:rPr lang="hr-HR" sz="2000" dirty="0" smtClean="0">
                <a:latin typeface="Verdana" panose="020B0604030504040204" pitchFamily="34" charset="0"/>
                <a:ea typeface="Verdana" panose="020B0604030504040204" pitchFamily="34" charset="0"/>
                <a:cs typeface="Verdana" panose="020B0604030504040204" pitchFamily="34" charset="0"/>
              </a:rPr>
              <a:t>, </a:t>
            </a:r>
            <a:r>
              <a:rPr lang="hr-HR" sz="2000" dirty="0" err="1" smtClean="0">
                <a:latin typeface="Verdana" panose="020B0604030504040204" pitchFamily="34" charset="0"/>
                <a:ea typeface="Verdana" panose="020B0604030504040204" pitchFamily="34" charset="0"/>
                <a:cs typeface="Verdana" panose="020B0604030504040204" pitchFamily="34" charset="0"/>
              </a:rPr>
              <a:t>part</a:t>
            </a:r>
            <a:r>
              <a:rPr lang="hr-HR" sz="2000" dirty="0" smtClean="0">
                <a:latin typeface="Verdana" panose="020B0604030504040204" pitchFamily="34" charset="0"/>
                <a:ea typeface="Verdana" panose="020B0604030504040204" pitchFamily="34" charset="0"/>
                <a:cs typeface="Verdana" panose="020B0604030504040204" pitchFamily="34" charset="0"/>
              </a:rPr>
              <a:t> </a:t>
            </a:r>
            <a:r>
              <a:rPr lang="hr-HR" sz="2000" dirty="0" err="1" smtClean="0">
                <a:latin typeface="Verdana" panose="020B0604030504040204" pitchFamily="34" charset="0"/>
                <a:ea typeface="Verdana" panose="020B0604030504040204" pitchFamily="34" charset="0"/>
                <a:cs typeface="Verdana" panose="020B0604030504040204" pitchFamily="34" charset="0"/>
              </a:rPr>
              <a:t>of</a:t>
            </a:r>
            <a:r>
              <a:rPr lang="hr-HR" sz="2000" dirty="0" smtClean="0">
                <a:latin typeface="Verdana" panose="020B0604030504040204" pitchFamily="34" charset="0"/>
                <a:ea typeface="Verdana" panose="020B0604030504040204" pitchFamily="34" charset="0"/>
                <a:cs typeface="Verdana" panose="020B0604030504040204" pitchFamily="34" charset="0"/>
              </a:rPr>
              <a:t> </a:t>
            </a:r>
            <a:r>
              <a:rPr lang="hr-HR" sz="2000" dirty="0" err="1" smtClean="0">
                <a:latin typeface="Verdana" panose="020B0604030504040204" pitchFamily="34" charset="0"/>
                <a:ea typeface="Verdana" panose="020B0604030504040204" pitchFamily="34" charset="0"/>
                <a:cs typeface="Verdana" panose="020B0604030504040204" pitchFamily="34" charset="0"/>
              </a:rPr>
              <a:t>which</a:t>
            </a:r>
            <a:r>
              <a:rPr lang="hr-HR" sz="2000" dirty="0" smtClean="0">
                <a:latin typeface="Verdana" panose="020B0604030504040204" pitchFamily="34" charset="0"/>
                <a:ea typeface="Verdana" panose="020B0604030504040204" pitchFamily="34" charset="0"/>
                <a:cs typeface="Verdana" panose="020B0604030504040204" pitchFamily="34" charset="0"/>
              </a:rPr>
              <a:t> </a:t>
            </a:r>
            <a:r>
              <a:rPr lang="hr-HR" sz="2000" dirty="0" err="1" smtClean="0">
                <a:latin typeface="Verdana" panose="020B0604030504040204" pitchFamily="34" charset="0"/>
                <a:ea typeface="Verdana" panose="020B0604030504040204" pitchFamily="34" charset="0"/>
                <a:cs typeface="Verdana" panose="020B0604030504040204" pitchFamily="34" charset="0"/>
              </a:rPr>
              <a:t>were</a:t>
            </a:r>
            <a:r>
              <a:rPr lang="hr-HR" sz="2000" dirty="0" smtClean="0">
                <a:latin typeface="Verdana" panose="020B0604030504040204" pitchFamily="34" charset="0"/>
                <a:ea typeface="Verdana" panose="020B0604030504040204" pitchFamily="34" charset="0"/>
                <a:cs typeface="Verdana" panose="020B0604030504040204" pitchFamily="34" charset="0"/>
              </a:rPr>
              <a:t> </a:t>
            </a:r>
            <a:r>
              <a:rPr lang="hr-HR" sz="2000" dirty="0" err="1" smtClean="0">
                <a:latin typeface="Verdana" panose="020B0604030504040204" pitchFamily="34" charset="0"/>
                <a:ea typeface="Verdana" panose="020B0604030504040204" pitchFamily="34" charset="0"/>
                <a:cs typeface="Verdana" panose="020B0604030504040204" pitchFamily="34" charset="0"/>
              </a:rPr>
              <a:t>accepted</a:t>
            </a:r>
            <a:endParaRPr lang="hr-HR" sz="2000" dirty="0" smtClean="0">
              <a:latin typeface="Verdana" panose="020B0604030504040204" pitchFamily="34" charset="0"/>
              <a:ea typeface="Verdana" panose="020B0604030504040204" pitchFamily="34" charset="0"/>
              <a:cs typeface="Verdana" panose="020B0604030504040204" pitchFamily="34" charset="0"/>
            </a:endParaRPr>
          </a:p>
          <a:p>
            <a:pPr algn="just">
              <a:defRPr/>
            </a:pPr>
            <a:endParaRPr lang="hr-HR" sz="2000" dirty="0">
              <a:latin typeface="Verdana" panose="020B0604030504040204" pitchFamily="34" charset="0"/>
              <a:ea typeface="Verdana" panose="020B0604030504040204" pitchFamily="34" charset="0"/>
              <a:cs typeface="Verdana" panose="020B0604030504040204" pitchFamily="34" charset="0"/>
            </a:endParaRPr>
          </a:p>
          <a:p>
            <a:pPr algn="just">
              <a:defRPr/>
            </a:pPr>
            <a:r>
              <a:rPr lang="hr-HR" sz="2000" dirty="0" err="1" smtClean="0">
                <a:latin typeface="Verdana" panose="020B0604030504040204" pitchFamily="34" charset="0"/>
                <a:ea typeface="Verdana" panose="020B0604030504040204" pitchFamily="34" charset="0"/>
                <a:cs typeface="Verdana" panose="020B0604030504040204" pitchFamily="34" charset="0"/>
              </a:rPr>
              <a:t>It</a:t>
            </a:r>
            <a:r>
              <a:rPr lang="hr-HR" sz="2000" dirty="0" smtClean="0">
                <a:latin typeface="Verdana" panose="020B0604030504040204" pitchFamily="34" charset="0"/>
                <a:ea typeface="Verdana" panose="020B0604030504040204" pitchFamily="34" charset="0"/>
                <a:cs typeface="Verdana" panose="020B0604030504040204" pitchFamily="34" charset="0"/>
              </a:rPr>
              <a:t> </a:t>
            </a:r>
            <a:r>
              <a:rPr lang="hr-HR" sz="2000" dirty="0" err="1" smtClean="0">
                <a:latin typeface="Verdana" panose="020B0604030504040204" pitchFamily="34" charset="0"/>
                <a:ea typeface="Verdana" panose="020B0604030504040204" pitchFamily="34" charset="0"/>
                <a:cs typeface="Verdana" panose="020B0604030504040204" pitchFamily="34" charset="0"/>
              </a:rPr>
              <a:t>was</a:t>
            </a:r>
            <a:r>
              <a:rPr lang="hr-HR" sz="2000" dirty="0" smtClean="0">
                <a:latin typeface="Verdana" panose="020B0604030504040204" pitchFamily="34" charset="0"/>
                <a:ea typeface="Verdana" panose="020B0604030504040204" pitchFamily="34" charset="0"/>
                <a:cs typeface="Verdana" panose="020B0604030504040204" pitchFamily="34" charset="0"/>
              </a:rPr>
              <a:t> </a:t>
            </a:r>
            <a:r>
              <a:rPr lang="hr-HR" sz="2000" dirty="0" err="1" smtClean="0">
                <a:latin typeface="Verdana" panose="020B0604030504040204" pitchFamily="34" charset="0"/>
                <a:ea typeface="Verdana" panose="020B0604030504040204" pitchFamily="34" charset="0"/>
                <a:cs typeface="Verdana" panose="020B0604030504040204" pitchFamily="34" charset="0"/>
              </a:rPr>
              <a:t>planned</a:t>
            </a:r>
            <a:r>
              <a:rPr lang="hr-HR" sz="2000" dirty="0" smtClean="0">
                <a:latin typeface="Verdana" panose="020B0604030504040204" pitchFamily="34" charset="0"/>
                <a:ea typeface="Verdana" panose="020B0604030504040204" pitchFamily="34" charset="0"/>
                <a:cs typeface="Verdana" panose="020B0604030504040204" pitchFamily="34" charset="0"/>
              </a:rPr>
              <a:t> to </a:t>
            </a:r>
            <a:r>
              <a:rPr lang="hr-HR" sz="2000" dirty="0" err="1" smtClean="0">
                <a:latin typeface="Verdana" panose="020B0604030504040204" pitchFamily="34" charset="0"/>
                <a:ea typeface="Verdana" panose="020B0604030504040204" pitchFamily="34" charset="0"/>
                <a:cs typeface="Verdana" panose="020B0604030504040204" pitchFamily="34" charset="0"/>
              </a:rPr>
              <a:t>implement</a:t>
            </a:r>
            <a:r>
              <a:rPr lang="hr-HR" sz="2000" dirty="0" smtClean="0">
                <a:latin typeface="Verdana" panose="020B0604030504040204" pitchFamily="34" charset="0"/>
                <a:ea typeface="Verdana" panose="020B0604030504040204" pitchFamily="34" charset="0"/>
                <a:cs typeface="Verdana" panose="020B0604030504040204" pitchFamily="34" charset="0"/>
              </a:rPr>
              <a:t> </a:t>
            </a:r>
            <a:r>
              <a:rPr lang="hr-HR" sz="2000" dirty="0" err="1" smtClean="0">
                <a:latin typeface="Verdana" panose="020B0604030504040204" pitchFamily="34" charset="0"/>
                <a:ea typeface="Verdana" panose="020B0604030504040204" pitchFamily="34" charset="0"/>
                <a:cs typeface="Verdana" panose="020B0604030504040204" pitchFamily="34" charset="0"/>
              </a:rPr>
              <a:t>it</a:t>
            </a:r>
            <a:r>
              <a:rPr lang="hr-HR" sz="2000" dirty="0" smtClean="0">
                <a:latin typeface="Verdana" panose="020B0604030504040204" pitchFamily="34" charset="0"/>
                <a:ea typeface="Verdana" panose="020B0604030504040204" pitchFamily="34" charset="0"/>
                <a:cs typeface="Verdana" panose="020B0604030504040204" pitchFamily="34" charset="0"/>
              </a:rPr>
              <a:t> as </a:t>
            </a:r>
            <a:r>
              <a:rPr lang="hr-HR" sz="2000" dirty="0" err="1" smtClean="0">
                <a:latin typeface="Verdana" panose="020B0604030504040204" pitchFamily="34" charset="0"/>
                <a:ea typeface="Verdana" panose="020B0604030504040204" pitchFamily="34" charset="0"/>
                <a:cs typeface="Verdana" panose="020B0604030504040204" pitchFamily="34" charset="0"/>
              </a:rPr>
              <a:t>mandatory</a:t>
            </a:r>
            <a:r>
              <a:rPr lang="hr-HR" sz="2000" dirty="0" smtClean="0">
                <a:latin typeface="Verdana" panose="020B0604030504040204" pitchFamily="34" charset="0"/>
                <a:ea typeface="Verdana" panose="020B0604030504040204" pitchFamily="34" charset="0"/>
                <a:cs typeface="Verdana" panose="020B0604030504040204" pitchFamily="34" charset="0"/>
              </a:rPr>
              <a:t> </a:t>
            </a:r>
            <a:r>
              <a:rPr lang="hr-HR" sz="2000" dirty="0" err="1" smtClean="0">
                <a:latin typeface="Verdana" panose="020B0604030504040204" pitchFamily="34" charset="0"/>
                <a:ea typeface="Verdana" panose="020B0604030504040204" pitchFamily="34" charset="0"/>
                <a:cs typeface="Verdana" panose="020B0604030504040204" pitchFamily="34" charset="0"/>
              </a:rPr>
              <a:t>subject</a:t>
            </a:r>
            <a:r>
              <a:rPr lang="hr-HR" sz="2000" dirty="0" smtClean="0">
                <a:latin typeface="Verdana" panose="020B0604030504040204" pitchFamily="34" charset="0"/>
                <a:ea typeface="Verdana" panose="020B0604030504040204" pitchFamily="34" charset="0"/>
                <a:cs typeface="Verdana" panose="020B0604030504040204" pitchFamily="34" charset="0"/>
              </a:rPr>
              <a:t> </a:t>
            </a:r>
            <a:r>
              <a:rPr lang="hr-HR" sz="2000" dirty="0" err="1" smtClean="0">
                <a:latin typeface="Verdana" panose="020B0604030504040204" pitchFamily="34" charset="0"/>
                <a:ea typeface="Verdana" panose="020B0604030504040204" pitchFamily="34" charset="0"/>
                <a:cs typeface="Verdana" panose="020B0604030504040204" pitchFamily="34" charset="0"/>
              </a:rPr>
              <a:t>in</a:t>
            </a:r>
            <a:r>
              <a:rPr lang="hr-HR" sz="2000" dirty="0" smtClean="0">
                <a:latin typeface="Verdana" panose="020B0604030504040204" pitchFamily="34" charset="0"/>
                <a:ea typeface="Verdana" panose="020B0604030504040204" pitchFamily="34" charset="0"/>
                <a:cs typeface="Verdana" panose="020B0604030504040204" pitchFamily="34" charset="0"/>
              </a:rPr>
              <a:t> 8th grade </a:t>
            </a:r>
            <a:r>
              <a:rPr lang="hr-HR" sz="2000" dirty="0" err="1" smtClean="0">
                <a:latin typeface="Verdana" panose="020B0604030504040204" pitchFamily="34" charset="0"/>
                <a:ea typeface="Verdana" panose="020B0604030504040204" pitchFamily="34" charset="0"/>
                <a:cs typeface="Verdana" panose="020B0604030504040204" pitchFamily="34" charset="0"/>
              </a:rPr>
              <a:t>of</a:t>
            </a:r>
            <a:r>
              <a:rPr lang="hr-HR" sz="2000" dirty="0" smtClean="0">
                <a:latin typeface="Verdana" panose="020B0604030504040204" pitchFamily="34" charset="0"/>
                <a:ea typeface="Verdana" panose="020B0604030504040204" pitchFamily="34" charset="0"/>
                <a:cs typeface="Verdana" panose="020B0604030504040204" pitchFamily="34" charset="0"/>
              </a:rPr>
              <a:t> </a:t>
            </a:r>
            <a:r>
              <a:rPr lang="hr-HR" sz="2000" dirty="0" err="1" smtClean="0">
                <a:latin typeface="Verdana" panose="020B0604030504040204" pitchFamily="34" charset="0"/>
                <a:ea typeface="Verdana" panose="020B0604030504040204" pitchFamily="34" charset="0"/>
                <a:cs typeface="Verdana" panose="020B0604030504040204" pitchFamily="34" charset="0"/>
              </a:rPr>
              <a:t>primary</a:t>
            </a:r>
            <a:r>
              <a:rPr lang="hr-HR" sz="2000" dirty="0" smtClean="0">
                <a:latin typeface="Verdana" panose="020B0604030504040204" pitchFamily="34" charset="0"/>
                <a:ea typeface="Verdana" panose="020B0604030504040204" pitchFamily="34" charset="0"/>
                <a:cs typeface="Verdana" panose="020B0604030504040204" pitchFamily="34" charset="0"/>
              </a:rPr>
              <a:t> </a:t>
            </a:r>
            <a:r>
              <a:rPr lang="hr-HR" sz="2000" dirty="0" err="1" smtClean="0">
                <a:latin typeface="Verdana" panose="020B0604030504040204" pitchFamily="34" charset="0"/>
                <a:ea typeface="Verdana" panose="020B0604030504040204" pitchFamily="34" charset="0"/>
                <a:cs typeface="Verdana" panose="020B0604030504040204" pitchFamily="34" charset="0"/>
              </a:rPr>
              <a:t>and</a:t>
            </a:r>
            <a:r>
              <a:rPr lang="hr-HR" sz="2000" dirty="0" smtClean="0">
                <a:latin typeface="Verdana" panose="020B0604030504040204" pitchFamily="34" charset="0"/>
                <a:ea typeface="Verdana" panose="020B0604030504040204" pitchFamily="34" charset="0"/>
                <a:cs typeface="Verdana" panose="020B0604030504040204" pitchFamily="34" charset="0"/>
              </a:rPr>
              <a:t> 1st </a:t>
            </a:r>
            <a:r>
              <a:rPr lang="hr-HR" sz="2000" dirty="0" err="1" smtClean="0">
                <a:latin typeface="Verdana" panose="020B0604030504040204" pitchFamily="34" charset="0"/>
                <a:ea typeface="Verdana" panose="020B0604030504040204" pitchFamily="34" charset="0"/>
                <a:cs typeface="Verdana" panose="020B0604030504040204" pitchFamily="34" charset="0"/>
              </a:rPr>
              <a:t>and</a:t>
            </a:r>
            <a:r>
              <a:rPr lang="hr-HR" sz="2000" dirty="0" smtClean="0">
                <a:latin typeface="Verdana" panose="020B0604030504040204" pitchFamily="34" charset="0"/>
                <a:ea typeface="Verdana" panose="020B0604030504040204" pitchFamily="34" charset="0"/>
                <a:cs typeface="Verdana" panose="020B0604030504040204" pitchFamily="34" charset="0"/>
              </a:rPr>
              <a:t> 2nd grade </a:t>
            </a:r>
            <a:r>
              <a:rPr lang="hr-HR" sz="2000" dirty="0" err="1" smtClean="0">
                <a:latin typeface="Verdana" panose="020B0604030504040204" pitchFamily="34" charset="0"/>
                <a:ea typeface="Verdana" panose="020B0604030504040204" pitchFamily="34" charset="0"/>
                <a:cs typeface="Verdana" panose="020B0604030504040204" pitchFamily="34" charset="0"/>
              </a:rPr>
              <a:t>of</a:t>
            </a:r>
            <a:r>
              <a:rPr lang="hr-HR" sz="2000" dirty="0" smtClean="0">
                <a:latin typeface="Verdana" panose="020B0604030504040204" pitchFamily="34" charset="0"/>
                <a:ea typeface="Verdana" panose="020B0604030504040204" pitchFamily="34" charset="0"/>
                <a:cs typeface="Verdana" panose="020B0604030504040204" pitchFamily="34" charset="0"/>
              </a:rPr>
              <a:t> </a:t>
            </a:r>
            <a:r>
              <a:rPr lang="hr-HR" sz="2000" dirty="0" err="1" smtClean="0">
                <a:latin typeface="Verdana" panose="020B0604030504040204" pitchFamily="34" charset="0"/>
                <a:ea typeface="Verdana" panose="020B0604030504040204" pitchFamily="34" charset="0"/>
                <a:cs typeface="Verdana" panose="020B0604030504040204" pitchFamily="34" charset="0"/>
              </a:rPr>
              <a:t>secondary</a:t>
            </a:r>
            <a:r>
              <a:rPr lang="hr-HR" sz="2000" dirty="0" smtClean="0">
                <a:latin typeface="Verdana" panose="020B0604030504040204" pitchFamily="34" charset="0"/>
                <a:ea typeface="Verdana" panose="020B0604030504040204" pitchFamily="34" charset="0"/>
                <a:cs typeface="Verdana" panose="020B0604030504040204" pitchFamily="34" charset="0"/>
              </a:rPr>
              <a:t> </a:t>
            </a:r>
            <a:r>
              <a:rPr lang="hr-HR" sz="2000" dirty="0" err="1" smtClean="0">
                <a:latin typeface="Verdana" panose="020B0604030504040204" pitchFamily="34" charset="0"/>
                <a:ea typeface="Verdana" panose="020B0604030504040204" pitchFamily="34" charset="0"/>
                <a:cs typeface="Verdana" panose="020B0604030504040204" pitchFamily="34" charset="0"/>
              </a:rPr>
              <a:t>school</a:t>
            </a:r>
            <a:r>
              <a:rPr lang="hr-HR" sz="2000" dirty="0" smtClean="0">
                <a:latin typeface="Verdana" panose="020B0604030504040204" pitchFamily="34" charset="0"/>
                <a:ea typeface="Verdana" panose="020B0604030504040204" pitchFamily="34" charset="0"/>
                <a:cs typeface="Verdana" panose="020B0604030504040204" pitchFamily="34" charset="0"/>
              </a:rPr>
              <a:t> </a:t>
            </a:r>
            <a:r>
              <a:rPr lang="hr-HR" sz="2000" dirty="0" err="1" smtClean="0">
                <a:latin typeface="Verdana" panose="020B0604030504040204" pitchFamily="34" charset="0"/>
                <a:ea typeface="Verdana" panose="020B0604030504040204" pitchFamily="34" charset="0"/>
                <a:cs typeface="Verdana" panose="020B0604030504040204" pitchFamily="34" charset="0"/>
              </a:rPr>
              <a:t>after</a:t>
            </a:r>
            <a:r>
              <a:rPr lang="hr-HR" sz="2000" dirty="0" smtClean="0">
                <a:latin typeface="Verdana" panose="020B0604030504040204" pitchFamily="34" charset="0"/>
                <a:ea typeface="Verdana" panose="020B0604030504040204" pitchFamily="34" charset="0"/>
                <a:cs typeface="Verdana" panose="020B0604030504040204" pitchFamily="34" charset="0"/>
              </a:rPr>
              <a:t> 3 </a:t>
            </a:r>
            <a:r>
              <a:rPr lang="hr-HR" sz="2000" dirty="0" err="1" smtClean="0">
                <a:latin typeface="Verdana" panose="020B0604030504040204" pitchFamily="34" charset="0"/>
                <a:ea typeface="Verdana" panose="020B0604030504040204" pitchFamily="34" charset="0"/>
                <a:cs typeface="Verdana" panose="020B0604030504040204" pitchFamily="34" charset="0"/>
              </a:rPr>
              <a:t>years</a:t>
            </a:r>
            <a:r>
              <a:rPr lang="hr-HR" sz="2000" dirty="0" smtClean="0">
                <a:latin typeface="Verdana" panose="020B0604030504040204" pitchFamily="34" charset="0"/>
                <a:ea typeface="Verdana" panose="020B0604030504040204" pitchFamily="34" charset="0"/>
                <a:cs typeface="Verdana" panose="020B0604030504040204" pitchFamily="34" charset="0"/>
              </a:rPr>
              <a:t> but </a:t>
            </a:r>
            <a:r>
              <a:rPr lang="hr-HR" sz="2000" dirty="0" err="1" smtClean="0">
                <a:latin typeface="Verdana" panose="020B0604030504040204" pitchFamily="34" charset="0"/>
                <a:ea typeface="Verdana" panose="020B0604030504040204" pitchFamily="34" charset="0"/>
                <a:cs typeface="Verdana" panose="020B0604030504040204" pitchFamily="34" charset="0"/>
              </a:rPr>
              <a:t>the</a:t>
            </a:r>
            <a:r>
              <a:rPr lang="hr-HR" sz="2000" dirty="0" smtClean="0">
                <a:latin typeface="Verdana" panose="020B0604030504040204" pitchFamily="34" charset="0"/>
                <a:ea typeface="Verdana" panose="020B0604030504040204" pitchFamily="34" charset="0"/>
                <a:cs typeface="Verdana" panose="020B0604030504040204" pitchFamily="34" charset="0"/>
              </a:rPr>
              <a:t> </a:t>
            </a:r>
            <a:r>
              <a:rPr lang="hr-HR" sz="2000" dirty="0" err="1" smtClean="0">
                <a:latin typeface="Verdana" panose="020B0604030504040204" pitchFamily="34" charset="0"/>
                <a:ea typeface="Verdana" panose="020B0604030504040204" pitchFamily="34" charset="0"/>
                <a:cs typeface="Verdana" panose="020B0604030504040204" pitchFamily="34" charset="0"/>
              </a:rPr>
              <a:t>project</a:t>
            </a:r>
            <a:r>
              <a:rPr lang="hr-HR" sz="2000" dirty="0" smtClean="0">
                <a:latin typeface="Verdana" panose="020B0604030504040204" pitchFamily="34" charset="0"/>
                <a:ea typeface="Verdana" panose="020B0604030504040204" pitchFamily="34" charset="0"/>
                <a:cs typeface="Verdana" panose="020B0604030504040204" pitchFamily="34" charset="0"/>
              </a:rPr>
              <a:t> </a:t>
            </a:r>
            <a:r>
              <a:rPr lang="hr-HR" sz="2000" dirty="0" err="1" smtClean="0">
                <a:latin typeface="Verdana" panose="020B0604030504040204" pitchFamily="34" charset="0"/>
                <a:ea typeface="Verdana" panose="020B0604030504040204" pitchFamily="34" charset="0"/>
                <a:cs typeface="Verdana" panose="020B0604030504040204" pitchFamily="34" charset="0"/>
              </a:rPr>
              <a:t>was</a:t>
            </a:r>
            <a:r>
              <a:rPr lang="hr-HR" sz="2000" dirty="0" smtClean="0">
                <a:latin typeface="Verdana" panose="020B0604030504040204" pitchFamily="34" charset="0"/>
                <a:ea typeface="Verdana" panose="020B0604030504040204" pitchFamily="34" charset="0"/>
                <a:cs typeface="Verdana" panose="020B0604030504040204" pitchFamily="34" charset="0"/>
              </a:rPr>
              <a:t> </a:t>
            </a:r>
            <a:r>
              <a:rPr lang="hr-HR" sz="2000" dirty="0" err="1" smtClean="0">
                <a:latin typeface="Verdana" panose="020B0604030504040204" pitchFamily="34" charset="0"/>
                <a:ea typeface="Verdana" panose="020B0604030504040204" pitchFamily="34" charset="0"/>
                <a:cs typeface="Verdana" panose="020B0604030504040204" pitchFamily="34" charset="0"/>
              </a:rPr>
              <a:t>stopped</a:t>
            </a:r>
            <a:endParaRPr lang="hr-HR" sz="2000" dirty="0" smtClean="0">
              <a:latin typeface="Verdana" panose="020B0604030504040204" pitchFamily="34" charset="0"/>
              <a:ea typeface="Verdana" panose="020B0604030504040204" pitchFamily="34" charset="0"/>
              <a:cs typeface="Verdana" panose="020B0604030504040204" pitchFamily="34" charset="0"/>
            </a:endParaRPr>
          </a:p>
          <a:p>
            <a:pPr algn="just">
              <a:defRPr/>
            </a:pPr>
            <a:endParaRPr lang="vi-VN" sz="2000" dirty="0">
              <a:latin typeface="Verdana" panose="020B0604030504040204" pitchFamily="34" charset="0"/>
              <a:ea typeface="Verdana" panose="020B0604030504040204" pitchFamily="34" charset="0"/>
              <a:cs typeface="Verdana" panose="020B0604030504040204" pitchFamily="34" charset="0"/>
            </a:endParaRPr>
          </a:p>
        </p:txBody>
      </p:sp>
      <p:sp>
        <p:nvSpPr>
          <p:cNvPr id="5" name="TextBox 4"/>
          <p:cNvSpPr txBox="1">
            <a:spLocks noChangeArrowheads="1"/>
          </p:cNvSpPr>
          <p:nvPr/>
        </p:nvSpPr>
        <p:spPr bwMode="auto">
          <a:xfrm>
            <a:off x="-1" y="461665"/>
            <a:ext cx="9143999" cy="400110"/>
          </a:xfrm>
          <a:prstGeom prst="rect">
            <a:avLst/>
          </a:prstGeom>
          <a:solidFill>
            <a:srgbClr val="A21A5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i="1">
                <a:solidFill>
                  <a:schemeClr val="tx1"/>
                </a:solidFill>
                <a:latin typeface="Candara" pitchFamily="34" charset="0"/>
              </a:defRPr>
            </a:lvl1pPr>
            <a:lvl2pPr marL="742950" indent="-285750" eaLnBrk="0" hangingPunct="0">
              <a:spcBef>
                <a:spcPct val="20000"/>
              </a:spcBef>
              <a:buFont typeface="Arial" charset="0"/>
              <a:buChar char="–"/>
              <a:defRPr i="1">
                <a:solidFill>
                  <a:schemeClr val="tx1"/>
                </a:solidFill>
                <a:latin typeface="Candara" pitchFamily="34" charset="0"/>
              </a:defRPr>
            </a:lvl2pPr>
            <a:lvl3pPr marL="1143000" indent="-228600" eaLnBrk="0" hangingPunct="0">
              <a:spcBef>
                <a:spcPct val="20000"/>
              </a:spcBef>
              <a:buFont typeface="Arial" charset="0"/>
              <a:buChar char="•"/>
              <a:defRPr i="1">
                <a:solidFill>
                  <a:schemeClr val="tx1"/>
                </a:solidFill>
                <a:latin typeface="Candara" pitchFamily="34" charset="0"/>
              </a:defRPr>
            </a:lvl3pPr>
            <a:lvl4pPr marL="1600200" indent="-228600" eaLnBrk="0" hangingPunct="0">
              <a:spcBef>
                <a:spcPct val="20000"/>
              </a:spcBef>
              <a:buFont typeface="Arial" charset="0"/>
              <a:buChar char="–"/>
              <a:defRPr i="1">
                <a:solidFill>
                  <a:schemeClr val="tx1"/>
                </a:solidFill>
                <a:latin typeface="Candara" pitchFamily="34" charset="0"/>
              </a:defRPr>
            </a:lvl4pPr>
            <a:lvl5pPr marL="2057400" indent="-228600" eaLnBrk="0" hangingPunct="0">
              <a:spcBef>
                <a:spcPct val="20000"/>
              </a:spcBef>
              <a:buFont typeface="Arial" charset="0"/>
              <a:buChar char="»"/>
              <a:defRPr i="1">
                <a:solidFill>
                  <a:schemeClr val="tx1"/>
                </a:solidFill>
                <a:latin typeface="Candara" pitchFamily="34" charset="0"/>
              </a:defRPr>
            </a:lvl5pPr>
            <a:lvl6pPr marL="2514600" indent="-228600" eaLnBrk="0" fontAlgn="base" hangingPunct="0">
              <a:spcBef>
                <a:spcPct val="20000"/>
              </a:spcBef>
              <a:spcAft>
                <a:spcPct val="0"/>
              </a:spcAft>
              <a:buFont typeface="Arial" charset="0"/>
              <a:buChar char="»"/>
              <a:defRPr i="1">
                <a:solidFill>
                  <a:schemeClr val="tx1"/>
                </a:solidFill>
                <a:latin typeface="Candara" pitchFamily="34" charset="0"/>
              </a:defRPr>
            </a:lvl6pPr>
            <a:lvl7pPr marL="2971800" indent="-228600" eaLnBrk="0" fontAlgn="base" hangingPunct="0">
              <a:spcBef>
                <a:spcPct val="20000"/>
              </a:spcBef>
              <a:spcAft>
                <a:spcPct val="0"/>
              </a:spcAft>
              <a:buFont typeface="Arial" charset="0"/>
              <a:buChar char="»"/>
              <a:defRPr i="1">
                <a:solidFill>
                  <a:schemeClr val="tx1"/>
                </a:solidFill>
                <a:latin typeface="Candara" pitchFamily="34" charset="0"/>
              </a:defRPr>
            </a:lvl7pPr>
            <a:lvl8pPr marL="3429000" indent="-228600" eaLnBrk="0" fontAlgn="base" hangingPunct="0">
              <a:spcBef>
                <a:spcPct val="20000"/>
              </a:spcBef>
              <a:spcAft>
                <a:spcPct val="0"/>
              </a:spcAft>
              <a:buFont typeface="Arial" charset="0"/>
              <a:buChar char="»"/>
              <a:defRPr i="1">
                <a:solidFill>
                  <a:schemeClr val="tx1"/>
                </a:solidFill>
                <a:latin typeface="Candara" pitchFamily="34" charset="0"/>
              </a:defRPr>
            </a:lvl8pPr>
            <a:lvl9pPr marL="3886200" indent="-228600" eaLnBrk="0" fontAlgn="base" hangingPunct="0">
              <a:spcBef>
                <a:spcPct val="20000"/>
              </a:spcBef>
              <a:spcAft>
                <a:spcPct val="0"/>
              </a:spcAft>
              <a:buFont typeface="Arial" charset="0"/>
              <a:buChar char="»"/>
              <a:defRPr i="1">
                <a:solidFill>
                  <a:schemeClr val="tx1"/>
                </a:solidFill>
                <a:latin typeface="Candara" pitchFamily="34" charset="0"/>
              </a:defRPr>
            </a:lvl9pPr>
          </a:lstStyle>
          <a:p>
            <a:pPr algn="ctr">
              <a:buNone/>
            </a:pPr>
            <a:r>
              <a:rPr lang="hr-HR" altLang="sr-Latn-RS" sz="2000" b="1" i="0" dirty="0" smtClean="0">
                <a:solidFill>
                  <a:schemeClr val="bg1"/>
                </a:solidFill>
              </a:rPr>
              <a:t>CIVIC EDUCATION</a:t>
            </a:r>
            <a:endParaRPr lang="hr-HR" sz="2000" i="0" dirty="0">
              <a:solidFill>
                <a:schemeClr val="bg1"/>
              </a:solidFill>
            </a:endParaRPr>
          </a:p>
        </p:txBody>
      </p:sp>
      <p:sp>
        <p:nvSpPr>
          <p:cNvPr id="8" name="TextBox 7"/>
          <p:cNvSpPr txBox="1">
            <a:spLocks noChangeArrowheads="1"/>
          </p:cNvSpPr>
          <p:nvPr/>
        </p:nvSpPr>
        <p:spPr bwMode="auto">
          <a:xfrm>
            <a:off x="0" y="0"/>
            <a:ext cx="9143999" cy="461665"/>
          </a:xfrm>
          <a:prstGeom prst="rect">
            <a:avLst/>
          </a:prstGeom>
          <a:solidFill>
            <a:srgbClr val="A21A5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i="1">
                <a:solidFill>
                  <a:schemeClr val="tx1"/>
                </a:solidFill>
                <a:latin typeface="Candara" pitchFamily="34" charset="0"/>
              </a:defRPr>
            </a:lvl1pPr>
            <a:lvl2pPr marL="742950" indent="-285750" eaLnBrk="0" hangingPunct="0">
              <a:spcBef>
                <a:spcPct val="20000"/>
              </a:spcBef>
              <a:buFont typeface="Arial" charset="0"/>
              <a:buChar char="–"/>
              <a:defRPr i="1">
                <a:solidFill>
                  <a:schemeClr val="tx1"/>
                </a:solidFill>
                <a:latin typeface="Candara" pitchFamily="34" charset="0"/>
              </a:defRPr>
            </a:lvl2pPr>
            <a:lvl3pPr marL="1143000" indent="-228600" eaLnBrk="0" hangingPunct="0">
              <a:spcBef>
                <a:spcPct val="20000"/>
              </a:spcBef>
              <a:buFont typeface="Arial" charset="0"/>
              <a:buChar char="•"/>
              <a:defRPr i="1">
                <a:solidFill>
                  <a:schemeClr val="tx1"/>
                </a:solidFill>
                <a:latin typeface="Candara" pitchFamily="34" charset="0"/>
              </a:defRPr>
            </a:lvl3pPr>
            <a:lvl4pPr marL="1600200" indent="-228600" eaLnBrk="0" hangingPunct="0">
              <a:spcBef>
                <a:spcPct val="20000"/>
              </a:spcBef>
              <a:buFont typeface="Arial" charset="0"/>
              <a:buChar char="–"/>
              <a:defRPr i="1">
                <a:solidFill>
                  <a:schemeClr val="tx1"/>
                </a:solidFill>
                <a:latin typeface="Candara" pitchFamily="34" charset="0"/>
              </a:defRPr>
            </a:lvl4pPr>
            <a:lvl5pPr marL="2057400" indent="-228600" eaLnBrk="0" hangingPunct="0">
              <a:spcBef>
                <a:spcPct val="20000"/>
              </a:spcBef>
              <a:buFont typeface="Arial" charset="0"/>
              <a:buChar char="»"/>
              <a:defRPr i="1">
                <a:solidFill>
                  <a:schemeClr val="tx1"/>
                </a:solidFill>
                <a:latin typeface="Candara" pitchFamily="34" charset="0"/>
              </a:defRPr>
            </a:lvl5pPr>
            <a:lvl6pPr marL="2514600" indent="-228600" eaLnBrk="0" fontAlgn="base" hangingPunct="0">
              <a:spcBef>
                <a:spcPct val="20000"/>
              </a:spcBef>
              <a:spcAft>
                <a:spcPct val="0"/>
              </a:spcAft>
              <a:buFont typeface="Arial" charset="0"/>
              <a:buChar char="»"/>
              <a:defRPr i="1">
                <a:solidFill>
                  <a:schemeClr val="tx1"/>
                </a:solidFill>
                <a:latin typeface="Candara" pitchFamily="34" charset="0"/>
              </a:defRPr>
            </a:lvl6pPr>
            <a:lvl7pPr marL="2971800" indent="-228600" eaLnBrk="0" fontAlgn="base" hangingPunct="0">
              <a:spcBef>
                <a:spcPct val="20000"/>
              </a:spcBef>
              <a:spcAft>
                <a:spcPct val="0"/>
              </a:spcAft>
              <a:buFont typeface="Arial" charset="0"/>
              <a:buChar char="»"/>
              <a:defRPr i="1">
                <a:solidFill>
                  <a:schemeClr val="tx1"/>
                </a:solidFill>
                <a:latin typeface="Candara" pitchFamily="34" charset="0"/>
              </a:defRPr>
            </a:lvl7pPr>
            <a:lvl8pPr marL="3429000" indent="-228600" eaLnBrk="0" fontAlgn="base" hangingPunct="0">
              <a:spcBef>
                <a:spcPct val="20000"/>
              </a:spcBef>
              <a:spcAft>
                <a:spcPct val="0"/>
              </a:spcAft>
              <a:buFont typeface="Arial" charset="0"/>
              <a:buChar char="»"/>
              <a:defRPr i="1">
                <a:solidFill>
                  <a:schemeClr val="tx1"/>
                </a:solidFill>
                <a:latin typeface="Candara" pitchFamily="34" charset="0"/>
              </a:defRPr>
            </a:lvl8pPr>
            <a:lvl9pPr marL="3886200" indent="-228600" eaLnBrk="0" fontAlgn="base" hangingPunct="0">
              <a:spcBef>
                <a:spcPct val="20000"/>
              </a:spcBef>
              <a:spcAft>
                <a:spcPct val="0"/>
              </a:spcAft>
              <a:buFont typeface="Arial" charset="0"/>
              <a:buChar char="»"/>
              <a:defRPr i="1">
                <a:solidFill>
                  <a:schemeClr val="tx1"/>
                </a:solidFill>
                <a:latin typeface="Candara" pitchFamily="34" charset="0"/>
              </a:defRPr>
            </a:lvl9pPr>
          </a:lstStyle>
          <a:p>
            <a:pPr algn="ctr">
              <a:buNone/>
            </a:pPr>
            <a:r>
              <a:rPr lang="hr-HR" altLang="sr-Latn-RS" sz="2400" b="1" i="0" dirty="0" smtClean="0">
                <a:solidFill>
                  <a:schemeClr val="bg1"/>
                </a:solidFill>
              </a:rPr>
              <a:t>MOST NOTABLE INITIATIVES OF OMBUDSPERSON OVER THE YEARS </a:t>
            </a:r>
            <a:endParaRPr lang="hr-HR" sz="2400" i="0" dirty="0">
              <a:solidFill>
                <a:schemeClr val="bg1"/>
              </a:solidFill>
            </a:endParaRPr>
          </a:p>
        </p:txBody>
      </p:sp>
      <p:pic>
        <p:nvPicPr>
          <p:cNvPr id="9" name="Picture 2" descr="C:\Users\grgicj.PRS\Pictures\Ombudsperson for gender equalit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26887" y="5765823"/>
            <a:ext cx="1712913" cy="10906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9995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Content Placeholder 2"/>
          <p:cNvSpPr>
            <a:spLocks/>
          </p:cNvSpPr>
          <p:nvPr/>
        </p:nvSpPr>
        <p:spPr bwMode="auto">
          <a:xfrm>
            <a:off x="468313" y="1052736"/>
            <a:ext cx="8229600" cy="4989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600"/>
              </a:spcBef>
              <a:buClr>
                <a:schemeClr val="accent1"/>
              </a:buClr>
              <a:buFont typeface="Arial" charset="0"/>
              <a:buChar char="•"/>
              <a:defRPr sz="2200">
                <a:solidFill>
                  <a:schemeClr val="tx2"/>
                </a:solidFill>
                <a:latin typeface="Candara" pitchFamily="34" charset="0"/>
                <a:cs typeface="Tahoma" pitchFamily="34" charset="0"/>
              </a:defRPr>
            </a:lvl1pPr>
            <a:lvl2pPr marL="742950" indent="-285750" eaLnBrk="0" hangingPunct="0">
              <a:spcBef>
                <a:spcPts val="600"/>
              </a:spcBef>
              <a:buClr>
                <a:schemeClr val="accent1"/>
              </a:buClr>
              <a:buFont typeface="Arial" charset="0"/>
              <a:buChar char="•"/>
              <a:defRPr sz="2000">
                <a:solidFill>
                  <a:schemeClr val="tx2"/>
                </a:solidFill>
                <a:latin typeface="Candara" pitchFamily="34" charset="0"/>
                <a:cs typeface="Tahoma" pitchFamily="34" charset="0"/>
              </a:defRPr>
            </a:lvl2pPr>
            <a:lvl3pPr marL="1143000" indent="-228600" eaLnBrk="0" hangingPunct="0">
              <a:spcBef>
                <a:spcPts val="600"/>
              </a:spcBef>
              <a:buClr>
                <a:schemeClr val="accent1"/>
              </a:buClr>
              <a:buFont typeface="Arial" charset="0"/>
              <a:buChar char="•"/>
              <a:defRPr>
                <a:solidFill>
                  <a:schemeClr val="tx2"/>
                </a:solidFill>
                <a:latin typeface="Candara" pitchFamily="34" charset="0"/>
                <a:cs typeface="Tahoma" pitchFamily="34" charset="0"/>
              </a:defRPr>
            </a:lvl3pPr>
            <a:lvl4pPr marL="1600200" indent="-228600" eaLnBrk="0" hangingPunct="0">
              <a:spcBef>
                <a:spcPts val="600"/>
              </a:spcBef>
              <a:buClr>
                <a:schemeClr val="accent1"/>
              </a:buClr>
              <a:buFont typeface="Arial" charset="0"/>
              <a:buChar char="•"/>
              <a:defRPr sz="1600">
                <a:solidFill>
                  <a:schemeClr val="tx2"/>
                </a:solidFill>
                <a:latin typeface="Candara" pitchFamily="34" charset="0"/>
                <a:cs typeface="Tahoma" pitchFamily="34" charset="0"/>
              </a:defRPr>
            </a:lvl4pPr>
            <a:lvl5pPr marL="2057400" indent="-228600" eaLnBrk="0" hangingPunct="0">
              <a:spcBef>
                <a:spcPts val="600"/>
              </a:spcBef>
              <a:buClr>
                <a:schemeClr val="accent1"/>
              </a:buClr>
              <a:buFont typeface="Arial" charset="0"/>
              <a:buChar char="•"/>
              <a:defRPr sz="1600">
                <a:solidFill>
                  <a:schemeClr val="tx2"/>
                </a:solidFill>
                <a:latin typeface="Candara" pitchFamily="34" charset="0"/>
                <a:cs typeface="Tahoma" pitchFamily="34" charset="0"/>
              </a:defRPr>
            </a:lvl5pPr>
            <a:lvl6pPr marL="2514600" indent="-228600" eaLnBrk="0" fontAlgn="base" hangingPunct="0">
              <a:spcBef>
                <a:spcPts val="600"/>
              </a:spcBef>
              <a:spcAft>
                <a:spcPct val="0"/>
              </a:spcAft>
              <a:buClr>
                <a:schemeClr val="accent1"/>
              </a:buClr>
              <a:buFont typeface="Arial" charset="0"/>
              <a:buChar char="•"/>
              <a:defRPr sz="1600">
                <a:solidFill>
                  <a:schemeClr val="tx2"/>
                </a:solidFill>
                <a:latin typeface="Candara" pitchFamily="34" charset="0"/>
                <a:cs typeface="Tahoma" pitchFamily="34" charset="0"/>
              </a:defRPr>
            </a:lvl6pPr>
            <a:lvl7pPr marL="2971800" indent="-228600" eaLnBrk="0" fontAlgn="base" hangingPunct="0">
              <a:spcBef>
                <a:spcPts val="600"/>
              </a:spcBef>
              <a:spcAft>
                <a:spcPct val="0"/>
              </a:spcAft>
              <a:buClr>
                <a:schemeClr val="accent1"/>
              </a:buClr>
              <a:buFont typeface="Arial" charset="0"/>
              <a:buChar char="•"/>
              <a:defRPr sz="1600">
                <a:solidFill>
                  <a:schemeClr val="tx2"/>
                </a:solidFill>
                <a:latin typeface="Candara" pitchFamily="34" charset="0"/>
                <a:cs typeface="Tahoma" pitchFamily="34" charset="0"/>
              </a:defRPr>
            </a:lvl7pPr>
            <a:lvl8pPr marL="3429000" indent="-228600" eaLnBrk="0" fontAlgn="base" hangingPunct="0">
              <a:spcBef>
                <a:spcPts val="600"/>
              </a:spcBef>
              <a:spcAft>
                <a:spcPct val="0"/>
              </a:spcAft>
              <a:buClr>
                <a:schemeClr val="accent1"/>
              </a:buClr>
              <a:buFont typeface="Arial" charset="0"/>
              <a:buChar char="•"/>
              <a:defRPr sz="1600">
                <a:solidFill>
                  <a:schemeClr val="tx2"/>
                </a:solidFill>
                <a:latin typeface="Candara" pitchFamily="34" charset="0"/>
                <a:cs typeface="Tahoma" pitchFamily="34" charset="0"/>
              </a:defRPr>
            </a:lvl8pPr>
            <a:lvl9pPr marL="3886200" indent="-228600" eaLnBrk="0" fontAlgn="base" hangingPunct="0">
              <a:spcBef>
                <a:spcPts val="600"/>
              </a:spcBef>
              <a:spcAft>
                <a:spcPct val="0"/>
              </a:spcAft>
              <a:buClr>
                <a:schemeClr val="accent1"/>
              </a:buClr>
              <a:buFont typeface="Arial" charset="0"/>
              <a:buChar char="•"/>
              <a:defRPr sz="1600">
                <a:solidFill>
                  <a:schemeClr val="tx2"/>
                </a:solidFill>
                <a:latin typeface="Candara" pitchFamily="34" charset="0"/>
                <a:cs typeface="Tahoma" pitchFamily="34" charset="0"/>
              </a:defRPr>
            </a:lvl9pPr>
          </a:lstStyle>
          <a:p>
            <a:pPr algn="just">
              <a:defRPr/>
            </a:pPr>
            <a:r>
              <a:rPr lang="vi-VN" sz="2000" dirty="0" smtClean="0">
                <a:latin typeface="Verdana" panose="020B0604030504040204" pitchFamily="34" charset="0"/>
                <a:ea typeface="Verdana" panose="020B0604030504040204" pitchFamily="34" charset="0"/>
                <a:cs typeface="Verdana" panose="020B0604030504040204" pitchFamily="34" charset="0"/>
              </a:rPr>
              <a:t>201</a:t>
            </a:r>
            <a:r>
              <a:rPr lang="hr-HR" sz="2000" dirty="0" smtClean="0">
                <a:latin typeface="Verdana" panose="020B0604030504040204" pitchFamily="34" charset="0"/>
                <a:ea typeface="Verdana" panose="020B0604030504040204" pitchFamily="34" charset="0"/>
                <a:cs typeface="Verdana" panose="020B0604030504040204" pitchFamily="34" charset="0"/>
              </a:rPr>
              <a:t>5</a:t>
            </a:r>
            <a:r>
              <a:rPr lang="vi-VN" sz="2000" dirty="0" smtClean="0">
                <a:latin typeface="Verdana" panose="020B0604030504040204" pitchFamily="34" charset="0"/>
                <a:ea typeface="Verdana" panose="020B0604030504040204" pitchFamily="34" charset="0"/>
                <a:cs typeface="Verdana" panose="020B0604030504040204" pitchFamily="34" charset="0"/>
              </a:rPr>
              <a:t>. </a:t>
            </a:r>
            <a:r>
              <a:rPr lang="hr-HR" sz="2000" dirty="0" smtClean="0">
                <a:latin typeface="Verdana" panose="020B0604030504040204" pitchFamily="34" charset="0"/>
                <a:ea typeface="Verdana" panose="020B0604030504040204" pitchFamily="34" charset="0"/>
                <a:cs typeface="Verdana" panose="020B0604030504040204" pitchFamily="34" charset="0"/>
              </a:rPr>
              <a:t>– </a:t>
            </a:r>
            <a:r>
              <a:rPr lang="hr-HR" sz="2000" dirty="0" err="1" smtClean="0">
                <a:latin typeface="Verdana" panose="020B0604030504040204" pitchFamily="34" charset="0"/>
                <a:ea typeface="Verdana" panose="020B0604030504040204" pitchFamily="34" charset="0"/>
                <a:cs typeface="Verdana" panose="020B0604030504040204" pitchFamily="34" charset="0"/>
              </a:rPr>
              <a:t>Ministry</a:t>
            </a:r>
            <a:r>
              <a:rPr lang="hr-HR" sz="2000" dirty="0" smtClean="0">
                <a:latin typeface="Verdana" panose="020B0604030504040204" pitchFamily="34" charset="0"/>
                <a:ea typeface="Verdana" panose="020B0604030504040204" pitchFamily="34" charset="0"/>
                <a:cs typeface="Verdana" panose="020B0604030504040204" pitchFamily="34" charset="0"/>
              </a:rPr>
              <a:t> </a:t>
            </a:r>
            <a:r>
              <a:rPr lang="hr-HR" sz="2000" dirty="0" err="1" smtClean="0">
                <a:latin typeface="Verdana" panose="020B0604030504040204" pitchFamily="34" charset="0"/>
                <a:ea typeface="Verdana" panose="020B0604030504040204" pitchFamily="34" charset="0"/>
                <a:cs typeface="Verdana" panose="020B0604030504040204" pitchFamily="34" charset="0"/>
              </a:rPr>
              <a:t>of</a:t>
            </a:r>
            <a:r>
              <a:rPr lang="hr-HR" sz="2000" dirty="0" smtClean="0">
                <a:latin typeface="Verdana" panose="020B0604030504040204" pitchFamily="34" charset="0"/>
                <a:ea typeface="Verdana" panose="020B0604030504040204" pitchFamily="34" charset="0"/>
                <a:cs typeface="Verdana" panose="020B0604030504040204" pitchFamily="34" charset="0"/>
              </a:rPr>
              <a:t> </a:t>
            </a:r>
            <a:r>
              <a:rPr lang="hr-HR" sz="2000" dirty="0" err="1" smtClean="0">
                <a:latin typeface="Verdana" panose="020B0604030504040204" pitchFamily="34" charset="0"/>
                <a:ea typeface="Verdana" panose="020B0604030504040204" pitchFamily="34" charset="0"/>
                <a:cs typeface="Verdana" panose="020B0604030504040204" pitchFamily="34" charset="0"/>
              </a:rPr>
              <a:t>science</a:t>
            </a:r>
            <a:r>
              <a:rPr lang="hr-HR" sz="2000" dirty="0" smtClean="0">
                <a:latin typeface="Verdana" panose="020B0604030504040204" pitchFamily="34" charset="0"/>
                <a:ea typeface="Verdana" panose="020B0604030504040204" pitchFamily="34" charset="0"/>
                <a:cs typeface="Verdana" panose="020B0604030504040204" pitchFamily="34" charset="0"/>
              </a:rPr>
              <a:t>, </a:t>
            </a:r>
            <a:r>
              <a:rPr lang="hr-HR" sz="2000" dirty="0" err="1" smtClean="0">
                <a:latin typeface="Verdana" panose="020B0604030504040204" pitchFamily="34" charset="0"/>
                <a:ea typeface="Verdana" panose="020B0604030504040204" pitchFamily="34" charset="0"/>
                <a:cs typeface="Verdana" panose="020B0604030504040204" pitchFamily="34" charset="0"/>
              </a:rPr>
              <a:t>education</a:t>
            </a:r>
            <a:r>
              <a:rPr lang="hr-HR" sz="2000" dirty="0" smtClean="0">
                <a:latin typeface="Verdana" panose="020B0604030504040204" pitchFamily="34" charset="0"/>
                <a:ea typeface="Verdana" panose="020B0604030504040204" pitchFamily="34" charset="0"/>
                <a:cs typeface="Verdana" panose="020B0604030504040204" pitchFamily="34" charset="0"/>
              </a:rPr>
              <a:t> </a:t>
            </a:r>
            <a:r>
              <a:rPr lang="hr-HR" sz="2000" dirty="0" err="1" smtClean="0">
                <a:latin typeface="Verdana" panose="020B0604030504040204" pitchFamily="34" charset="0"/>
                <a:ea typeface="Verdana" panose="020B0604030504040204" pitchFamily="34" charset="0"/>
                <a:cs typeface="Verdana" panose="020B0604030504040204" pitchFamily="34" charset="0"/>
              </a:rPr>
              <a:t>and</a:t>
            </a:r>
            <a:r>
              <a:rPr lang="hr-HR" sz="2000" dirty="0" smtClean="0">
                <a:latin typeface="Verdana" panose="020B0604030504040204" pitchFamily="34" charset="0"/>
                <a:ea typeface="Verdana" panose="020B0604030504040204" pitchFamily="34" charset="0"/>
                <a:cs typeface="Verdana" panose="020B0604030504040204" pitchFamily="34" charset="0"/>
              </a:rPr>
              <a:t> sport </a:t>
            </a:r>
            <a:r>
              <a:rPr lang="hr-HR" sz="2000" dirty="0" err="1" smtClean="0">
                <a:latin typeface="Verdana" panose="020B0604030504040204" pitchFamily="34" charset="0"/>
                <a:ea typeface="Verdana" panose="020B0604030504040204" pitchFamily="34" charset="0"/>
                <a:cs typeface="Verdana" panose="020B0604030504040204" pitchFamily="34" charset="0"/>
              </a:rPr>
              <a:t>started</a:t>
            </a:r>
            <a:r>
              <a:rPr lang="hr-HR" sz="2000" dirty="0" smtClean="0">
                <a:latin typeface="Verdana" panose="020B0604030504040204" pitchFamily="34" charset="0"/>
                <a:ea typeface="Verdana" panose="020B0604030504040204" pitchFamily="34" charset="0"/>
                <a:cs typeface="Verdana" panose="020B0604030504040204" pitchFamily="34" charset="0"/>
              </a:rPr>
              <a:t> </a:t>
            </a:r>
            <a:r>
              <a:rPr lang="hr-HR" sz="2000" dirty="0" err="1" smtClean="0">
                <a:latin typeface="Verdana" panose="020B0604030504040204" pitchFamily="34" charset="0"/>
                <a:ea typeface="Verdana" panose="020B0604030504040204" pitchFamily="34" charset="0"/>
                <a:cs typeface="Verdana" panose="020B0604030504040204" pitchFamily="34" charset="0"/>
              </a:rPr>
              <a:t>the</a:t>
            </a:r>
            <a:r>
              <a:rPr lang="hr-HR" sz="2000" dirty="0" smtClean="0">
                <a:latin typeface="Verdana" panose="020B0604030504040204" pitchFamily="34" charset="0"/>
                <a:ea typeface="Verdana" panose="020B0604030504040204" pitchFamily="34" charset="0"/>
                <a:cs typeface="Verdana" panose="020B0604030504040204" pitchFamily="34" charset="0"/>
              </a:rPr>
              <a:t> work on </a:t>
            </a:r>
            <a:r>
              <a:rPr lang="hr-HR" sz="2000" dirty="0" err="1" smtClean="0">
                <a:latin typeface="Verdana" panose="020B0604030504040204" pitchFamily="34" charset="0"/>
                <a:ea typeface="Verdana" panose="020B0604030504040204" pitchFamily="34" charset="0"/>
                <a:cs typeface="Verdana" panose="020B0604030504040204" pitchFamily="34" charset="0"/>
              </a:rPr>
              <a:t>new</a:t>
            </a:r>
            <a:r>
              <a:rPr lang="hr-HR" sz="2000" dirty="0" smtClean="0">
                <a:latin typeface="Verdana" panose="020B0604030504040204" pitchFamily="34" charset="0"/>
                <a:ea typeface="Verdana" panose="020B0604030504040204" pitchFamily="34" charset="0"/>
                <a:cs typeface="Verdana" panose="020B0604030504040204" pitchFamily="34" charset="0"/>
              </a:rPr>
              <a:t> </a:t>
            </a:r>
            <a:r>
              <a:rPr lang="hr-HR" sz="2000" dirty="0" err="1" smtClean="0">
                <a:latin typeface="Verdana" panose="020B0604030504040204" pitchFamily="34" charset="0"/>
                <a:ea typeface="Verdana" panose="020B0604030504040204" pitchFamily="34" charset="0"/>
                <a:cs typeface="Verdana" panose="020B0604030504040204" pitchFamily="34" charset="0"/>
              </a:rPr>
              <a:t>curricular</a:t>
            </a:r>
            <a:r>
              <a:rPr lang="hr-HR" sz="2000" dirty="0" smtClean="0">
                <a:latin typeface="Verdana" panose="020B0604030504040204" pitchFamily="34" charset="0"/>
                <a:ea typeface="Verdana" panose="020B0604030504040204" pitchFamily="34" charset="0"/>
                <a:cs typeface="Verdana" panose="020B0604030504040204" pitchFamily="34" charset="0"/>
              </a:rPr>
              <a:t> </a:t>
            </a:r>
            <a:r>
              <a:rPr lang="hr-HR" sz="2000" dirty="0" err="1" smtClean="0">
                <a:latin typeface="Verdana" panose="020B0604030504040204" pitchFamily="34" charset="0"/>
                <a:ea typeface="Verdana" panose="020B0604030504040204" pitchFamily="34" charset="0"/>
                <a:cs typeface="Verdana" panose="020B0604030504040204" pitchFamily="34" charset="0"/>
              </a:rPr>
              <a:t>documents</a:t>
            </a:r>
            <a:r>
              <a:rPr lang="hr-HR" sz="2000" dirty="0" smtClean="0">
                <a:latin typeface="Verdana" panose="020B0604030504040204" pitchFamily="34" charset="0"/>
                <a:ea typeface="Verdana" panose="020B0604030504040204" pitchFamily="34" charset="0"/>
                <a:cs typeface="Verdana" panose="020B0604030504040204" pitchFamily="34" charset="0"/>
              </a:rPr>
              <a:t> for </a:t>
            </a:r>
            <a:r>
              <a:rPr lang="hr-HR" sz="2000" dirty="0" err="1" smtClean="0">
                <a:latin typeface="Verdana" panose="020B0604030504040204" pitchFamily="34" charset="0"/>
                <a:ea typeface="Verdana" panose="020B0604030504040204" pitchFamily="34" charset="0"/>
                <a:cs typeface="Verdana" panose="020B0604030504040204" pitchFamily="34" charset="0"/>
              </a:rPr>
              <a:t>preschool</a:t>
            </a:r>
            <a:r>
              <a:rPr lang="hr-HR" sz="2000" dirty="0" smtClean="0">
                <a:latin typeface="Verdana" panose="020B0604030504040204" pitchFamily="34" charset="0"/>
                <a:ea typeface="Verdana" panose="020B0604030504040204" pitchFamily="34" charset="0"/>
                <a:cs typeface="Verdana" panose="020B0604030504040204" pitchFamily="34" charset="0"/>
              </a:rPr>
              <a:t>, </a:t>
            </a:r>
            <a:r>
              <a:rPr lang="hr-HR" sz="2000" dirty="0" err="1" smtClean="0">
                <a:latin typeface="Verdana" panose="020B0604030504040204" pitchFamily="34" charset="0"/>
                <a:ea typeface="Verdana" panose="020B0604030504040204" pitchFamily="34" charset="0"/>
                <a:cs typeface="Verdana" panose="020B0604030504040204" pitchFamily="34" charset="0"/>
              </a:rPr>
              <a:t>primary</a:t>
            </a:r>
            <a:r>
              <a:rPr lang="hr-HR" sz="2000" dirty="0" smtClean="0">
                <a:latin typeface="Verdana" panose="020B0604030504040204" pitchFamily="34" charset="0"/>
                <a:ea typeface="Verdana" panose="020B0604030504040204" pitchFamily="34" charset="0"/>
                <a:cs typeface="Verdana" panose="020B0604030504040204" pitchFamily="34" charset="0"/>
              </a:rPr>
              <a:t> </a:t>
            </a:r>
            <a:r>
              <a:rPr lang="hr-HR" sz="2000" dirty="0" err="1" smtClean="0">
                <a:latin typeface="Verdana" panose="020B0604030504040204" pitchFamily="34" charset="0"/>
                <a:ea typeface="Verdana" panose="020B0604030504040204" pitchFamily="34" charset="0"/>
                <a:cs typeface="Verdana" panose="020B0604030504040204" pitchFamily="34" charset="0"/>
              </a:rPr>
              <a:t>and</a:t>
            </a:r>
            <a:r>
              <a:rPr lang="hr-HR" sz="2000" dirty="0" smtClean="0">
                <a:latin typeface="Verdana" panose="020B0604030504040204" pitchFamily="34" charset="0"/>
                <a:ea typeface="Verdana" panose="020B0604030504040204" pitchFamily="34" charset="0"/>
                <a:cs typeface="Verdana" panose="020B0604030504040204" pitchFamily="34" charset="0"/>
              </a:rPr>
              <a:t> </a:t>
            </a:r>
            <a:r>
              <a:rPr lang="hr-HR" sz="2000" dirty="0" err="1" smtClean="0">
                <a:latin typeface="Verdana" panose="020B0604030504040204" pitchFamily="34" charset="0"/>
                <a:ea typeface="Verdana" panose="020B0604030504040204" pitchFamily="34" charset="0"/>
                <a:cs typeface="Verdana" panose="020B0604030504040204" pitchFamily="34" charset="0"/>
              </a:rPr>
              <a:t>secondary</a:t>
            </a:r>
            <a:r>
              <a:rPr lang="hr-HR" sz="2000" dirty="0" smtClean="0">
                <a:latin typeface="Verdana" panose="020B0604030504040204" pitchFamily="34" charset="0"/>
                <a:ea typeface="Verdana" panose="020B0604030504040204" pitchFamily="34" charset="0"/>
                <a:cs typeface="Verdana" panose="020B0604030504040204" pitchFamily="34" charset="0"/>
              </a:rPr>
              <a:t> </a:t>
            </a:r>
            <a:r>
              <a:rPr lang="hr-HR" sz="2000" dirty="0" err="1" smtClean="0">
                <a:latin typeface="Verdana" panose="020B0604030504040204" pitchFamily="34" charset="0"/>
                <a:ea typeface="Verdana" panose="020B0604030504040204" pitchFamily="34" charset="0"/>
                <a:cs typeface="Verdana" panose="020B0604030504040204" pitchFamily="34" charset="0"/>
              </a:rPr>
              <a:t>education</a:t>
            </a:r>
            <a:endParaRPr lang="hr-HR" sz="2000" dirty="0" smtClean="0">
              <a:latin typeface="Verdana" panose="020B0604030504040204" pitchFamily="34" charset="0"/>
              <a:ea typeface="Verdana" panose="020B0604030504040204" pitchFamily="34" charset="0"/>
              <a:cs typeface="Verdana" panose="020B0604030504040204" pitchFamily="34" charset="0"/>
            </a:endParaRPr>
          </a:p>
          <a:p>
            <a:pPr algn="just">
              <a:defRPr/>
            </a:pPr>
            <a:endParaRPr lang="vi-VN" sz="2000" dirty="0">
              <a:latin typeface="Verdana" panose="020B0604030504040204" pitchFamily="34" charset="0"/>
              <a:ea typeface="Verdana" panose="020B0604030504040204" pitchFamily="34" charset="0"/>
              <a:cs typeface="Verdana" panose="020B0604030504040204" pitchFamily="34" charset="0"/>
            </a:endParaRPr>
          </a:p>
          <a:p>
            <a:pPr algn="just">
              <a:defRPr/>
            </a:pPr>
            <a:r>
              <a:rPr lang="vi-VN" sz="2000" dirty="0">
                <a:latin typeface="Verdana" panose="020B0604030504040204" pitchFamily="34" charset="0"/>
                <a:ea typeface="Verdana" panose="020B0604030504040204" pitchFamily="34" charset="0"/>
                <a:cs typeface="Verdana" panose="020B0604030504040204" pitchFamily="34" charset="0"/>
              </a:rPr>
              <a:t> </a:t>
            </a:r>
            <a:r>
              <a:rPr lang="hr-HR" sz="2000" dirty="0" smtClean="0">
                <a:latin typeface="Verdana" panose="020B0604030504040204" pitchFamily="34" charset="0"/>
                <a:ea typeface="Verdana" panose="020B0604030504040204" pitchFamily="34" charset="0"/>
                <a:cs typeface="Verdana" panose="020B0604030504040204" pitchFamily="34" charset="0"/>
              </a:rPr>
              <a:t>2016. – 52 </a:t>
            </a:r>
            <a:r>
              <a:rPr lang="hr-HR" sz="2000" dirty="0" err="1" smtClean="0">
                <a:latin typeface="Verdana" panose="020B0604030504040204" pitchFamily="34" charset="0"/>
                <a:ea typeface="Verdana" panose="020B0604030504040204" pitchFamily="34" charset="0"/>
                <a:cs typeface="Verdana" panose="020B0604030504040204" pitchFamily="34" charset="0"/>
              </a:rPr>
              <a:t>curricular</a:t>
            </a:r>
            <a:r>
              <a:rPr lang="hr-HR" sz="2000" dirty="0" smtClean="0">
                <a:latin typeface="Verdana" panose="020B0604030504040204" pitchFamily="34" charset="0"/>
                <a:ea typeface="Verdana" panose="020B0604030504040204" pitchFamily="34" charset="0"/>
                <a:cs typeface="Verdana" panose="020B0604030504040204" pitchFamily="34" charset="0"/>
              </a:rPr>
              <a:t> </a:t>
            </a:r>
            <a:r>
              <a:rPr lang="hr-HR" sz="2000" dirty="0" err="1" smtClean="0">
                <a:latin typeface="Verdana" panose="020B0604030504040204" pitchFamily="34" charset="0"/>
                <a:ea typeface="Verdana" panose="020B0604030504040204" pitchFamily="34" charset="0"/>
                <a:cs typeface="Verdana" panose="020B0604030504040204" pitchFamily="34" charset="0"/>
              </a:rPr>
              <a:t>documents</a:t>
            </a:r>
            <a:r>
              <a:rPr lang="hr-HR" sz="2000" dirty="0" smtClean="0">
                <a:latin typeface="Verdana" panose="020B0604030504040204" pitchFamily="34" charset="0"/>
                <a:ea typeface="Verdana" panose="020B0604030504040204" pitchFamily="34" charset="0"/>
                <a:cs typeface="Verdana" panose="020B0604030504040204" pitchFamily="34" charset="0"/>
              </a:rPr>
              <a:t> - </a:t>
            </a:r>
            <a:r>
              <a:rPr lang="hr-HR" sz="2000" dirty="0" err="1" smtClean="0">
                <a:latin typeface="Verdana" panose="020B0604030504040204" pitchFamily="34" charset="0"/>
                <a:ea typeface="Verdana" panose="020B0604030504040204" pitchFamily="34" charset="0"/>
                <a:cs typeface="Verdana" panose="020B0604030504040204" pitchFamily="34" charset="0"/>
              </a:rPr>
              <a:t>much</a:t>
            </a:r>
            <a:r>
              <a:rPr lang="hr-HR" sz="2000" dirty="0" smtClean="0">
                <a:latin typeface="Verdana" panose="020B0604030504040204" pitchFamily="34" charset="0"/>
                <a:ea typeface="Verdana" panose="020B0604030504040204" pitchFamily="34" charset="0"/>
                <a:cs typeface="Verdana" panose="020B0604030504040204" pitchFamily="34" charset="0"/>
              </a:rPr>
              <a:t> </a:t>
            </a:r>
            <a:r>
              <a:rPr lang="hr-HR" sz="2000" dirty="0" err="1" smtClean="0">
                <a:latin typeface="Verdana" panose="020B0604030504040204" pitchFamily="34" charset="0"/>
                <a:ea typeface="Verdana" panose="020B0604030504040204" pitchFamily="34" charset="0"/>
                <a:cs typeface="Verdana" panose="020B0604030504040204" pitchFamily="34" charset="0"/>
              </a:rPr>
              <a:t>wider</a:t>
            </a:r>
            <a:r>
              <a:rPr lang="hr-HR" sz="2000" dirty="0" smtClean="0">
                <a:latin typeface="Verdana" panose="020B0604030504040204" pitchFamily="34" charset="0"/>
                <a:ea typeface="Verdana" panose="020B0604030504040204" pitchFamily="34" charset="0"/>
                <a:cs typeface="Verdana" panose="020B0604030504040204" pitchFamily="34" charset="0"/>
              </a:rPr>
              <a:t> </a:t>
            </a:r>
            <a:r>
              <a:rPr lang="hr-HR" sz="2000" dirty="0" err="1" smtClean="0">
                <a:latin typeface="Verdana" panose="020B0604030504040204" pitchFamily="34" charset="0"/>
                <a:ea typeface="Verdana" panose="020B0604030504040204" pitchFamily="34" charset="0"/>
                <a:cs typeface="Verdana" panose="020B0604030504040204" pitchFamily="34" charset="0"/>
              </a:rPr>
              <a:t>variety</a:t>
            </a:r>
            <a:r>
              <a:rPr lang="hr-HR" sz="2000" dirty="0" smtClean="0">
                <a:latin typeface="Verdana" panose="020B0604030504040204" pitchFamily="34" charset="0"/>
                <a:ea typeface="Verdana" panose="020B0604030504040204" pitchFamily="34" charset="0"/>
                <a:cs typeface="Verdana" panose="020B0604030504040204" pitchFamily="34" charset="0"/>
              </a:rPr>
              <a:t> </a:t>
            </a:r>
            <a:r>
              <a:rPr lang="hr-HR" sz="2000" dirty="0" err="1" smtClean="0">
                <a:latin typeface="Verdana" panose="020B0604030504040204" pitchFamily="34" charset="0"/>
                <a:ea typeface="Verdana" panose="020B0604030504040204" pitchFamily="34" charset="0"/>
                <a:cs typeface="Verdana" panose="020B0604030504040204" pitchFamily="34" charset="0"/>
              </a:rPr>
              <a:t>of</a:t>
            </a:r>
            <a:r>
              <a:rPr lang="hr-HR" sz="2000" dirty="0" smtClean="0">
                <a:latin typeface="Verdana" panose="020B0604030504040204" pitchFamily="34" charset="0"/>
                <a:ea typeface="Verdana" panose="020B0604030504040204" pitchFamily="34" charset="0"/>
                <a:cs typeface="Verdana" panose="020B0604030504040204" pitchFamily="34" charset="0"/>
              </a:rPr>
              <a:t> </a:t>
            </a:r>
            <a:r>
              <a:rPr lang="hr-HR" sz="2000" dirty="0" err="1" smtClean="0">
                <a:latin typeface="Verdana" panose="020B0604030504040204" pitchFamily="34" charset="0"/>
                <a:ea typeface="Verdana" panose="020B0604030504040204" pitchFamily="34" charset="0"/>
                <a:cs typeface="Verdana" panose="020B0604030504040204" pitchFamily="34" charset="0"/>
              </a:rPr>
              <a:t>contents</a:t>
            </a:r>
            <a:r>
              <a:rPr lang="hr-HR" sz="2000" dirty="0" smtClean="0">
                <a:latin typeface="Verdana" panose="020B0604030504040204" pitchFamily="34" charset="0"/>
                <a:ea typeface="Verdana" panose="020B0604030504040204" pitchFamily="34" charset="0"/>
                <a:cs typeface="Verdana" panose="020B0604030504040204" pitchFamily="34" charset="0"/>
              </a:rPr>
              <a:t> </a:t>
            </a:r>
            <a:r>
              <a:rPr lang="hr-HR" sz="2000" dirty="0" err="1" smtClean="0">
                <a:latin typeface="Verdana" panose="020B0604030504040204" pitchFamily="34" charset="0"/>
                <a:ea typeface="Verdana" panose="020B0604030504040204" pitchFamily="34" charset="0"/>
                <a:cs typeface="Verdana" panose="020B0604030504040204" pitchFamily="34" charset="0"/>
              </a:rPr>
              <a:t>regarding</a:t>
            </a:r>
            <a:r>
              <a:rPr lang="hr-HR" sz="2000" dirty="0" smtClean="0">
                <a:latin typeface="Verdana" panose="020B0604030504040204" pitchFamily="34" charset="0"/>
                <a:ea typeface="Verdana" panose="020B0604030504040204" pitchFamily="34" charset="0"/>
                <a:cs typeface="Verdana" panose="020B0604030504040204" pitchFamily="34" charset="0"/>
              </a:rPr>
              <a:t> human </a:t>
            </a:r>
            <a:r>
              <a:rPr lang="hr-HR" sz="2000" dirty="0" err="1" smtClean="0">
                <a:latin typeface="Verdana" panose="020B0604030504040204" pitchFamily="34" charset="0"/>
                <a:ea typeface="Verdana" panose="020B0604030504040204" pitchFamily="34" charset="0"/>
                <a:cs typeface="Verdana" panose="020B0604030504040204" pitchFamily="34" charset="0"/>
              </a:rPr>
              <a:t>rights</a:t>
            </a:r>
            <a:r>
              <a:rPr lang="hr-HR" sz="2000" dirty="0" smtClean="0">
                <a:latin typeface="Verdana" panose="020B0604030504040204" pitchFamily="34" charset="0"/>
                <a:ea typeface="Verdana" panose="020B0604030504040204" pitchFamily="34" charset="0"/>
                <a:cs typeface="Verdana" panose="020B0604030504040204" pitchFamily="34" charset="0"/>
              </a:rPr>
              <a:t>, </a:t>
            </a:r>
            <a:r>
              <a:rPr lang="hr-HR" sz="2000" dirty="0" err="1" smtClean="0">
                <a:latin typeface="Verdana" panose="020B0604030504040204" pitchFamily="34" charset="0"/>
                <a:ea typeface="Verdana" panose="020B0604030504040204" pitchFamily="34" charset="0"/>
                <a:cs typeface="Verdana" panose="020B0604030504040204" pitchFamily="34" charset="0"/>
              </a:rPr>
              <a:t>including</a:t>
            </a:r>
            <a:r>
              <a:rPr lang="hr-HR" sz="2000" dirty="0" smtClean="0">
                <a:latin typeface="Verdana" panose="020B0604030504040204" pitchFamily="34" charset="0"/>
                <a:ea typeface="Verdana" panose="020B0604030504040204" pitchFamily="34" charset="0"/>
                <a:cs typeface="Verdana" panose="020B0604030504040204" pitchFamily="34" charset="0"/>
              </a:rPr>
              <a:t> gender </a:t>
            </a:r>
            <a:r>
              <a:rPr lang="hr-HR" sz="2000" dirty="0" err="1" smtClean="0">
                <a:latin typeface="Verdana" panose="020B0604030504040204" pitchFamily="34" charset="0"/>
                <a:ea typeface="Verdana" panose="020B0604030504040204" pitchFamily="34" charset="0"/>
                <a:cs typeface="Verdana" panose="020B0604030504040204" pitchFamily="34" charset="0"/>
              </a:rPr>
              <a:t>equality</a:t>
            </a:r>
            <a:r>
              <a:rPr lang="hr-HR" sz="2000" dirty="0" smtClean="0">
                <a:latin typeface="Verdana" panose="020B0604030504040204" pitchFamily="34" charset="0"/>
                <a:ea typeface="Verdana" panose="020B0604030504040204" pitchFamily="34" charset="0"/>
                <a:cs typeface="Verdana" panose="020B0604030504040204" pitchFamily="34" charset="0"/>
              </a:rPr>
              <a:t>, </a:t>
            </a:r>
            <a:r>
              <a:rPr lang="hr-HR" sz="2000" dirty="0" err="1" smtClean="0">
                <a:latin typeface="Verdana" panose="020B0604030504040204" pitchFamily="34" charset="0"/>
                <a:ea typeface="Verdana" panose="020B0604030504040204" pitchFamily="34" charset="0"/>
                <a:cs typeface="Verdana" panose="020B0604030504040204" pitchFamily="34" charset="0"/>
              </a:rPr>
              <a:t>in</a:t>
            </a:r>
            <a:r>
              <a:rPr lang="hr-HR" sz="2000" dirty="0" smtClean="0">
                <a:latin typeface="Verdana" panose="020B0604030504040204" pitchFamily="34" charset="0"/>
                <a:ea typeface="Verdana" panose="020B0604030504040204" pitchFamily="34" charset="0"/>
                <a:cs typeface="Verdana" panose="020B0604030504040204" pitchFamily="34" charset="0"/>
              </a:rPr>
              <a:t> </a:t>
            </a:r>
            <a:r>
              <a:rPr lang="hr-HR" sz="2000" dirty="0" err="1" smtClean="0">
                <a:latin typeface="Verdana" panose="020B0604030504040204" pitchFamily="34" charset="0"/>
                <a:ea typeface="Verdana" panose="020B0604030504040204" pitchFamily="34" charset="0"/>
                <a:cs typeface="Verdana" panose="020B0604030504040204" pitchFamily="34" charset="0"/>
              </a:rPr>
              <a:t>comparison</a:t>
            </a:r>
            <a:r>
              <a:rPr lang="hr-HR" sz="2000" dirty="0" smtClean="0">
                <a:latin typeface="Verdana" panose="020B0604030504040204" pitchFamily="34" charset="0"/>
                <a:ea typeface="Verdana" panose="020B0604030504040204" pitchFamily="34" charset="0"/>
                <a:cs typeface="Verdana" panose="020B0604030504040204" pitchFamily="34" charset="0"/>
              </a:rPr>
              <a:t> </a:t>
            </a:r>
            <a:r>
              <a:rPr lang="hr-HR" sz="2000" dirty="0" err="1" smtClean="0">
                <a:latin typeface="Verdana" panose="020B0604030504040204" pitchFamily="34" charset="0"/>
                <a:ea typeface="Verdana" panose="020B0604030504040204" pitchFamily="34" charset="0"/>
                <a:cs typeface="Verdana" panose="020B0604030504040204" pitchFamily="34" charset="0"/>
              </a:rPr>
              <a:t>with</a:t>
            </a:r>
            <a:r>
              <a:rPr lang="hr-HR" sz="2000" dirty="0" smtClean="0">
                <a:latin typeface="Verdana" panose="020B0604030504040204" pitchFamily="34" charset="0"/>
                <a:ea typeface="Verdana" panose="020B0604030504040204" pitchFamily="34" charset="0"/>
                <a:cs typeface="Verdana" panose="020B0604030504040204" pitchFamily="34" charset="0"/>
              </a:rPr>
              <a:t> </a:t>
            </a:r>
            <a:r>
              <a:rPr lang="hr-HR" sz="2000" dirty="0" err="1" smtClean="0">
                <a:latin typeface="Verdana" panose="020B0604030504040204" pitchFamily="34" charset="0"/>
                <a:ea typeface="Verdana" panose="020B0604030504040204" pitchFamily="34" charset="0"/>
                <a:cs typeface="Verdana" panose="020B0604030504040204" pitchFamily="34" charset="0"/>
              </a:rPr>
              <a:t>curriculums</a:t>
            </a:r>
            <a:r>
              <a:rPr lang="hr-HR" sz="2000" dirty="0" smtClean="0">
                <a:latin typeface="Verdana" panose="020B0604030504040204" pitchFamily="34" charset="0"/>
                <a:ea typeface="Verdana" panose="020B0604030504040204" pitchFamily="34" charset="0"/>
                <a:cs typeface="Verdana" panose="020B0604030504040204" pitchFamily="34" charset="0"/>
              </a:rPr>
              <a:t> </a:t>
            </a:r>
            <a:r>
              <a:rPr lang="hr-HR" sz="2000" dirty="0" err="1" smtClean="0">
                <a:latin typeface="Verdana" panose="020B0604030504040204" pitchFamily="34" charset="0"/>
                <a:ea typeface="Verdana" panose="020B0604030504040204" pitchFamily="34" charset="0"/>
                <a:cs typeface="Verdana" panose="020B0604030504040204" pitchFamily="34" charset="0"/>
              </a:rPr>
              <a:t>currently</a:t>
            </a:r>
            <a:r>
              <a:rPr lang="hr-HR" sz="2000" dirty="0" smtClean="0">
                <a:latin typeface="Verdana" panose="020B0604030504040204" pitchFamily="34" charset="0"/>
                <a:ea typeface="Verdana" panose="020B0604030504040204" pitchFamily="34" charset="0"/>
                <a:cs typeface="Verdana" panose="020B0604030504040204" pitchFamily="34" charset="0"/>
              </a:rPr>
              <a:t> </a:t>
            </a:r>
            <a:r>
              <a:rPr lang="hr-HR" sz="2000" dirty="0" err="1" smtClean="0">
                <a:latin typeface="Verdana" panose="020B0604030504040204" pitchFamily="34" charset="0"/>
                <a:ea typeface="Verdana" panose="020B0604030504040204" pitchFamily="34" charset="0"/>
                <a:cs typeface="Verdana" panose="020B0604030504040204" pitchFamily="34" charset="0"/>
              </a:rPr>
              <a:t>in</a:t>
            </a:r>
            <a:r>
              <a:rPr lang="hr-HR" sz="2000" dirty="0" smtClean="0">
                <a:latin typeface="Verdana" panose="020B0604030504040204" pitchFamily="34" charset="0"/>
                <a:ea typeface="Verdana" panose="020B0604030504040204" pitchFamily="34" charset="0"/>
                <a:cs typeface="Verdana" panose="020B0604030504040204" pitchFamily="34" charset="0"/>
              </a:rPr>
              <a:t> use</a:t>
            </a:r>
          </a:p>
          <a:p>
            <a:pPr algn="just">
              <a:defRPr/>
            </a:pPr>
            <a:endParaRPr lang="hr-HR" sz="2000" dirty="0" smtClean="0">
              <a:latin typeface="Verdana" panose="020B0604030504040204" pitchFamily="34" charset="0"/>
              <a:ea typeface="Verdana" panose="020B0604030504040204" pitchFamily="34" charset="0"/>
              <a:cs typeface="Verdana" panose="020B0604030504040204" pitchFamily="34" charset="0"/>
            </a:endParaRPr>
          </a:p>
          <a:p>
            <a:pPr algn="just">
              <a:defRPr/>
            </a:pPr>
            <a:r>
              <a:rPr lang="hr-HR" sz="2000" dirty="0" err="1" smtClean="0">
                <a:latin typeface="Verdana" panose="020B0604030504040204" pitchFamily="34" charset="0"/>
                <a:ea typeface="Verdana" panose="020B0604030504040204" pitchFamily="34" charset="0"/>
                <a:cs typeface="Verdana" panose="020B0604030504040204" pitchFamily="34" charset="0"/>
              </a:rPr>
              <a:t>Expert</a:t>
            </a:r>
            <a:r>
              <a:rPr lang="hr-HR" sz="2000" dirty="0" smtClean="0">
                <a:latin typeface="Verdana" panose="020B0604030504040204" pitchFamily="34" charset="0"/>
                <a:ea typeface="Verdana" panose="020B0604030504040204" pitchFamily="34" charset="0"/>
                <a:cs typeface="Verdana" panose="020B0604030504040204" pitchFamily="34" charset="0"/>
              </a:rPr>
              <a:t> debate: </a:t>
            </a:r>
            <a:r>
              <a:rPr lang="hr-HR" sz="2000" dirty="0" err="1" smtClean="0">
                <a:latin typeface="Verdana" panose="020B0604030504040204" pitchFamily="34" charset="0"/>
                <a:ea typeface="Verdana" panose="020B0604030504040204" pitchFamily="34" charset="0"/>
                <a:cs typeface="Verdana" panose="020B0604030504040204" pitchFamily="34" charset="0"/>
              </a:rPr>
              <a:t>Ombudsperson</a:t>
            </a:r>
            <a:r>
              <a:rPr lang="hr-HR" sz="2000" dirty="0" smtClean="0">
                <a:latin typeface="Verdana" panose="020B0604030504040204" pitchFamily="34" charset="0"/>
                <a:ea typeface="Verdana" panose="020B0604030504040204" pitchFamily="34" charset="0"/>
                <a:cs typeface="Verdana" panose="020B0604030504040204" pitchFamily="34" charset="0"/>
              </a:rPr>
              <a:t> </a:t>
            </a:r>
            <a:r>
              <a:rPr lang="hr-HR" sz="2000" dirty="0" err="1" smtClean="0">
                <a:latin typeface="Verdana" panose="020B0604030504040204" pitchFamily="34" charset="0"/>
                <a:ea typeface="Verdana" panose="020B0604030504040204" pitchFamily="34" charset="0"/>
                <a:cs typeface="Verdana" panose="020B0604030504040204" pitchFamily="34" charset="0"/>
              </a:rPr>
              <a:t>gave</a:t>
            </a:r>
            <a:r>
              <a:rPr lang="hr-HR" sz="2000" dirty="0" smtClean="0">
                <a:latin typeface="Verdana" panose="020B0604030504040204" pitchFamily="34" charset="0"/>
                <a:ea typeface="Verdana" panose="020B0604030504040204" pitchFamily="34" charset="0"/>
                <a:cs typeface="Verdana" panose="020B0604030504040204" pitchFamily="34" charset="0"/>
              </a:rPr>
              <a:t> a </a:t>
            </a:r>
            <a:r>
              <a:rPr lang="hr-HR" sz="2000" dirty="0" err="1" smtClean="0">
                <a:latin typeface="Verdana" panose="020B0604030504040204" pitchFamily="34" charset="0"/>
                <a:ea typeface="Verdana" panose="020B0604030504040204" pitchFamily="34" charset="0"/>
                <a:cs typeface="Verdana" panose="020B0604030504040204" pitchFamily="34" charset="0"/>
              </a:rPr>
              <a:t>recommendation</a:t>
            </a:r>
            <a:r>
              <a:rPr lang="hr-HR" sz="2000" dirty="0" smtClean="0">
                <a:latin typeface="Verdana" panose="020B0604030504040204" pitchFamily="34" charset="0"/>
                <a:ea typeface="Verdana" panose="020B0604030504040204" pitchFamily="34" charset="0"/>
                <a:cs typeface="Verdana" panose="020B0604030504040204" pitchFamily="34" charset="0"/>
              </a:rPr>
              <a:t> </a:t>
            </a:r>
            <a:r>
              <a:rPr lang="hr-HR" sz="2000" dirty="0" err="1" smtClean="0">
                <a:latin typeface="Verdana" panose="020B0604030504040204" pitchFamily="34" charset="0"/>
                <a:ea typeface="Verdana" panose="020B0604030504040204" pitchFamily="34" charset="0"/>
                <a:cs typeface="Verdana" panose="020B0604030504040204" pitchFamily="34" charset="0"/>
              </a:rPr>
              <a:t>considering</a:t>
            </a:r>
            <a:r>
              <a:rPr lang="hr-HR" sz="2000" dirty="0" smtClean="0">
                <a:latin typeface="Verdana" panose="020B0604030504040204" pitchFamily="34" charset="0"/>
                <a:ea typeface="Verdana" panose="020B0604030504040204" pitchFamily="34" charset="0"/>
                <a:cs typeface="Verdana" panose="020B0604030504040204" pitchFamily="34" charset="0"/>
              </a:rPr>
              <a:t> </a:t>
            </a:r>
            <a:r>
              <a:rPr lang="hr-HR" sz="2000" dirty="0" err="1" smtClean="0">
                <a:latin typeface="Verdana" panose="020B0604030504040204" pitchFamily="34" charset="0"/>
                <a:ea typeface="Verdana" panose="020B0604030504040204" pitchFamily="34" charset="0"/>
                <a:cs typeface="Verdana" panose="020B0604030504040204" pitchFamily="34" charset="0"/>
              </a:rPr>
              <a:t>the</a:t>
            </a:r>
            <a:r>
              <a:rPr lang="hr-HR" sz="2000" dirty="0" smtClean="0">
                <a:latin typeface="Verdana" panose="020B0604030504040204" pitchFamily="34" charset="0"/>
                <a:ea typeface="Verdana" panose="020B0604030504040204" pitchFamily="34" charset="0"/>
                <a:cs typeface="Verdana" panose="020B0604030504040204" pitchFamily="34" charset="0"/>
              </a:rPr>
              <a:t> </a:t>
            </a:r>
            <a:r>
              <a:rPr lang="hr-HR" sz="2000" dirty="0" err="1" smtClean="0">
                <a:latin typeface="Verdana" panose="020B0604030504040204" pitchFamily="34" charset="0"/>
                <a:ea typeface="Verdana" panose="020B0604030504040204" pitchFamily="34" charset="0"/>
                <a:cs typeface="Verdana" panose="020B0604030504040204" pitchFamily="34" charset="0"/>
              </a:rPr>
              <a:t>topic</a:t>
            </a:r>
            <a:r>
              <a:rPr lang="hr-HR" sz="2000" dirty="0" smtClean="0">
                <a:latin typeface="Verdana" panose="020B0604030504040204" pitchFamily="34" charset="0"/>
                <a:ea typeface="Verdana" panose="020B0604030504040204" pitchFamily="34" charset="0"/>
                <a:cs typeface="Verdana" panose="020B0604030504040204" pitchFamily="34" charset="0"/>
              </a:rPr>
              <a:t> </a:t>
            </a:r>
            <a:r>
              <a:rPr lang="hr-HR" sz="2000" dirty="0" err="1" smtClean="0">
                <a:latin typeface="Verdana" panose="020B0604030504040204" pitchFamily="34" charset="0"/>
                <a:ea typeface="Verdana" panose="020B0604030504040204" pitchFamily="34" charset="0"/>
                <a:cs typeface="Verdana" panose="020B0604030504040204" pitchFamily="34" charset="0"/>
              </a:rPr>
              <a:t>of</a:t>
            </a:r>
            <a:r>
              <a:rPr lang="hr-HR" sz="2000" dirty="0" smtClean="0">
                <a:latin typeface="Verdana" panose="020B0604030504040204" pitchFamily="34" charset="0"/>
                <a:ea typeface="Verdana" panose="020B0604030504040204" pitchFamily="34" charset="0"/>
                <a:cs typeface="Verdana" panose="020B0604030504040204" pitchFamily="34" charset="0"/>
              </a:rPr>
              <a:t> </a:t>
            </a:r>
            <a:r>
              <a:rPr lang="hr-HR" sz="2000" dirty="0" err="1" smtClean="0">
                <a:latin typeface="Verdana" panose="020B0604030504040204" pitchFamily="34" charset="0"/>
                <a:ea typeface="Verdana" panose="020B0604030504040204" pitchFamily="34" charset="0"/>
                <a:cs typeface="Verdana" panose="020B0604030504040204" pitchFamily="34" charset="0"/>
              </a:rPr>
              <a:t>sexual</a:t>
            </a:r>
            <a:r>
              <a:rPr lang="hr-HR" sz="2000" dirty="0" smtClean="0">
                <a:latin typeface="Verdana" panose="020B0604030504040204" pitchFamily="34" charset="0"/>
                <a:ea typeface="Verdana" panose="020B0604030504040204" pitchFamily="34" charset="0"/>
                <a:cs typeface="Verdana" panose="020B0604030504040204" pitchFamily="34" charset="0"/>
              </a:rPr>
              <a:t> </a:t>
            </a:r>
            <a:r>
              <a:rPr lang="hr-HR" sz="2000" dirty="0" err="1" smtClean="0">
                <a:latin typeface="Verdana" panose="020B0604030504040204" pitchFamily="34" charset="0"/>
                <a:ea typeface="Verdana" panose="020B0604030504040204" pitchFamily="34" charset="0"/>
                <a:cs typeface="Verdana" panose="020B0604030504040204" pitchFamily="34" charset="0"/>
              </a:rPr>
              <a:t>orientation</a:t>
            </a:r>
            <a:r>
              <a:rPr lang="hr-HR" sz="2000" dirty="0">
                <a:latin typeface="Verdana" panose="020B0604030504040204" pitchFamily="34" charset="0"/>
                <a:ea typeface="Verdana" panose="020B0604030504040204" pitchFamily="34" charset="0"/>
                <a:cs typeface="Verdana" panose="020B0604030504040204" pitchFamily="34" charset="0"/>
              </a:rPr>
              <a:t> </a:t>
            </a:r>
            <a:r>
              <a:rPr lang="hr-HR" sz="2000" dirty="0" smtClean="0">
                <a:latin typeface="Verdana" panose="020B0604030504040204" pitchFamily="34" charset="0"/>
                <a:ea typeface="Verdana" panose="020B0604030504040204" pitchFamily="34" charset="0"/>
                <a:cs typeface="Verdana" panose="020B0604030504040204" pitchFamily="34" charset="0"/>
              </a:rPr>
              <a:t>- </a:t>
            </a:r>
            <a:r>
              <a:rPr lang="hr-HR" sz="2000" dirty="0" err="1" smtClean="0">
                <a:latin typeface="Verdana" panose="020B0604030504040204" pitchFamily="34" charset="0"/>
                <a:ea typeface="Verdana" panose="020B0604030504040204" pitchFamily="34" charset="0"/>
                <a:cs typeface="Verdana" panose="020B0604030504040204" pitchFamily="34" charset="0"/>
              </a:rPr>
              <a:t>that</a:t>
            </a:r>
            <a:r>
              <a:rPr lang="hr-HR" sz="2000" dirty="0" smtClean="0">
                <a:latin typeface="Verdana" panose="020B0604030504040204" pitchFamily="34" charset="0"/>
                <a:ea typeface="Verdana" panose="020B0604030504040204" pitchFamily="34" charset="0"/>
                <a:cs typeface="Verdana" panose="020B0604030504040204" pitchFamily="34" charset="0"/>
              </a:rPr>
              <a:t> </a:t>
            </a:r>
            <a:r>
              <a:rPr lang="hr-HR" sz="2000" dirty="0" err="1" smtClean="0">
                <a:latin typeface="Verdana" panose="020B0604030504040204" pitchFamily="34" charset="0"/>
                <a:ea typeface="Verdana" panose="020B0604030504040204" pitchFamily="34" charset="0"/>
                <a:cs typeface="Verdana" panose="020B0604030504040204" pitchFamily="34" charset="0"/>
              </a:rPr>
              <a:t>it</a:t>
            </a:r>
            <a:r>
              <a:rPr lang="hr-HR" sz="2000" dirty="0" smtClean="0">
                <a:latin typeface="Verdana" panose="020B0604030504040204" pitchFamily="34" charset="0"/>
                <a:ea typeface="Verdana" panose="020B0604030504040204" pitchFamily="34" charset="0"/>
                <a:cs typeface="Verdana" panose="020B0604030504040204" pitchFamily="34" charset="0"/>
              </a:rPr>
              <a:t> </a:t>
            </a:r>
            <a:r>
              <a:rPr lang="hr-HR" sz="2000" dirty="0" err="1" smtClean="0">
                <a:latin typeface="Verdana" panose="020B0604030504040204" pitchFamily="34" charset="0"/>
                <a:ea typeface="Verdana" panose="020B0604030504040204" pitchFamily="34" charset="0"/>
                <a:cs typeface="Verdana" panose="020B0604030504040204" pitchFamily="34" charset="0"/>
              </a:rPr>
              <a:t>should</a:t>
            </a:r>
            <a:r>
              <a:rPr lang="hr-HR" sz="2000" dirty="0" smtClean="0">
                <a:latin typeface="Verdana" panose="020B0604030504040204" pitchFamily="34" charset="0"/>
                <a:ea typeface="Verdana" panose="020B0604030504040204" pitchFamily="34" charset="0"/>
                <a:cs typeface="Verdana" panose="020B0604030504040204" pitchFamily="34" charset="0"/>
              </a:rPr>
              <a:t> </a:t>
            </a:r>
            <a:r>
              <a:rPr lang="hr-HR" sz="2000" dirty="0" err="1" smtClean="0">
                <a:latin typeface="Verdana" panose="020B0604030504040204" pitchFamily="34" charset="0"/>
                <a:ea typeface="Verdana" panose="020B0604030504040204" pitchFamily="34" charset="0"/>
                <a:cs typeface="Verdana" panose="020B0604030504040204" pitchFamily="34" charset="0"/>
              </a:rPr>
              <a:t>be</a:t>
            </a:r>
            <a:r>
              <a:rPr lang="hr-HR" sz="2000" dirty="0" smtClean="0">
                <a:latin typeface="Verdana" panose="020B0604030504040204" pitchFamily="34" charset="0"/>
                <a:ea typeface="Verdana" panose="020B0604030504040204" pitchFamily="34" charset="0"/>
                <a:cs typeface="Verdana" panose="020B0604030504040204" pitchFamily="34" charset="0"/>
              </a:rPr>
              <a:t> </a:t>
            </a:r>
            <a:r>
              <a:rPr lang="hr-HR" sz="2000" dirty="0" err="1" smtClean="0">
                <a:latin typeface="Verdana" panose="020B0604030504040204" pitchFamily="34" charset="0"/>
                <a:ea typeface="Verdana" panose="020B0604030504040204" pitchFamily="34" charset="0"/>
                <a:cs typeface="Verdana" panose="020B0604030504040204" pitchFamily="34" charset="0"/>
              </a:rPr>
              <a:t>implemented</a:t>
            </a:r>
            <a:r>
              <a:rPr lang="hr-HR" sz="2000" dirty="0" smtClean="0">
                <a:latin typeface="Verdana" panose="020B0604030504040204" pitchFamily="34" charset="0"/>
                <a:ea typeface="Verdana" panose="020B0604030504040204" pitchFamily="34" charset="0"/>
                <a:cs typeface="Verdana" panose="020B0604030504040204" pitchFamily="34" charset="0"/>
              </a:rPr>
              <a:t> as a </a:t>
            </a:r>
            <a:r>
              <a:rPr lang="hr-HR" sz="2000" dirty="0" err="1" smtClean="0">
                <a:latin typeface="Verdana" panose="020B0604030504040204" pitchFamily="34" charset="0"/>
                <a:ea typeface="Verdana" panose="020B0604030504040204" pitchFamily="34" charset="0"/>
                <a:cs typeface="Verdana" panose="020B0604030504040204" pitchFamily="34" charset="0"/>
              </a:rPr>
              <a:t>mandatory</a:t>
            </a:r>
            <a:r>
              <a:rPr lang="hr-HR" sz="2000" dirty="0" smtClean="0">
                <a:latin typeface="Verdana" panose="020B0604030504040204" pitchFamily="34" charset="0"/>
                <a:ea typeface="Verdana" panose="020B0604030504040204" pitchFamily="34" charset="0"/>
                <a:cs typeface="Verdana" panose="020B0604030504040204" pitchFamily="34" charset="0"/>
              </a:rPr>
              <a:t> </a:t>
            </a:r>
            <a:r>
              <a:rPr lang="hr-HR" sz="2000" dirty="0" err="1" smtClean="0">
                <a:latin typeface="Verdana" panose="020B0604030504040204" pitchFamily="34" charset="0"/>
                <a:ea typeface="Verdana" panose="020B0604030504040204" pitchFamily="34" charset="0"/>
                <a:cs typeface="Verdana" panose="020B0604030504040204" pitchFamily="34" charset="0"/>
              </a:rPr>
              <a:t>topic</a:t>
            </a:r>
            <a:r>
              <a:rPr lang="hr-HR" sz="2000" dirty="0" smtClean="0">
                <a:latin typeface="Verdana" panose="020B0604030504040204" pitchFamily="34" charset="0"/>
                <a:ea typeface="Verdana" panose="020B0604030504040204" pitchFamily="34" charset="0"/>
                <a:cs typeface="Verdana" panose="020B0604030504040204" pitchFamily="34" charset="0"/>
              </a:rPr>
              <a:t> </a:t>
            </a:r>
            <a:r>
              <a:rPr lang="hr-HR" sz="2000" dirty="0" err="1" smtClean="0">
                <a:latin typeface="Verdana" panose="020B0604030504040204" pitchFamily="34" charset="0"/>
                <a:ea typeface="Verdana" panose="020B0604030504040204" pitchFamily="34" charset="0"/>
                <a:cs typeface="Verdana" panose="020B0604030504040204" pitchFamily="34" charset="0"/>
              </a:rPr>
              <a:t>with</a:t>
            </a:r>
            <a:r>
              <a:rPr lang="hr-HR" sz="2000" dirty="0" smtClean="0">
                <a:latin typeface="Verdana" panose="020B0604030504040204" pitchFamily="34" charset="0"/>
                <a:ea typeface="Verdana" panose="020B0604030504040204" pitchFamily="34" charset="0"/>
                <a:cs typeface="Verdana" panose="020B0604030504040204" pitchFamily="34" charset="0"/>
              </a:rPr>
              <a:t> </a:t>
            </a:r>
            <a:r>
              <a:rPr lang="hr-HR" sz="2000" dirty="0" err="1" smtClean="0">
                <a:latin typeface="Verdana" panose="020B0604030504040204" pitchFamily="34" charset="0"/>
                <a:ea typeface="Verdana" panose="020B0604030504040204" pitchFamily="34" charset="0"/>
                <a:cs typeface="Verdana" panose="020B0604030504040204" pitchFamily="34" charset="0"/>
              </a:rPr>
              <a:t>emphasis</a:t>
            </a:r>
            <a:r>
              <a:rPr lang="hr-HR" sz="2000" dirty="0" smtClean="0">
                <a:latin typeface="Verdana" panose="020B0604030504040204" pitchFamily="34" charset="0"/>
                <a:ea typeface="Verdana" panose="020B0604030504040204" pitchFamily="34" charset="0"/>
                <a:cs typeface="Verdana" panose="020B0604030504040204" pitchFamily="34" charset="0"/>
              </a:rPr>
              <a:t> on </a:t>
            </a:r>
            <a:r>
              <a:rPr lang="hr-HR" sz="2000" dirty="0" err="1" smtClean="0">
                <a:latin typeface="Verdana" panose="020B0604030504040204" pitchFamily="34" charset="0"/>
                <a:ea typeface="Verdana" panose="020B0604030504040204" pitchFamily="34" charset="0"/>
                <a:cs typeface="Verdana" panose="020B0604030504040204" pitchFamily="34" charset="0"/>
              </a:rPr>
              <a:t>anti</a:t>
            </a:r>
            <a:r>
              <a:rPr lang="hr-HR" sz="2000" dirty="0" smtClean="0">
                <a:latin typeface="Verdana" panose="020B0604030504040204" pitchFamily="34" charset="0"/>
                <a:ea typeface="Verdana" panose="020B0604030504040204" pitchFamily="34" charset="0"/>
                <a:cs typeface="Verdana" panose="020B0604030504040204" pitchFamily="34" charset="0"/>
              </a:rPr>
              <a:t>-</a:t>
            </a:r>
            <a:r>
              <a:rPr lang="hr-HR" sz="2000" dirty="0" err="1" smtClean="0">
                <a:latin typeface="Verdana" panose="020B0604030504040204" pitchFamily="34" charset="0"/>
                <a:ea typeface="Verdana" panose="020B0604030504040204" pitchFamily="34" charset="0"/>
                <a:cs typeface="Verdana" panose="020B0604030504040204" pitchFamily="34" charset="0"/>
              </a:rPr>
              <a:t>discrimination</a:t>
            </a:r>
            <a:r>
              <a:rPr lang="hr-HR" sz="2000" dirty="0" smtClean="0">
                <a:latin typeface="Verdana" panose="020B0604030504040204" pitchFamily="34" charset="0"/>
                <a:ea typeface="Verdana" panose="020B0604030504040204" pitchFamily="34" charset="0"/>
                <a:cs typeface="Verdana" panose="020B0604030504040204" pitchFamily="34" charset="0"/>
              </a:rPr>
              <a:t> </a:t>
            </a:r>
            <a:r>
              <a:rPr lang="hr-HR" sz="2000" dirty="0" err="1" smtClean="0">
                <a:latin typeface="Verdana" panose="020B0604030504040204" pitchFamily="34" charset="0"/>
                <a:ea typeface="Verdana" panose="020B0604030504040204" pitchFamily="34" charset="0"/>
                <a:cs typeface="Verdana" panose="020B0604030504040204" pitchFamily="34" charset="0"/>
              </a:rPr>
              <a:t>message</a:t>
            </a:r>
            <a:endParaRPr lang="hr-HR" sz="2000" dirty="0" smtClean="0">
              <a:latin typeface="Verdana" panose="020B0604030504040204" pitchFamily="34" charset="0"/>
              <a:ea typeface="Verdana" panose="020B0604030504040204" pitchFamily="34" charset="0"/>
              <a:cs typeface="Verdana" panose="020B0604030504040204" pitchFamily="34" charset="0"/>
            </a:endParaRPr>
          </a:p>
          <a:p>
            <a:pPr algn="just">
              <a:defRPr/>
            </a:pPr>
            <a:endParaRPr lang="hr-HR" sz="2000" dirty="0">
              <a:latin typeface="Verdana" panose="020B0604030504040204" pitchFamily="34" charset="0"/>
              <a:ea typeface="Verdana" panose="020B0604030504040204" pitchFamily="34" charset="0"/>
              <a:cs typeface="Verdana" panose="020B0604030504040204" pitchFamily="34" charset="0"/>
            </a:endParaRPr>
          </a:p>
          <a:p>
            <a:pPr algn="just">
              <a:defRPr/>
            </a:pPr>
            <a:r>
              <a:rPr lang="hr-HR" sz="2000" dirty="0" err="1" smtClean="0">
                <a:latin typeface="Verdana" panose="020B0604030504040204" pitchFamily="34" charset="0"/>
                <a:ea typeface="Verdana" panose="020B0604030504040204" pitchFamily="34" charset="0"/>
                <a:cs typeface="Verdana" panose="020B0604030504040204" pitchFamily="34" charset="0"/>
              </a:rPr>
              <a:t>Public</a:t>
            </a:r>
            <a:r>
              <a:rPr lang="hr-HR" sz="2000" dirty="0" smtClean="0">
                <a:latin typeface="Verdana" panose="020B0604030504040204" pitchFamily="34" charset="0"/>
                <a:ea typeface="Verdana" panose="020B0604030504040204" pitchFamily="34" charset="0"/>
                <a:cs typeface="Verdana" panose="020B0604030504040204" pitchFamily="34" charset="0"/>
              </a:rPr>
              <a:t> debate is </a:t>
            </a:r>
            <a:r>
              <a:rPr lang="hr-HR" sz="2000" dirty="0" err="1" smtClean="0">
                <a:latin typeface="Verdana" panose="020B0604030504040204" pitchFamily="34" charset="0"/>
                <a:ea typeface="Verdana" panose="020B0604030504040204" pitchFamily="34" charset="0"/>
                <a:cs typeface="Verdana" panose="020B0604030504040204" pitchFamily="34" charset="0"/>
              </a:rPr>
              <a:t>currently</a:t>
            </a:r>
            <a:r>
              <a:rPr lang="hr-HR" sz="2000" dirty="0" smtClean="0">
                <a:latin typeface="Verdana" panose="020B0604030504040204" pitchFamily="34" charset="0"/>
                <a:ea typeface="Verdana" panose="020B0604030504040204" pitchFamily="34" charset="0"/>
                <a:cs typeface="Verdana" panose="020B0604030504040204" pitchFamily="34" charset="0"/>
              </a:rPr>
              <a:t> </a:t>
            </a:r>
            <a:r>
              <a:rPr lang="hr-HR" sz="2000" dirty="0" err="1" smtClean="0">
                <a:latin typeface="Verdana" panose="020B0604030504040204" pitchFamily="34" charset="0"/>
                <a:ea typeface="Verdana" panose="020B0604030504040204" pitchFamily="34" charset="0"/>
                <a:cs typeface="Verdana" panose="020B0604030504040204" pitchFamily="34" charset="0"/>
              </a:rPr>
              <a:t>in</a:t>
            </a:r>
            <a:r>
              <a:rPr lang="hr-HR" sz="2000" dirty="0" smtClean="0">
                <a:latin typeface="Verdana" panose="020B0604030504040204" pitchFamily="34" charset="0"/>
                <a:ea typeface="Verdana" panose="020B0604030504040204" pitchFamily="34" charset="0"/>
                <a:cs typeface="Verdana" panose="020B0604030504040204" pitchFamily="34" charset="0"/>
              </a:rPr>
              <a:t> </a:t>
            </a:r>
            <a:r>
              <a:rPr lang="hr-HR" sz="2000" dirty="0" err="1" smtClean="0">
                <a:latin typeface="Verdana" panose="020B0604030504040204" pitchFamily="34" charset="0"/>
                <a:ea typeface="Verdana" panose="020B0604030504040204" pitchFamily="34" charset="0"/>
                <a:cs typeface="Verdana" panose="020B0604030504040204" pitchFamily="34" charset="0"/>
              </a:rPr>
              <a:t>the</a:t>
            </a:r>
            <a:r>
              <a:rPr lang="hr-HR" sz="2000" dirty="0" smtClean="0">
                <a:latin typeface="Verdana" panose="020B0604030504040204" pitchFamily="34" charset="0"/>
                <a:ea typeface="Verdana" panose="020B0604030504040204" pitchFamily="34" charset="0"/>
                <a:cs typeface="Verdana" panose="020B0604030504040204" pitchFamily="34" charset="0"/>
              </a:rPr>
              <a:t> </a:t>
            </a:r>
            <a:r>
              <a:rPr lang="hr-HR" sz="2000" dirty="0" err="1" smtClean="0">
                <a:latin typeface="Verdana" panose="020B0604030504040204" pitchFamily="34" charset="0"/>
                <a:ea typeface="Verdana" panose="020B0604030504040204" pitchFamily="34" charset="0"/>
                <a:cs typeface="Verdana" panose="020B0604030504040204" pitchFamily="34" charset="0"/>
              </a:rPr>
              <a:t>process</a:t>
            </a:r>
            <a:endParaRPr lang="hr-HR" sz="2000" dirty="0" smtClean="0">
              <a:latin typeface="Verdana" panose="020B0604030504040204" pitchFamily="34" charset="0"/>
              <a:ea typeface="Verdana" panose="020B0604030504040204" pitchFamily="34" charset="0"/>
              <a:cs typeface="Verdana" panose="020B0604030504040204" pitchFamily="34" charset="0"/>
            </a:endParaRPr>
          </a:p>
          <a:p>
            <a:pPr algn="just">
              <a:defRPr/>
            </a:pPr>
            <a:endParaRPr lang="vi-VN" sz="2000" dirty="0">
              <a:latin typeface="Verdana" panose="020B0604030504040204" pitchFamily="34" charset="0"/>
              <a:ea typeface="Verdana" panose="020B0604030504040204" pitchFamily="34" charset="0"/>
              <a:cs typeface="Verdana" panose="020B0604030504040204" pitchFamily="34" charset="0"/>
            </a:endParaRPr>
          </a:p>
        </p:txBody>
      </p:sp>
      <p:sp>
        <p:nvSpPr>
          <p:cNvPr id="5" name="TextBox 4"/>
          <p:cNvSpPr txBox="1">
            <a:spLocks noChangeArrowheads="1"/>
          </p:cNvSpPr>
          <p:nvPr/>
        </p:nvSpPr>
        <p:spPr bwMode="auto">
          <a:xfrm>
            <a:off x="-1" y="461665"/>
            <a:ext cx="9143999" cy="400110"/>
          </a:xfrm>
          <a:prstGeom prst="rect">
            <a:avLst/>
          </a:prstGeom>
          <a:solidFill>
            <a:srgbClr val="A21A5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i="1">
                <a:solidFill>
                  <a:schemeClr val="tx1"/>
                </a:solidFill>
                <a:latin typeface="Candara" pitchFamily="34" charset="0"/>
              </a:defRPr>
            </a:lvl1pPr>
            <a:lvl2pPr marL="742950" indent="-285750" eaLnBrk="0" hangingPunct="0">
              <a:spcBef>
                <a:spcPct val="20000"/>
              </a:spcBef>
              <a:buFont typeface="Arial" charset="0"/>
              <a:buChar char="–"/>
              <a:defRPr i="1">
                <a:solidFill>
                  <a:schemeClr val="tx1"/>
                </a:solidFill>
                <a:latin typeface="Candara" pitchFamily="34" charset="0"/>
              </a:defRPr>
            </a:lvl2pPr>
            <a:lvl3pPr marL="1143000" indent="-228600" eaLnBrk="0" hangingPunct="0">
              <a:spcBef>
                <a:spcPct val="20000"/>
              </a:spcBef>
              <a:buFont typeface="Arial" charset="0"/>
              <a:buChar char="•"/>
              <a:defRPr i="1">
                <a:solidFill>
                  <a:schemeClr val="tx1"/>
                </a:solidFill>
                <a:latin typeface="Candara" pitchFamily="34" charset="0"/>
              </a:defRPr>
            </a:lvl3pPr>
            <a:lvl4pPr marL="1600200" indent="-228600" eaLnBrk="0" hangingPunct="0">
              <a:spcBef>
                <a:spcPct val="20000"/>
              </a:spcBef>
              <a:buFont typeface="Arial" charset="0"/>
              <a:buChar char="–"/>
              <a:defRPr i="1">
                <a:solidFill>
                  <a:schemeClr val="tx1"/>
                </a:solidFill>
                <a:latin typeface="Candara" pitchFamily="34" charset="0"/>
              </a:defRPr>
            </a:lvl4pPr>
            <a:lvl5pPr marL="2057400" indent="-228600" eaLnBrk="0" hangingPunct="0">
              <a:spcBef>
                <a:spcPct val="20000"/>
              </a:spcBef>
              <a:buFont typeface="Arial" charset="0"/>
              <a:buChar char="»"/>
              <a:defRPr i="1">
                <a:solidFill>
                  <a:schemeClr val="tx1"/>
                </a:solidFill>
                <a:latin typeface="Candara" pitchFamily="34" charset="0"/>
              </a:defRPr>
            </a:lvl5pPr>
            <a:lvl6pPr marL="2514600" indent="-228600" eaLnBrk="0" fontAlgn="base" hangingPunct="0">
              <a:spcBef>
                <a:spcPct val="20000"/>
              </a:spcBef>
              <a:spcAft>
                <a:spcPct val="0"/>
              </a:spcAft>
              <a:buFont typeface="Arial" charset="0"/>
              <a:buChar char="»"/>
              <a:defRPr i="1">
                <a:solidFill>
                  <a:schemeClr val="tx1"/>
                </a:solidFill>
                <a:latin typeface="Candara" pitchFamily="34" charset="0"/>
              </a:defRPr>
            </a:lvl6pPr>
            <a:lvl7pPr marL="2971800" indent="-228600" eaLnBrk="0" fontAlgn="base" hangingPunct="0">
              <a:spcBef>
                <a:spcPct val="20000"/>
              </a:spcBef>
              <a:spcAft>
                <a:spcPct val="0"/>
              </a:spcAft>
              <a:buFont typeface="Arial" charset="0"/>
              <a:buChar char="»"/>
              <a:defRPr i="1">
                <a:solidFill>
                  <a:schemeClr val="tx1"/>
                </a:solidFill>
                <a:latin typeface="Candara" pitchFamily="34" charset="0"/>
              </a:defRPr>
            </a:lvl7pPr>
            <a:lvl8pPr marL="3429000" indent="-228600" eaLnBrk="0" fontAlgn="base" hangingPunct="0">
              <a:spcBef>
                <a:spcPct val="20000"/>
              </a:spcBef>
              <a:spcAft>
                <a:spcPct val="0"/>
              </a:spcAft>
              <a:buFont typeface="Arial" charset="0"/>
              <a:buChar char="»"/>
              <a:defRPr i="1">
                <a:solidFill>
                  <a:schemeClr val="tx1"/>
                </a:solidFill>
                <a:latin typeface="Candara" pitchFamily="34" charset="0"/>
              </a:defRPr>
            </a:lvl8pPr>
            <a:lvl9pPr marL="3886200" indent="-228600" eaLnBrk="0" fontAlgn="base" hangingPunct="0">
              <a:spcBef>
                <a:spcPct val="20000"/>
              </a:spcBef>
              <a:spcAft>
                <a:spcPct val="0"/>
              </a:spcAft>
              <a:buFont typeface="Arial" charset="0"/>
              <a:buChar char="»"/>
              <a:defRPr i="1">
                <a:solidFill>
                  <a:schemeClr val="tx1"/>
                </a:solidFill>
                <a:latin typeface="Candara" pitchFamily="34" charset="0"/>
              </a:defRPr>
            </a:lvl9pPr>
          </a:lstStyle>
          <a:p>
            <a:pPr algn="ctr">
              <a:buNone/>
            </a:pPr>
            <a:r>
              <a:rPr lang="hr-HR" altLang="sr-Latn-RS" sz="2000" b="1" i="0" dirty="0" smtClean="0">
                <a:solidFill>
                  <a:schemeClr val="bg1"/>
                </a:solidFill>
              </a:rPr>
              <a:t>COMPLETE CURRICULAR REFORM</a:t>
            </a:r>
            <a:endParaRPr lang="hr-HR" sz="2000" i="0" dirty="0">
              <a:solidFill>
                <a:schemeClr val="bg1"/>
              </a:solidFill>
            </a:endParaRPr>
          </a:p>
        </p:txBody>
      </p:sp>
      <p:sp>
        <p:nvSpPr>
          <p:cNvPr id="8" name="TextBox 7"/>
          <p:cNvSpPr txBox="1">
            <a:spLocks noChangeArrowheads="1"/>
          </p:cNvSpPr>
          <p:nvPr/>
        </p:nvSpPr>
        <p:spPr bwMode="auto">
          <a:xfrm>
            <a:off x="0" y="0"/>
            <a:ext cx="9143999" cy="461665"/>
          </a:xfrm>
          <a:prstGeom prst="rect">
            <a:avLst/>
          </a:prstGeom>
          <a:solidFill>
            <a:srgbClr val="A21A5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i="1">
                <a:solidFill>
                  <a:schemeClr val="tx1"/>
                </a:solidFill>
                <a:latin typeface="Candara" pitchFamily="34" charset="0"/>
              </a:defRPr>
            </a:lvl1pPr>
            <a:lvl2pPr marL="742950" indent="-285750" eaLnBrk="0" hangingPunct="0">
              <a:spcBef>
                <a:spcPct val="20000"/>
              </a:spcBef>
              <a:buFont typeface="Arial" charset="0"/>
              <a:buChar char="–"/>
              <a:defRPr i="1">
                <a:solidFill>
                  <a:schemeClr val="tx1"/>
                </a:solidFill>
                <a:latin typeface="Candara" pitchFamily="34" charset="0"/>
              </a:defRPr>
            </a:lvl2pPr>
            <a:lvl3pPr marL="1143000" indent="-228600" eaLnBrk="0" hangingPunct="0">
              <a:spcBef>
                <a:spcPct val="20000"/>
              </a:spcBef>
              <a:buFont typeface="Arial" charset="0"/>
              <a:buChar char="•"/>
              <a:defRPr i="1">
                <a:solidFill>
                  <a:schemeClr val="tx1"/>
                </a:solidFill>
                <a:latin typeface="Candara" pitchFamily="34" charset="0"/>
              </a:defRPr>
            </a:lvl3pPr>
            <a:lvl4pPr marL="1600200" indent="-228600" eaLnBrk="0" hangingPunct="0">
              <a:spcBef>
                <a:spcPct val="20000"/>
              </a:spcBef>
              <a:buFont typeface="Arial" charset="0"/>
              <a:buChar char="–"/>
              <a:defRPr i="1">
                <a:solidFill>
                  <a:schemeClr val="tx1"/>
                </a:solidFill>
                <a:latin typeface="Candara" pitchFamily="34" charset="0"/>
              </a:defRPr>
            </a:lvl4pPr>
            <a:lvl5pPr marL="2057400" indent="-228600" eaLnBrk="0" hangingPunct="0">
              <a:spcBef>
                <a:spcPct val="20000"/>
              </a:spcBef>
              <a:buFont typeface="Arial" charset="0"/>
              <a:buChar char="»"/>
              <a:defRPr i="1">
                <a:solidFill>
                  <a:schemeClr val="tx1"/>
                </a:solidFill>
                <a:latin typeface="Candara" pitchFamily="34" charset="0"/>
              </a:defRPr>
            </a:lvl5pPr>
            <a:lvl6pPr marL="2514600" indent="-228600" eaLnBrk="0" fontAlgn="base" hangingPunct="0">
              <a:spcBef>
                <a:spcPct val="20000"/>
              </a:spcBef>
              <a:spcAft>
                <a:spcPct val="0"/>
              </a:spcAft>
              <a:buFont typeface="Arial" charset="0"/>
              <a:buChar char="»"/>
              <a:defRPr i="1">
                <a:solidFill>
                  <a:schemeClr val="tx1"/>
                </a:solidFill>
                <a:latin typeface="Candara" pitchFamily="34" charset="0"/>
              </a:defRPr>
            </a:lvl6pPr>
            <a:lvl7pPr marL="2971800" indent="-228600" eaLnBrk="0" fontAlgn="base" hangingPunct="0">
              <a:spcBef>
                <a:spcPct val="20000"/>
              </a:spcBef>
              <a:spcAft>
                <a:spcPct val="0"/>
              </a:spcAft>
              <a:buFont typeface="Arial" charset="0"/>
              <a:buChar char="»"/>
              <a:defRPr i="1">
                <a:solidFill>
                  <a:schemeClr val="tx1"/>
                </a:solidFill>
                <a:latin typeface="Candara" pitchFamily="34" charset="0"/>
              </a:defRPr>
            </a:lvl7pPr>
            <a:lvl8pPr marL="3429000" indent="-228600" eaLnBrk="0" fontAlgn="base" hangingPunct="0">
              <a:spcBef>
                <a:spcPct val="20000"/>
              </a:spcBef>
              <a:spcAft>
                <a:spcPct val="0"/>
              </a:spcAft>
              <a:buFont typeface="Arial" charset="0"/>
              <a:buChar char="»"/>
              <a:defRPr i="1">
                <a:solidFill>
                  <a:schemeClr val="tx1"/>
                </a:solidFill>
                <a:latin typeface="Candara" pitchFamily="34" charset="0"/>
              </a:defRPr>
            </a:lvl8pPr>
            <a:lvl9pPr marL="3886200" indent="-228600" eaLnBrk="0" fontAlgn="base" hangingPunct="0">
              <a:spcBef>
                <a:spcPct val="20000"/>
              </a:spcBef>
              <a:spcAft>
                <a:spcPct val="0"/>
              </a:spcAft>
              <a:buFont typeface="Arial" charset="0"/>
              <a:buChar char="»"/>
              <a:defRPr i="1">
                <a:solidFill>
                  <a:schemeClr val="tx1"/>
                </a:solidFill>
                <a:latin typeface="Candara" pitchFamily="34" charset="0"/>
              </a:defRPr>
            </a:lvl9pPr>
          </a:lstStyle>
          <a:p>
            <a:pPr algn="ctr">
              <a:buNone/>
            </a:pPr>
            <a:r>
              <a:rPr lang="hr-HR" altLang="sr-Latn-RS" sz="2400" b="1" i="0" dirty="0" smtClean="0">
                <a:solidFill>
                  <a:schemeClr val="bg1"/>
                </a:solidFill>
              </a:rPr>
              <a:t>MOST NOTABLE INITIATIVES OF OMBUDSPERSON OVER THE YEARS </a:t>
            </a:r>
            <a:endParaRPr lang="hr-HR" sz="2400" i="0" dirty="0">
              <a:solidFill>
                <a:schemeClr val="bg1"/>
              </a:solidFill>
            </a:endParaRPr>
          </a:p>
        </p:txBody>
      </p:sp>
      <p:pic>
        <p:nvPicPr>
          <p:cNvPr id="9" name="Picture 2" descr="C:\Users\grgicj.PRS\Pictures\Ombudsperson for gender equalit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26887" y="5765823"/>
            <a:ext cx="1712913" cy="10906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43211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p:cNvSpPr txBox="1"/>
          <p:nvPr/>
        </p:nvSpPr>
        <p:spPr>
          <a:xfrm>
            <a:off x="251520" y="1196752"/>
            <a:ext cx="7272808" cy="400110"/>
          </a:xfrm>
          <a:prstGeom prst="rect">
            <a:avLst/>
          </a:prstGeom>
          <a:solidFill>
            <a:schemeClr val="accent4">
              <a:lumMod val="20000"/>
              <a:lumOff val="80000"/>
            </a:schemeClr>
          </a:solidFill>
        </p:spPr>
        <p:txBody>
          <a:bodyPr wrap="square" rtlCol="0">
            <a:spAutoFit/>
          </a:bodyPr>
          <a:lstStyle/>
          <a:p>
            <a:pPr algn="ctr"/>
            <a:r>
              <a:rPr lang="hr-HR" sz="2000" dirty="0" smtClean="0"/>
              <a:t>4 INDEPENDENT OMBUDSMAN INSTITUTIONS IN CROATIA:</a:t>
            </a:r>
            <a:endParaRPr lang="hr-HR" sz="2000" dirty="0"/>
          </a:p>
        </p:txBody>
      </p:sp>
      <p:sp>
        <p:nvSpPr>
          <p:cNvPr id="24" name="TextBox 23"/>
          <p:cNvSpPr txBox="1"/>
          <p:nvPr/>
        </p:nvSpPr>
        <p:spPr>
          <a:xfrm>
            <a:off x="467544" y="2204864"/>
            <a:ext cx="8136904" cy="2369880"/>
          </a:xfrm>
          <a:prstGeom prst="rect">
            <a:avLst/>
          </a:prstGeom>
          <a:noFill/>
        </p:spPr>
        <p:txBody>
          <a:bodyPr wrap="square" rtlCol="0">
            <a:spAutoFit/>
          </a:bodyPr>
          <a:lstStyle/>
          <a:p>
            <a:pPr marL="285750" indent="-285750" algn="just">
              <a:buClr>
                <a:srgbClr val="A21A5C"/>
              </a:buClr>
              <a:buFont typeface="Arial" panose="020B0604020202020204" pitchFamily="34" charset="0"/>
              <a:buChar char="•"/>
            </a:pPr>
            <a:r>
              <a:rPr lang="hr-HR" sz="2800" dirty="0" smtClean="0"/>
              <a:t>OMBUDSMAN OF THE REPUBLIC OF CROATIA</a:t>
            </a:r>
          </a:p>
          <a:p>
            <a:pPr marL="285750" indent="-285750" algn="just">
              <a:buClr>
                <a:srgbClr val="A21A5C"/>
              </a:buClr>
              <a:buFont typeface="Arial" panose="020B0604020202020204" pitchFamily="34" charset="0"/>
              <a:buChar char="•"/>
            </a:pPr>
            <a:endParaRPr lang="hr-HR" sz="2000" dirty="0" smtClean="0"/>
          </a:p>
          <a:p>
            <a:pPr marL="285750" indent="-285750" algn="just">
              <a:buClr>
                <a:srgbClr val="A21A5C"/>
              </a:buClr>
              <a:buFont typeface="Arial" panose="020B0604020202020204" pitchFamily="34" charset="0"/>
              <a:buChar char="•"/>
            </a:pPr>
            <a:r>
              <a:rPr lang="hr-HR" sz="2000" dirty="0" smtClean="0"/>
              <a:t>DISABILITY OMBUDSMAN</a:t>
            </a:r>
          </a:p>
          <a:p>
            <a:pPr marL="285750" indent="-285750" algn="just">
              <a:buClr>
                <a:srgbClr val="A21A5C"/>
              </a:buClr>
              <a:buFont typeface="Arial" panose="020B0604020202020204" pitchFamily="34" charset="0"/>
              <a:buChar char="•"/>
            </a:pPr>
            <a:endParaRPr lang="hr-HR" sz="2000" dirty="0" smtClean="0"/>
          </a:p>
          <a:p>
            <a:pPr marL="285750" indent="-285750" algn="just">
              <a:buClr>
                <a:srgbClr val="A21A5C"/>
              </a:buClr>
              <a:buFont typeface="Arial" panose="020B0604020202020204" pitchFamily="34" charset="0"/>
              <a:buChar char="•"/>
            </a:pPr>
            <a:r>
              <a:rPr lang="hr-HR" sz="2000" dirty="0" smtClean="0"/>
              <a:t>OMBUDSMAN FOR CHILDREN</a:t>
            </a:r>
          </a:p>
          <a:p>
            <a:pPr marL="285750" indent="-285750" algn="just">
              <a:buClr>
                <a:srgbClr val="A21A5C"/>
              </a:buClr>
              <a:buFont typeface="Arial" panose="020B0604020202020204" pitchFamily="34" charset="0"/>
              <a:buChar char="•"/>
            </a:pPr>
            <a:endParaRPr lang="hr-HR" sz="2000" dirty="0" smtClean="0">
              <a:solidFill>
                <a:srgbClr val="A21A5C"/>
              </a:solidFill>
            </a:endParaRPr>
          </a:p>
          <a:p>
            <a:pPr marL="285750" indent="-285750" algn="just">
              <a:buClr>
                <a:srgbClr val="A21A5C"/>
              </a:buClr>
              <a:buFont typeface="Arial" panose="020B0604020202020204" pitchFamily="34" charset="0"/>
              <a:buChar char="•"/>
            </a:pPr>
            <a:r>
              <a:rPr lang="hr-HR" sz="2000" dirty="0" smtClean="0">
                <a:solidFill>
                  <a:srgbClr val="A21A5C"/>
                </a:solidFill>
              </a:rPr>
              <a:t>OMBUDSMAN FOR GENDER EQUALITY</a:t>
            </a:r>
          </a:p>
        </p:txBody>
      </p:sp>
      <p:sp>
        <p:nvSpPr>
          <p:cNvPr id="21" name="TextBox 4"/>
          <p:cNvSpPr txBox="1">
            <a:spLocks noChangeArrowheads="1"/>
          </p:cNvSpPr>
          <p:nvPr/>
        </p:nvSpPr>
        <p:spPr bwMode="auto">
          <a:xfrm>
            <a:off x="0" y="0"/>
            <a:ext cx="9143999" cy="461665"/>
          </a:xfrm>
          <a:prstGeom prst="rect">
            <a:avLst/>
          </a:prstGeom>
          <a:solidFill>
            <a:srgbClr val="A21A5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i="1">
                <a:solidFill>
                  <a:schemeClr val="tx1"/>
                </a:solidFill>
                <a:latin typeface="Candara" pitchFamily="34" charset="0"/>
              </a:defRPr>
            </a:lvl1pPr>
            <a:lvl2pPr marL="742950" indent="-285750" eaLnBrk="0" hangingPunct="0">
              <a:spcBef>
                <a:spcPct val="20000"/>
              </a:spcBef>
              <a:buFont typeface="Arial" charset="0"/>
              <a:buChar char="–"/>
              <a:defRPr i="1">
                <a:solidFill>
                  <a:schemeClr val="tx1"/>
                </a:solidFill>
                <a:latin typeface="Candara" pitchFamily="34" charset="0"/>
              </a:defRPr>
            </a:lvl2pPr>
            <a:lvl3pPr marL="1143000" indent="-228600" eaLnBrk="0" hangingPunct="0">
              <a:spcBef>
                <a:spcPct val="20000"/>
              </a:spcBef>
              <a:buFont typeface="Arial" charset="0"/>
              <a:buChar char="•"/>
              <a:defRPr i="1">
                <a:solidFill>
                  <a:schemeClr val="tx1"/>
                </a:solidFill>
                <a:latin typeface="Candara" pitchFamily="34" charset="0"/>
              </a:defRPr>
            </a:lvl3pPr>
            <a:lvl4pPr marL="1600200" indent="-228600" eaLnBrk="0" hangingPunct="0">
              <a:spcBef>
                <a:spcPct val="20000"/>
              </a:spcBef>
              <a:buFont typeface="Arial" charset="0"/>
              <a:buChar char="–"/>
              <a:defRPr i="1">
                <a:solidFill>
                  <a:schemeClr val="tx1"/>
                </a:solidFill>
                <a:latin typeface="Candara" pitchFamily="34" charset="0"/>
              </a:defRPr>
            </a:lvl4pPr>
            <a:lvl5pPr marL="2057400" indent="-228600" eaLnBrk="0" hangingPunct="0">
              <a:spcBef>
                <a:spcPct val="20000"/>
              </a:spcBef>
              <a:buFont typeface="Arial" charset="0"/>
              <a:buChar char="»"/>
              <a:defRPr i="1">
                <a:solidFill>
                  <a:schemeClr val="tx1"/>
                </a:solidFill>
                <a:latin typeface="Candara" pitchFamily="34" charset="0"/>
              </a:defRPr>
            </a:lvl5pPr>
            <a:lvl6pPr marL="2514600" indent="-228600" eaLnBrk="0" fontAlgn="base" hangingPunct="0">
              <a:spcBef>
                <a:spcPct val="20000"/>
              </a:spcBef>
              <a:spcAft>
                <a:spcPct val="0"/>
              </a:spcAft>
              <a:buFont typeface="Arial" charset="0"/>
              <a:buChar char="»"/>
              <a:defRPr i="1">
                <a:solidFill>
                  <a:schemeClr val="tx1"/>
                </a:solidFill>
                <a:latin typeface="Candara" pitchFamily="34" charset="0"/>
              </a:defRPr>
            </a:lvl6pPr>
            <a:lvl7pPr marL="2971800" indent="-228600" eaLnBrk="0" fontAlgn="base" hangingPunct="0">
              <a:spcBef>
                <a:spcPct val="20000"/>
              </a:spcBef>
              <a:spcAft>
                <a:spcPct val="0"/>
              </a:spcAft>
              <a:buFont typeface="Arial" charset="0"/>
              <a:buChar char="»"/>
              <a:defRPr i="1">
                <a:solidFill>
                  <a:schemeClr val="tx1"/>
                </a:solidFill>
                <a:latin typeface="Candara" pitchFamily="34" charset="0"/>
              </a:defRPr>
            </a:lvl7pPr>
            <a:lvl8pPr marL="3429000" indent="-228600" eaLnBrk="0" fontAlgn="base" hangingPunct="0">
              <a:spcBef>
                <a:spcPct val="20000"/>
              </a:spcBef>
              <a:spcAft>
                <a:spcPct val="0"/>
              </a:spcAft>
              <a:buFont typeface="Arial" charset="0"/>
              <a:buChar char="»"/>
              <a:defRPr i="1">
                <a:solidFill>
                  <a:schemeClr val="tx1"/>
                </a:solidFill>
                <a:latin typeface="Candara" pitchFamily="34" charset="0"/>
              </a:defRPr>
            </a:lvl8pPr>
            <a:lvl9pPr marL="3886200" indent="-228600" eaLnBrk="0" fontAlgn="base" hangingPunct="0">
              <a:spcBef>
                <a:spcPct val="20000"/>
              </a:spcBef>
              <a:spcAft>
                <a:spcPct val="0"/>
              </a:spcAft>
              <a:buFont typeface="Arial" charset="0"/>
              <a:buChar char="»"/>
              <a:defRPr i="1">
                <a:solidFill>
                  <a:schemeClr val="tx1"/>
                </a:solidFill>
                <a:latin typeface="Candara" pitchFamily="34" charset="0"/>
              </a:defRPr>
            </a:lvl9pPr>
          </a:lstStyle>
          <a:p>
            <a:pPr algn="ctr">
              <a:buNone/>
            </a:pPr>
            <a:r>
              <a:rPr lang="en-US" altLang="sr-Latn-RS" sz="2400" b="1" i="0" dirty="0" smtClean="0">
                <a:solidFill>
                  <a:schemeClr val="bg1"/>
                </a:solidFill>
              </a:rPr>
              <a:t>OMBUDS</a:t>
            </a:r>
            <a:r>
              <a:rPr lang="hr-HR" altLang="sr-Latn-RS" sz="2400" b="1" i="0" dirty="0" smtClean="0">
                <a:solidFill>
                  <a:schemeClr val="bg1"/>
                </a:solidFill>
              </a:rPr>
              <a:t>MANS IN CROATIA</a:t>
            </a:r>
            <a:endParaRPr lang="en-US" altLang="sr-Latn-RS" sz="2400" b="1" i="0" dirty="0">
              <a:solidFill>
                <a:schemeClr val="bg1"/>
              </a:solidFill>
            </a:endParaRPr>
          </a:p>
        </p:txBody>
      </p:sp>
      <p:pic>
        <p:nvPicPr>
          <p:cNvPr id="6" name="Picture 2" descr="C:\Users\grgicj.PRS\Pictures\Ombudsperson for gender equalit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26887" y="5765823"/>
            <a:ext cx="1712913" cy="10906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770657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a:spLocks noChangeArrowheads="1"/>
          </p:cNvSpPr>
          <p:nvPr/>
        </p:nvSpPr>
        <p:spPr bwMode="auto">
          <a:xfrm>
            <a:off x="0" y="0"/>
            <a:ext cx="9143999" cy="461665"/>
          </a:xfrm>
          <a:prstGeom prst="rect">
            <a:avLst/>
          </a:prstGeom>
          <a:solidFill>
            <a:srgbClr val="A21A5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i="1">
                <a:solidFill>
                  <a:schemeClr val="tx1"/>
                </a:solidFill>
                <a:latin typeface="Candara" pitchFamily="34" charset="0"/>
              </a:defRPr>
            </a:lvl1pPr>
            <a:lvl2pPr marL="742950" indent="-285750" eaLnBrk="0" hangingPunct="0">
              <a:spcBef>
                <a:spcPct val="20000"/>
              </a:spcBef>
              <a:buFont typeface="Arial" charset="0"/>
              <a:buChar char="–"/>
              <a:defRPr i="1">
                <a:solidFill>
                  <a:schemeClr val="tx1"/>
                </a:solidFill>
                <a:latin typeface="Candara" pitchFamily="34" charset="0"/>
              </a:defRPr>
            </a:lvl2pPr>
            <a:lvl3pPr marL="1143000" indent="-228600" eaLnBrk="0" hangingPunct="0">
              <a:spcBef>
                <a:spcPct val="20000"/>
              </a:spcBef>
              <a:buFont typeface="Arial" charset="0"/>
              <a:buChar char="•"/>
              <a:defRPr i="1">
                <a:solidFill>
                  <a:schemeClr val="tx1"/>
                </a:solidFill>
                <a:latin typeface="Candara" pitchFamily="34" charset="0"/>
              </a:defRPr>
            </a:lvl3pPr>
            <a:lvl4pPr marL="1600200" indent="-228600" eaLnBrk="0" hangingPunct="0">
              <a:spcBef>
                <a:spcPct val="20000"/>
              </a:spcBef>
              <a:buFont typeface="Arial" charset="0"/>
              <a:buChar char="–"/>
              <a:defRPr i="1">
                <a:solidFill>
                  <a:schemeClr val="tx1"/>
                </a:solidFill>
                <a:latin typeface="Candara" pitchFamily="34" charset="0"/>
              </a:defRPr>
            </a:lvl4pPr>
            <a:lvl5pPr marL="2057400" indent="-228600" eaLnBrk="0" hangingPunct="0">
              <a:spcBef>
                <a:spcPct val="20000"/>
              </a:spcBef>
              <a:buFont typeface="Arial" charset="0"/>
              <a:buChar char="»"/>
              <a:defRPr i="1">
                <a:solidFill>
                  <a:schemeClr val="tx1"/>
                </a:solidFill>
                <a:latin typeface="Candara" pitchFamily="34" charset="0"/>
              </a:defRPr>
            </a:lvl5pPr>
            <a:lvl6pPr marL="2514600" indent="-228600" eaLnBrk="0" fontAlgn="base" hangingPunct="0">
              <a:spcBef>
                <a:spcPct val="20000"/>
              </a:spcBef>
              <a:spcAft>
                <a:spcPct val="0"/>
              </a:spcAft>
              <a:buFont typeface="Arial" charset="0"/>
              <a:buChar char="»"/>
              <a:defRPr i="1">
                <a:solidFill>
                  <a:schemeClr val="tx1"/>
                </a:solidFill>
                <a:latin typeface="Candara" pitchFamily="34" charset="0"/>
              </a:defRPr>
            </a:lvl6pPr>
            <a:lvl7pPr marL="2971800" indent="-228600" eaLnBrk="0" fontAlgn="base" hangingPunct="0">
              <a:spcBef>
                <a:spcPct val="20000"/>
              </a:spcBef>
              <a:spcAft>
                <a:spcPct val="0"/>
              </a:spcAft>
              <a:buFont typeface="Arial" charset="0"/>
              <a:buChar char="»"/>
              <a:defRPr i="1">
                <a:solidFill>
                  <a:schemeClr val="tx1"/>
                </a:solidFill>
                <a:latin typeface="Candara" pitchFamily="34" charset="0"/>
              </a:defRPr>
            </a:lvl7pPr>
            <a:lvl8pPr marL="3429000" indent="-228600" eaLnBrk="0" fontAlgn="base" hangingPunct="0">
              <a:spcBef>
                <a:spcPct val="20000"/>
              </a:spcBef>
              <a:spcAft>
                <a:spcPct val="0"/>
              </a:spcAft>
              <a:buFont typeface="Arial" charset="0"/>
              <a:buChar char="»"/>
              <a:defRPr i="1">
                <a:solidFill>
                  <a:schemeClr val="tx1"/>
                </a:solidFill>
                <a:latin typeface="Candara" pitchFamily="34" charset="0"/>
              </a:defRPr>
            </a:lvl8pPr>
            <a:lvl9pPr marL="3886200" indent="-228600" eaLnBrk="0" fontAlgn="base" hangingPunct="0">
              <a:spcBef>
                <a:spcPct val="20000"/>
              </a:spcBef>
              <a:spcAft>
                <a:spcPct val="0"/>
              </a:spcAft>
              <a:buFont typeface="Arial" charset="0"/>
              <a:buChar char="»"/>
              <a:defRPr i="1">
                <a:solidFill>
                  <a:schemeClr val="tx1"/>
                </a:solidFill>
                <a:latin typeface="Candara" pitchFamily="34" charset="0"/>
              </a:defRPr>
            </a:lvl9pPr>
          </a:lstStyle>
          <a:p>
            <a:pPr algn="ctr">
              <a:buNone/>
            </a:pPr>
            <a:r>
              <a:rPr lang="hr-HR" altLang="sr-Latn-RS" sz="2400" b="1" i="0" dirty="0" smtClean="0">
                <a:solidFill>
                  <a:schemeClr val="bg1"/>
                </a:solidFill>
              </a:rPr>
              <a:t>CONCLUSION</a:t>
            </a:r>
            <a:endParaRPr lang="hr-HR" sz="2400" i="0" dirty="0">
              <a:solidFill>
                <a:schemeClr val="bg1"/>
              </a:solidFill>
            </a:endParaRPr>
          </a:p>
        </p:txBody>
      </p:sp>
      <p:sp>
        <p:nvSpPr>
          <p:cNvPr id="2" name="TextBox 1"/>
          <p:cNvSpPr txBox="1"/>
          <p:nvPr/>
        </p:nvSpPr>
        <p:spPr>
          <a:xfrm>
            <a:off x="1832941" y="1834427"/>
            <a:ext cx="5259339" cy="707886"/>
          </a:xfrm>
          <a:prstGeom prst="rect">
            <a:avLst/>
          </a:prstGeom>
          <a:noFill/>
        </p:spPr>
        <p:txBody>
          <a:bodyPr wrap="square" rtlCol="0">
            <a:spAutoFit/>
          </a:bodyPr>
          <a:lstStyle/>
          <a:p>
            <a:r>
              <a:rPr lang="hr-HR" sz="2000" dirty="0" err="1" smtClean="0"/>
              <a:t>constant</a:t>
            </a:r>
            <a:r>
              <a:rPr lang="hr-HR" sz="2000" dirty="0" smtClean="0"/>
              <a:t> </a:t>
            </a:r>
            <a:r>
              <a:rPr lang="hr-HR" sz="2000" dirty="0" err="1" smtClean="0"/>
              <a:t>presence</a:t>
            </a:r>
            <a:r>
              <a:rPr lang="hr-HR" sz="2000" dirty="0" smtClean="0"/>
              <a:t> </a:t>
            </a:r>
            <a:r>
              <a:rPr lang="hr-HR" sz="2000" dirty="0" err="1" smtClean="0"/>
              <a:t>of</a:t>
            </a:r>
            <a:r>
              <a:rPr lang="hr-HR" sz="2000" dirty="0" smtClean="0"/>
              <a:t> gender </a:t>
            </a:r>
            <a:r>
              <a:rPr lang="hr-HR" sz="2000" dirty="0" err="1" smtClean="0"/>
              <a:t>stereotypes</a:t>
            </a:r>
            <a:r>
              <a:rPr lang="hr-HR" sz="2000" dirty="0" smtClean="0"/>
              <a:t> / </a:t>
            </a:r>
            <a:r>
              <a:rPr lang="hr-HR" sz="2000" dirty="0" err="1" smtClean="0"/>
              <a:t>discriminatory</a:t>
            </a:r>
            <a:r>
              <a:rPr lang="hr-HR" sz="2000" dirty="0" smtClean="0"/>
              <a:t> </a:t>
            </a:r>
            <a:r>
              <a:rPr lang="hr-HR" sz="2000" dirty="0" err="1" smtClean="0"/>
              <a:t>contents</a:t>
            </a:r>
            <a:endParaRPr lang="hr-HR" sz="2000" dirty="0"/>
          </a:p>
        </p:txBody>
      </p:sp>
      <p:pic>
        <p:nvPicPr>
          <p:cNvPr id="1026" name="Picture 2" descr="H:\Josip\ba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4241" y="1652768"/>
            <a:ext cx="1028700" cy="100965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H:\Josip\goo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4241" y="2852936"/>
            <a:ext cx="1028700" cy="95250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1832940" y="2990632"/>
            <a:ext cx="5907412" cy="707886"/>
          </a:xfrm>
          <a:prstGeom prst="rect">
            <a:avLst/>
          </a:prstGeom>
          <a:noFill/>
        </p:spPr>
        <p:txBody>
          <a:bodyPr wrap="square" rtlCol="0">
            <a:spAutoFit/>
          </a:bodyPr>
          <a:lstStyle/>
          <a:p>
            <a:r>
              <a:rPr lang="hr-HR" sz="2000" dirty="0" err="1"/>
              <a:t>education</a:t>
            </a:r>
            <a:r>
              <a:rPr lang="hr-HR" sz="2000" dirty="0"/>
              <a:t> </a:t>
            </a:r>
            <a:r>
              <a:rPr lang="hr-HR" sz="2000" dirty="0" err="1" smtClean="0"/>
              <a:t>policy</a:t>
            </a:r>
            <a:r>
              <a:rPr lang="hr-HR" sz="2000" dirty="0" smtClean="0"/>
              <a:t> </a:t>
            </a:r>
            <a:r>
              <a:rPr lang="hr-HR" sz="2000" dirty="0" err="1" smtClean="0"/>
              <a:t>authorities</a:t>
            </a:r>
            <a:r>
              <a:rPr lang="hr-HR" sz="2000" dirty="0" smtClean="0"/>
              <a:t> </a:t>
            </a:r>
            <a:r>
              <a:rPr lang="hr-HR" sz="2000" dirty="0"/>
              <a:t>are </a:t>
            </a:r>
            <a:r>
              <a:rPr lang="hr-HR" sz="2000" dirty="0" err="1"/>
              <a:t>cooperative</a:t>
            </a:r>
            <a:r>
              <a:rPr lang="hr-HR" sz="2000" dirty="0"/>
              <a:t> </a:t>
            </a:r>
            <a:r>
              <a:rPr lang="hr-HR" sz="2000" dirty="0" err="1"/>
              <a:t>and</a:t>
            </a:r>
            <a:r>
              <a:rPr lang="hr-HR" sz="2000" dirty="0"/>
              <a:t> </a:t>
            </a:r>
            <a:r>
              <a:rPr lang="hr-HR" sz="2000" dirty="0" err="1"/>
              <a:t>respect</a:t>
            </a:r>
            <a:r>
              <a:rPr lang="hr-HR" sz="2000" dirty="0"/>
              <a:t> </a:t>
            </a:r>
            <a:r>
              <a:rPr lang="hr-HR" sz="2000" dirty="0" err="1"/>
              <a:t>opinions</a:t>
            </a:r>
            <a:r>
              <a:rPr lang="hr-HR" sz="2000" dirty="0"/>
              <a:t> </a:t>
            </a:r>
            <a:r>
              <a:rPr lang="hr-HR" sz="2000" dirty="0" err="1"/>
              <a:t>of</a:t>
            </a:r>
            <a:r>
              <a:rPr lang="hr-HR" sz="2000" dirty="0"/>
              <a:t> </a:t>
            </a:r>
            <a:r>
              <a:rPr lang="hr-HR" sz="2000" dirty="0" err="1" smtClean="0"/>
              <a:t>the</a:t>
            </a:r>
            <a:r>
              <a:rPr lang="hr-HR" sz="2000" dirty="0" smtClean="0"/>
              <a:t> </a:t>
            </a:r>
            <a:r>
              <a:rPr lang="hr-HR" sz="2000" dirty="0" err="1"/>
              <a:t>O</a:t>
            </a:r>
            <a:r>
              <a:rPr lang="hr-HR" sz="2000" dirty="0" err="1" smtClean="0"/>
              <a:t>mbudsperson</a:t>
            </a:r>
            <a:endParaRPr lang="hr-HR" sz="2000" dirty="0"/>
          </a:p>
        </p:txBody>
      </p:sp>
      <p:pic>
        <p:nvPicPr>
          <p:cNvPr id="11" name="Picture 2" descr="C:\Users\grgicj.PRS\Pictures\razno radno\Logo_face ENG.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39122" y="4805649"/>
            <a:ext cx="2716164" cy="147523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H:\Josip\TURTLE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0406" y="4294547"/>
            <a:ext cx="2806317" cy="1986335"/>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2843808" y="5847189"/>
            <a:ext cx="3639519" cy="369332"/>
          </a:xfrm>
          <a:prstGeom prst="rect">
            <a:avLst/>
          </a:prstGeom>
          <a:noFill/>
        </p:spPr>
        <p:txBody>
          <a:bodyPr wrap="square" rtlCol="0">
            <a:spAutoFit/>
          </a:bodyPr>
          <a:lstStyle/>
          <a:p>
            <a:r>
              <a:rPr lang="hr-HR" dirty="0" smtClean="0"/>
              <a:t>...…………………………………….</a:t>
            </a:r>
            <a:endParaRPr lang="hr-HR" dirty="0"/>
          </a:p>
        </p:txBody>
      </p:sp>
    </p:spTree>
    <p:extLst>
      <p:ext uri="{BB962C8B-B14F-4D97-AF65-F5344CB8AC3E}">
        <p14:creationId xmlns:p14="http://schemas.microsoft.com/office/powerpoint/2010/main" val="331628462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3"/>
          <p:cNvSpPr txBox="1">
            <a:spLocks noChangeArrowheads="1"/>
          </p:cNvSpPr>
          <p:nvPr/>
        </p:nvSpPr>
        <p:spPr bwMode="auto">
          <a:xfrm>
            <a:off x="0" y="1844675"/>
            <a:ext cx="9143999" cy="4278094"/>
          </a:xfrm>
          <a:prstGeom prst="rect">
            <a:avLst/>
          </a:prstGeom>
          <a:solidFill>
            <a:schemeClr val="bg2"/>
          </a:solidFill>
          <a:ln>
            <a:noFill/>
          </a:ln>
          <a:effectLst/>
          <a:extLst/>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lang="hr-HR" altLang="sr-Latn-RS" sz="2000" b="1" dirty="0">
              <a:latin typeface="Arial" pitchFamily="34" charset="0"/>
              <a:cs typeface="Arial" pitchFamily="34" charset="0"/>
            </a:endParaRPr>
          </a:p>
          <a:p>
            <a:pPr algn="ctr" fontAlgn="base">
              <a:spcBef>
                <a:spcPct val="0"/>
              </a:spcBef>
              <a:spcAft>
                <a:spcPct val="0"/>
              </a:spcAft>
            </a:pPr>
            <a:r>
              <a:rPr lang="hr-HR" altLang="sr-Latn-RS" sz="2400" b="1" dirty="0" smtClean="0">
                <a:latin typeface="Arial" pitchFamily="34" charset="0"/>
                <a:cs typeface="Arial" pitchFamily="34" charset="0"/>
              </a:rPr>
              <a:t>THANK YOU </a:t>
            </a:r>
          </a:p>
          <a:p>
            <a:pPr algn="ctr" fontAlgn="base">
              <a:spcBef>
                <a:spcPct val="0"/>
              </a:spcBef>
              <a:spcAft>
                <a:spcPct val="0"/>
              </a:spcAft>
            </a:pPr>
            <a:r>
              <a:rPr lang="hr-HR" altLang="sr-Latn-RS" sz="2400" b="1" dirty="0" smtClean="0">
                <a:latin typeface="Arial" pitchFamily="34" charset="0"/>
                <a:cs typeface="Arial" pitchFamily="34" charset="0"/>
              </a:rPr>
              <a:t>FOR ATTENTION</a:t>
            </a:r>
          </a:p>
          <a:p>
            <a:pPr fontAlgn="base">
              <a:spcBef>
                <a:spcPct val="0"/>
              </a:spcBef>
              <a:spcAft>
                <a:spcPct val="0"/>
              </a:spcAft>
            </a:pPr>
            <a:endParaRPr lang="hr-HR" altLang="sr-Latn-RS" sz="2400" b="1" dirty="0">
              <a:latin typeface="Arial" pitchFamily="34" charset="0"/>
              <a:cs typeface="Arial" pitchFamily="34" charset="0"/>
            </a:endParaRPr>
          </a:p>
          <a:p>
            <a:pPr fontAlgn="base">
              <a:spcBef>
                <a:spcPct val="0"/>
              </a:spcBef>
              <a:spcAft>
                <a:spcPct val="0"/>
              </a:spcAft>
            </a:pPr>
            <a:r>
              <a:rPr lang="hr-HR" altLang="sr-Latn-RS" sz="1600" b="1" dirty="0" smtClean="0">
                <a:latin typeface="Arial" pitchFamily="34" charset="0"/>
                <a:cs typeface="Arial" pitchFamily="34" charset="0"/>
              </a:rPr>
              <a:t>Josip </a:t>
            </a:r>
            <a:r>
              <a:rPr lang="hr-HR" altLang="sr-Latn-RS" sz="1600" b="1" dirty="0">
                <a:latin typeface="Arial" pitchFamily="34" charset="0"/>
                <a:cs typeface="Arial" pitchFamily="34" charset="0"/>
              </a:rPr>
              <a:t>Grgić, </a:t>
            </a:r>
            <a:r>
              <a:rPr lang="hr-HR" altLang="sr-Latn-RS" sz="1600" b="1" dirty="0" err="1">
                <a:latin typeface="Arial" pitchFamily="34" charset="0"/>
                <a:cs typeface="Arial" pitchFamily="34" charset="0"/>
              </a:rPr>
              <a:t>education</a:t>
            </a:r>
            <a:r>
              <a:rPr lang="hr-HR" altLang="sr-Latn-RS" sz="1600" b="1" dirty="0">
                <a:latin typeface="Arial" pitchFamily="34" charset="0"/>
                <a:cs typeface="Arial" pitchFamily="34" charset="0"/>
              </a:rPr>
              <a:t> </a:t>
            </a:r>
            <a:r>
              <a:rPr lang="hr-HR" altLang="sr-Latn-RS" sz="1600" b="1" dirty="0" err="1" smtClean="0">
                <a:latin typeface="Arial" pitchFamily="34" charset="0"/>
                <a:cs typeface="Arial" pitchFamily="34" charset="0"/>
              </a:rPr>
              <a:t>adviser</a:t>
            </a:r>
            <a:endParaRPr lang="hr-HR" altLang="sr-Latn-RS" sz="1600" b="1" dirty="0" smtClean="0">
              <a:latin typeface="Arial" pitchFamily="34" charset="0"/>
              <a:cs typeface="Arial" pitchFamily="34" charset="0"/>
            </a:endParaRPr>
          </a:p>
          <a:p>
            <a:pPr fontAlgn="base">
              <a:spcBef>
                <a:spcPct val="0"/>
              </a:spcBef>
              <a:spcAft>
                <a:spcPct val="0"/>
              </a:spcAft>
            </a:pPr>
            <a:endParaRPr lang="hr-HR" altLang="sr-Latn-RS" sz="1600" b="1" dirty="0">
              <a:latin typeface="Arial" pitchFamily="34" charset="0"/>
              <a:cs typeface="Arial" pitchFamily="34" charset="0"/>
            </a:endParaRPr>
          </a:p>
          <a:p>
            <a:pPr algn="ctr" fontAlgn="base">
              <a:spcBef>
                <a:spcPct val="0"/>
              </a:spcBef>
              <a:spcAft>
                <a:spcPct val="0"/>
              </a:spcAft>
            </a:pPr>
            <a:r>
              <a:rPr kumimoji="0" lang="hr-HR" altLang="sr-Latn-RS" sz="1600" b="1" i="0" u="none" strike="noStrike" cap="none" normalizeH="0" baseline="0" dirty="0" smtClean="0">
                <a:ln>
                  <a:noFill/>
                </a:ln>
                <a:solidFill>
                  <a:schemeClr val="tx1"/>
                </a:solidFill>
                <a:effectLst/>
                <a:latin typeface="Arial" pitchFamily="34" charset="0"/>
                <a:cs typeface="Arial" pitchFamily="34" charset="0"/>
              </a:rPr>
              <a:t>GENDER EQUALITY IN CROATIAN EDUCATION SYSTEM</a:t>
            </a:r>
            <a:r>
              <a:rPr kumimoji="0" lang="hr-HR" altLang="sr-Latn-RS" sz="1600" b="1" i="0" u="none" strike="noStrike" cap="none" normalizeH="0" dirty="0" smtClean="0">
                <a:ln>
                  <a:noFill/>
                </a:ln>
                <a:solidFill>
                  <a:schemeClr val="tx1"/>
                </a:solidFill>
                <a:effectLst/>
                <a:latin typeface="Arial" pitchFamily="34" charset="0"/>
                <a:cs typeface="Arial" pitchFamily="34" charset="0"/>
              </a:rPr>
              <a:t> - </a:t>
            </a:r>
            <a:r>
              <a:rPr kumimoji="0" lang="hr-HR" altLang="sr-Latn-RS" sz="1600" b="1" i="0" u="none" strike="noStrike" cap="none" normalizeH="0" baseline="0" dirty="0" smtClean="0">
                <a:ln>
                  <a:noFill/>
                </a:ln>
                <a:solidFill>
                  <a:schemeClr val="tx1"/>
                </a:solidFill>
                <a:effectLst/>
                <a:latin typeface="Arial" pitchFamily="34" charset="0"/>
                <a:cs typeface="Arial" pitchFamily="34" charset="0"/>
              </a:rPr>
              <a:t>EXPERIENCES OF </a:t>
            </a:r>
            <a:r>
              <a:rPr lang="hr-HR" altLang="sr-Latn-RS" sz="1600" b="1" dirty="0" smtClean="0">
                <a:latin typeface="Arial" pitchFamily="34" charset="0"/>
                <a:cs typeface="Arial" pitchFamily="34" charset="0"/>
              </a:rPr>
              <a:t>THE OMBUDSPERSON FOR GENDER EQUALITY</a:t>
            </a:r>
            <a:endParaRPr lang="hr-HR" altLang="sr-Latn-RS" sz="1600" b="1" dirty="0">
              <a:latin typeface="Arial"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lang="hr-HR" altLang="sr-Latn-RS" sz="2000" b="1" dirty="0">
              <a:latin typeface="Arial" pitchFamily="34" charset="0"/>
              <a:cs typeface="Arial" pitchFamily="34" charset="0"/>
            </a:endParaRPr>
          </a:p>
          <a:p>
            <a:pPr marL="0" marR="0" lvl="0" indent="0" defTabSz="914400" rtl="0" eaLnBrk="1" fontAlgn="base" latinLnBrk="0" hangingPunct="1">
              <a:lnSpc>
                <a:spcPct val="100000"/>
              </a:lnSpc>
              <a:spcBef>
                <a:spcPct val="0"/>
              </a:spcBef>
              <a:spcAft>
                <a:spcPct val="0"/>
              </a:spcAft>
              <a:buClrTx/>
              <a:buSzTx/>
              <a:buFontTx/>
              <a:buNone/>
              <a:tabLst/>
            </a:pPr>
            <a:endParaRPr kumimoji="0" lang="hr-HR" altLang="sr-Latn-RS" sz="1600" b="1" i="0" u="none" strike="noStrike" cap="none" normalizeH="0" baseline="0" dirty="0">
              <a:ln>
                <a:noFill/>
              </a:ln>
              <a:solidFill>
                <a:schemeClr val="tx1"/>
              </a:solidFill>
              <a:effectLst/>
              <a:latin typeface="Arial" pitchFamily="34" charset="0"/>
              <a:cs typeface="Arial" pitchFamily="34" charset="0"/>
            </a:endParaRPr>
          </a:p>
          <a:p>
            <a:pPr algn="ctr" fontAlgn="base">
              <a:spcBef>
                <a:spcPct val="0"/>
              </a:spcBef>
              <a:spcAft>
                <a:spcPct val="0"/>
              </a:spcAft>
            </a:pPr>
            <a:r>
              <a:rPr lang="en-US" sz="1600" i="1" dirty="0"/>
              <a:t>SESSION ONE</a:t>
            </a:r>
            <a:r>
              <a:rPr lang="hr-HR" sz="1600" i="1" dirty="0"/>
              <a:t> - </a:t>
            </a:r>
            <a:r>
              <a:rPr lang="en-US" sz="1600" i="1" dirty="0"/>
              <a:t>Setting the Scene: Promoting Gender Equality in Education</a:t>
            </a:r>
          </a:p>
          <a:p>
            <a:pPr algn="ctr" fontAlgn="base">
              <a:spcBef>
                <a:spcPct val="0"/>
              </a:spcBef>
              <a:spcAft>
                <a:spcPct val="0"/>
              </a:spcAft>
            </a:pPr>
            <a:r>
              <a:rPr lang="en-US" sz="1600" i="1" dirty="0" err="1"/>
              <a:t>Equinet</a:t>
            </a:r>
            <a:r>
              <a:rPr lang="en-US" sz="1600" i="1" dirty="0"/>
              <a:t> Seminar – Gender Equality in Education</a:t>
            </a:r>
            <a:endParaRPr lang="hr-HR" sz="1600" i="1" dirty="0"/>
          </a:p>
          <a:p>
            <a:pPr lvl="0" algn="ctr" fontAlgn="base">
              <a:spcBef>
                <a:spcPct val="0"/>
              </a:spcBef>
              <a:spcAft>
                <a:spcPct val="0"/>
              </a:spcAft>
            </a:pPr>
            <a:r>
              <a:rPr lang="hr-HR" sz="1600" i="1" dirty="0" err="1" smtClean="0"/>
              <a:t>Prague</a:t>
            </a:r>
            <a:r>
              <a:rPr lang="hr-HR" sz="1600" i="1" dirty="0" smtClean="0"/>
              <a:t>, 19th  </a:t>
            </a:r>
            <a:r>
              <a:rPr lang="hr-HR" sz="1600" i="1" dirty="0" err="1" smtClean="0"/>
              <a:t>of</a:t>
            </a:r>
            <a:r>
              <a:rPr lang="hr-HR" sz="1600" i="1" dirty="0" smtClean="0"/>
              <a:t> </a:t>
            </a:r>
            <a:r>
              <a:rPr lang="hr-HR" sz="1600" i="1" dirty="0" err="1" smtClean="0"/>
              <a:t>May</a:t>
            </a:r>
            <a:r>
              <a:rPr lang="hr-HR" sz="1600" i="1" dirty="0" smtClean="0"/>
              <a:t>, 2016.</a:t>
            </a:r>
          </a:p>
          <a:p>
            <a:pPr lvl="0" algn="ctr" fontAlgn="base">
              <a:spcBef>
                <a:spcPct val="0"/>
              </a:spcBef>
              <a:spcAft>
                <a:spcPct val="0"/>
              </a:spcAft>
            </a:pPr>
            <a:endParaRPr lang="hr-HR" sz="1600" i="1" dirty="0" smtClean="0"/>
          </a:p>
          <a:p>
            <a:pPr lvl="0" algn="ctr" fontAlgn="base">
              <a:spcBef>
                <a:spcPct val="0"/>
              </a:spcBef>
              <a:spcAft>
                <a:spcPct val="0"/>
              </a:spcAft>
            </a:pPr>
            <a:endParaRPr lang="hr-HR" altLang="sr-Latn-RS" sz="1600" i="1" baseline="0" dirty="0">
              <a:latin typeface="Arial" pitchFamily="34" charset="0"/>
              <a:cs typeface="Arial" pitchFamily="34" charset="0"/>
            </a:endParaRPr>
          </a:p>
        </p:txBody>
      </p:sp>
      <p:sp>
        <p:nvSpPr>
          <p:cNvPr id="7" name="TextBox 4"/>
          <p:cNvSpPr txBox="1">
            <a:spLocks noChangeArrowheads="1"/>
          </p:cNvSpPr>
          <p:nvPr/>
        </p:nvSpPr>
        <p:spPr bwMode="auto">
          <a:xfrm>
            <a:off x="0" y="0"/>
            <a:ext cx="9143999" cy="954107"/>
          </a:xfrm>
          <a:prstGeom prst="rect">
            <a:avLst/>
          </a:prstGeom>
          <a:solidFill>
            <a:srgbClr val="A21A5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i="1">
                <a:solidFill>
                  <a:schemeClr val="tx1"/>
                </a:solidFill>
                <a:latin typeface="Candara" pitchFamily="34" charset="0"/>
              </a:defRPr>
            </a:lvl1pPr>
            <a:lvl2pPr marL="742950" indent="-285750" eaLnBrk="0" hangingPunct="0">
              <a:spcBef>
                <a:spcPct val="20000"/>
              </a:spcBef>
              <a:buFont typeface="Arial" charset="0"/>
              <a:buChar char="–"/>
              <a:defRPr i="1">
                <a:solidFill>
                  <a:schemeClr val="tx1"/>
                </a:solidFill>
                <a:latin typeface="Candara" pitchFamily="34" charset="0"/>
              </a:defRPr>
            </a:lvl2pPr>
            <a:lvl3pPr marL="1143000" indent="-228600" eaLnBrk="0" hangingPunct="0">
              <a:spcBef>
                <a:spcPct val="20000"/>
              </a:spcBef>
              <a:buFont typeface="Arial" charset="0"/>
              <a:buChar char="•"/>
              <a:defRPr i="1">
                <a:solidFill>
                  <a:schemeClr val="tx1"/>
                </a:solidFill>
                <a:latin typeface="Candara" pitchFamily="34" charset="0"/>
              </a:defRPr>
            </a:lvl3pPr>
            <a:lvl4pPr marL="1600200" indent="-228600" eaLnBrk="0" hangingPunct="0">
              <a:spcBef>
                <a:spcPct val="20000"/>
              </a:spcBef>
              <a:buFont typeface="Arial" charset="0"/>
              <a:buChar char="–"/>
              <a:defRPr i="1">
                <a:solidFill>
                  <a:schemeClr val="tx1"/>
                </a:solidFill>
                <a:latin typeface="Candara" pitchFamily="34" charset="0"/>
              </a:defRPr>
            </a:lvl4pPr>
            <a:lvl5pPr marL="2057400" indent="-228600" eaLnBrk="0" hangingPunct="0">
              <a:spcBef>
                <a:spcPct val="20000"/>
              </a:spcBef>
              <a:buFont typeface="Arial" charset="0"/>
              <a:buChar char="»"/>
              <a:defRPr i="1">
                <a:solidFill>
                  <a:schemeClr val="tx1"/>
                </a:solidFill>
                <a:latin typeface="Candara" pitchFamily="34" charset="0"/>
              </a:defRPr>
            </a:lvl5pPr>
            <a:lvl6pPr marL="2514600" indent="-228600" eaLnBrk="0" fontAlgn="base" hangingPunct="0">
              <a:spcBef>
                <a:spcPct val="20000"/>
              </a:spcBef>
              <a:spcAft>
                <a:spcPct val="0"/>
              </a:spcAft>
              <a:buFont typeface="Arial" charset="0"/>
              <a:buChar char="»"/>
              <a:defRPr i="1">
                <a:solidFill>
                  <a:schemeClr val="tx1"/>
                </a:solidFill>
                <a:latin typeface="Candara" pitchFamily="34" charset="0"/>
              </a:defRPr>
            </a:lvl6pPr>
            <a:lvl7pPr marL="2971800" indent="-228600" eaLnBrk="0" fontAlgn="base" hangingPunct="0">
              <a:spcBef>
                <a:spcPct val="20000"/>
              </a:spcBef>
              <a:spcAft>
                <a:spcPct val="0"/>
              </a:spcAft>
              <a:buFont typeface="Arial" charset="0"/>
              <a:buChar char="»"/>
              <a:defRPr i="1">
                <a:solidFill>
                  <a:schemeClr val="tx1"/>
                </a:solidFill>
                <a:latin typeface="Candara" pitchFamily="34" charset="0"/>
              </a:defRPr>
            </a:lvl7pPr>
            <a:lvl8pPr marL="3429000" indent="-228600" eaLnBrk="0" fontAlgn="base" hangingPunct="0">
              <a:spcBef>
                <a:spcPct val="20000"/>
              </a:spcBef>
              <a:spcAft>
                <a:spcPct val="0"/>
              </a:spcAft>
              <a:buFont typeface="Arial" charset="0"/>
              <a:buChar char="»"/>
              <a:defRPr i="1">
                <a:solidFill>
                  <a:schemeClr val="tx1"/>
                </a:solidFill>
                <a:latin typeface="Candara" pitchFamily="34" charset="0"/>
              </a:defRPr>
            </a:lvl8pPr>
            <a:lvl9pPr marL="3886200" indent="-228600" eaLnBrk="0" fontAlgn="base" hangingPunct="0">
              <a:spcBef>
                <a:spcPct val="20000"/>
              </a:spcBef>
              <a:spcAft>
                <a:spcPct val="0"/>
              </a:spcAft>
              <a:buFont typeface="Arial" charset="0"/>
              <a:buChar char="»"/>
              <a:defRPr i="1">
                <a:solidFill>
                  <a:schemeClr val="tx1"/>
                </a:solidFill>
                <a:latin typeface="Candara" pitchFamily="34" charset="0"/>
              </a:defRPr>
            </a:lvl9pPr>
          </a:lstStyle>
          <a:p>
            <a:pPr algn="ctr">
              <a:buFont typeface="Arial" charset="0"/>
              <a:buNone/>
            </a:pPr>
            <a:r>
              <a:rPr lang="hr-HR" altLang="sr-Latn-RS" sz="2800" b="1" i="0" dirty="0" smtClean="0">
                <a:solidFill>
                  <a:schemeClr val="bg1"/>
                </a:solidFill>
              </a:rPr>
              <a:t>OMBUDSPERSON FOR GENDER EQUALITY                            OF THE REPUBLIC OF CROATIA</a:t>
            </a:r>
          </a:p>
        </p:txBody>
      </p:sp>
      <p:sp>
        <p:nvSpPr>
          <p:cNvPr id="8" name="Text Box 10"/>
          <p:cNvSpPr txBox="1">
            <a:spLocks noChangeArrowheads="1"/>
          </p:cNvSpPr>
          <p:nvPr/>
        </p:nvSpPr>
        <p:spPr bwMode="auto">
          <a:xfrm>
            <a:off x="832411" y="966207"/>
            <a:ext cx="8281987"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r-HR" altLang="sr-Latn-RS" sz="1600" b="0" i="0" u="none" strike="noStrike" cap="none" normalizeH="0" baseline="0" dirty="0" err="1" smtClean="0">
                <a:ln>
                  <a:noFill/>
                </a:ln>
                <a:effectLst/>
                <a:latin typeface="Arial" pitchFamily="34" charset="0"/>
                <a:cs typeface="Arial" pitchFamily="34" charset="0"/>
              </a:rPr>
              <a:t>Preobraženska</a:t>
            </a:r>
            <a:r>
              <a:rPr kumimoji="0" lang="hr-HR" altLang="sr-Latn-RS" sz="1600" b="0" i="0" u="none" strike="noStrike" cap="none" normalizeH="0" baseline="0" dirty="0" smtClean="0">
                <a:ln>
                  <a:noFill/>
                </a:ln>
                <a:effectLst/>
                <a:latin typeface="Arial" pitchFamily="34" charset="0"/>
                <a:cs typeface="Arial" pitchFamily="34" charset="0"/>
              </a:rPr>
              <a:t> 4/I, 10000 Zagreb, +385 1 48 48 100, </a:t>
            </a:r>
            <a:r>
              <a:rPr kumimoji="0" lang="hr-HR" altLang="sr-Latn-RS" sz="1600" b="0" i="1" u="none" strike="noStrike" cap="none" normalizeH="0" baseline="0" dirty="0" smtClean="0">
                <a:ln>
                  <a:noFill/>
                </a:ln>
                <a:effectLst/>
                <a:latin typeface="Arial" pitchFamily="34" charset="0"/>
                <a:cs typeface="Arial" pitchFamily="34" charset="0"/>
              </a:rPr>
              <a:t>e-mail</a:t>
            </a:r>
            <a:r>
              <a:rPr kumimoji="0" lang="hr-HR" altLang="sr-Latn-RS" sz="1600" b="0" i="0" u="none" strike="noStrike" cap="none" normalizeH="0" baseline="0" dirty="0" smtClean="0">
                <a:ln>
                  <a:noFill/>
                </a:ln>
                <a:effectLst/>
                <a:latin typeface="Arial" pitchFamily="34" charset="0"/>
                <a:cs typeface="Arial" pitchFamily="34" charset="0"/>
              </a:rPr>
              <a:t>: </a:t>
            </a:r>
            <a:r>
              <a:rPr kumimoji="0" lang="hr-HR" altLang="sr-Latn-RS" sz="1600" b="0" i="0" u="sng" strike="noStrike" cap="none" normalizeH="0" baseline="0" dirty="0" smtClean="0">
                <a:ln>
                  <a:noFill/>
                </a:ln>
                <a:effectLst/>
                <a:latin typeface="Arial" pitchFamily="34" charset="0"/>
                <a:cs typeface="Arial" pitchFamily="34" charset="0"/>
              </a:rPr>
              <a:t>ravnopravnost@</a:t>
            </a:r>
            <a:r>
              <a:rPr kumimoji="0" lang="hr-HR" altLang="sr-Latn-RS" sz="1600" b="0" i="0" u="sng" strike="noStrike" cap="none" normalizeH="0" baseline="0" dirty="0" err="1" smtClean="0">
                <a:ln>
                  <a:noFill/>
                </a:ln>
                <a:effectLst/>
                <a:latin typeface="Arial" pitchFamily="34" charset="0"/>
                <a:cs typeface="Arial" pitchFamily="34" charset="0"/>
              </a:rPr>
              <a:t>prs.hr</a:t>
            </a:r>
            <a:r>
              <a:rPr kumimoji="0" lang="hr-HR" altLang="sr-Latn-RS" sz="1600" b="0" i="0" u="none" strike="noStrike" cap="none" normalizeH="0" baseline="0" dirty="0" smtClean="0">
                <a:ln>
                  <a:noFill/>
                </a:ln>
                <a:effectLst/>
                <a:latin typeface="Arial" pitchFamily="34" charset="0"/>
                <a:cs typeface="Arial" pitchFamily="34" charset="0"/>
              </a:rPr>
              <a:t>, </a:t>
            </a:r>
            <a:r>
              <a:rPr kumimoji="0" lang="hr-HR" altLang="sr-Latn-RS" sz="1600" b="0" i="1" u="none" strike="noStrike" cap="none" normalizeH="0" baseline="0" dirty="0" smtClean="0">
                <a:ln>
                  <a:noFill/>
                </a:ln>
                <a:effectLst/>
                <a:latin typeface="Arial" pitchFamily="34" charset="0"/>
                <a:cs typeface="Arial" pitchFamily="34" charset="0"/>
              </a:rPr>
              <a:t>web</a:t>
            </a:r>
            <a:r>
              <a:rPr kumimoji="0" lang="hr-HR" altLang="sr-Latn-RS" sz="1600" b="0" i="0" u="none" strike="noStrike" cap="none" normalizeH="0" baseline="0" dirty="0" smtClean="0">
                <a:ln>
                  <a:noFill/>
                </a:ln>
                <a:effectLst/>
                <a:latin typeface="Arial" pitchFamily="34" charset="0"/>
                <a:cs typeface="Arial" pitchFamily="34" charset="0"/>
              </a:rPr>
              <a:t>: </a:t>
            </a:r>
            <a:r>
              <a:rPr kumimoji="0" lang="hr-HR" altLang="sr-Latn-RS" sz="1600" b="0" i="0" u="sng" strike="noStrike" cap="none" normalizeH="0" baseline="0" dirty="0" smtClean="0">
                <a:ln>
                  <a:noFill/>
                </a:ln>
                <a:effectLst/>
                <a:latin typeface="Arial" pitchFamily="34" charset="0"/>
                <a:cs typeface="Arial" pitchFamily="34" charset="0"/>
              </a:rPr>
              <a:t>http://www.prs.hr</a:t>
            </a:r>
            <a:r>
              <a:rPr kumimoji="0" lang="hr-HR" altLang="sr-Latn-RS" sz="1600" b="0" i="0" u="none" strike="noStrike" cap="none" normalizeH="0" baseline="0" dirty="0" smtClean="0">
                <a:ln>
                  <a:noFill/>
                </a:ln>
                <a:effectLst/>
                <a:latin typeface="Arial" pitchFamily="34" charset="0"/>
                <a:cs typeface="Arial" pitchFamily="34" charset="0"/>
              </a:rPr>
              <a:t>,</a:t>
            </a:r>
            <a:r>
              <a:rPr lang="hr-HR" altLang="sr-Latn-RS" sz="1600" dirty="0" smtClean="0">
                <a:latin typeface="Arial" pitchFamily="34" charset="0"/>
                <a:cs typeface="Arial" pitchFamily="34" charset="0"/>
              </a:rPr>
              <a:t> </a:t>
            </a:r>
            <a:r>
              <a:rPr lang="hr-HR" altLang="sr-Latn-RS" sz="1600" i="1" dirty="0" err="1" smtClean="0">
                <a:latin typeface="Arial" pitchFamily="34" charset="0"/>
                <a:cs typeface="Arial" pitchFamily="34" charset="0"/>
              </a:rPr>
              <a:t>facebook</a:t>
            </a:r>
            <a:r>
              <a:rPr lang="hr-HR" altLang="sr-Latn-RS" sz="1600" dirty="0" smtClean="0">
                <a:latin typeface="Arial" pitchFamily="34" charset="0"/>
                <a:cs typeface="Arial" pitchFamily="34" charset="0"/>
              </a:rPr>
              <a:t>: </a:t>
            </a:r>
            <a:r>
              <a:rPr lang="hr-HR" altLang="sr-Latn-RS" sz="1600" u="sng" dirty="0" smtClean="0">
                <a:latin typeface="Arial" pitchFamily="34" charset="0"/>
                <a:cs typeface="Arial" pitchFamily="34" charset="0"/>
              </a:rPr>
              <a:t>Pravobraniteljica za ravnopravnost spolova RH</a:t>
            </a:r>
            <a:endParaRPr kumimoji="0" lang="sr-Latn-RS" altLang="sr-Latn-RS" sz="1600" b="0" i="0" u="sng" strike="noStrike" cap="none" normalizeH="0" baseline="0" dirty="0" smtClean="0">
              <a:ln>
                <a:noFill/>
              </a:ln>
              <a:latin typeface="Arial" pitchFamily="34" charset="0"/>
              <a:cs typeface="Arial" pitchFamily="34" charset="0"/>
            </a:endParaRPr>
          </a:p>
        </p:txBody>
      </p:sp>
      <p:pic>
        <p:nvPicPr>
          <p:cNvPr id="1026" name="Picture 2" descr="C:\Users\grgicj.PRS\Pictures\Ombudsperson for gender equalit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26887" y="5765823"/>
            <a:ext cx="1712913" cy="10906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50757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67544" y="660399"/>
            <a:ext cx="8270055" cy="400110"/>
          </a:xfrm>
          <a:prstGeom prst="rect">
            <a:avLst/>
          </a:prstGeom>
          <a:solidFill>
            <a:schemeClr val="accent4">
              <a:lumMod val="20000"/>
              <a:lumOff val="80000"/>
            </a:schemeClr>
          </a:solidFill>
        </p:spPr>
        <p:txBody>
          <a:bodyPr wrap="square" rtlCol="0">
            <a:spAutoFit/>
          </a:bodyPr>
          <a:lstStyle/>
          <a:p>
            <a:pPr algn="ctr"/>
            <a:r>
              <a:rPr lang="hr-HR" sz="2000" b="1" dirty="0" err="1" smtClean="0"/>
              <a:t>Independent</a:t>
            </a:r>
            <a:r>
              <a:rPr lang="hr-HR" sz="2000" b="1" dirty="0" smtClean="0"/>
              <a:t> </a:t>
            </a:r>
            <a:r>
              <a:rPr lang="hr-HR" sz="2000" b="1" dirty="0" err="1" smtClean="0"/>
              <a:t>body</a:t>
            </a:r>
            <a:r>
              <a:rPr lang="hr-HR" sz="2000" b="1" dirty="0" smtClean="0"/>
              <a:t> for </a:t>
            </a:r>
            <a:r>
              <a:rPr lang="hr-HR" sz="2000" b="1" dirty="0" err="1" smtClean="0"/>
              <a:t>combating</a:t>
            </a:r>
            <a:r>
              <a:rPr lang="hr-HR" sz="2000" b="1" dirty="0" smtClean="0"/>
              <a:t> </a:t>
            </a:r>
            <a:r>
              <a:rPr lang="hr-HR" sz="2000" b="1" dirty="0" err="1" smtClean="0"/>
              <a:t>discrimination</a:t>
            </a:r>
            <a:r>
              <a:rPr lang="hr-HR" sz="2000" b="1" dirty="0" smtClean="0"/>
              <a:t> on </a:t>
            </a:r>
            <a:r>
              <a:rPr lang="hr-HR" sz="2000" b="1" dirty="0" err="1" smtClean="0"/>
              <a:t>the</a:t>
            </a:r>
            <a:r>
              <a:rPr lang="hr-HR" sz="2000" b="1" dirty="0" smtClean="0"/>
              <a:t> </a:t>
            </a:r>
            <a:r>
              <a:rPr lang="hr-HR" sz="2000" b="1" dirty="0" err="1" smtClean="0"/>
              <a:t>basis</a:t>
            </a:r>
            <a:r>
              <a:rPr lang="hr-HR" sz="2000" b="1" dirty="0" smtClean="0"/>
              <a:t> </a:t>
            </a:r>
            <a:r>
              <a:rPr lang="hr-HR" sz="2000" b="1" dirty="0" err="1" smtClean="0"/>
              <a:t>of</a:t>
            </a:r>
            <a:r>
              <a:rPr lang="hr-HR" sz="2000" b="1" dirty="0" smtClean="0"/>
              <a:t>: </a:t>
            </a:r>
            <a:endParaRPr lang="hr-HR" sz="2000" b="1" dirty="0"/>
          </a:p>
        </p:txBody>
      </p:sp>
      <p:cxnSp>
        <p:nvCxnSpPr>
          <p:cNvPr id="13" name="Elbow Connector 12"/>
          <p:cNvCxnSpPr/>
          <p:nvPr/>
        </p:nvCxnSpPr>
        <p:spPr>
          <a:xfrm rot="5400000">
            <a:off x="1264196" y="1381868"/>
            <a:ext cx="1053007" cy="533400"/>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Elbow Connector 13"/>
          <p:cNvCxnSpPr/>
          <p:nvPr/>
        </p:nvCxnSpPr>
        <p:spPr>
          <a:xfrm rot="5400000">
            <a:off x="3238466" y="1381869"/>
            <a:ext cx="1053007" cy="533400"/>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Elbow Connector 14"/>
          <p:cNvCxnSpPr/>
          <p:nvPr/>
        </p:nvCxnSpPr>
        <p:spPr>
          <a:xfrm rot="5400000">
            <a:off x="5039559" y="1381870"/>
            <a:ext cx="1053007" cy="533400"/>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Elbow Connector 15"/>
          <p:cNvCxnSpPr/>
          <p:nvPr/>
        </p:nvCxnSpPr>
        <p:spPr>
          <a:xfrm rot="5400000">
            <a:off x="6979197" y="1381871"/>
            <a:ext cx="1053007" cy="533400"/>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1142998" y="2177384"/>
            <a:ext cx="1412777" cy="338554"/>
          </a:xfrm>
          <a:prstGeom prst="rect">
            <a:avLst/>
          </a:prstGeom>
          <a:solidFill>
            <a:schemeClr val="accent1">
              <a:lumMod val="20000"/>
              <a:lumOff val="80000"/>
            </a:schemeClr>
          </a:solidFill>
        </p:spPr>
        <p:txBody>
          <a:bodyPr wrap="square" rtlCol="0">
            <a:spAutoFit/>
          </a:bodyPr>
          <a:lstStyle/>
          <a:p>
            <a:pPr algn="ctr"/>
            <a:r>
              <a:rPr lang="hr-HR" sz="1600" b="1" dirty="0" err="1" smtClean="0">
                <a:solidFill>
                  <a:srgbClr val="A21A5C"/>
                </a:solidFill>
              </a:rPr>
              <a:t>Sex</a:t>
            </a:r>
            <a:r>
              <a:rPr lang="hr-HR" sz="1600" b="1" dirty="0" smtClean="0">
                <a:solidFill>
                  <a:srgbClr val="A21A5C"/>
                </a:solidFill>
              </a:rPr>
              <a:t>/</a:t>
            </a:r>
            <a:r>
              <a:rPr lang="hr-HR" sz="1600" b="1" dirty="0" err="1" smtClean="0">
                <a:solidFill>
                  <a:srgbClr val="A21A5C"/>
                </a:solidFill>
              </a:rPr>
              <a:t>gender</a:t>
            </a:r>
            <a:endParaRPr lang="hr-HR" sz="1600" b="1" dirty="0">
              <a:solidFill>
                <a:srgbClr val="A21A5C"/>
              </a:solidFill>
            </a:endParaRPr>
          </a:p>
        </p:txBody>
      </p:sp>
      <p:sp>
        <p:nvSpPr>
          <p:cNvPr id="18" name="TextBox 17"/>
          <p:cNvSpPr txBox="1"/>
          <p:nvPr/>
        </p:nvSpPr>
        <p:spPr>
          <a:xfrm>
            <a:off x="2774369" y="2163529"/>
            <a:ext cx="1981200" cy="584775"/>
          </a:xfrm>
          <a:prstGeom prst="rect">
            <a:avLst/>
          </a:prstGeom>
          <a:solidFill>
            <a:schemeClr val="accent1">
              <a:lumMod val="20000"/>
              <a:lumOff val="80000"/>
            </a:schemeClr>
          </a:solidFill>
        </p:spPr>
        <p:txBody>
          <a:bodyPr wrap="square" rtlCol="0">
            <a:spAutoFit/>
          </a:bodyPr>
          <a:lstStyle/>
          <a:p>
            <a:pPr algn="ctr"/>
            <a:r>
              <a:rPr lang="hr-HR" sz="1600" b="1" dirty="0" err="1" smtClean="0">
                <a:solidFill>
                  <a:srgbClr val="A21A5C"/>
                </a:solidFill>
              </a:rPr>
              <a:t>Family</a:t>
            </a:r>
            <a:r>
              <a:rPr lang="hr-HR" sz="1600" b="1" dirty="0" smtClean="0">
                <a:solidFill>
                  <a:srgbClr val="A21A5C"/>
                </a:solidFill>
              </a:rPr>
              <a:t> or </a:t>
            </a:r>
            <a:r>
              <a:rPr lang="hr-HR" sz="1600" b="1" dirty="0" err="1" smtClean="0">
                <a:solidFill>
                  <a:srgbClr val="A21A5C"/>
                </a:solidFill>
              </a:rPr>
              <a:t>marital</a:t>
            </a:r>
            <a:r>
              <a:rPr lang="hr-HR" sz="1600" b="1" dirty="0" smtClean="0">
                <a:solidFill>
                  <a:srgbClr val="A21A5C"/>
                </a:solidFill>
              </a:rPr>
              <a:t> status</a:t>
            </a:r>
            <a:endParaRPr lang="hr-HR" sz="1600" b="1" dirty="0">
              <a:solidFill>
                <a:srgbClr val="A21A5C"/>
              </a:solidFill>
            </a:endParaRPr>
          </a:p>
        </p:txBody>
      </p:sp>
      <p:sp>
        <p:nvSpPr>
          <p:cNvPr id="19" name="TextBox 18"/>
          <p:cNvSpPr txBox="1"/>
          <p:nvPr/>
        </p:nvSpPr>
        <p:spPr>
          <a:xfrm>
            <a:off x="5067300" y="2184507"/>
            <a:ext cx="1333500" cy="1077218"/>
          </a:xfrm>
          <a:prstGeom prst="rect">
            <a:avLst/>
          </a:prstGeom>
          <a:solidFill>
            <a:schemeClr val="accent1">
              <a:lumMod val="20000"/>
              <a:lumOff val="80000"/>
            </a:schemeClr>
          </a:solidFill>
        </p:spPr>
        <p:txBody>
          <a:bodyPr wrap="square" rtlCol="0">
            <a:spAutoFit/>
          </a:bodyPr>
          <a:lstStyle/>
          <a:p>
            <a:pPr algn="ctr"/>
            <a:r>
              <a:rPr lang="hr-HR" sz="1600" b="1" dirty="0" err="1" smtClean="0">
                <a:solidFill>
                  <a:srgbClr val="A21A5C"/>
                </a:solidFill>
              </a:rPr>
              <a:t>Sexual</a:t>
            </a:r>
            <a:r>
              <a:rPr lang="hr-HR" sz="1600" b="1" dirty="0" smtClean="0">
                <a:solidFill>
                  <a:srgbClr val="A21A5C"/>
                </a:solidFill>
              </a:rPr>
              <a:t> </a:t>
            </a:r>
            <a:r>
              <a:rPr lang="hr-HR" sz="1600" b="1" dirty="0" err="1" smtClean="0">
                <a:solidFill>
                  <a:srgbClr val="A21A5C"/>
                </a:solidFill>
              </a:rPr>
              <a:t>orientation</a:t>
            </a:r>
            <a:r>
              <a:rPr lang="hr-HR" sz="1600" b="1" dirty="0" smtClean="0">
                <a:solidFill>
                  <a:srgbClr val="A21A5C"/>
                </a:solidFill>
              </a:rPr>
              <a:t> &amp; gender </a:t>
            </a:r>
            <a:r>
              <a:rPr lang="hr-HR" sz="1600" b="1" dirty="0" err="1" smtClean="0">
                <a:solidFill>
                  <a:srgbClr val="A21A5C"/>
                </a:solidFill>
              </a:rPr>
              <a:t>identity</a:t>
            </a:r>
            <a:endParaRPr lang="hr-HR" sz="1600" b="1" dirty="0" smtClean="0">
              <a:solidFill>
                <a:srgbClr val="A21A5C"/>
              </a:solidFill>
            </a:endParaRPr>
          </a:p>
        </p:txBody>
      </p:sp>
      <p:sp>
        <p:nvSpPr>
          <p:cNvPr id="20" name="TextBox 19"/>
          <p:cNvSpPr txBox="1"/>
          <p:nvPr/>
        </p:nvSpPr>
        <p:spPr>
          <a:xfrm>
            <a:off x="6698673" y="2163529"/>
            <a:ext cx="1752600" cy="584775"/>
          </a:xfrm>
          <a:prstGeom prst="rect">
            <a:avLst/>
          </a:prstGeom>
          <a:solidFill>
            <a:schemeClr val="accent1">
              <a:lumMod val="20000"/>
              <a:lumOff val="80000"/>
            </a:schemeClr>
          </a:solidFill>
        </p:spPr>
        <p:txBody>
          <a:bodyPr wrap="square" rtlCol="0">
            <a:spAutoFit/>
          </a:bodyPr>
          <a:lstStyle/>
          <a:p>
            <a:pPr algn="ctr"/>
            <a:r>
              <a:rPr lang="hr-HR" sz="1600" b="1" dirty="0" err="1" smtClean="0">
                <a:solidFill>
                  <a:srgbClr val="A21A5C"/>
                </a:solidFill>
              </a:rPr>
              <a:t>Pregnancy</a:t>
            </a:r>
            <a:r>
              <a:rPr lang="hr-HR" sz="1600" b="1" dirty="0" smtClean="0">
                <a:solidFill>
                  <a:srgbClr val="A21A5C"/>
                </a:solidFill>
              </a:rPr>
              <a:t> </a:t>
            </a:r>
            <a:r>
              <a:rPr lang="hr-HR" sz="1600" b="1" dirty="0" err="1" smtClean="0">
                <a:solidFill>
                  <a:srgbClr val="A21A5C"/>
                </a:solidFill>
              </a:rPr>
              <a:t>and</a:t>
            </a:r>
            <a:r>
              <a:rPr lang="hr-HR" sz="1600" b="1" dirty="0" smtClean="0">
                <a:solidFill>
                  <a:srgbClr val="A21A5C"/>
                </a:solidFill>
              </a:rPr>
              <a:t> </a:t>
            </a:r>
            <a:r>
              <a:rPr lang="hr-HR" sz="1600" b="1" dirty="0" err="1" smtClean="0">
                <a:solidFill>
                  <a:srgbClr val="A21A5C"/>
                </a:solidFill>
              </a:rPr>
              <a:t>maternal</a:t>
            </a:r>
            <a:r>
              <a:rPr lang="hr-HR" sz="1600" b="1" dirty="0" smtClean="0">
                <a:solidFill>
                  <a:srgbClr val="A21A5C"/>
                </a:solidFill>
              </a:rPr>
              <a:t> </a:t>
            </a:r>
            <a:r>
              <a:rPr lang="hr-HR" sz="1600" b="1" dirty="0" err="1" smtClean="0">
                <a:solidFill>
                  <a:srgbClr val="A21A5C"/>
                </a:solidFill>
              </a:rPr>
              <a:t>rights</a:t>
            </a:r>
            <a:endParaRPr lang="hr-HR" sz="1600" b="1" dirty="0">
              <a:solidFill>
                <a:srgbClr val="A21A5C"/>
              </a:solidFill>
            </a:endParaRPr>
          </a:p>
        </p:txBody>
      </p:sp>
      <p:sp>
        <p:nvSpPr>
          <p:cNvPr id="23" name="TextBox 22"/>
          <p:cNvSpPr txBox="1"/>
          <p:nvPr/>
        </p:nvSpPr>
        <p:spPr>
          <a:xfrm>
            <a:off x="3886199" y="3607279"/>
            <a:ext cx="2209801" cy="400110"/>
          </a:xfrm>
          <a:prstGeom prst="rect">
            <a:avLst/>
          </a:prstGeom>
          <a:solidFill>
            <a:schemeClr val="accent4">
              <a:lumMod val="20000"/>
              <a:lumOff val="80000"/>
            </a:schemeClr>
          </a:solidFill>
        </p:spPr>
        <p:txBody>
          <a:bodyPr wrap="square" rtlCol="0">
            <a:spAutoFit/>
          </a:bodyPr>
          <a:lstStyle/>
          <a:p>
            <a:pPr algn="ctr"/>
            <a:r>
              <a:rPr lang="hr-HR" sz="2000" dirty="0" smtClean="0"/>
              <a:t>AREAS</a:t>
            </a:r>
            <a:r>
              <a:rPr lang="hr-HR" sz="2000" dirty="0"/>
              <a:t>:</a:t>
            </a:r>
          </a:p>
        </p:txBody>
      </p:sp>
      <p:sp>
        <p:nvSpPr>
          <p:cNvPr id="24" name="TextBox 23"/>
          <p:cNvSpPr txBox="1"/>
          <p:nvPr/>
        </p:nvSpPr>
        <p:spPr>
          <a:xfrm>
            <a:off x="4366778" y="4169147"/>
            <a:ext cx="3329422" cy="2031325"/>
          </a:xfrm>
          <a:prstGeom prst="rect">
            <a:avLst/>
          </a:prstGeom>
          <a:noFill/>
        </p:spPr>
        <p:txBody>
          <a:bodyPr wrap="square" rtlCol="0">
            <a:spAutoFit/>
          </a:bodyPr>
          <a:lstStyle/>
          <a:p>
            <a:pPr marL="285750" indent="-285750" algn="just">
              <a:buClr>
                <a:srgbClr val="A21A5C"/>
              </a:buClr>
              <a:buFont typeface="Arial" panose="020B0604020202020204" pitchFamily="34" charset="0"/>
              <a:buChar char="•"/>
            </a:pPr>
            <a:r>
              <a:rPr lang="hr-HR" sz="1400" dirty="0" err="1" smtClean="0">
                <a:solidFill>
                  <a:srgbClr val="A21A5C"/>
                </a:solidFill>
              </a:rPr>
              <a:t>Employment</a:t>
            </a:r>
            <a:r>
              <a:rPr lang="hr-HR" sz="1400" dirty="0" smtClean="0">
                <a:solidFill>
                  <a:srgbClr val="A21A5C"/>
                </a:solidFill>
              </a:rPr>
              <a:t> </a:t>
            </a:r>
            <a:r>
              <a:rPr lang="hr-HR" sz="1400" dirty="0" err="1" smtClean="0">
                <a:solidFill>
                  <a:srgbClr val="A21A5C"/>
                </a:solidFill>
              </a:rPr>
              <a:t>and</a:t>
            </a:r>
            <a:r>
              <a:rPr lang="hr-HR" sz="1400" dirty="0" smtClean="0">
                <a:solidFill>
                  <a:srgbClr val="A21A5C"/>
                </a:solidFill>
              </a:rPr>
              <a:t> </a:t>
            </a:r>
            <a:r>
              <a:rPr lang="hr-HR" sz="1400" dirty="0" err="1" smtClean="0">
                <a:solidFill>
                  <a:srgbClr val="A21A5C"/>
                </a:solidFill>
              </a:rPr>
              <a:t>labour</a:t>
            </a:r>
            <a:endParaRPr lang="hr-HR" sz="1400" dirty="0" smtClean="0">
              <a:solidFill>
                <a:srgbClr val="A21A5C"/>
              </a:solidFill>
            </a:endParaRPr>
          </a:p>
          <a:p>
            <a:pPr marL="285750" indent="-285750" algn="just">
              <a:buClr>
                <a:srgbClr val="A21A5C"/>
              </a:buClr>
              <a:buFont typeface="Arial" panose="020B0604020202020204" pitchFamily="34" charset="0"/>
              <a:buChar char="•"/>
            </a:pPr>
            <a:r>
              <a:rPr lang="hr-HR" sz="1400" dirty="0" err="1" smtClean="0">
                <a:solidFill>
                  <a:srgbClr val="A21A5C"/>
                </a:solidFill>
              </a:rPr>
              <a:t>Family</a:t>
            </a:r>
            <a:r>
              <a:rPr lang="hr-HR" sz="1400" dirty="0" smtClean="0">
                <a:solidFill>
                  <a:srgbClr val="A21A5C"/>
                </a:solidFill>
              </a:rPr>
              <a:t> (</a:t>
            </a:r>
            <a:r>
              <a:rPr lang="hr-HR" sz="1400" dirty="0" err="1">
                <a:solidFill>
                  <a:srgbClr val="A21A5C"/>
                </a:solidFill>
              </a:rPr>
              <a:t>d</a:t>
            </a:r>
            <a:r>
              <a:rPr lang="hr-HR" sz="1400" dirty="0" err="1" smtClean="0">
                <a:solidFill>
                  <a:srgbClr val="A21A5C"/>
                </a:solidFill>
              </a:rPr>
              <a:t>omestic</a:t>
            </a:r>
            <a:r>
              <a:rPr lang="hr-HR" sz="1400" dirty="0" smtClean="0">
                <a:solidFill>
                  <a:srgbClr val="A21A5C"/>
                </a:solidFill>
              </a:rPr>
              <a:t> </a:t>
            </a:r>
            <a:r>
              <a:rPr lang="hr-HR" sz="1400" dirty="0" err="1">
                <a:solidFill>
                  <a:srgbClr val="A21A5C"/>
                </a:solidFill>
              </a:rPr>
              <a:t>v</a:t>
            </a:r>
            <a:r>
              <a:rPr lang="hr-HR" sz="1400" dirty="0" err="1" smtClean="0">
                <a:solidFill>
                  <a:srgbClr val="A21A5C"/>
                </a:solidFill>
              </a:rPr>
              <a:t>iolence</a:t>
            </a:r>
            <a:r>
              <a:rPr lang="hr-HR" sz="1400" dirty="0" smtClean="0">
                <a:solidFill>
                  <a:srgbClr val="A21A5C"/>
                </a:solidFill>
              </a:rPr>
              <a:t>)</a:t>
            </a:r>
          </a:p>
          <a:p>
            <a:pPr marL="285750" indent="-285750" algn="just">
              <a:buClr>
                <a:srgbClr val="A21A5C"/>
              </a:buClr>
              <a:buFont typeface="Arial" panose="020B0604020202020204" pitchFamily="34" charset="0"/>
              <a:buChar char="•"/>
            </a:pPr>
            <a:r>
              <a:rPr lang="hr-HR" sz="1400" dirty="0" err="1" smtClean="0">
                <a:solidFill>
                  <a:srgbClr val="A21A5C"/>
                </a:solidFill>
              </a:rPr>
              <a:t>Sexual</a:t>
            </a:r>
            <a:r>
              <a:rPr lang="hr-HR" sz="1400" dirty="0" smtClean="0">
                <a:solidFill>
                  <a:srgbClr val="A21A5C"/>
                </a:solidFill>
              </a:rPr>
              <a:t> </a:t>
            </a:r>
            <a:r>
              <a:rPr lang="hr-HR" sz="1400" dirty="0" err="1" smtClean="0">
                <a:solidFill>
                  <a:srgbClr val="A21A5C"/>
                </a:solidFill>
              </a:rPr>
              <a:t>and</a:t>
            </a:r>
            <a:r>
              <a:rPr lang="hr-HR" sz="1400" dirty="0" smtClean="0">
                <a:solidFill>
                  <a:srgbClr val="A21A5C"/>
                </a:solidFill>
              </a:rPr>
              <a:t> gender </a:t>
            </a:r>
            <a:r>
              <a:rPr lang="hr-HR" sz="1400" dirty="0" err="1" smtClean="0">
                <a:solidFill>
                  <a:srgbClr val="A21A5C"/>
                </a:solidFill>
              </a:rPr>
              <a:t>minorities</a:t>
            </a:r>
            <a:endParaRPr lang="hr-HR" sz="1400" dirty="0" smtClean="0">
              <a:solidFill>
                <a:srgbClr val="A21A5C"/>
              </a:solidFill>
            </a:endParaRPr>
          </a:p>
          <a:p>
            <a:pPr marL="285750" indent="-285750" algn="just">
              <a:buClr>
                <a:srgbClr val="A21A5C"/>
              </a:buClr>
              <a:buFont typeface="Arial" panose="020B0604020202020204" pitchFamily="34" charset="0"/>
              <a:buChar char="•"/>
            </a:pPr>
            <a:r>
              <a:rPr lang="hr-HR" sz="1400" dirty="0" err="1" smtClean="0">
                <a:solidFill>
                  <a:srgbClr val="A21A5C"/>
                </a:solidFill>
              </a:rPr>
              <a:t>Multiple</a:t>
            </a:r>
            <a:r>
              <a:rPr lang="hr-HR" sz="1400" dirty="0" smtClean="0">
                <a:solidFill>
                  <a:srgbClr val="A21A5C"/>
                </a:solidFill>
              </a:rPr>
              <a:t> </a:t>
            </a:r>
            <a:r>
              <a:rPr lang="hr-HR" sz="1400" dirty="0" err="1" smtClean="0">
                <a:solidFill>
                  <a:srgbClr val="A21A5C"/>
                </a:solidFill>
              </a:rPr>
              <a:t>discrimination</a:t>
            </a:r>
            <a:endParaRPr lang="hr-HR" sz="1400" dirty="0" smtClean="0">
              <a:solidFill>
                <a:srgbClr val="A21A5C"/>
              </a:solidFill>
            </a:endParaRPr>
          </a:p>
          <a:p>
            <a:pPr marL="285750" indent="-285750" algn="just">
              <a:buClr>
                <a:srgbClr val="A21A5C"/>
              </a:buClr>
              <a:buFont typeface="Arial" panose="020B0604020202020204" pitchFamily="34" charset="0"/>
              <a:buChar char="•"/>
            </a:pPr>
            <a:r>
              <a:rPr lang="hr-HR" sz="1400" dirty="0" err="1" smtClean="0">
                <a:solidFill>
                  <a:srgbClr val="A21A5C"/>
                </a:solidFill>
              </a:rPr>
              <a:t>Education</a:t>
            </a:r>
            <a:endParaRPr lang="hr-HR" sz="1400" dirty="0" smtClean="0">
              <a:solidFill>
                <a:srgbClr val="A21A5C"/>
              </a:solidFill>
            </a:endParaRPr>
          </a:p>
          <a:p>
            <a:pPr marL="285750" indent="-285750" algn="just">
              <a:buClr>
                <a:srgbClr val="A21A5C"/>
              </a:buClr>
              <a:buFont typeface="Arial" panose="020B0604020202020204" pitchFamily="34" charset="0"/>
              <a:buChar char="•"/>
            </a:pPr>
            <a:r>
              <a:rPr lang="hr-HR" sz="1400" dirty="0" err="1" smtClean="0">
                <a:solidFill>
                  <a:srgbClr val="A21A5C"/>
                </a:solidFill>
              </a:rPr>
              <a:t>Media</a:t>
            </a:r>
            <a:endParaRPr lang="hr-HR" sz="1400" dirty="0" smtClean="0">
              <a:solidFill>
                <a:srgbClr val="A21A5C"/>
              </a:solidFill>
            </a:endParaRPr>
          </a:p>
          <a:p>
            <a:pPr marL="285750" indent="-285750" algn="just">
              <a:buClr>
                <a:srgbClr val="A21A5C"/>
              </a:buClr>
              <a:buFont typeface="Arial" panose="020B0604020202020204" pitchFamily="34" charset="0"/>
              <a:buChar char="•"/>
            </a:pPr>
            <a:r>
              <a:rPr lang="hr-HR" sz="1400" dirty="0" err="1" smtClean="0">
                <a:solidFill>
                  <a:srgbClr val="A21A5C"/>
                </a:solidFill>
              </a:rPr>
              <a:t>Political</a:t>
            </a:r>
            <a:r>
              <a:rPr lang="hr-HR" sz="1400" dirty="0" smtClean="0">
                <a:solidFill>
                  <a:srgbClr val="A21A5C"/>
                </a:solidFill>
              </a:rPr>
              <a:t> </a:t>
            </a:r>
            <a:r>
              <a:rPr lang="hr-HR" sz="1400" dirty="0" err="1" smtClean="0">
                <a:solidFill>
                  <a:srgbClr val="A21A5C"/>
                </a:solidFill>
              </a:rPr>
              <a:t>participation</a:t>
            </a:r>
            <a:endParaRPr lang="hr-HR" sz="1400" dirty="0" smtClean="0">
              <a:solidFill>
                <a:srgbClr val="A21A5C"/>
              </a:solidFill>
            </a:endParaRPr>
          </a:p>
          <a:p>
            <a:pPr marL="285750" indent="-285750" algn="just">
              <a:buClr>
                <a:srgbClr val="A21A5C"/>
              </a:buClr>
              <a:buFont typeface="Arial" panose="020B0604020202020204" pitchFamily="34" charset="0"/>
              <a:buChar char="•"/>
            </a:pPr>
            <a:r>
              <a:rPr lang="hr-HR" sz="1400" dirty="0" err="1" smtClean="0">
                <a:solidFill>
                  <a:srgbClr val="A21A5C"/>
                </a:solidFill>
              </a:rPr>
              <a:t>Reproductive</a:t>
            </a:r>
            <a:r>
              <a:rPr lang="hr-HR" sz="1400" dirty="0" smtClean="0">
                <a:solidFill>
                  <a:srgbClr val="A21A5C"/>
                </a:solidFill>
              </a:rPr>
              <a:t> </a:t>
            </a:r>
            <a:r>
              <a:rPr lang="hr-HR" sz="1400" dirty="0" err="1" smtClean="0">
                <a:solidFill>
                  <a:srgbClr val="A21A5C"/>
                </a:solidFill>
              </a:rPr>
              <a:t>health</a:t>
            </a:r>
            <a:endParaRPr lang="hr-HR" sz="1400" dirty="0" smtClean="0">
              <a:solidFill>
                <a:srgbClr val="A21A5C"/>
              </a:solidFill>
            </a:endParaRPr>
          </a:p>
          <a:p>
            <a:pPr marL="285750" indent="-285750" algn="just">
              <a:buClr>
                <a:srgbClr val="A21A5C"/>
              </a:buClr>
              <a:buFont typeface="Arial" panose="020B0604020202020204" pitchFamily="34" charset="0"/>
              <a:buChar char="•"/>
            </a:pPr>
            <a:r>
              <a:rPr lang="hr-HR" sz="1400" dirty="0">
                <a:solidFill>
                  <a:srgbClr val="A21A5C"/>
                </a:solidFill>
              </a:rPr>
              <a:t>Access to </a:t>
            </a:r>
            <a:r>
              <a:rPr lang="hr-HR" sz="1400" dirty="0" err="1" smtClean="0">
                <a:solidFill>
                  <a:srgbClr val="A21A5C"/>
                </a:solidFill>
              </a:rPr>
              <a:t>goods</a:t>
            </a:r>
            <a:r>
              <a:rPr lang="hr-HR" sz="1400" dirty="0" smtClean="0">
                <a:solidFill>
                  <a:srgbClr val="A21A5C"/>
                </a:solidFill>
              </a:rPr>
              <a:t> </a:t>
            </a:r>
            <a:r>
              <a:rPr lang="hr-HR" sz="1400" dirty="0" err="1">
                <a:solidFill>
                  <a:srgbClr val="A21A5C"/>
                </a:solidFill>
              </a:rPr>
              <a:t>and</a:t>
            </a:r>
            <a:r>
              <a:rPr lang="hr-HR" sz="1400" dirty="0">
                <a:solidFill>
                  <a:srgbClr val="A21A5C"/>
                </a:solidFill>
              </a:rPr>
              <a:t> </a:t>
            </a:r>
            <a:r>
              <a:rPr lang="hr-HR" sz="1400" dirty="0" err="1" smtClean="0">
                <a:solidFill>
                  <a:srgbClr val="A21A5C"/>
                </a:solidFill>
              </a:rPr>
              <a:t>services</a:t>
            </a:r>
            <a:endParaRPr lang="hr-HR" sz="1400" dirty="0">
              <a:solidFill>
                <a:srgbClr val="A21A5C"/>
              </a:solidFill>
            </a:endParaRPr>
          </a:p>
        </p:txBody>
      </p:sp>
      <p:pic>
        <p:nvPicPr>
          <p:cNvPr id="31" name="Picture 3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0699" y="4083397"/>
            <a:ext cx="1752600" cy="1752600"/>
          </a:xfrm>
          <a:prstGeom prst="rect">
            <a:avLst/>
          </a:prstGeom>
        </p:spPr>
      </p:pic>
      <p:sp>
        <p:nvSpPr>
          <p:cNvPr id="21" name="TextBox 4"/>
          <p:cNvSpPr txBox="1">
            <a:spLocks noChangeArrowheads="1"/>
          </p:cNvSpPr>
          <p:nvPr/>
        </p:nvSpPr>
        <p:spPr bwMode="auto">
          <a:xfrm>
            <a:off x="0" y="0"/>
            <a:ext cx="9143999" cy="461665"/>
          </a:xfrm>
          <a:prstGeom prst="rect">
            <a:avLst/>
          </a:prstGeom>
          <a:solidFill>
            <a:srgbClr val="A21A5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i="1">
                <a:solidFill>
                  <a:schemeClr val="tx1"/>
                </a:solidFill>
                <a:latin typeface="Candara" pitchFamily="34" charset="0"/>
              </a:defRPr>
            </a:lvl1pPr>
            <a:lvl2pPr marL="742950" indent="-285750" eaLnBrk="0" hangingPunct="0">
              <a:spcBef>
                <a:spcPct val="20000"/>
              </a:spcBef>
              <a:buFont typeface="Arial" charset="0"/>
              <a:buChar char="–"/>
              <a:defRPr i="1">
                <a:solidFill>
                  <a:schemeClr val="tx1"/>
                </a:solidFill>
                <a:latin typeface="Candara" pitchFamily="34" charset="0"/>
              </a:defRPr>
            </a:lvl2pPr>
            <a:lvl3pPr marL="1143000" indent="-228600" eaLnBrk="0" hangingPunct="0">
              <a:spcBef>
                <a:spcPct val="20000"/>
              </a:spcBef>
              <a:buFont typeface="Arial" charset="0"/>
              <a:buChar char="•"/>
              <a:defRPr i="1">
                <a:solidFill>
                  <a:schemeClr val="tx1"/>
                </a:solidFill>
                <a:latin typeface="Candara" pitchFamily="34" charset="0"/>
              </a:defRPr>
            </a:lvl3pPr>
            <a:lvl4pPr marL="1600200" indent="-228600" eaLnBrk="0" hangingPunct="0">
              <a:spcBef>
                <a:spcPct val="20000"/>
              </a:spcBef>
              <a:buFont typeface="Arial" charset="0"/>
              <a:buChar char="–"/>
              <a:defRPr i="1">
                <a:solidFill>
                  <a:schemeClr val="tx1"/>
                </a:solidFill>
                <a:latin typeface="Candara" pitchFamily="34" charset="0"/>
              </a:defRPr>
            </a:lvl4pPr>
            <a:lvl5pPr marL="2057400" indent="-228600" eaLnBrk="0" hangingPunct="0">
              <a:spcBef>
                <a:spcPct val="20000"/>
              </a:spcBef>
              <a:buFont typeface="Arial" charset="0"/>
              <a:buChar char="»"/>
              <a:defRPr i="1">
                <a:solidFill>
                  <a:schemeClr val="tx1"/>
                </a:solidFill>
                <a:latin typeface="Candara" pitchFamily="34" charset="0"/>
              </a:defRPr>
            </a:lvl5pPr>
            <a:lvl6pPr marL="2514600" indent="-228600" eaLnBrk="0" fontAlgn="base" hangingPunct="0">
              <a:spcBef>
                <a:spcPct val="20000"/>
              </a:spcBef>
              <a:spcAft>
                <a:spcPct val="0"/>
              </a:spcAft>
              <a:buFont typeface="Arial" charset="0"/>
              <a:buChar char="»"/>
              <a:defRPr i="1">
                <a:solidFill>
                  <a:schemeClr val="tx1"/>
                </a:solidFill>
                <a:latin typeface="Candara" pitchFamily="34" charset="0"/>
              </a:defRPr>
            </a:lvl6pPr>
            <a:lvl7pPr marL="2971800" indent="-228600" eaLnBrk="0" fontAlgn="base" hangingPunct="0">
              <a:spcBef>
                <a:spcPct val="20000"/>
              </a:spcBef>
              <a:spcAft>
                <a:spcPct val="0"/>
              </a:spcAft>
              <a:buFont typeface="Arial" charset="0"/>
              <a:buChar char="»"/>
              <a:defRPr i="1">
                <a:solidFill>
                  <a:schemeClr val="tx1"/>
                </a:solidFill>
                <a:latin typeface="Candara" pitchFamily="34" charset="0"/>
              </a:defRPr>
            </a:lvl7pPr>
            <a:lvl8pPr marL="3429000" indent="-228600" eaLnBrk="0" fontAlgn="base" hangingPunct="0">
              <a:spcBef>
                <a:spcPct val="20000"/>
              </a:spcBef>
              <a:spcAft>
                <a:spcPct val="0"/>
              </a:spcAft>
              <a:buFont typeface="Arial" charset="0"/>
              <a:buChar char="»"/>
              <a:defRPr i="1">
                <a:solidFill>
                  <a:schemeClr val="tx1"/>
                </a:solidFill>
                <a:latin typeface="Candara" pitchFamily="34" charset="0"/>
              </a:defRPr>
            </a:lvl8pPr>
            <a:lvl9pPr marL="3886200" indent="-228600" eaLnBrk="0" fontAlgn="base" hangingPunct="0">
              <a:spcBef>
                <a:spcPct val="20000"/>
              </a:spcBef>
              <a:spcAft>
                <a:spcPct val="0"/>
              </a:spcAft>
              <a:buFont typeface="Arial" charset="0"/>
              <a:buChar char="»"/>
              <a:defRPr i="1">
                <a:solidFill>
                  <a:schemeClr val="tx1"/>
                </a:solidFill>
                <a:latin typeface="Candara" pitchFamily="34" charset="0"/>
              </a:defRPr>
            </a:lvl9pPr>
          </a:lstStyle>
          <a:p>
            <a:pPr algn="ctr">
              <a:buNone/>
            </a:pPr>
            <a:r>
              <a:rPr lang="en-US" altLang="sr-Latn-RS" sz="2400" b="1" i="0" dirty="0" smtClean="0">
                <a:solidFill>
                  <a:schemeClr val="bg1"/>
                </a:solidFill>
              </a:rPr>
              <a:t>OMBUDSPERSON </a:t>
            </a:r>
            <a:r>
              <a:rPr lang="en-US" altLang="sr-Latn-RS" sz="2400" b="1" i="0" dirty="0">
                <a:solidFill>
                  <a:schemeClr val="bg1"/>
                </a:solidFill>
              </a:rPr>
              <a:t>FOR GENDER EQUALITY of the Republic of </a:t>
            </a:r>
            <a:r>
              <a:rPr lang="en-US" altLang="sr-Latn-RS" sz="2400" b="1" i="0" dirty="0" smtClean="0">
                <a:solidFill>
                  <a:schemeClr val="bg1"/>
                </a:solidFill>
              </a:rPr>
              <a:t>Croatia</a:t>
            </a:r>
            <a:endParaRPr lang="en-US" altLang="sr-Latn-RS" sz="2400" b="1" i="0" dirty="0">
              <a:solidFill>
                <a:schemeClr val="bg1"/>
              </a:solidFill>
            </a:endParaRPr>
          </a:p>
        </p:txBody>
      </p:sp>
      <p:pic>
        <p:nvPicPr>
          <p:cNvPr id="22" name="Picture 2" descr="C:\Users\grgicj.PRS\Pictures\Ombudsperson for gender equalit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26887" y="5765823"/>
            <a:ext cx="1712913" cy="10906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68801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7" name="Text Box 6"/>
          <p:cNvSpPr txBox="1">
            <a:spLocks noChangeArrowheads="1"/>
          </p:cNvSpPr>
          <p:nvPr/>
        </p:nvSpPr>
        <p:spPr bwMode="auto">
          <a:xfrm>
            <a:off x="1325790" y="768852"/>
            <a:ext cx="7049294"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hr-HR" altLang="sr-Latn-RS" sz="2000" dirty="0" err="1" smtClean="0">
                <a:latin typeface="Calibri" panose="020F0502020204030204" pitchFamily="34" charset="0"/>
              </a:rPr>
              <a:t>Appointed</a:t>
            </a:r>
            <a:r>
              <a:rPr lang="hr-HR" altLang="sr-Latn-RS" sz="2000" dirty="0" smtClean="0">
                <a:latin typeface="Calibri" panose="020F0502020204030204" pitchFamily="34" charset="0"/>
              </a:rPr>
              <a:t> </a:t>
            </a:r>
            <a:r>
              <a:rPr lang="hr-HR" altLang="sr-Latn-RS" sz="2000" dirty="0" err="1" smtClean="0">
                <a:latin typeface="Calibri" panose="020F0502020204030204" pitchFamily="34" charset="0"/>
              </a:rPr>
              <a:t>by</a:t>
            </a:r>
            <a:r>
              <a:rPr lang="hr-HR" altLang="sr-Latn-RS" sz="2000" dirty="0" smtClean="0">
                <a:latin typeface="Calibri" panose="020F0502020204030204" pitchFamily="34" charset="0"/>
              </a:rPr>
              <a:t> </a:t>
            </a:r>
            <a:r>
              <a:rPr lang="hr-HR" altLang="sr-Latn-RS" sz="2000" dirty="0" err="1">
                <a:latin typeface="Calibri" panose="020F0502020204030204" pitchFamily="34" charset="0"/>
              </a:rPr>
              <a:t>the</a:t>
            </a:r>
            <a:r>
              <a:rPr lang="hr-HR" altLang="sr-Latn-RS" sz="2000" dirty="0">
                <a:latin typeface="Calibri" panose="020F0502020204030204" pitchFamily="34" charset="0"/>
              </a:rPr>
              <a:t> </a:t>
            </a:r>
            <a:r>
              <a:rPr lang="hr-HR" altLang="sr-Latn-RS" sz="2000" dirty="0" err="1">
                <a:latin typeface="Calibri" panose="020F0502020204030204" pitchFamily="34" charset="0"/>
              </a:rPr>
              <a:t>Croatian</a:t>
            </a:r>
            <a:r>
              <a:rPr lang="hr-HR" altLang="sr-Latn-RS" sz="2000" dirty="0">
                <a:latin typeface="Calibri" panose="020F0502020204030204" pitchFamily="34" charset="0"/>
              </a:rPr>
              <a:t> </a:t>
            </a:r>
            <a:r>
              <a:rPr lang="hr-HR" altLang="sr-Latn-RS" sz="2000" dirty="0" err="1">
                <a:latin typeface="Calibri" panose="020F0502020204030204" pitchFamily="34" charset="0"/>
              </a:rPr>
              <a:t>Parliament</a:t>
            </a:r>
            <a:r>
              <a:rPr lang="hr-HR" altLang="sr-Latn-RS" sz="2000" dirty="0">
                <a:latin typeface="Calibri" panose="020F0502020204030204" pitchFamily="34" charset="0"/>
              </a:rPr>
              <a:t> </a:t>
            </a:r>
            <a:r>
              <a:rPr lang="hr-HR" altLang="sr-Latn-RS" sz="2000" dirty="0" err="1" smtClean="0">
                <a:latin typeface="Calibri" panose="020F0502020204030204" pitchFamily="34" charset="0"/>
              </a:rPr>
              <a:t>upon</a:t>
            </a:r>
            <a:r>
              <a:rPr lang="hr-HR" altLang="sr-Latn-RS" sz="2000" dirty="0" smtClean="0">
                <a:latin typeface="Calibri" panose="020F0502020204030204" pitchFamily="34" charset="0"/>
              </a:rPr>
              <a:t> </a:t>
            </a:r>
            <a:r>
              <a:rPr lang="hr-HR" altLang="sr-Latn-RS" sz="2000" dirty="0" err="1">
                <a:latin typeface="Calibri" panose="020F0502020204030204" pitchFamily="34" charset="0"/>
              </a:rPr>
              <a:t>proposal</a:t>
            </a:r>
            <a:r>
              <a:rPr lang="hr-HR" altLang="sr-Latn-RS" sz="2000" dirty="0">
                <a:latin typeface="Calibri" panose="020F0502020204030204" pitchFamily="34" charset="0"/>
              </a:rPr>
              <a:t> </a:t>
            </a:r>
            <a:r>
              <a:rPr lang="hr-HR" altLang="sr-Latn-RS" sz="2000" dirty="0" err="1">
                <a:latin typeface="Calibri" panose="020F0502020204030204" pitchFamily="34" charset="0"/>
              </a:rPr>
              <a:t>of</a:t>
            </a:r>
            <a:r>
              <a:rPr lang="hr-HR" altLang="sr-Latn-RS" sz="2000" dirty="0">
                <a:latin typeface="Calibri" panose="020F0502020204030204" pitchFamily="34" charset="0"/>
              </a:rPr>
              <a:t> </a:t>
            </a:r>
            <a:r>
              <a:rPr lang="hr-HR" altLang="sr-Latn-RS" sz="2000" dirty="0" err="1">
                <a:latin typeface="Calibri" panose="020F0502020204030204" pitchFamily="34" charset="0"/>
              </a:rPr>
              <a:t>the</a:t>
            </a:r>
            <a:r>
              <a:rPr lang="hr-HR" altLang="sr-Latn-RS" sz="2000" dirty="0">
                <a:latin typeface="Calibri" panose="020F0502020204030204" pitchFamily="34" charset="0"/>
              </a:rPr>
              <a:t> </a:t>
            </a:r>
            <a:r>
              <a:rPr lang="hr-HR" altLang="sr-Latn-RS" sz="2000" dirty="0" err="1">
                <a:latin typeface="Calibri" panose="020F0502020204030204" pitchFamily="34" charset="0"/>
              </a:rPr>
              <a:t>Government</a:t>
            </a:r>
            <a:r>
              <a:rPr lang="hr-HR" altLang="sr-Latn-RS" sz="2000" dirty="0">
                <a:latin typeface="Calibri" panose="020F0502020204030204" pitchFamily="34" charset="0"/>
              </a:rPr>
              <a:t> </a:t>
            </a:r>
            <a:r>
              <a:rPr lang="hr-HR" altLang="sr-Latn-RS" sz="2000" dirty="0" err="1">
                <a:latin typeface="Calibri" panose="020F0502020204030204" pitchFamily="34" charset="0"/>
              </a:rPr>
              <a:t>of</a:t>
            </a:r>
            <a:r>
              <a:rPr lang="hr-HR" altLang="sr-Latn-RS" sz="2000" dirty="0">
                <a:latin typeface="Calibri" panose="020F0502020204030204" pitchFamily="34" charset="0"/>
              </a:rPr>
              <a:t> </a:t>
            </a:r>
            <a:r>
              <a:rPr lang="hr-HR" altLang="sr-Latn-RS" sz="2000" dirty="0" err="1">
                <a:latin typeface="Calibri" panose="020F0502020204030204" pitchFamily="34" charset="0"/>
              </a:rPr>
              <a:t>the</a:t>
            </a:r>
            <a:r>
              <a:rPr lang="hr-HR" altLang="sr-Latn-RS" sz="2000" dirty="0">
                <a:latin typeface="Calibri" panose="020F0502020204030204" pitchFamily="34" charset="0"/>
              </a:rPr>
              <a:t> </a:t>
            </a:r>
            <a:r>
              <a:rPr lang="hr-HR" altLang="sr-Latn-RS" sz="2000" dirty="0" err="1">
                <a:latin typeface="Calibri" panose="020F0502020204030204" pitchFamily="34" charset="0"/>
              </a:rPr>
              <a:t>Republic</a:t>
            </a:r>
            <a:r>
              <a:rPr lang="hr-HR" altLang="sr-Latn-RS" sz="2000" dirty="0">
                <a:latin typeface="Calibri" panose="020F0502020204030204" pitchFamily="34" charset="0"/>
              </a:rPr>
              <a:t> </a:t>
            </a:r>
            <a:r>
              <a:rPr lang="hr-HR" altLang="sr-Latn-RS" sz="2000" dirty="0" err="1">
                <a:latin typeface="Calibri" panose="020F0502020204030204" pitchFamily="34" charset="0"/>
              </a:rPr>
              <a:t>of</a:t>
            </a:r>
            <a:r>
              <a:rPr lang="hr-HR" altLang="sr-Latn-RS" sz="2000" dirty="0">
                <a:latin typeface="Calibri" panose="020F0502020204030204" pitchFamily="34" charset="0"/>
              </a:rPr>
              <a:t> </a:t>
            </a:r>
            <a:r>
              <a:rPr lang="hr-HR" altLang="sr-Latn-RS" sz="2000" dirty="0" smtClean="0">
                <a:latin typeface="Calibri" panose="020F0502020204030204" pitchFamily="34" charset="0"/>
              </a:rPr>
              <a:t>Croatia (mandate 8 </a:t>
            </a:r>
            <a:r>
              <a:rPr lang="hr-HR" altLang="sr-Latn-RS" sz="2000" dirty="0" err="1" smtClean="0">
                <a:latin typeface="Calibri" panose="020F0502020204030204" pitchFamily="34" charset="0"/>
              </a:rPr>
              <a:t>years</a:t>
            </a:r>
            <a:r>
              <a:rPr lang="hr-HR" altLang="sr-Latn-RS" sz="2000" dirty="0" smtClean="0">
                <a:latin typeface="Calibri" panose="020F0502020204030204" pitchFamily="34" charset="0"/>
              </a:rPr>
              <a:t>)</a:t>
            </a:r>
            <a:endParaRPr lang="hr-HR" altLang="sr-Latn-RS" sz="2000" dirty="0">
              <a:latin typeface="Calibri" panose="020F0502020204030204" pitchFamily="34" charset="0"/>
            </a:endParaRPr>
          </a:p>
        </p:txBody>
      </p:sp>
      <p:sp>
        <p:nvSpPr>
          <p:cNvPr id="13319" name="Text Box 8"/>
          <p:cNvSpPr txBox="1">
            <a:spLocks noChangeArrowheads="1"/>
          </p:cNvSpPr>
          <p:nvPr/>
        </p:nvSpPr>
        <p:spPr bwMode="auto">
          <a:xfrm>
            <a:off x="1357636" y="2132856"/>
            <a:ext cx="5014564" cy="1785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285750" indent="-285750" eaLnBrk="1" hangingPunct="1">
              <a:spcBef>
                <a:spcPct val="50000"/>
              </a:spcBef>
              <a:buClr>
                <a:srgbClr val="CC0000"/>
              </a:buClr>
              <a:buFont typeface="Courier New" panose="02070309020205020404" pitchFamily="49" charset="0"/>
              <a:buChar char="o"/>
            </a:pPr>
            <a:r>
              <a:rPr lang="hr-HR" altLang="sr-Latn-RS" sz="2000" dirty="0" err="1" smtClean="0">
                <a:solidFill>
                  <a:srgbClr val="A21A5C"/>
                </a:solidFill>
                <a:latin typeface="Calibri" panose="020F0502020204030204" pitchFamily="34" charset="0"/>
              </a:rPr>
              <a:t>Monitors</a:t>
            </a:r>
            <a:r>
              <a:rPr lang="hr-HR" altLang="sr-Latn-RS" sz="2000" dirty="0" smtClean="0">
                <a:solidFill>
                  <a:srgbClr val="A21A5C"/>
                </a:solidFill>
                <a:latin typeface="Calibri" panose="020F0502020204030204" pitchFamily="34" charset="0"/>
              </a:rPr>
              <a:t> </a:t>
            </a:r>
            <a:r>
              <a:rPr lang="hr-HR" altLang="sr-Latn-RS" sz="2000" dirty="0" err="1">
                <a:latin typeface="Calibri" panose="020F0502020204030204" pitchFamily="34" charset="0"/>
              </a:rPr>
              <a:t>implementation</a:t>
            </a:r>
            <a:r>
              <a:rPr lang="hr-HR" altLang="sr-Latn-RS" sz="2000" dirty="0">
                <a:latin typeface="Calibri" panose="020F0502020204030204" pitchFamily="34" charset="0"/>
              </a:rPr>
              <a:t> </a:t>
            </a:r>
            <a:r>
              <a:rPr lang="hr-HR" altLang="sr-Latn-RS" sz="2000" dirty="0" err="1">
                <a:latin typeface="Calibri" panose="020F0502020204030204" pitchFamily="34" charset="0"/>
              </a:rPr>
              <a:t>of</a:t>
            </a:r>
            <a:r>
              <a:rPr lang="hr-HR" altLang="sr-Latn-RS" sz="2000" dirty="0">
                <a:latin typeface="Calibri" panose="020F0502020204030204" pitchFamily="34" charset="0"/>
              </a:rPr>
              <a:t> </a:t>
            </a:r>
            <a:r>
              <a:rPr lang="hr-HR" altLang="sr-Latn-RS" sz="2000" dirty="0" err="1" smtClean="0">
                <a:latin typeface="Calibri" panose="020F0502020204030204" pitchFamily="34" charset="0"/>
              </a:rPr>
              <a:t>Act</a:t>
            </a:r>
            <a:r>
              <a:rPr lang="hr-HR" altLang="sr-Latn-RS" sz="2000" dirty="0" smtClean="0">
                <a:latin typeface="Calibri" panose="020F0502020204030204" pitchFamily="34" charset="0"/>
              </a:rPr>
              <a:t> on Gender </a:t>
            </a:r>
            <a:r>
              <a:rPr lang="hr-HR" altLang="sr-Latn-RS" sz="2000" dirty="0" err="1">
                <a:latin typeface="Calibri" panose="020F0502020204030204" pitchFamily="34" charset="0"/>
              </a:rPr>
              <a:t>Equality</a:t>
            </a:r>
            <a:r>
              <a:rPr lang="hr-HR" altLang="sr-Latn-RS" sz="2000" dirty="0">
                <a:latin typeface="Calibri" panose="020F0502020204030204" pitchFamily="34" charset="0"/>
              </a:rPr>
              <a:t> </a:t>
            </a:r>
            <a:r>
              <a:rPr lang="hr-HR" altLang="sr-Latn-RS" sz="2000" dirty="0" err="1" smtClean="0">
                <a:latin typeface="Calibri" panose="020F0502020204030204" pitchFamily="34" charset="0"/>
              </a:rPr>
              <a:t>and</a:t>
            </a:r>
            <a:r>
              <a:rPr lang="hr-HR" altLang="sr-Latn-RS" sz="2000" dirty="0" smtClean="0">
                <a:latin typeface="Calibri" panose="020F0502020204030204" pitchFamily="34" charset="0"/>
              </a:rPr>
              <a:t> </a:t>
            </a:r>
            <a:r>
              <a:rPr lang="hr-HR" altLang="sr-Latn-RS" sz="2000" dirty="0" err="1">
                <a:latin typeface="Calibri" panose="020F0502020204030204" pitchFamily="34" charset="0"/>
              </a:rPr>
              <a:t>other</a:t>
            </a:r>
            <a:r>
              <a:rPr lang="hr-HR" altLang="sr-Latn-RS" sz="2000" dirty="0">
                <a:latin typeface="Calibri" panose="020F0502020204030204" pitchFamily="34" charset="0"/>
              </a:rPr>
              <a:t> </a:t>
            </a:r>
            <a:r>
              <a:rPr lang="hr-HR" altLang="sr-Latn-RS" sz="2000" dirty="0" err="1">
                <a:latin typeface="Calibri" panose="020F0502020204030204" pitchFamily="34" charset="0"/>
              </a:rPr>
              <a:t>regulations</a:t>
            </a:r>
            <a:r>
              <a:rPr lang="hr-HR" altLang="sr-Latn-RS" sz="2000" dirty="0">
                <a:latin typeface="Calibri" panose="020F0502020204030204" pitchFamily="34" charset="0"/>
              </a:rPr>
              <a:t> on gender </a:t>
            </a:r>
            <a:r>
              <a:rPr lang="hr-HR" altLang="sr-Latn-RS" sz="2000" dirty="0" err="1">
                <a:latin typeface="Calibri" panose="020F0502020204030204" pitchFamily="34" charset="0"/>
              </a:rPr>
              <a:t>equality</a:t>
            </a:r>
            <a:r>
              <a:rPr lang="hr-HR" altLang="sr-Latn-RS" sz="2000" dirty="0" smtClean="0">
                <a:latin typeface="Calibri" panose="020F0502020204030204" pitchFamily="34" charset="0"/>
              </a:rPr>
              <a:t>.</a:t>
            </a:r>
          </a:p>
          <a:p>
            <a:pPr marL="285750" indent="-285750" eaLnBrk="1" hangingPunct="1">
              <a:spcBef>
                <a:spcPct val="50000"/>
              </a:spcBef>
              <a:buClr>
                <a:srgbClr val="CC0000"/>
              </a:buClr>
              <a:buFont typeface="Courier New" panose="02070309020205020404" pitchFamily="49" charset="0"/>
              <a:buChar char="o"/>
            </a:pPr>
            <a:r>
              <a:rPr lang="hr-HR" altLang="sr-Latn-RS" sz="2000" dirty="0" err="1" smtClean="0">
                <a:solidFill>
                  <a:srgbClr val="A21A5C"/>
                </a:solidFill>
                <a:latin typeface="Calibri" panose="020F0502020204030204" pitchFamily="34" charset="0"/>
              </a:rPr>
              <a:t>Reports</a:t>
            </a:r>
            <a:r>
              <a:rPr lang="hr-HR" altLang="sr-Latn-RS" sz="2000" dirty="0" smtClean="0">
                <a:solidFill>
                  <a:srgbClr val="A21A5C"/>
                </a:solidFill>
                <a:latin typeface="Calibri" panose="020F0502020204030204" pitchFamily="34" charset="0"/>
              </a:rPr>
              <a:t> </a:t>
            </a:r>
            <a:r>
              <a:rPr lang="hr-HR" altLang="sr-Latn-RS" sz="2000" dirty="0" smtClean="0">
                <a:latin typeface="Calibri" panose="020F0502020204030204" pitchFamily="34" charset="0"/>
              </a:rPr>
              <a:t>to </a:t>
            </a:r>
            <a:r>
              <a:rPr lang="hr-HR" altLang="sr-Latn-RS" sz="2000" dirty="0" err="1" smtClean="0">
                <a:latin typeface="Calibri" panose="020F0502020204030204" pitchFamily="34" charset="0"/>
              </a:rPr>
              <a:t>the</a:t>
            </a:r>
            <a:r>
              <a:rPr lang="hr-HR" altLang="sr-Latn-RS" sz="2000" dirty="0" smtClean="0">
                <a:latin typeface="Calibri" panose="020F0502020204030204" pitchFamily="34" charset="0"/>
              </a:rPr>
              <a:t> </a:t>
            </a:r>
            <a:r>
              <a:rPr lang="hr-HR" altLang="sr-Latn-RS" sz="2000" dirty="0" err="1" smtClean="0">
                <a:latin typeface="Calibri" panose="020F0502020204030204" pitchFamily="34" charset="0"/>
              </a:rPr>
              <a:t>Croatian</a:t>
            </a:r>
            <a:r>
              <a:rPr lang="hr-HR" altLang="sr-Latn-RS" sz="2000" dirty="0" smtClean="0">
                <a:latin typeface="Calibri" panose="020F0502020204030204" pitchFamily="34" charset="0"/>
              </a:rPr>
              <a:t> </a:t>
            </a:r>
            <a:r>
              <a:rPr lang="hr-HR" altLang="sr-Latn-RS" sz="2000" dirty="0" err="1" smtClean="0">
                <a:latin typeface="Calibri" panose="020F0502020204030204" pitchFamily="34" charset="0"/>
              </a:rPr>
              <a:t>Parliament</a:t>
            </a:r>
            <a:r>
              <a:rPr lang="hr-HR" altLang="sr-Latn-RS" sz="2000" dirty="0" smtClean="0">
                <a:latin typeface="Calibri" panose="020F0502020204030204" pitchFamily="34" charset="0"/>
              </a:rPr>
              <a:t> at </a:t>
            </a:r>
            <a:r>
              <a:rPr lang="hr-HR" altLang="sr-Latn-RS" sz="2000" dirty="0" err="1" smtClean="0">
                <a:latin typeface="Calibri" panose="020F0502020204030204" pitchFamily="34" charset="0"/>
              </a:rPr>
              <a:t>least</a:t>
            </a:r>
            <a:r>
              <a:rPr lang="hr-HR" altLang="sr-Latn-RS" sz="2000" dirty="0" smtClean="0">
                <a:latin typeface="Calibri" panose="020F0502020204030204" pitchFamily="34" charset="0"/>
              </a:rPr>
              <a:t> </a:t>
            </a:r>
            <a:r>
              <a:rPr lang="hr-HR" altLang="sr-Latn-RS" sz="2000" dirty="0" err="1" smtClean="0">
                <a:latin typeface="Calibri" panose="020F0502020204030204" pitchFamily="34" charset="0"/>
              </a:rPr>
              <a:t>once</a:t>
            </a:r>
            <a:r>
              <a:rPr lang="hr-HR" altLang="sr-Latn-RS" sz="2000" dirty="0" smtClean="0">
                <a:latin typeface="Calibri" panose="020F0502020204030204" pitchFamily="34" charset="0"/>
              </a:rPr>
              <a:t> a </a:t>
            </a:r>
            <a:r>
              <a:rPr lang="hr-HR" altLang="sr-Latn-RS" sz="2000" dirty="0" err="1" smtClean="0">
                <a:latin typeface="Calibri" panose="020F0502020204030204" pitchFamily="34" charset="0"/>
              </a:rPr>
              <a:t>year</a:t>
            </a:r>
            <a:r>
              <a:rPr lang="hr-HR" altLang="sr-Latn-RS" sz="2000" dirty="0" smtClean="0">
                <a:latin typeface="Calibri" panose="020F0502020204030204" pitchFamily="34" charset="0"/>
              </a:rPr>
              <a:t>.</a:t>
            </a:r>
            <a:endParaRPr lang="hr-HR" altLang="sr-Latn-RS" sz="2000" dirty="0">
              <a:latin typeface="Calibri" panose="020F0502020204030204" pitchFamily="34" charset="0"/>
            </a:endParaRPr>
          </a:p>
        </p:txBody>
      </p:sp>
      <p:sp>
        <p:nvSpPr>
          <p:cNvPr id="12" name="TextBox 7"/>
          <p:cNvSpPr txBox="1">
            <a:spLocks noChangeArrowheads="1"/>
          </p:cNvSpPr>
          <p:nvPr/>
        </p:nvSpPr>
        <p:spPr bwMode="auto">
          <a:xfrm>
            <a:off x="1566362" y="4558605"/>
            <a:ext cx="6581982"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buFontTx/>
              <a:buChar char="-"/>
            </a:pPr>
            <a:r>
              <a:rPr lang="hr-HR" altLang="sr-Latn-RS" sz="1200" dirty="0" err="1" smtClean="0">
                <a:latin typeface="Calibri" panose="020F0502020204030204" pitchFamily="34" charset="0"/>
              </a:rPr>
              <a:t>Statistics</a:t>
            </a:r>
            <a:r>
              <a:rPr lang="hr-HR" altLang="sr-Latn-RS" sz="1200" dirty="0" smtClean="0">
                <a:latin typeface="Calibri" panose="020F0502020204030204" pitchFamily="34" charset="0"/>
              </a:rPr>
              <a:t> </a:t>
            </a:r>
            <a:r>
              <a:rPr lang="hr-HR" altLang="sr-Latn-RS" sz="1200" dirty="0" err="1" smtClean="0">
                <a:latin typeface="Calibri" panose="020F0502020204030204" pitchFamily="34" charset="0"/>
              </a:rPr>
              <a:t>of</a:t>
            </a:r>
            <a:r>
              <a:rPr lang="hr-HR" altLang="sr-Latn-RS" sz="1200" dirty="0" smtClean="0">
                <a:latin typeface="Calibri" panose="020F0502020204030204" pitchFamily="34" charset="0"/>
              </a:rPr>
              <a:t> </a:t>
            </a:r>
            <a:r>
              <a:rPr lang="hr-HR" altLang="sr-Latn-RS" sz="1200" dirty="0" err="1" smtClean="0">
                <a:latin typeface="Calibri" panose="020F0502020204030204" pitchFamily="34" charset="0"/>
              </a:rPr>
              <a:t>complaints</a:t>
            </a:r>
            <a:endParaRPr lang="hr-HR" altLang="sr-Latn-RS" sz="1200" dirty="0">
              <a:latin typeface="Calibri" panose="020F0502020204030204" pitchFamily="34" charset="0"/>
            </a:endParaRPr>
          </a:p>
          <a:p>
            <a:pPr eaLnBrk="1" hangingPunct="1">
              <a:buFontTx/>
              <a:buChar char="-"/>
            </a:pPr>
            <a:r>
              <a:rPr lang="hr-HR" altLang="sr-Latn-RS" sz="1200" dirty="0" err="1">
                <a:latin typeface="Calibri" panose="020F0502020204030204" pitchFamily="34" charset="0"/>
              </a:rPr>
              <a:t>Researhes</a:t>
            </a:r>
            <a:r>
              <a:rPr lang="hr-HR" altLang="sr-Latn-RS" sz="1200" dirty="0">
                <a:latin typeface="Calibri" panose="020F0502020204030204" pitchFamily="34" charset="0"/>
              </a:rPr>
              <a:t> </a:t>
            </a:r>
            <a:r>
              <a:rPr lang="hr-HR" altLang="sr-Latn-RS" sz="1200" dirty="0" err="1">
                <a:latin typeface="Calibri" panose="020F0502020204030204" pitchFamily="34" charset="0"/>
              </a:rPr>
              <a:t>and</a:t>
            </a:r>
            <a:r>
              <a:rPr lang="hr-HR" altLang="sr-Latn-RS" sz="1200" dirty="0">
                <a:latin typeface="Calibri" panose="020F0502020204030204" pitchFamily="34" charset="0"/>
              </a:rPr>
              <a:t> </a:t>
            </a:r>
            <a:r>
              <a:rPr lang="hr-HR" altLang="sr-Latn-RS" sz="1200" dirty="0" err="1">
                <a:latin typeface="Calibri" panose="020F0502020204030204" pitchFamily="34" charset="0"/>
              </a:rPr>
              <a:t>analyses</a:t>
            </a:r>
            <a:endParaRPr lang="hr-HR" altLang="sr-Latn-RS" sz="1200" dirty="0">
              <a:latin typeface="Calibri" panose="020F0502020204030204" pitchFamily="34" charset="0"/>
            </a:endParaRPr>
          </a:p>
          <a:p>
            <a:pPr eaLnBrk="1" hangingPunct="1">
              <a:buFontTx/>
              <a:buChar char="-"/>
            </a:pPr>
            <a:r>
              <a:rPr lang="hr-HR" altLang="sr-Latn-RS" sz="1200" dirty="0" err="1">
                <a:latin typeface="Calibri" panose="020F0502020204030204" pitchFamily="34" charset="0"/>
              </a:rPr>
              <a:t>Case</a:t>
            </a:r>
            <a:r>
              <a:rPr lang="hr-HR" altLang="sr-Latn-RS" sz="1200" dirty="0">
                <a:latin typeface="Calibri" panose="020F0502020204030204" pitchFamily="34" charset="0"/>
              </a:rPr>
              <a:t> </a:t>
            </a:r>
            <a:r>
              <a:rPr lang="hr-HR" altLang="sr-Latn-RS" sz="1200" dirty="0" err="1">
                <a:latin typeface="Calibri" panose="020F0502020204030204" pitchFamily="34" charset="0"/>
              </a:rPr>
              <a:t>descriptions</a:t>
            </a:r>
            <a:r>
              <a:rPr lang="hr-HR" altLang="sr-Latn-RS" sz="1200" dirty="0">
                <a:latin typeface="Calibri" panose="020F0502020204030204" pitchFamily="34" charset="0"/>
              </a:rPr>
              <a:t> </a:t>
            </a:r>
            <a:r>
              <a:rPr lang="hr-HR" altLang="sr-Latn-RS" sz="1200" dirty="0" err="1">
                <a:latin typeface="Calibri" panose="020F0502020204030204" pitchFamily="34" charset="0"/>
              </a:rPr>
              <a:t>per</a:t>
            </a:r>
            <a:r>
              <a:rPr lang="hr-HR" altLang="sr-Latn-RS" sz="1200" dirty="0">
                <a:latin typeface="Calibri" panose="020F0502020204030204" pitchFamily="34" charset="0"/>
              </a:rPr>
              <a:t> </a:t>
            </a:r>
            <a:r>
              <a:rPr lang="hr-HR" altLang="sr-Latn-RS" sz="1200" dirty="0" err="1" smtClean="0">
                <a:latin typeface="Calibri" panose="020F0502020204030204" pitchFamily="34" charset="0"/>
              </a:rPr>
              <a:t>area</a:t>
            </a:r>
            <a:r>
              <a:rPr lang="hr-HR" altLang="sr-Latn-RS" sz="1200" dirty="0" smtClean="0">
                <a:latin typeface="Calibri" panose="020F0502020204030204" pitchFamily="34" charset="0"/>
              </a:rPr>
              <a:t> </a:t>
            </a:r>
            <a:endParaRPr lang="hr-HR" altLang="sr-Latn-RS" sz="1200" dirty="0">
              <a:latin typeface="Calibri" panose="020F0502020204030204" pitchFamily="34" charset="0"/>
            </a:endParaRPr>
          </a:p>
          <a:p>
            <a:pPr eaLnBrk="1" hangingPunct="1">
              <a:buFontTx/>
              <a:buChar char="-"/>
            </a:pPr>
            <a:r>
              <a:rPr lang="hr-HR" altLang="sr-Latn-RS" sz="1200" dirty="0">
                <a:latin typeface="Calibri" panose="020F0502020204030204" pitchFamily="34" charset="0"/>
              </a:rPr>
              <a:t>Legal </a:t>
            </a:r>
            <a:r>
              <a:rPr lang="hr-HR" altLang="sr-Latn-RS" sz="1200" dirty="0" err="1">
                <a:latin typeface="Calibri" panose="020F0502020204030204" pitchFamily="34" charset="0"/>
              </a:rPr>
              <a:t>initiatives</a:t>
            </a:r>
            <a:endParaRPr lang="en-US" altLang="sr-Latn-RS" sz="1200" dirty="0">
              <a:latin typeface="Calibri" panose="020F0502020204030204" pitchFamily="34" charset="0"/>
            </a:endParaRPr>
          </a:p>
          <a:p>
            <a:pPr eaLnBrk="1" hangingPunct="1">
              <a:buFontTx/>
              <a:buChar char="-"/>
            </a:pPr>
            <a:r>
              <a:rPr lang="en-US" altLang="sr-Latn-RS" sz="1200" dirty="0">
                <a:latin typeface="Calibri" panose="020F0502020204030204" pitchFamily="34" charset="0"/>
              </a:rPr>
              <a:t>A</a:t>
            </a:r>
            <a:r>
              <a:rPr lang="hr-HR" altLang="sr-Latn-RS" sz="1200" dirty="0" err="1">
                <a:latin typeface="Calibri" panose="020F0502020204030204" pitchFamily="34" charset="0"/>
              </a:rPr>
              <a:t>ctivities</a:t>
            </a:r>
            <a:r>
              <a:rPr lang="en-US" altLang="sr-Latn-RS" sz="1200" dirty="0">
                <a:latin typeface="Calibri" panose="020F0502020204030204" pitchFamily="34" charset="0"/>
              </a:rPr>
              <a:t> (</a:t>
            </a:r>
            <a:r>
              <a:rPr lang="hr-HR" altLang="sr-Latn-RS" sz="1200" dirty="0" err="1">
                <a:latin typeface="Calibri" panose="020F0502020204030204" pitchFamily="34" charset="0"/>
              </a:rPr>
              <a:t>active</a:t>
            </a:r>
            <a:r>
              <a:rPr lang="hr-HR" altLang="sr-Latn-RS" sz="1200" dirty="0">
                <a:latin typeface="Calibri" panose="020F0502020204030204" pitchFamily="34" charset="0"/>
              </a:rPr>
              <a:t> </a:t>
            </a:r>
            <a:r>
              <a:rPr lang="hr-HR" altLang="sr-Latn-RS" sz="1200" dirty="0" err="1">
                <a:latin typeface="Calibri" panose="020F0502020204030204" pitchFamily="34" charset="0"/>
              </a:rPr>
              <a:t>participation</a:t>
            </a:r>
            <a:r>
              <a:rPr lang="hr-HR" altLang="sr-Latn-RS" sz="1200" dirty="0">
                <a:latin typeface="Calibri" panose="020F0502020204030204" pitchFamily="34" charset="0"/>
              </a:rPr>
              <a:t> </a:t>
            </a:r>
            <a:r>
              <a:rPr lang="hr-HR" altLang="sr-Latn-RS" sz="1200" dirty="0" err="1">
                <a:latin typeface="Calibri" panose="020F0502020204030204" pitchFamily="34" charset="0"/>
              </a:rPr>
              <a:t>in</a:t>
            </a:r>
            <a:r>
              <a:rPr lang="hr-HR" altLang="sr-Latn-RS" sz="1200" dirty="0">
                <a:latin typeface="Calibri" panose="020F0502020204030204" pitchFamily="34" charset="0"/>
              </a:rPr>
              <a:t> </a:t>
            </a:r>
            <a:r>
              <a:rPr lang="hr-HR" altLang="sr-Latn-RS" sz="1200" dirty="0" err="1">
                <a:latin typeface="Calibri" panose="020F0502020204030204" pitchFamily="34" charset="0"/>
              </a:rPr>
              <a:t>round</a:t>
            </a:r>
            <a:r>
              <a:rPr lang="hr-HR" altLang="sr-Latn-RS" sz="1200" dirty="0">
                <a:latin typeface="Calibri" panose="020F0502020204030204" pitchFamily="34" charset="0"/>
              </a:rPr>
              <a:t> </a:t>
            </a:r>
            <a:r>
              <a:rPr lang="hr-HR" altLang="sr-Latn-RS" sz="1200" dirty="0" err="1">
                <a:latin typeface="Calibri" panose="020F0502020204030204" pitchFamily="34" charset="0"/>
              </a:rPr>
              <a:t>tables</a:t>
            </a:r>
            <a:r>
              <a:rPr lang="hr-HR" altLang="sr-Latn-RS" sz="1200" dirty="0">
                <a:latin typeface="Calibri" panose="020F0502020204030204" pitchFamily="34" charset="0"/>
              </a:rPr>
              <a:t>, </a:t>
            </a:r>
            <a:r>
              <a:rPr lang="hr-HR" altLang="sr-Latn-RS" sz="1200" dirty="0" err="1">
                <a:latin typeface="Calibri" panose="020F0502020204030204" pitchFamily="34" charset="0"/>
              </a:rPr>
              <a:t>conferences</a:t>
            </a:r>
            <a:r>
              <a:rPr lang="hr-HR" altLang="sr-Latn-RS" sz="1200" dirty="0">
                <a:latin typeface="Calibri" panose="020F0502020204030204" pitchFamily="34" charset="0"/>
              </a:rPr>
              <a:t>, </a:t>
            </a:r>
            <a:r>
              <a:rPr lang="hr-HR" altLang="sr-Latn-RS" sz="1200" dirty="0" err="1">
                <a:latin typeface="Calibri" panose="020F0502020204030204" pitchFamily="34" charset="0"/>
              </a:rPr>
              <a:t>seminars</a:t>
            </a:r>
            <a:r>
              <a:rPr lang="hr-HR" altLang="sr-Latn-RS" sz="1200" dirty="0">
                <a:latin typeface="Calibri" panose="020F0502020204030204" pitchFamily="34" charset="0"/>
              </a:rPr>
              <a:t>, </a:t>
            </a:r>
            <a:r>
              <a:rPr lang="hr-HR" altLang="sr-Latn-RS" sz="1200" dirty="0" err="1">
                <a:latin typeface="Calibri" panose="020F0502020204030204" pitchFamily="34" charset="0"/>
              </a:rPr>
              <a:t>cooperation</a:t>
            </a:r>
            <a:r>
              <a:rPr lang="hr-HR" altLang="sr-Latn-RS" sz="1200" dirty="0">
                <a:latin typeface="Calibri" panose="020F0502020204030204" pitchFamily="34" charset="0"/>
              </a:rPr>
              <a:t> </a:t>
            </a:r>
            <a:r>
              <a:rPr lang="hr-HR" altLang="sr-Latn-RS" sz="1200" dirty="0" err="1">
                <a:latin typeface="Calibri" panose="020F0502020204030204" pitchFamily="34" charset="0"/>
              </a:rPr>
              <a:t>with</a:t>
            </a:r>
            <a:r>
              <a:rPr lang="hr-HR" altLang="sr-Latn-RS" sz="1200" dirty="0">
                <a:latin typeface="Calibri" panose="020F0502020204030204" pitchFamily="34" charset="0"/>
              </a:rPr>
              <a:t> OCS, </a:t>
            </a:r>
            <a:r>
              <a:rPr lang="hr-HR" altLang="sr-Latn-RS" sz="1200" dirty="0" err="1">
                <a:latin typeface="Calibri" panose="020F0502020204030204" pitchFamily="34" charset="0"/>
              </a:rPr>
              <a:t>committees</a:t>
            </a:r>
            <a:r>
              <a:rPr lang="hr-HR" altLang="sr-Latn-RS" sz="1200" dirty="0">
                <a:latin typeface="Calibri" panose="020F0502020204030204" pitchFamily="34" charset="0"/>
              </a:rPr>
              <a:t> for </a:t>
            </a:r>
            <a:r>
              <a:rPr lang="hr-HR" altLang="sr-Latn-RS" sz="1200" dirty="0" err="1">
                <a:latin typeface="Calibri" panose="020F0502020204030204" pitchFamily="34" charset="0"/>
              </a:rPr>
              <a:t>gender</a:t>
            </a:r>
            <a:r>
              <a:rPr lang="hr-HR" altLang="sr-Latn-RS" sz="1200" dirty="0">
                <a:latin typeface="Calibri" panose="020F0502020204030204" pitchFamily="34" charset="0"/>
              </a:rPr>
              <a:t> </a:t>
            </a:r>
            <a:r>
              <a:rPr lang="hr-HR" altLang="sr-Latn-RS" sz="1200" dirty="0" err="1">
                <a:latin typeface="Calibri" panose="020F0502020204030204" pitchFamily="34" charset="0"/>
              </a:rPr>
              <a:t>equality</a:t>
            </a:r>
            <a:r>
              <a:rPr lang="hr-HR" altLang="sr-Latn-RS" sz="1200" dirty="0">
                <a:latin typeface="Calibri" panose="020F0502020204030204" pitchFamily="34" charset="0"/>
              </a:rPr>
              <a:t> </a:t>
            </a:r>
            <a:r>
              <a:rPr lang="hr-HR" altLang="sr-Latn-RS" sz="1200" dirty="0" err="1">
                <a:latin typeface="Calibri" panose="020F0502020204030204" pitchFamily="34" charset="0"/>
              </a:rPr>
              <a:t>and</a:t>
            </a:r>
            <a:r>
              <a:rPr lang="hr-HR" altLang="sr-Latn-RS" sz="1200" dirty="0">
                <a:latin typeface="Calibri" panose="020F0502020204030204" pitchFamily="34" charset="0"/>
              </a:rPr>
              <a:t> </a:t>
            </a:r>
            <a:r>
              <a:rPr lang="hr-HR" altLang="sr-Latn-RS" sz="1200" dirty="0" err="1">
                <a:latin typeface="Calibri" panose="020F0502020204030204" pitchFamily="34" charset="0"/>
              </a:rPr>
              <a:t>other</a:t>
            </a:r>
            <a:r>
              <a:rPr lang="hr-HR" altLang="sr-Latn-RS" sz="1200" dirty="0">
                <a:latin typeface="Calibri" panose="020F0502020204030204" pitchFamily="34" charset="0"/>
              </a:rPr>
              <a:t> </a:t>
            </a:r>
            <a:r>
              <a:rPr lang="hr-HR" altLang="sr-Latn-RS" sz="1200" dirty="0" err="1">
                <a:latin typeface="Calibri" panose="020F0502020204030204" pitchFamily="34" charset="0"/>
              </a:rPr>
              <a:t>bodies</a:t>
            </a:r>
            <a:r>
              <a:rPr lang="hr-HR" altLang="sr-Latn-RS" sz="1200" dirty="0">
                <a:latin typeface="Calibri" panose="020F0502020204030204" pitchFamily="34" charset="0"/>
              </a:rPr>
              <a:t> </a:t>
            </a:r>
            <a:r>
              <a:rPr lang="hr-HR" altLang="sr-Latn-RS" sz="1200" dirty="0" err="1">
                <a:latin typeface="Calibri" panose="020F0502020204030204" pitchFamily="34" charset="0"/>
              </a:rPr>
              <a:t>and</a:t>
            </a:r>
            <a:r>
              <a:rPr lang="hr-HR" altLang="sr-Latn-RS" sz="1200" dirty="0">
                <a:latin typeface="Calibri" panose="020F0502020204030204" pitchFamily="34" charset="0"/>
              </a:rPr>
              <a:t> </a:t>
            </a:r>
            <a:r>
              <a:rPr lang="hr-HR" altLang="sr-Latn-RS" sz="1200" dirty="0" err="1">
                <a:latin typeface="Calibri" panose="020F0502020204030204" pitchFamily="34" charset="0"/>
              </a:rPr>
              <a:t>mechanisms</a:t>
            </a:r>
            <a:r>
              <a:rPr lang="hr-HR" altLang="sr-Latn-RS" sz="1200" dirty="0">
                <a:latin typeface="Calibri" panose="020F0502020204030204" pitchFamily="34" charset="0"/>
              </a:rPr>
              <a:t>, </a:t>
            </a:r>
            <a:r>
              <a:rPr lang="hr-HR" altLang="sr-Latn-RS" sz="1200" dirty="0" err="1">
                <a:latin typeface="Calibri" panose="020F0502020204030204" pitchFamily="34" charset="0"/>
              </a:rPr>
              <a:t>international</a:t>
            </a:r>
            <a:r>
              <a:rPr lang="hr-HR" altLang="sr-Latn-RS" sz="1200" dirty="0">
                <a:latin typeface="Calibri" panose="020F0502020204030204" pitchFamily="34" charset="0"/>
              </a:rPr>
              <a:t> </a:t>
            </a:r>
            <a:r>
              <a:rPr lang="hr-HR" altLang="sr-Latn-RS" sz="1200" dirty="0" err="1">
                <a:latin typeface="Calibri" panose="020F0502020204030204" pitchFamily="34" charset="0"/>
              </a:rPr>
              <a:t>cooperation</a:t>
            </a:r>
            <a:r>
              <a:rPr lang="hr-HR" altLang="sr-Latn-RS" sz="1200" dirty="0">
                <a:latin typeface="Calibri" panose="020F0502020204030204" pitchFamily="34" charset="0"/>
              </a:rPr>
              <a:t> </a:t>
            </a:r>
            <a:r>
              <a:rPr lang="hr-HR" altLang="sr-Latn-RS" sz="1200" dirty="0" err="1">
                <a:latin typeface="Calibri" panose="020F0502020204030204" pitchFamily="34" charset="0"/>
              </a:rPr>
              <a:t>etc</a:t>
            </a:r>
            <a:r>
              <a:rPr lang="hr-HR" altLang="sr-Latn-RS" sz="1200" dirty="0">
                <a:latin typeface="Calibri" panose="020F0502020204030204" pitchFamily="34" charset="0"/>
              </a:rPr>
              <a:t>.</a:t>
            </a:r>
            <a:r>
              <a:rPr lang="en-US" altLang="sr-Latn-RS" sz="1200" dirty="0">
                <a:latin typeface="Calibri" panose="020F0502020204030204" pitchFamily="34" charset="0"/>
              </a:rPr>
              <a:t>)</a:t>
            </a:r>
            <a:endParaRPr lang="hr-HR" altLang="sr-Latn-RS" sz="1200" dirty="0">
              <a:latin typeface="Calibri" panose="020F0502020204030204" pitchFamily="34" charset="0"/>
            </a:endParaRPr>
          </a:p>
          <a:p>
            <a:pPr eaLnBrk="1" hangingPunct="1">
              <a:buFontTx/>
              <a:buChar char="-"/>
            </a:pPr>
            <a:r>
              <a:rPr lang="hr-HR" altLang="sr-Latn-RS" sz="1200" dirty="0" err="1">
                <a:latin typeface="Calibri" panose="020F0502020204030204" pitchFamily="34" charset="0"/>
              </a:rPr>
              <a:t>Recommendations</a:t>
            </a:r>
            <a:endParaRPr lang="hr-HR" altLang="sr-Latn-RS" sz="1200" dirty="0">
              <a:latin typeface="Calibri" panose="020F0502020204030204" pitchFamily="34" charset="0"/>
            </a:endParaRPr>
          </a:p>
        </p:txBody>
      </p:sp>
      <p:sp>
        <p:nvSpPr>
          <p:cNvPr id="4" name="TextBox 3"/>
          <p:cNvSpPr txBox="1"/>
          <p:nvPr/>
        </p:nvSpPr>
        <p:spPr>
          <a:xfrm>
            <a:off x="1763688" y="4127880"/>
            <a:ext cx="2023119" cy="369332"/>
          </a:xfrm>
          <a:prstGeom prst="rect">
            <a:avLst/>
          </a:prstGeom>
          <a:solidFill>
            <a:schemeClr val="accent1">
              <a:lumMod val="20000"/>
              <a:lumOff val="80000"/>
            </a:schemeClr>
          </a:solidFill>
        </p:spPr>
        <p:txBody>
          <a:bodyPr wrap="square" rtlCol="0">
            <a:spAutoFit/>
          </a:bodyPr>
          <a:lstStyle/>
          <a:p>
            <a:r>
              <a:rPr lang="hr-HR" dirty="0" err="1" smtClean="0"/>
              <a:t>Annual</a:t>
            </a:r>
            <a:r>
              <a:rPr lang="hr-HR" dirty="0" smtClean="0"/>
              <a:t> </a:t>
            </a:r>
            <a:r>
              <a:rPr lang="hr-HR" dirty="0" err="1" smtClean="0"/>
              <a:t>reports</a:t>
            </a:r>
            <a:r>
              <a:rPr lang="hr-HR" dirty="0" smtClean="0"/>
              <a:t>:</a:t>
            </a:r>
            <a:endParaRPr lang="hr-HR" dirty="0"/>
          </a:p>
        </p:txBody>
      </p:sp>
      <p:sp>
        <p:nvSpPr>
          <p:cNvPr id="11" name="TextBox 4"/>
          <p:cNvSpPr txBox="1">
            <a:spLocks noChangeArrowheads="1"/>
          </p:cNvSpPr>
          <p:nvPr/>
        </p:nvSpPr>
        <p:spPr bwMode="auto">
          <a:xfrm>
            <a:off x="0" y="0"/>
            <a:ext cx="9143999" cy="461665"/>
          </a:xfrm>
          <a:prstGeom prst="rect">
            <a:avLst/>
          </a:prstGeom>
          <a:solidFill>
            <a:srgbClr val="A21A5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i="1">
                <a:solidFill>
                  <a:schemeClr val="tx1"/>
                </a:solidFill>
                <a:latin typeface="Candara" pitchFamily="34" charset="0"/>
              </a:defRPr>
            </a:lvl1pPr>
            <a:lvl2pPr marL="742950" indent="-285750" eaLnBrk="0" hangingPunct="0">
              <a:spcBef>
                <a:spcPct val="20000"/>
              </a:spcBef>
              <a:buFont typeface="Arial" charset="0"/>
              <a:buChar char="–"/>
              <a:defRPr i="1">
                <a:solidFill>
                  <a:schemeClr val="tx1"/>
                </a:solidFill>
                <a:latin typeface="Candara" pitchFamily="34" charset="0"/>
              </a:defRPr>
            </a:lvl2pPr>
            <a:lvl3pPr marL="1143000" indent="-228600" eaLnBrk="0" hangingPunct="0">
              <a:spcBef>
                <a:spcPct val="20000"/>
              </a:spcBef>
              <a:buFont typeface="Arial" charset="0"/>
              <a:buChar char="•"/>
              <a:defRPr i="1">
                <a:solidFill>
                  <a:schemeClr val="tx1"/>
                </a:solidFill>
                <a:latin typeface="Candara" pitchFamily="34" charset="0"/>
              </a:defRPr>
            </a:lvl3pPr>
            <a:lvl4pPr marL="1600200" indent="-228600" eaLnBrk="0" hangingPunct="0">
              <a:spcBef>
                <a:spcPct val="20000"/>
              </a:spcBef>
              <a:buFont typeface="Arial" charset="0"/>
              <a:buChar char="–"/>
              <a:defRPr i="1">
                <a:solidFill>
                  <a:schemeClr val="tx1"/>
                </a:solidFill>
                <a:latin typeface="Candara" pitchFamily="34" charset="0"/>
              </a:defRPr>
            </a:lvl4pPr>
            <a:lvl5pPr marL="2057400" indent="-228600" eaLnBrk="0" hangingPunct="0">
              <a:spcBef>
                <a:spcPct val="20000"/>
              </a:spcBef>
              <a:buFont typeface="Arial" charset="0"/>
              <a:buChar char="»"/>
              <a:defRPr i="1">
                <a:solidFill>
                  <a:schemeClr val="tx1"/>
                </a:solidFill>
                <a:latin typeface="Candara" pitchFamily="34" charset="0"/>
              </a:defRPr>
            </a:lvl5pPr>
            <a:lvl6pPr marL="2514600" indent="-228600" eaLnBrk="0" fontAlgn="base" hangingPunct="0">
              <a:spcBef>
                <a:spcPct val="20000"/>
              </a:spcBef>
              <a:spcAft>
                <a:spcPct val="0"/>
              </a:spcAft>
              <a:buFont typeface="Arial" charset="0"/>
              <a:buChar char="»"/>
              <a:defRPr i="1">
                <a:solidFill>
                  <a:schemeClr val="tx1"/>
                </a:solidFill>
                <a:latin typeface="Candara" pitchFamily="34" charset="0"/>
              </a:defRPr>
            </a:lvl6pPr>
            <a:lvl7pPr marL="2971800" indent="-228600" eaLnBrk="0" fontAlgn="base" hangingPunct="0">
              <a:spcBef>
                <a:spcPct val="20000"/>
              </a:spcBef>
              <a:spcAft>
                <a:spcPct val="0"/>
              </a:spcAft>
              <a:buFont typeface="Arial" charset="0"/>
              <a:buChar char="»"/>
              <a:defRPr i="1">
                <a:solidFill>
                  <a:schemeClr val="tx1"/>
                </a:solidFill>
                <a:latin typeface="Candara" pitchFamily="34" charset="0"/>
              </a:defRPr>
            </a:lvl7pPr>
            <a:lvl8pPr marL="3429000" indent="-228600" eaLnBrk="0" fontAlgn="base" hangingPunct="0">
              <a:spcBef>
                <a:spcPct val="20000"/>
              </a:spcBef>
              <a:spcAft>
                <a:spcPct val="0"/>
              </a:spcAft>
              <a:buFont typeface="Arial" charset="0"/>
              <a:buChar char="»"/>
              <a:defRPr i="1">
                <a:solidFill>
                  <a:schemeClr val="tx1"/>
                </a:solidFill>
                <a:latin typeface="Candara" pitchFamily="34" charset="0"/>
              </a:defRPr>
            </a:lvl8pPr>
            <a:lvl9pPr marL="3886200" indent="-228600" eaLnBrk="0" fontAlgn="base" hangingPunct="0">
              <a:spcBef>
                <a:spcPct val="20000"/>
              </a:spcBef>
              <a:spcAft>
                <a:spcPct val="0"/>
              </a:spcAft>
              <a:buFont typeface="Arial" charset="0"/>
              <a:buChar char="»"/>
              <a:defRPr i="1">
                <a:solidFill>
                  <a:schemeClr val="tx1"/>
                </a:solidFill>
                <a:latin typeface="Candara" pitchFamily="34" charset="0"/>
              </a:defRPr>
            </a:lvl9pPr>
          </a:lstStyle>
          <a:p>
            <a:pPr algn="ctr">
              <a:buNone/>
            </a:pPr>
            <a:r>
              <a:rPr lang="en-US" altLang="sr-Latn-RS" sz="2400" b="1" i="0" dirty="0" smtClean="0">
                <a:solidFill>
                  <a:schemeClr val="bg1"/>
                </a:solidFill>
              </a:rPr>
              <a:t>OMBUDSPERSON </a:t>
            </a:r>
            <a:r>
              <a:rPr lang="en-US" altLang="sr-Latn-RS" sz="2400" b="1" i="0" dirty="0">
                <a:solidFill>
                  <a:schemeClr val="bg1"/>
                </a:solidFill>
              </a:rPr>
              <a:t>FOR GENDER EQUALITY of the Republic of </a:t>
            </a:r>
            <a:r>
              <a:rPr lang="en-US" altLang="sr-Latn-RS" sz="2400" b="1" i="0" dirty="0" smtClean="0">
                <a:solidFill>
                  <a:schemeClr val="bg1"/>
                </a:solidFill>
              </a:rPr>
              <a:t>Croatia</a:t>
            </a:r>
            <a:endParaRPr lang="en-US" altLang="sr-Latn-RS" sz="2400" b="1" i="0" dirty="0">
              <a:solidFill>
                <a:schemeClr val="bg1"/>
              </a:solidFill>
            </a:endParaRPr>
          </a:p>
        </p:txBody>
      </p:sp>
      <p:pic>
        <p:nvPicPr>
          <p:cNvPr id="9" name="Picture 2" descr="C:\Users\grgicj.PRS\Pictures\Ombudsperson for gender equalit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26887" y="5765823"/>
            <a:ext cx="1712913" cy="10906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40348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7" name="Text Box 6"/>
          <p:cNvSpPr txBox="1">
            <a:spLocks noChangeArrowheads="1"/>
          </p:cNvSpPr>
          <p:nvPr/>
        </p:nvSpPr>
        <p:spPr bwMode="auto">
          <a:xfrm>
            <a:off x="539552" y="768852"/>
            <a:ext cx="8064896"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hr-HR" altLang="sr-Latn-RS" sz="2400" b="1" dirty="0" smtClean="0">
                <a:latin typeface="Calibri" panose="020F0502020204030204" pitchFamily="34" charset="0"/>
              </a:rPr>
              <a:t>ADOPTION OF RECOMMENDATIONS/WARNINGS/PROPOSALS OF THE OMBUDSPERSON IN </a:t>
            </a:r>
            <a:r>
              <a:rPr lang="hr-HR" altLang="sr-Latn-RS" sz="2400" b="1" u="sng" dirty="0" smtClean="0">
                <a:latin typeface="Calibri" panose="020F0502020204030204" pitchFamily="34" charset="0"/>
              </a:rPr>
              <a:t>2015.</a:t>
            </a:r>
            <a:endParaRPr lang="hr-HR" altLang="sr-Latn-RS" sz="2400" b="1" u="sng" dirty="0">
              <a:latin typeface="Calibri" panose="020F0502020204030204" pitchFamily="34" charset="0"/>
            </a:endParaRPr>
          </a:p>
        </p:txBody>
      </p:sp>
      <p:sp>
        <p:nvSpPr>
          <p:cNvPr id="13319" name="Text Box 8"/>
          <p:cNvSpPr txBox="1">
            <a:spLocks noChangeArrowheads="1"/>
          </p:cNvSpPr>
          <p:nvPr/>
        </p:nvSpPr>
        <p:spPr bwMode="auto">
          <a:xfrm>
            <a:off x="3109780" y="2290618"/>
            <a:ext cx="3696493"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285750" indent="-285750" eaLnBrk="1" hangingPunct="1">
              <a:spcBef>
                <a:spcPct val="50000"/>
              </a:spcBef>
              <a:buClr>
                <a:srgbClr val="CC0000"/>
              </a:buClr>
              <a:buFont typeface="Courier New" panose="02070309020205020404" pitchFamily="49" charset="0"/>
              <a:buChar char="o"/>
            </a:pPr>
            <a:r>
              <a:rPr lang="hr-HR" altLang="sr-Latn-RS" sz="2800" dirty="0" smtClean="0">
                <a:solidFill>
                  <a:srgbClr val="A21A5C"/>
                </a:solidFill>
                <a:latin typeface="Calibri" panose="020F0502020204030204" pitchFamily="34" charset="0"/>
              </a:rPr>
              <a:t>81% COMPLETELY</a:t>
            </a:r>
          </a:p>
          <a:p>
            <a:pPr marL="285750" indent="-285750" eaLnBrk="1" hangingPunct="1">
              <a:spcBef>
                <a:spcPct val="50000"/>
              </a:spcBef>
              <a:buClr>
                <a:srgbClr val="CC0000"/>
              </a:buClr>
              <a:buFont typeface="Courier New" panose="02070309020205020404" pitchFamily="49" charset="0"/>
              <a:buChar char="o"/>
            </a:pPr>
            <a:r>
              <a:rPr lang="hr-HR" altLang="sr-Latn-RS" sz="2800" dirty="0" smtClean="0">
                <a:solidFill>
                  <a:srgbClr val="A21A5C"/>
                </a:solidFill>
                <a:latin typeface="Calibri" panose="020F0502020204030204" pitchFamily="34" charset="0"/>
              </a:rPr>
              <a:t>18% PARTIALLY</a:t>
            </a:r>
            <a:endParaRPr lang="hr-HR" altLang="sr-Latn-RS" sz="2800" dirty="0" smtClean="0">
              <a:latin typeface="Calibri" panose="020F0502020204030204" pitchFamily="34" charset="0"/>
            </a:endParaRPr>
          </a:p>
          <a:p>
            <a:pPr marL="285750" indent="-285750" eaLnBrk="1" hangingPunct="1">
              <a:spcBef>
                <a:spcPct val="50000"/>
              </a:spcBef>
              <a:buClr>
                <a:srgbClr val="CC0000"/>
              </a:buClr>
              <a:buFont typeface="Courier New" panose="02070309020205020404" pitchFamily="49" charset="0"/>
              <a:buChar char="o"/>
            </a:pPr>
            <a:r>
              <a:rPr lang="hr-HR" altLang="sr-Latn-RS" sz="2800" dirty="0" smtClean="0">
                <a:solidFill>
                  <a:srgbClr val="A21A5C"/>
                </a:solidFill>
                <a:latin typeface="Calibri" panose="020F0502020204030204" pitchFamily="34" charset="0"/>
              </a:rPr>
              <a:t>1% NOT AT ALL</a:t>
            </a:r>
            <a:endParaRPr lang="hr-HR" altLang="sr-Latn-RS" sz="2800" dirty="0">
              <a:latin typeface="Calibri" panose="020F0502020204030204" pitchFamily="34" charset="0"/>
            </a:endParaRPr>
          </a:p>
        </p:txBody>
      </p:sp>
      <p:sp>
        <p:nvSpPr>
          <p:cNvPr id="11" name="TextBox 4"/>
          <p:cNvSpPr txBox="1">
            <a:spLocks noChangeArrowheads="1"/>
          </p:cNvSpPr>
          <p:nvPr/>
        </p:nvSpPr>
        <p:spPr bwMode="auto">
          <a:xfrm>
            <a:off x="0" y="0"/>
            <a:ext cx="9143999" cy="461665"/>
          </a:xfrm>
          <a:prstGeom prst="rect">
            <a:avLst/>
          </a:prstGeom>
          <a:solidFill>
            <a:srgbClr val="A21A5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i="1">
                <a:solidFill>
                  <a:schemeClr val="tx1"/>
                </a:solidFill>
                <a:latin typeface="Candara" pitchFamily="34" charset="0"/>
              </a:defRPr>
            </a:lvl1pPr>
            <a:lvl2pPr marL="742950" indent="-285750" eaLnBrk="0" hangingPunct="0">
              <a:spcBef>
                <a:spcPct val="20000"/>
              </a:spcBef>
              <a:buFont typeface="Arial" charset="0"/>
              <a:buChar char="–"/>
              <a:defRPr i="1">
                <a:solidFill>
                  <a:schemeClr val="tx1"/>
                </a:solidFill>
                <a:latin typeface="Candara" pitchFamily="34" charset="0"/>
              </a:defRPr>
            </a:lvl2pPr>
            <a:lvl3pPr marL="1143000" indent="-228600" eaLnBrk="0" hangingPunct="0">
              <a:spcBef>
                <a:spcPct val="20000"/>
              </a:spcBef>
              <a:buFont typeface="Arial" charset="0"/>
              <a:buChar char="•"/>
              <a:defRPr i="1">
                <a:solidFill>
                  <a:schemeClr val="tx1"/>
                </a:solidFill>
                <a:latin typeface="Candara" pitchFamily="34" charset="0"/>
              </a:defRPr>
            </a:lvl3pPr>
            <a:lvl4pPr marL="1600200" indent="-228600" eaLnBrk="0" hangingPunct="0">
              <a:spcBef>
                <a:spcPct val="20000"/>
              </a:spcBef>
              <a:buFont typeface="Arial" charset="0"/>
              <a:buChar char="–"/>
              <a:defRPr i="1">
                <a:solidFill>
                  <a:schemeClr val="tx1"/>
                </a:solidFill>
                <a:latin typeface="Candara" pitchFamily="34" charset="0"/>
              </a:defRPr>
            </a:lvl4pPr>
            <a:lvl5pPr marL="2057400" indent="-228600" eaLnBrk="0" hangingPunct="0">
              <a:spcBef>
                <a:spcPct val="20000"/>
              </a:spcBef>
              <a:buFont typeface="Arial" charset="0"/>
              <a:buChar char="»"/>
              <a:defRPr i="1">
                <a:solidFill>
                  <a:schemeClr val="tx1"/>
                </a:solidFill>
                <a:latin typeface="Candara" pitchFamily="34" charset="0"/>
              </a:defRPr>
            </a:lvl5pPr>
            <a:lvl6pPr marL="2514600" indent="-228600" eaLnBrk="0" fontAlgn="base" hangingPunct="0">
              <a:spcBef>
                <a:spcPct val="20000"/>
              </a:spcBef>
              <a:spcAft>
                <a:spcPct val="0"/>
              </a:spcAft>
              <a:buFont typeface="Arial" charset="0"/>
              <a:buChar char="»"/>
              <a:defRPr i="1">
                <a:solidFill>
                  <a:schemeClr val="tx1"/>
                </a:solidFill>
                <a:latin typeface="Candara" pitchFamily="34" charset="0"/>
              </a:defRPr>
            </a:lvl6pPr>
            <a:lvl7pPr marL="2971800" indent="-228600" eaLnBrk="0" fontAlgn="base" hangingPunct="0">
              <a:spcBef>
                <a:spcPct val="20000"/>
              </a:spcBef>
              <a:spcAft>
                <a:spcPct val="0"/>
              </a:spcAft>
              <a:buFont typeface="Arial" charset="0"/>
              <a:buChar char="»"/>
              <a:defRPr i="1">
                <a:solidFill>
                  <a:schemeClr val="tx1"/>
                </a:solidFill>
                <a:latin typeface="Candara" pitchFamily="34" charset="0"/>
              </a:defRPr>
            </a:lvl7pPr>
            <a:lvl8pPr marL="3429000" indent="-228600" eaLnBrk="0" fontAlgn="base" hangingPunct="0">
              <a:spcBef>
                <a:spcPct val="20000"/>
              </a:spcBef>
              <a:spcAft>
                <a:spcPct val="0"/>
              </a:spcAft>
              <a:buFont typeface="Arial" charset="0"/>
              <a:buChar char="»"/>
              <a:defRPr i="1">
                <a:solidFill>
                  <a:schemeClr val="tx1"/>
                </a:solidFill>
                <a:latin typeface="Candara" pitchFamily="34" charset="0"/>
              </a:defRPr>
            </a:lvl8pPr>
            <a:lvl9pPr marL="3886200" indent="-228600" eaLnBrk="0" fontAlgn="base" hangingPunct="0">
              <a:spcBef>
                <a:spcPct val="20000"/>
              </a:spcBef>
              <a:spcAft>
                <a:spcPct val="0"/>
              </a:spcAft>
              <a:buFont typeface="Arial" charset="0"/>
              <a:buChar char="»"/>
              <a:defRPr i="1">
                <a:solidFill>
                  <a:schemeClr val="tx1"/>
                </a:solidFill>
                <a:latin typeface="Candara" pitchFamily="34" charset="0"/>
              </a:defRPr>
            </a:lvl9pPr>
          </a:lstStyle>
          <a:p>
            <a:pPr algn="ctr">
              <a:buNone/>
            </a:pPr>
            <a:r>
              <a:rPr lang="en-US" altLang="sr-Latn-RS" sz="2400" b="1" i="0" dirty="0" smtClean="0">
                <a:solidFill>
                  <a:schemeClr val="bg1"/>
                </a:solidFill>
              </a:rPr>
              <a:t>OMBUDSPERSON </a:t>
            </a:r>
            <a:r>
              <a:rPr lang="en-US" altLang="sr-Latn-RS" sz="2400" b="1" i="0" dirty="0">
                <a:solidFill>
                  <a:schemeClr val="bg1"/>
                </a:solidFill>
              </a:rPr>
              <a:t>FOR GENDER EQUALITY of the Republic of </a:t>
            </a:r>
            <a:r>
              <a:rPr lang="en-US" altLang="sr-Latn-RS" sz="2400" b="1" i="0" dirty="0" smtClean="0">
                <a:solidFill>
                  <a:schemeClr val="bg1"/>
                </a:solidFill>
              </a:rPr>
              <a:t>Croatia</a:t>
            </a:r>
            <a:endParaRPr lang="en-US" altLang="sr-Latn-RS" sz="2400" b="1" i="0" dirty="0">
              <a:solidFill>
                <a:schemeClr val="bg1"/>
              </a:solidFill>
            </a:endParaRPr>
          </a:p>
        </p:txBody>
      </p:sp>
      <p:pic>
        <p:nvPicPr>
          <p:cNvPr id="9" name="Picture 2" descr="C:\Users\grgicj.PRS\Pictures\Ombudsperson for gender equalit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26887" y="5765823"/>
            <a:ext cx="1712913" cy="10906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97507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p:cNvSpPr>
            <a:spLocks noGrp="1" noChangeArrowheads="1"/>
          </p:cNvSpPr>
          <p:nvPr>
            <p:ph idx="1"/>
          </p:nvPr>
        </p:nvSpPr>
        <p:spPr>
          <a:xfrm>
            <a:off x="395288" y="836613"/>
            <a:ext cx="2778125" cy="1728787"/>
          </a:xfrm>
          <a:solidFill>
            <a:srgbClr val="FFFFCC"/>
          </a:solidFill>
        </p:spPr>
        <p:txBody>
          <a:bodyPr/>
          <a:lstStyle/>
          <a:p>
            <a:pPr marL="0" indent="0" algn="ctr" eaLnBrk="1" hangingPunct="1">
              <a:lnSpc>
                <a:spcPct val="90000"/>
              </a:lnSpc>
              <a:spcBef>
                <a:spcPct val="0"/>
              </a:spcBef>
              <a:buFont typeface="Wingdings" pitchFamily="2" charset="2"/>
              <a:buNone/>
            </a:pPr>
            <a:endParaRPr lang="hr-HR" altLang="sr-Latn-RS" sz="1000" dirty="0" smtClean="0">
              <a:solidFill>
                <a:schemeClr val="tx1"/>
              </a:solidFill>
              <a:latin typeface="Arial" charset="0"/>
            </a:endParaRPr>
          </a:p>
          <a:p>
            <a:pPr marL="0" indent="0" algn="ctr" eaLnBrk="1" hangingPunct="1">
              <a:lnSpc>
                <a:spcPct val="90000"/>
              </a:lnSpc>
              <a:spcBef>
                <a:spcPct val="0"/>
              </a:spcBef>
              <a:buFont typeface="Wingdings" pitchFamily="2" charset="2"/>
              <a:buNone/>
            </a:pPr>
            <a:endParaRPr lang="hr-HR" altLang="sr-Latn-RS" sz="1000" dirty="0" smtClean="0">
              <a:solidFill>
                <a:schemeClr val="tx1"/>
              </a:solidFill>
              <a:latin typeface="Arial" charset="0"/>
            </a:endParaRPr>
          </a:p>
          <a:p>
            <a:pPr marL="0" indent="0" algn="ctr" eaLnBrk="1" hangingPunct="1">
              <a:lnSpc>
                <a:spcPct val="90000"/>
              </a:lnSpc>
              <a:spcBef>
                <a:spcPct val="0"/>
              </a:spcBef>
              <a:buFont typeface="Wingdings" pitchFamily="2" charset="2"/>
              <a:buNone/>
            </a:pPr>
            <a:r>
              <a:rPr lang="hr-HR" altLang="sr-Latn-RS" sz="1000" dirty="0" err="1" smtClean="0">
                <a:solidFill>
                  <a:schemeClr val="tx1"/>
                </a:solidFill>
                <a:latin typeface="Arial" charset="0"/>
              </a:rPr>
              <a:t>Croatian</a:t>
            </a:r>
            <a:r>
              <a:rPr lang="hr-HR" altLang="sr-Latn-RS" sz="1000" dirty="0" smtClean="0">
                <a:solidFill>
                  <a:schemeClr val="tx1"/>
                </a:solidFill>
                <a:latin typeface="Arial" charset="0"/>
              </a:rPr>
              <a:t> </a:t>
            </a:r>
            <a:r>
              <a:rPr lang="hr-HR" altLang="sr-Latn-RS" sz="1000" dirty="0" err="1" smtClean="0">
                <a:solidFill>
                  <a:schemeClr val="tx1"/>
                </a:solidFill>
                <a:latin typeface="Arial" charset="0"/>
              </a:rPr>
              <a:t>Parliament</a:t>
            </a:r>
            <a:r>
              <a:rPr lang="hr-HR" altLang="sr-Latn-RS" sz="1000" dirty="0" smtClean="0">
                <a:solidFill>
                  <a:schemeClr val="tx1"/>
                </a:solidFill>
                <a:latin typeface="Arial" charset="0"/>
              </a:rPr>
              <a:t> </a:t>
            </a:r>
            <a:r>
              <a:rPr lang="hr-HR" altLang="sr-Latn-RS" sz="1000" dirty="0" err="1" smtClean="0">
                <a:solidFill>
                  <a:schemeClr val="tx1"/>
                </a:solidFill>
                <a:latin typeface="Arial" charset="0"/>
              </a:rPr>
              <a:t>adopted</a:t>
            </a:r>
            <a:r>
              <a:rPr lang="hr-HR" altLang="sr-Latn-RS" sz="1000" dirty="0" smtClean="0">
                <a:solidFill>
                  <a:schemeClr val="tx1"/>
                </a:solidFill>
                <a:latin typeface="Arial" charset="0"/>
              </a:rPr>
              <a:t> </a:t>
            </a:r>
            <a:r>
              <a:rPr lang="hr-HR" altLang="sr-Latn-RS" sz="1000" dirty="0" err="1" smtClean="0">
                <a:solidFill>
                  <a:schemeClr val="tx1"/>
                </a:solidFill>
                <a:latin typeface="Arial" charset="0"/>
              </a:rPr>
              <a:t>the</a:t>
            </a:r>
            <a:r>
              <a:rPr lang="hr-HR" altLang="sr-Latn-RS" sz="1000" dirty="0" smtClean="0">
                <a:solidFill>
                  <a:schemeClr val="tx1"/>
                </a:solidFill>
                <a:latin typeface="Arial" charset="0"/>
              </a:rPr>
              <a:t> First Gender </a:t>
            </a:r>
            <a:r>
              <a:rPr lang="hr-HR" altLang="sr-Latn-RS" sz="1000" dirty="0" err="1" smtClean="0">
                <a:solidFill>
                  <a:schemeClr val="tx1"/>
                </a:solidFill>
                <a:latin typeface="Arial" charset="0"/>
              </a:rPr>
              <a:t>Equality</a:t>
            </a:r>
            <a:r>
              <a:rPr lang="hr-HR" altLang="sr-Latn-RS" sz="1000" dirty="0" smtClean="0">
                <a:solidFill>
                  <a:schemeClr val="tx1"/>
                </a:solidFill>
                <a:latin typeface="Arial" charset="0"/>
              </a:rPr>
              <a:t> </a:t>
            </a:r>
            <a:r>
              <a:rPr lang="hr-HR" altLang="sr-Latn-RS" sz="1000" dirty="0" err="1" smtClean="0">
                <a:solidFill>
                  <a:schemeClr val="tx1"/>
                </a:solidFill>
                <a:latin typeface="Arial" charset="0"/>
              </a:rPr>
              <a:t>Act</a:t>
            </a:r>
            <a:r>
              <a:rPr lang="hr-HR" altLang="sr-Latn-RS" sz="1000" dirty="0" smtClean="0">
                <a:solidFill>
                  <a:schemeClr val="tx1"/>
                </a:solidFill>
                <a:latin typeface="Arial" charset="0"/>
              </a:rPr>
              <a:t> at </a:t>
            </a:r>
            <a:r>
              <a:rPr lang="hr-HR" altLang="sr-Latn-RS" sz="1000" dirty="0" err="1" smtClean="0">
                <a:solidFill>
                  <a:schemeClr val="tx1"/>
                </a:solidFill>
                <a:latin typeface="Arial" charset="0"/>
              </a:rPr>
              <a:t>its</a:t>
            </a:r>
            <a:r>
              <a:rPr lang="hr-HR" altLang="sr-Latn-RS" sz="1000" dirty="0" smtClean="0">
                <a:solidFill>
                  <a:schemeClr val="tx1"/>
                </a:solidFill>
                <a:latin typeface="Arial" charset="0"/>
              </a:rPr>
              <a:t> 33rd </a:t>
            </a:r>
            <a:r>
              <a:rPr lang="hr-HR" altLang="sr-Latn-RS" sz="1000" dirty="0" err="1" smtClean="0">
                <a:solidFill>
                  <a:schemeClr val="tx1"/>
                </a:solidFill>
                <a:latin typeface="Arial" charset="0"/>
              </a:rPr>
              <a:t>session</a:t>
            </a:r>
            <a:r>
              <a:rPr lang="hr-HR" altLang="sr-Latn-RS" sz="1000" dirty="0" smtClean="0">
                <a:solidFill>
                  <a:schemeClr val="tx1"/>
                </a:solidFill>
                <a:latin typeface="Arial" charset="0"/>
              </a:rPr>
              <a:t> on </a:t>
            </a:r>
            <a:r>
              <a:rPr lang="hr-HR" altLang="sr-Latn-RS" sz="1000" dirty="0" err="1" smtClean="0">
                <a:solidFill>
                  <a:schemeClr val="tx1"/>
                </a:solidFill>
                <a:latin typeface="Arial" charset="0"/>
              </a:rPr>
              <a:t>July</a:t>
            </a:r>
            <a:r>
              <a:rPr lang="hr-HR" altLang="sr-Latn-RS" sz="1000" dirty="0" smtClean="0">
                <a:solidFill>
                  <a:schemeClr val="tx1"/>
                </a:solidFill>
                <a:latin typeface="Arial" charset="0"/>
              </a:rPr>
              <a:t> 14 2003. (75 „</a:t>
            </a:r>
            <a:r>
              <a:rPr lang="hr-HR" altLang="sr-Latn-RS" sz="1000" dirty="0" err="1" smtClean="0">
                <a:solidFill>
                  <a:schemeClr val="tx1"/>
                </a:solidFill>
                <a:latin typeface="Arial" charset="0"/>
              </a:rPr>
              <a:t>in</a:t>
            </a:r>
            <a:r>
              <a:rPr lang="hr-HR" altLang="sr-Latn-RS" sz="1000" dirty="0" smtClean="0">
                <a:solidFill>
                  <a:schemeClr val="tx1"/>
                </a:solidFill>
                <a:latin typeface="Arial" charset="0"/>
              </a:rPr>
              <a:t> </a:t>
            </a:r>
            <a:r>
              <a:rPr lang="hr-HR" altLang="sr-Latn-RS" sz="1000" dirty="0" err="1" smtClean="0">
                <a:solidFill>
                  <a:schemeClr val="tx1"/>
                </a:solidFill>
                <a:latin typeface="Arial" charset="0"/>
              </a:rPr>
              <a:t>favour</a:t>
            </a:r>
            <a:r>
              <a:rPr lang="hr-HR" altLang="sr-Latn-RS" sz="1000" dirty="0" smtClean="0">
                <a:solidFill>
                  <a:schemeClr val="tx1"/>
                </a:solidFill>
                <a:latin typeface="Arial" charset="0"/>
              </a:rPr>
              <a:t>”, 14 „</a:t>
            </a:r>
            <a:r>
              <a:rPr lang="hr-HR" altLang="sr-Latn-RS" sz="1000" dirty="0" err="1" smtClean="0">
                <a:solidFill>
                  <a:schemeClr val="tx1"/>
                </a:solidFill>
                <a:latin typeface="Arial" charset="0"/>
              </a:rPr>
              <a:t>reserved</a:t>
            </a:r>
            <a:r>
              <a:rPr lang="hr-HR" altLang="sr-Latn-RS" sz="1000" dirty="0" smtClean="0">
                <a:solidFill>
                  <a:schemeClr val="tx1"/>
                </a:solidFill>
                <a:latin typeface="Arial" charset="0"/>
              </a:rPr>
              <a:t>”) – </a:t>
            </a:r>
            <a:r>
              <a:rPr lang="hr-HR" altLang="sr-Latn-RS" sz="1000" b="1" i="1" dirty="0" err="1" smtClean="0">
                <a:solidFill>
                  <a:schemeClr val="tx1"/>
                </a:solidFill>
                <a:latin typeface="Arial" charset="0"/>
              </a:rPr>
              <a:t>bodies</a:t>
            </a:r>
            <a:r>
              <a:rPr lang="hr-HR" altLang="sr-Latn-RS" sz="1000" b="1" i="1" dirty="0" smtClean="0">
                <a:solidFill>
                  <a:schemeClr val="tx1"/>
                </a:solidFill>
                <a:latin typeface="Arial" charset="0"/>
              </a:rPr>
              <a:t> for </a:t>
            </a:r>
            <a:r>
              <a:rPr lang="hr-HR" altLang="sr-Latn-RS" sz="1000" b="1" i="1" dirty="0" err="1" smtClean="0">
                <a:solidFill>
                  <a:schemeClr val="tx1"/>
                </a:solidFill>
                <a:latin typeface="Arial" charset="0"/>
              </a:rPr>
              <a:t>implementation</a:t>
            </a:r>
            <a:r>
              <a:rPr lang="hr-HR" altLang="sr-Latn-RS" sz="1000" b="1" i="1" dirty="0" smtClean="0">
                <a:solidFill>
                  <a:schemeClr val="tx1"/>
                </a:solidFill>
                <a:latin typeface="Arial" charset="0"/>
              </a:rPr>
              <a:t> </a:t>
            </a:r>
            <a:r>
              <a:rPr lang="hr-HR" altLang="sr-Latn-RS" sz="1000" b="1" i="1" dirty="0" err="1" smtClean="0">
                <a:solidFill>
                  <a:schemeClr val="tx1"/>
                </a:solidFill>
                <a:latin typeface="Arial" charset="0"/>
              </a:rPr>
              <a:t>of</a:t>
            </a:r>
            <a:r>
              <a:rPr lang="hr-HR" altLang="sr-Latn-RS" sz="1000" b="1" i="1" dirty="0" smtClean="0">
                <a:solidFill>
                  <a:schemeClr val="tx1"/>
                </a:solidFill>
                <a:latin typeface="Arial" charset="0"/>
              </a:rPr>
              <a:t> </a:t>
            </a:r>
            <a:r>
              <a:rPr lang="hr-HR" altLang="sr-Latn-RS" sz="1000" b="1" i="1" dirty="0" err="1" smtClean="0">
                <a:solidFill>
                  <a:schemeClr val="tx1"/>
                </a:solidFill>
                <a:latin typeface="Arial" charset="0"/>
              </a:rPr>
              <a:t>the</a:t>
            </a:r>
            <a:r>
              <a:rPr lang="hr-HR" altLang="sr-Latn-RS" sz="1000" b="1" i="1" dirty="0" smtClean="0">
                <a:solidFill>
                  <a:schemeClr val="tx1"/>
                </a:solidFill>
                <a:latin typeface="Arial" charset="0"/>
              </a:rPr>
              <a:t> </a:t>
            </a:r>
            <a:r>
              <a:rPr lang="hr-HR" altLang="sr-Latn-RS" sz="1000" b="1" i="1" dirty="0" err="1" smtClean="0">
                <a:solidFill>
                  <a:schemeClr val="tx1"/>
                </a:solidFill>
                <a:latin typeface="Arial" charset="0"/>
              </a:rPr>
              <a:t>Act</a:t>
            </a:r>
            <a:r>
              <a:rPr lang="hr-HR" altLang="sr-Latn-RS" sz="1000" b="1" i="1" dirty="0" smtClean="0">
                <a:solidFill>
                  <a:schemeClr val="tx1"/>
                </a:solidFill>
                <a:latin typeface="Arial" charset="0"/>
              </a:rPr>
              <a:t> </a:t>
            </a:r>
            <a:r>
              <a:rPr lang="hr-HR" altLang="sr-Latn-RS" sz="1000" b="1" i="1" dirty="0" err="1" smtClean="0">
                <a:solidFill>
                  <a:schemeClr val="tx1"/>
                </a:solidFill>
                <a:latin typeface="Arial" charset="0"/>
              </a:rPr>
              <a:t>were</a:t>
            </a:r>
            <a:r>
              <a:rPr lang="hr-HR" altLang="sr-Latn-RS" sz="1000" b="1" i="1" dirty="0" smtClean="0">
                <a:solidFill>
                  <a:schemeClr val="tx1"/>
                </a:solidFill>
                <a:latin typeface="Arial" charset="0"/>
              </a:rPr>
              <a:t> </a:t>
            </a:r>
            <a:r>
              <a:rPr lang="hr-HR" altLang="sr-Latn-RS" sz="1000" b="1" i="1" dirty="0" err="1" smtClean="0">
                <a:solidFill>
                  <a:schemeClr val="tx1"/>
                </a:solidFill>
                <a:latin typeface="Arial" charset="0"/>
              </a:rPr>
              <a:t>founded</a:t>
            </a:r>
            <a:r>
              <a:rPr lang="hr-HR" altLang="sr-Latn-RS" sz="1000" b="1" i="1" dirty="0" smtClean="0">
                <a:solidFill>
                  <a:schemeClr val="tx1"/>
                </a:solidFill>
                <a:latin typeface="Arial" charset="0"/>
              </a:rPr>
              <a:t>:</a:t>
            </a:r>
            <a:endParaRPr lang="hr-HR" altLang="sr-Latn-RS" sz="1000" dirty="0" smtClean="0">
              <a:solidFill>
                <a:schemeClr val="tx1"/>
              </a:solidFill>
              <a:latin typeface="Arial" charset="0"/>
            </a:endParaRPr>
          </a:p>
          <a:p>
            <a:pPr marL="0" indent="0" algn="ctr" eaLnBrk="1" hangingPunct="1">
              <a:lnSpc>
                <a:spcPct val="90000"/>
              </a:lnSpc>
              <a:spcBef>
                <a:spcPct val="0"/>
              </a:spcBef>
              <a:buFont typeface="Wingdings" pitchFamily="2" charset="2"/>
              <a:buNone/>
            </a:pPr>
            <a:endParaRPr lang="hr-HR" altLang="sr-Latn-RS" sz="1000" dirty="0" smtClean="0">
              <a:solidFill>
                <a:schemeClr val="tx1"/>
              </a:solidFill>
              <a:latin typeface="Arial" charset="0"/>
            </a:endParaRPr>
          </a:p>
          <a:p>
            <a:pPr marL="0" indent="0" algn="ctr" eaLnBrk="1" hangingPunct="1">
              <a:lnSpc>
                <a:spcPct val="90000"/>
              </a:lnSpc>
              <a:spcBef>
                <a:spcPct val="0"/>
              </a:spcBef>
              <a:buFont typeface="Wingdings" pitchFamily="2" charset="2"/>
              <a:buNone/>
            </a:pPr>
            <a:r>
              <a:rPr lang="hr-HR" altLang="sr-Latn-RS" sz="1000" b="1" dirty="0" smtClean="0">
                <a:solidFill>
                  <a:schemeClr val="tx1"/>
                </a:solidFill>
                <a:latin typeface="Arial" charset="0"/>
              </a:rPr>
              <a:t>Gender </a:t>
            </a:r>
            <a:r>
              <a:rPr lang="hr-HR" altLang="sr-Latn-RS" sz="1000" b="1" dirty="0" err="1" smtClean="0">
                <a:solidFill>
                  <a:schemeClr val="tx1"/>
                </a:solidFill>
                <a:latin typeface="Arial" charset="0"/>
              </a:rPr>
              <a:t>Equality</a:t>
            </a:r>
            <a:r>
              <a:rPr lang="hr-HR" altLang="sr-Latn-RS" sz="1000" b="1" dirty="0" smtClean="0">
                <a:solidFill>
                  <a:schemeClr val="tx1"/>
                </a:solidFill>
                <a:latin typeface="Arial" charset="0"/>
              </a:rPr>
              <a:t> </a:t>
            </a:r>
            <a:r>
              <a:rPr lang="hr-HR" altLang="sr-Latn-RS" sz="1000" b="1" dirty="0" err="1" smtClean="0">
                <a:solidFill>
                  <a:schemeClr val="tx1"/>
                </a:solidFill>
                <a:latin typeface="Arial" charset="0"/>
              </a:rPr>
              <a:t>Ombudsperson</a:t>
            </a:r>
            <a:r>
              <a:rPr lang="hr-HR" altLang="sr-Latn-RS" sz="1000" b="1" dirty="0" smtClean="0">
                <a:solidFill>
                  <a:schemeClr val="tx1"/>
                </a:solidFill>
                <a:latin typeface="Arial" charset="0"/>
              </a:rPr>
              <a:t>, </a:t>
            </a:r>
            <a:r>
              <a:rPr lang="hr-HR" altLang="sr-Latn-RS" sz="1000" b="1" dirty="0" err="1" smtClean="0">
                <a:solidFill>
                  <a:schemeClr val="tx1"/>
                </a:solidFill>
                <a:latin typeface="Arial" charset="0"/>
              </a:rPr>
              <a:t>Governmental</a:t>
            </a:r>
            <a:r>
              <a:rPr lang="hr-HR" altLang="sr-Latn-RS" sz="1000" b="1" dirty="0" smtClean="0">
                <a:solidFill>
                  <a:schemeClr val="tx1"/>
                </a:solidFill>
                <a:latin typeface="Arial" charset="0"/>
              </a:rPr>
              <a:t> Office for Gender </a:t>
            </a:r>
            <a:r>
              <a:rPr lang="hr-HR" altLang="sr-Latn-RS" sz="1000" b="1" dirty="0" err="1" smtClean="0">
                <a:solidFill>
                  <a:schemeClr val="tx1"/>
                </a:solidFill>
                <a:latin typeface="Arial" charset="0"/>
              </a:rPr>
              <a:t>Equality</a:t>
            </a:r>
            <a:r>
              <a:rPr lang="hr-HR" altLang="sr-Latn-RS" sz="1000" b="1" dirty="0" smtClean="0">
                <a:solidFill>
                  <a:schemeClr val="tx1"/>
                </a:solidFill>
                <a:latin typeface="Arial" charset="0"/>
              </a:rPr>
              <a:t>, </a:t>
            </a:r>
            <a:r>
              <a:rPr lang="hr-HR" altLang="sr-Latn-RS" sz="1000" b="1" dirty="0" err="1" smtClean="0">
                <a:solidFill>
                  <a:schemeClr val="tx1"/>
                </a:solidFill>
                <a:latin typeface="Arial" charset="0"/>
              </a:rPr>
              <a:t>coordinators</a:t>
            </a:r>
            <a:r>
              <a:rPr lang="hr-HR" altLang="sr-Latn-RS" sz="1000" b="1" dirty="0" smtClean="0">
                <a:solidFill>
                  <a:schemeClr val="tx1"/>
                </a:solidFill>
                <a:latin typeface="Arial" charset="0"/>
              </a:rPr>
              <a:t> </a:t>
            </a:r>
            <a:r>
              <a:rPr lang="hr-HR" altLang="sr-Latn-RS" sz="1000" b="1" dirty="0" err="1" smtClean="0">
                <a:solidFill>
                  <a:schemeClr val="tx1"/>
                </a:solidFill>
                <a:latin typeface="Arial" charset="0"/>
              </a:rPr>
              <a:t>in</a:t>
            </a:r>
            <a:r>
              <a:rPr lang="hr-HR" altLang="sr-Latn-RS" sz="1000" b="1" dirty="0" smtClean="0">
                <a:solidFill>
                  <a:schemeClr val="tx1"/>
                </a:solidFill>
                <a:latin typeface="Arial" charset="0"/>
              </a:rPr>
              <a:t> </a:t>
            </a:r>
            <a:r>
              <a:rPr lang="hr-HR" altLang="sr-Latn-RS" sz="1000" b="1" dirty="0" err="1" smtClean="0">
                <a:solidFill>
                  <a:schemeClr val="tx1"/>
                </a:solidFill>
                <a:latin typeface="Arial" charset="0"/>
              </a:rPr>
              <a:t>administrative</a:t>
            </a:r>
            <a:r>
              <a:rPr lang="hr-HR" altLang="sr-Latn-RS" sz="1000" b="1" dirty="0" smtClean="0">
                <a:solidFill>
                  <a:schemeClr val="tx1"/>
                </a:solidFill>
                <a:latin typeface="Arial" charset="0"/>
              </a:rPr>
              <a:t> </a:t>
            </a:r>
            <a:r>
              <a:rPr lang="hr-HR" altLang="sr-Latn-RS" sz="1000" b="1" dirty="0" err="1" smtClean="0">
                <a:solidFill>
                  <a:schemeClr val="tx1"/>
                </a:solidFill>
                <a:latin typeface="Arial" charset="0"/>
              </a:rPr>
              <a:t>state</a:t>
            </a:r>
            <a:r>
              <a:rPr lang="hr-HR" altLang="sr-Latn-RS" sz="1000" b="1" dirty="0" smtClean="0">
                <a:solidFill>
                  <a:schemeClr val="tx1"/>
                </a:solidFill>
                <a:latin typeface="Arial" charset="0"/>
              </a:rPr>
              <a:t> </a:t>
            </a:r>
            <a:r>
              <a:rPr lang="hr-HR" altLang="sr-Latn-RS" sz="1000" b="1" dirty="0" err="1" smtClean="0">
                <a:solidFill>
                  <a:schemeClr val="tx1"/>
                </a:solidFill>
                <a:latin typeface="Arial" charset="0"/>
              </a:rPr>
              <a:t>bodies</a:t>
            </a:r>
            <a:endParaRPr lang="hr-HR" altLang="sr-Latn-RS" sz="1000" b="1" dirty="0" smtClean="0">
              <a:solidFill>
                <a:schemeClr val="tx1"/>
              </a:solidFill>
              <a:latin typeface="Arial" charset="0"/>
            </a:endParaRPr>
          </a:p>
        </p:txBody>
      </p:sp>
      <p:sp>
        <p:nvSpPr>
          <p:cNvPr id="158723" name="Text Box 3"/>
          <p:cNvSpPr txBox="1">
            <a:spLocks noChangeArrowheads="1"/>
          </p:cNvSpPr>
          <p:nvPr/>
        </p:nvSpPr>
        <p:spPr bwMode="auto">
          <a:xfrm>
            <a:off x="6084888" y="1052513"/>
            <a:ext cx="2808287" cy="3108325"/>
          </a:xfrm>
          <a:prstGeom prst="rect">
            <a:avLst/>
          </a:prstGeom>
          <a:solidFill>
            <a:srgbClr val="EDF0F3"/>
          </a:solidFill>
          <a:ln w="9525">
            <a:solidFill>
              <a:srgbClr val="A50021"/>
            </a:solidFill>
            <a:prstDash val="dash"/>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hr-HR" altLang="sr-Latn-RS" sz="1600" b="1" dirty="0">
                <a:solidFill>
                  <a:srgbClr val="CC0000"/>
                </a:solidFill>
              </a:rPr>
              <a:t>On </a:t>
            </a:r>
            <a:r>
              <a:rPr lang="hr-HR" altLang="sr-Latn-RS" sz="1600" b="1" dirty="0" err="1">
                <a:solidFill>
                  <a:srgbClr val="CC0000"/>
                </a:solidFill>
              </a:rPr>
              <a:t>January</a:t>
            </a:r>
            <a:r>
              <a:rPr lang="hr-HR" altLang="sr-Latn-RS" sz="1600" b="1" dirty="0">
                <a:solidFill>
                  <a:srgbClr val="CC0000"/>
                </a:solidFill>
              </a:rPr>
              <a:t> 16th 2008 </a:t>
            </a:r>
            <a:r>
              <a:rPr lang="hr-HR" altLang="sr-Latn-RS" sz="1600" b="1" dirty="0" err="1">
                <a:solidFill>
                  <a:srgbClr val="CC0000"/>
                </a:solidFill>
              </a:rPr>
              <a:t>the</a:t>
            </a:r>
            <a:r>
              <a:rPr lang="hr-HR" altLang="sr-Latn-RS" sz="1600" b="1" dirty="0">
                <a:solidFill>
                  <a:srgbClr val="CC0000"/>
                </a:solidFill>
              </a:rPr>
              <a:t> </a:t>
            </a:r>
            <a:r>
              <a:rPr lang="hr-HR" altLang="sr-Latn-RS" sz="1600" b="1" dirty="0" err="1">
                <a:solidFill>
                  <a:srgbClr val="CC0000"/>
                </a:solidFill>
              </a:rPr>
              <a:t>Constitutional</a:t>
            </a:r>
            <a:r>
              <a:rPr lang="hr-HR" altLang="sr-Latn-RS" sz="1600" b="1" dirty="0">
                <a:solidFill>
                  <a:srgbClr val="CC0000"/>
                </a:solidFill>
              </a:rPr>
              <a:t> Court </a:t>
            </a:r>
            <a:r>
              <a:rPr lang="hr-HR" altLang="sr-Latn-RS" sz="1600" b="1" dirty="0" err="1">
                <a:solidFill>
                  <a:srgbClr val="CC0000"/>
                </a:solidFill>
              </a:rPr>
              <a:t>abolished</a:t>
            </a:r>
            <a:r>
              <a:rPr lang="hr-HR" altLang="sr-Latn-RS" sz="1600" b="1" dirty="0">
                <a:solidFill>
                  <a:srgbClr val="CC0000"/>
                </a:solidFill>
              </a:rPr>
              <a:t> Gender </a:t>
            </a:r>
            <a:r>
              <a:rPr lang="hr-HR" altLang="sr-Latn-RS" sz="1600" b="1" dirty="0" err="1">
                <a:solidFill>
                  <a:srgbClr val="CC0000"/>
                </a:solidFill>
              </a:rPr>
              <a:t>Equality</a:t>
            </a:r>
            <a:r>
              <a:rPr lang="hr-HR" altLang="sr-Latn-RS" sz="1600" b="1" dirty="0">
                <a:solidFill>
                  <a:srgbClr val="CC0000"/>
                </a:solidFill>
              </a:rPr>
              <a:t> </a:t>
            </a:r>
            <a:r>
              <a:rPr lang="hr-HR" altLang="sr-Latn-RS" sz="1600" b="1" dirty="0" err="1">
                <a:solidFill>
                  <a:srgbClr val="CC0000"/>
                </a:solidFill>
              </a:rPr>
              <a:t>Act</a:t>
            </a:r>
            <a:r>
              <a:rPr lang="hr-HR" altLang="sr-Latn-RS" sz="1600" b="1" dirty="0">
                <a:solidFill>
                  <a:srgbClr val="CC0000"/>
                </a:solidFill>
              </a:rPr>
              <a:t> </a:t>
            </a:r>
            <a:r>
              <a:rPr lang="hr-HR" altLang="sr-Latn-RS" sz="1600" b="1" dirty="0" err="1">
                <a:solidFill>
                  <a:srgbClr val="CC0000"/>
                </a:solidFill>
              </a:rPr>
              <a:t>due</a:t>
            </a:r>
            <a:r>
              <a:rPr lang="hr-HR" altLang="sr-Latn-RS" sz="1600" b="1" dirty="0">
                <a:solidFill>
                  <a:srgbClr val="CC0000"/>
                </a:solidFill>
              </a:rPr>
              <a:t> to </a:t>
            </a:r>
            <a:r>
              <a:rPr lang="hr-HR" altLang="sr-Latn-RS" sz="1600" b="1" dirty="0" err="1">
                <a:solidFill>
                  <a:srgbClr val="CC0000"/>
                </a:solidFill>
              </a:rPr>
              <a:t>the</a:t>
            </a:r>
            <a:r>
              <a:rPr lang="hr-HR" altLang="sr-Latn-RS" sz="1600" b="1" dirty="0">
                <a:solidFill>
                  <a:srgbClr val="CC0000"/>
                </a:solidFill>
              </a:rPr>
              <a:t> </a:t>
            </a:r>
            <a:r>
              <a:rPr lang="hr-HR" altLang="sr-Latn-RS" sz="1600" b="1" dirty="0" err="1">
                <a:solidFill>
                  <a:srgbClr val="CC0000"/>
                </a:solidFill>
              </a:rPr>
              <a:t>formal</a:t>
            </a:r>
            <a:r>
              <a:rPr lang="hr-HR" altLang="sr-Latn-RS" sz="1600" b="1" dirty="0">
                <a:solidFill>
                  <a:srgbClr val="CC0000"/>
                </a:solidFill>
              </a:rPr>
              <a:t> </a:t>
            </a:r>
            <a:r>
              <a:rPr lang="hr-HR" altLang="sr-Latn-RS" sz="1600" b="1" dirty="0" err="1">
                <a:solidFill>
                  <a:srgbClr val="CC0000"/>
                </a:solidFill>
              </a:rPr>
              <a:t>inconsistency</a:t>
            </a:r>
            <a:r>
              <a:rPr lang="hr-HR" altLang="sr-Latn-RS" sz="1600" b="1" dirty="0">
                <a:solidFill>
                  <a:srgbClr val="CC0000"/>
                </a:solidFill>
              </a:rPr>
              <a:t> </a:t>
            </a:r>
            <a:r>
              <a:rPr lang="hr-HR" altLang="sr-Latn-RS" sz="1600" b="1" dirty="0" err="1">
                <a:solidFill>
                  <a:srgbClr val="CC0000"/>
                </a:solidFill>
              </a:rPr>
              <a:t>with</a:t>
            </a:r>
            <a:r>
              <a:rPr lang="hr-HR" altLang="sr-Latn-RS" sz="1600" b="1" dirty="0">
                <a:solidFill>
                  <a:srgbClr val="CC0000"/>
                </a:solidFill>
              </a:rPr>
              <a:t> </a:t>
            </a:r>
            <a:r>
              <a:rPr lang="hr-HR" altLang="sr-Latn-RS" sz="1600" b="1" dirty="0" err="1">
                <a:solidFill>
                  <a:srgbClr val="CC0000"/>
                </a:solidFill>
              </a:rPr>
              <a:t>the</a:t>
            </a:r>
            <a:r>
              <a:rPr lang="hr-HR" altLang="sr-Latn-RS" sz="1600" b="1" dirty="0">
                <a:solidFill>
                  <a:srgbClr val="CC0000"/>
                </a:solidFill>
              </a:rPr>
              <a:t> </a:t>
            </a:r>
            <a:r>
              <a:rPr lang="hr-HR" altLang="sr-Latn-RS" sz="1600" b="1" dirty="0" err="1">
                <a:solidFill>
                  <a:srgbClr val="CC0000"/>
                </a:solidFill>
              </a:rPr>
              <a:t>Croatian</a:t>
            </a:r>
            <a:r>
              <a:rPr lang="hr-HR" altLang="sr-Latn-RS" sz="1600" b="1" dirty="0">
                <a:solidFill>
                  <a:srgbClr val="CC0000"/>
                </a:solidFill>
              </a:rPr>
              <a:t> </a:t>
            </a:r>
            <a:r>
              <a:rPr lang="hr-HR" altLang="sr-Latn-RS" sz="1600" b="1" dirty="0" err="1">
                <a:solidFill>
                  <a:srgbClr val="CC0000"/>
                </a:solidFill>
              </a:rPr>
              <a:t>Constitution</a:t>
            </a:r>
            <a:r>
              <a:rPr lang="hr-HR" altLang="sr-Latn-RS" sz="1600" b="1" dirty="0">
                <a:solidFill>
                  <a:srgbClr val="CC0000"/>
                </a:solidFill>
              </a:rPr>
              <a:t>.</a:t>
            </a:r>
            <a:r>
              <a:rPr lang="hr-HR" altLang="sr-Latn-RS" dirty="0">
                <a:solidFill>
                  <a:srgbClr val="CC0000"/>
                </a:solidFill>
              </a:rPr>
              <a:t> </a:t>
            </a:r>
            <a:r>
              <a:rPr lang="hr-HR" altLang="sr-Latn-RS" sz="1400" dirty="0"/>
              <a:t>Gender </a:t>
            </a:r>
            <a:r>
              <a:rPr lang="hr-HR" altLang="sr-Latn-RS" sz="1400" dirty="0" err="1"/>
              <a:t>Equality</a:t>
            </a:r>
            <a:r>
              <a:rPr lang="hr-HR" altLang="sr-Latn-RS" sz="1400" dirty="0"/>
              <a:t> </a:t>
            </a:r>
            <a:r>
              <a:rPr lang="hr-HR" altLang="sr-Latn-RS" sz="1400" dirty="0" err="1"/>
              <a:t>Act</a:t>
            </a:r>
            <a:r>
              <a:rPr lang="hr-HR" altLang="sr-Latn-RS" sz="1400" dirty="0"/>
              <a:t> </a:t>
            </a:r>
            <a:r>
              <a:rPr lang="hr-HR" altLang="sr-Latn-RS" sz="1400" dirty="0" err="1"/>
              <a:t>was</a:t>
            </a:r>
            <a:r>
              <a:rPr lang="hr-HR" altLang="sr-Latn-RS" sz="1400" dirty="0"/>
              <a:t> </a:t>
            </a:r>
            <a:r>
              <a:rPr lang="hr-HR" altLang="sr-Latn-RS" sz="1400" dirty="0" err="1"/>
              <a:t>rated</a:t>
            </a:r>
            <a:r>
              <a:rPr lang="hr-HR" altLang="sr-Latn-RS" sz="1400" dirty="0"/>
              <a:t> as </a:t>
            </a:r>
            <a:r>
              <a:rPr lang="hr-HR" altLang="sr-Latn-RS" sz="1400" dirty="0" err="1"/>
              <a:t>organic</a:t>
            </a:r>
            <a:r>
              <a:rPr lang="hr-HR" altLang="sr-Latn-RS" sz="1400" dirty="0"/>
              <a:t> </a:t>
            </a:r>
            <a:r>
              <a:rPr lang="hr-HR" altLang="sr-Latn-RS" sz="1400" dirty="0" err="1"/>
              <a:t>law</a:t>
            </a:r>
            <a:r>
              <a:rPr lang="hr-HR" altLang="sr-Latn-RS" sz="1400" dirty="0"/>
              <a:t> </a:t>
            </a:r>
            <a:r>
              <a:rPr lang="hr-HR" altLang="sr-Latn-RS" sz="1400" dirty="0" err="1"/>
              <a:t>and</a:t>
            </a:r>
            <a:r>
              <a:rPr lang="hr-HR" altLang="sr-Latn-RS" sz="1400" dirty="0"/>
              <a:t> </a:t>
            </a:r>
            <a:r>
              <a:rPr lang="hr-HR" altLang="sr-Latn-RS" sz="1400" dirty="0" err="1"/>
              <a:t>it</a:t>
            </a:r>
            <a:r>
              <a:rPr lang="hr-HR" altLang="sr-Latn-RS" sz="1400" dirty="0"/>
              <a:t> </a:t>
            </a:r>
            <a:r>
              <a:rPr lang="hr-HR" altLang="sr-Latn-RS" sz="1400" dirty="0" err="1"/>
              <a:t>should</a:t>
            </a:r>
            <a:r>
              <a:rPr lang="hr-HR" altLang="sr-Latn-RS" sz="1400" dirty="0"/>
              <a:t> </a:t>
            </a:r>
            <a:r>
              <a:rPr lang="hr-HR" altLang="sr-Latn-RS" sz="1400" dirty="0" err="1"/>
              <a:t>have</a:t>
            </a:r>
            <a:r>
              <a:rPr lang="hr-HR" altLang="sr-Latn-RS" sz="1400" dirty="0"/>
              <a:t> </a:t>
            </a:r>
            <a:r>
              <a:rPr lang="hr-HR" altLang="sr-Latn-RS" sz="1400" dirty="0" err="1"/>
              <a:t>been</a:t>
            </a:r>
            <a:r>
              <a:rPr lang="hr-HR" altLang="sr-Latn-RS" sz="1400" dirty="0"/>
              <a:t> </a:t>
            </a:r>
            <a:r>
              <a:rPr lang="hr-HR" altLang="sr-Latn-RS" sz="1400" dirty="0" err="1"/>
              <a:t>adopted</a:t>
            </a:r>
            <a:r>
              <a:rPr lang="hr-HR" altLang="sr-Latn-RS" sz="1400" dirty="0"/>
              <a:t> </a:t>
            </a:r>
            <a:r>
              <a:rPr lang="hr-HR" altLang="sr-Latn-RS" sz="1400" dirty="0" err="1"/>
              <a:t>with</a:t>
            </a:r>
            <a:r>
              <a:rPr lang="hr-HR" altLang="sr-Latn-RS" sz="1400" dirty="0"/>
              <a:t> </a:t>
            </a:r>
            <a:r>
              <a:rPr lang="hr-HR" altLang="sr-Latn-RS" sz="1400" dirty="0" err="1"/>
              <a:t>the</a:t>
            </a:r>
            <a:r>
              <a:rPr lang="hr-HR" altLang="sr-Latn-RS" sz="1400" dirty="0"/>
              <a:t> </a:t>
            </a:r>
            <a:r>
              <a:rPr lang="hr-HR" altLang="sr-Latn-RS" sz="1400" dirty="0" err="1"/>
              <a:t>majority</a:t>
            </a:r>
            <a:r>
              <a:rPr lang="hr-HR" altLang="sr-Latn-RS" sz="1400" dirty="0"/>
              <a:t> </a:t>
            </a:r>
            <a:r>
              <a:rPr lang="hr-HR" altLang="sr-Latn-RS" sz="1400" dirty="0" err="1"/>
              <a:t>of</a:t>
            </a:r>
            <a:r>
              <a:rPr lang="hr-HR" altLang="sr-Latn-RS" sz="1400" dirty="0"/>
              <a:t> all </a:t>
            </a:r>
            <a:r>
              <a:rPr lang="hr-HR" altLang="sr-Latn-RS" sz="1400" dirty="0" err="1"/>
              <a:t>parlamentarians</a:t>
            </a:r>
            <a:r>
              <a:rPr lang="hr-HR" altLang="sr-Latn-RS" sz="1400" dirty="0"/>
              <a:t> –  at </a:t>
            </a:r>
            <a:r>
              <a:rPr lang="hr-HR" altLang="sr-Latn-RS" sz="1400" dirty="0" err="1"/>
              <a:t>least</a:t>
            </a:r>
            <a:r>
              <a:rPr lang="hr-HR" altLang="sr-Latn-RS" sz="1400" dirty="0"/>
              <a:t> 76.  </a:t>
            </a:r>
            <a:r>
              <a:rPr lang="hr-HR" altLang="sr-Latn-RS" sz="1400" dirty="0" err="1"/>
              <a:t>The</a:t>
            </a:r>
            <a:r>
              <a:rPr lang="hr-HR" altLang="sr-Latn-RS" sz="1400" dirty="0"/>
              <a:t> </a:t>
            </a:r>
            <a:r>
              <a:rPr lang="hr-HR" altLang="sr-Latn-RS" sz="1400" dirty="0" err="1"/>
              <a:t>validity</a:t>
            </a:r>
            <a:r>
              <a:rPr lang="hr-HR" altLang="sr-Latn-RS" sz="1400" dirty="0"/>
              <a:t> </a:t>
            </a:r>
            <a:r>
              <a:rPr lang="hr-HR" altLang="sr-Latn-RS" sz="1400" dirty="0" err="1"/>
              <a:t>of</a:t>
            </a:r>
            <a:r>
              <a:rPr lang="hr-HR" altLang="sr-Latn-RS" sz="1400" dirty="0"/>
              <a:t> </a:t>
            </a:r>
            <a:r>
              <a:rPr lang="hr-HR" altLang="sr-Latn-RS" sz="1400" dirty="0" err="1"/>
              <a:t>the</a:t>
            </a:r>
            <a:r>
              <a:rPr lang="hr-HR" altLang="sr-Latn-RS" sz="1400" dirty="0"/>
              <a:t> </a:t>
            </a:r>
            <a:r>
              <a:rPr lang="hr-HR" altLang="sr-Latn-RS" sz="1400" dirty="0" err="1"/>
              <a:t>first</a:t>
            </a:r>
            <a:r>
              <a:rPr lang="hr-HR" altLang="sr-Latn-RS" sz="1400" dirty="0"/>
              <a:t> Gender </a:t>
            </a:r>
            <a:r>
              <a:rPr lang="hr-HR" altLang="sr-Latn-RS" sz="1400" dirty="0" err="1"/>
              <a:t>Equality</a:t>
            </a:r>
            <a:r>
              <a:rPr lang="hr-HR" altLang="sr-Latn-RS" sz="1400" dirty="0"/>
              <a:t> </a:t>
            </a:r>
            <a:r>
              <a:rPr lang="hr-HR" altLang="sr-Latn-RS" sz="1400" dirty="0" err="1"/>
              <a:t>Act</a:t>
            </a:r>
            <a:r>
              <a:rPr lang="hr-HR" altLang="sr-Latn-RS" sz="1400" dirty="0"/>
              <a:t> </a:t>
            </a:r>
            <a:r>
              <a:rPr lang="hr-HR" altLang="sr-Latn-RS" sz="1400" dirty="0" err="1"/>
              <a:t>ceased</a:t>
            </a:r>
            <a:r>
              <a:rPr lang="hr-HR" altLang="sr-Latn-RS" sz="1400" dirty="0"/>
              <a:t> on </a:t>
            </a:r>
            <a:r>
              <a:rPr lang="hr-HR" altLang="sr-Latn-RS" sz="1400" dirty="0" err="1"/>
              <a:t>July</a:t>
            </a:r>
            <a:r>
              <a:rPr lang="hr-HR" altLang="sr-Latn-RS" sz="1400" dirty="0"/>
              <a:t> 15th 2008.</a:t>
            </a:r>
          </a:p>
        </p:txBody>
      </p:sp>
      <p:sp>
        <p:nvSpPr>
          <p:cNvPr id="158724" name="Text Box 4"/>
          <p:cNvSpPr txBox="1">
            <a:spLocks noChangeArrowheads="1"/>
          </p:cNvSpPr>
          <p:nvPr/>
        </p:nvSpPr>
        <p:spPr bwMode="auto">
          <a:xfrm>
            <a:off x="323850" y="3486150"/>
            <a:ext cx="2952750" cy="2309813"/>
          </a:xfrm>
          <a:prstGeom prst="rect">
            <a:avLst/>
          </a:prstGeom>
          <a:noFill/>
          <a:ln w="38100">
            <a:solidFill>
              <a:srgbClr val="CC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hr-HR" altLang="sr-Latn-RS" sz="1200" b="1"/>
              <a:t>Article </a:t>
            </a:r>
            <a:r>
              <a:rPr lang="en-US" altLang="sr-Latn-RS" sz="1200" b="1"/>
              <a:t>82</a:t>
            </a:r>
            <a:r>
              <a:rPr lang="hr-HR" altLang="sr-Latn-RS" sz="1200" b="1"/>
              <a:t> of the Croatian Constitution prescribes that the laws (organic laws), which regulate constitutionally established human rights and fundamental freedoms, electorial system, organization, scope and mode of work of state bodies and organization and scope of work of local and regional self-government, the Croatian Parliament adopts with the majority of votes of all parlamentarians.</a:t>
            </a:r>
          </a:p>
        </p:txBody>
      </p:sp>
      <p:pic>
        <p:nvPicPr>
          <p:cNvPr id="11270"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492500" y="1341438"/>
            <a:ext cx="2438400" cy="340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5" name="Text Box 9"/>
          <p:cNvSpPr txBox="1">
            <a:spLocks noChangeArrowheads="1"/>
          </p:cNvSpPr>
          <p:nvPr/>
        </p:nvSpPr>
        <p:spPr bwMode="auto">
          <a:xfrm>
            <a:off x="6227763" y="4287861"/>
            <a:ext cx="2665412" cy="1477962"/>
          </a:xfrm>
          <a:prstGeom prst="rect">
            <a:avLst/>
          </a:prstGeom>
          <a:solidFill>
            <a:srgbClr val="FF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hr-HR" b="1" dirty="0" err="1">
                <a:latin typeface="Arial" pitchFamily="34" charset="0"/>
                <a:cs typeface="+mn-cs"/>
              </a:rPr>
              <a:t>Second</a:t>
            </a:r>
            <a:r>
              <a:rPr lang="hr-HR" b="1" dirty="0">
                <a:latin typeface="Arial" pitchFamily="34" charset="0"/>
                <a:cs typeface="+mn-cs"/>
              </a:rPr>
              <a:t> </a:t>
            </a:r>
            <a:r>
              <a:rPr lang="hr-HR" b="1" dirty="0" err="1">
                <a:latin typeface="Arial" pitchFamily="34" charset="0"/>
                <a:cs typeface="+mn-cs"/>
              </a:rPr>
              <a:t>Gender</a:t>
            </a:r>
            <a:r>
              <a:rPr lang="hr-HR" b="1" dirty="0">
                <a:latin typeface="Arial" pitchFamily="34" charset="0"/>
                <a:cs typeface="+mn-cs"/>
              </a:rPr>
              <a:t> </a:t>
            </a:r>
            <a:r>
              <a:rPr lang="hr-HR" b="1" dirty="0" err="1">
                <a:latin typeface="Arial" pitchFamily="34" charset="0"/>
                <a:cs typeface="+mn-cs"/>
              </a:rPr>
              <a:t>Equality</a:t>
            </a:r>
            <a:r>
              <a:rPr lang="hr-HR" b="1" dirty="0">
                <a:latin typeface="Arial" pitchFamily="34" charset="0"/>
                <a:cs typeface="+mn-cs"/>
              </a:rPr>
              <a:t> </a:t>
            </a:r>
            <a:r>
              <a:rPr lang="hr-HR" b="1" dirty="0" err="1">
                <a:latin typeface="Arial" pitchFamily="34" charset="0"/>
                <a:cs typeface="+mn-cs"/>
              </a:rPr>
              <a:t>Act</a:t>
            </a:r>
            <a:r>
              <a:rPr lang="hr-HR" b="1" dirty="0">
                <a:latin typeface="Arial" pitchFamily="34" charset="0"/>
                <a:cs typeface="+mn-cs"/>
              </a:rPr>
              <a:t> </a:t>
            </a:r>
            <a:r>
              <a:rPr lang="hr-HR" b="1" dirty="0" err="1">
                <a:latin typeface="Arial" pitchFamily="34" charset="0"/>
                <a:cs typeface="+mn-cs"/>
              </a:rPr>
              <a:t>was</a:t>
            </a:r>
            <a:r>
              <a:rPr lang="hr-HR" b="1" dirty="0">
                <a:latin typeface="Arial" pitchFamily="34" charset="0"/>
                <a:cs typeface="+mn-cs"/>
              </a:rPr>
              <a:t> </a:t>
            </a:r>
            <a:r>
              <a:rPr lang="hr-HR" b="1" dirty="0" err="1">
                <a:latin typeface="Arial" pitchFamily="34" charset="0"/>
                <a:cs typeface="+mn-cs"/>
              </a:rPr>
              <a:t>adopted</a:t>
            </a:r>
            <a:r>
              <a:rPr lang="hr-HR" b="1" dirty="0">
                <a:latin typeface="Arial" pitchFamily="34" charset="0"/>
                <a:cs typeface="+mn-cs"/>
              </a:rPr>
              <a:t> </a:t>
            </a:r>
            <a:r>
              <a:rPr lang="hr-HR" b="1" dirty="0" err="1">
                <a:latin typeface="Arial" pitchFamily="34" charset="0"/>
                <a:cs typeface="+mn-cs"/>
              </a:rPr>
              <a:t>by</a:t>
            </a:r>
            <a:r>
              <a:rPr lang="hr-HR" b="1" dirty="0">
                <a:latin typeface="Arial" pitchFamily="34" charset="0"/>
                <a:cs typeface="+mn-cs"/>
              </a:rPr>
              <a:t> </a:t>
            </a:r>
            <a:r>
              <a:rPr lang="hr-HR" b="1" dirty="0" err="1">
                <a:latin typeface="Arial" pitchFamily="34" charset="0"/>
                <a:cs typeface="+mn-cs"/>
              </a:rPr>
              <a:t>Croatian</a:t>
            </a:r>
            <a:r>
              <a:rPr lang="hr-HR" b="1" dirty="0">
                <a:latin typeface="Arial" pitchFamily="34" charset="0"/>
                <a:cs typeface="+mn-cs"/>
              </a:rPr>
              <a:t> </a:t>
            </a:r>
            <a:r>
              <a:rPr lang="hr-HR" b="1" dirty="0" err="1">
                <a:latin typeface="Arial" pitchFamily="34" charset="0"/>
                <a:cs typeface="+mn-cs"/>
              </a:rPr>
              <a:t>Parliament</a:t>
            </a:r>
            <a:r>
              <a:rPr lang="hr-HR" b="1" dirty="0">
                <a:latin typeface="Arial" pitchFamily="34" charset="0"/>
                <a:cs typeface="+mn-cs"/>
              </a:rPr>
              <a:t> on </a:t>
            </a:r>
            <a:r>
              <a:rPr lang="hr-HR" b="1" dirty="0" err="1">
                <a:latin typeface="Arial" pitchFamily="34" charset="0"/>
                <a:cs typeface="+mn-cs"/>
              </a:rPr>
              <a:t>July</a:t>
            </a:r>
            <a:r>
              <a:rPr lang="hr-HR" b="1" dirty="0">
                <a:latin typeface="Arial" pitchFamily="34" charset="0"/>
                <a:cs typeface="+mn-cs"/>
              </a:rPr>
              <a:t> 15th 2008.</a:t>
            </a:r>
            <a:endParaRPr lang="en-US" b="1" dirty="0">
              <a:latin typeface="Arial" pitchFamily="34" charset="0"/>
              <a:cs typeface="+mn-cs"/>
            </a:endParaRPr>
          </a:p>
        </p:txBody>
      </p:sp>
      <p:sp>
        <p:nvSpPr>
          <p:cNvPr id="9" name="TextBox 4"/>
          <p:cNvSpPr txBox="1">
            <a:spLocks noChangeArrowheads="1"/>
          </p:cNvSpPr>
          <p:nvPr/>
        </p:nvSpPr>
        <p:spPr bwMode="auto">
          <a:xfrm>
            <a:off x="0" y="0"/>
            <a:ext cx="9143999" cy="461665"/>
          </a:xfrm>
          <a:prstGeom prst="rect">
            <a:avLst/>
          </a:prstGeom>
          <a:solidFill>
            <a:srgbClr val="A21A5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i="1">
                <a:solidFill>
                  <a:schemeClr val="tx1"/>
                </a:solidFill>
                <a:latin typeface="Candara" pitchFamily="34" charset="0"/>
              </a:defRPr>
            </a:lvl1pPr>
            <a:lvl2pPr marL="742950" indent="-285750" eaLnBrk="0" hangingPunct="0">
              <a:spcBef>
                <a:spcPct val="20000"/>
              </a:spcBef>
              <a:buFont typeface="Arial" charset="0"/>
              <a:buChar char="–"/>
              <a:defRPr i="1">
                <a:solidFill>
                  <a:schemeClr val="tx1"/>
                </a:solidFill>
                <a:latin typeface="Candara" pitchFamily="34" charset="0"/>
              </a:defRPr>
            </a:lvl2pPr>
            <a:lvl3pPr marL="1143000" indent="-228600" eaLnBrk="0" hangingPunct="0">
              <a:spcBef>
                <a:spcPct val="20000"/>
              </a:spcBef>
              <a:buFont typeface="Arial" charset="0"/>
              <a:buChar char="•"/>
              <a:defRPr i="1">
                <a:solidFill>
                  <a:schemeClr val="tx1"/>
                </a:solidFill>
                <a:latin typeface="Candara" pitchFamily="34" charset="0"/>
              </a:defRPr>
            </a:lvl3pPr>
            <a:lvl4pPr marL="1600200" indent="-228600" eaLnBrk="0" hangingPunct="0">
              <a:spcBef>
                <a:spcPct val="20000"/>
              </a:spcBef>
              <a:buFont typeface="Arial" charset="0"/>
              <a:buChar char="–"/>
              <a:defRPr i="1">
                <a:solidFill>
                  <a:schemeClr val="tx1"/>
                </a:solidFill>
                <a:latin typeface="Candara" pitchFamily="34" charset="0"/>
              </a:defRPr>
            </a:lvl4pPr>
            <a:lvl5pPr marL="2057400" indent="-228600" eaLnBrk="0" hangingPunct="0">
              <a:spcBef>
                <a:spcPct val="20000"/>
              </a:spcBef>
              <a:buFont typeface="Arial" charset="0"/>
              <a:buChar char="»"/>
              <a:defRPr i="1">
                <a:solidFill>
                  <a:schemeClr val="tx1"/>
                </a:solidFill>
                <a:latin typeface="Candara" pitchFamily="34" charset="0"/>
              </a:defRPr>
            </a:lvl5pPr>
            <a:lvl6pPr marL="2514600" indent="-228600" eaLnBrk="0" fontAlgn="base" hangingPunct="0">
              <a:spcBef>
                <a:spcPct val="20000"/>
              </a:spcBef>
              <a:spcAft>
                <a:spcPct val="0"/>
              </a:spcAft>
              <a:buFont typeface="Arial" charset="0"/>
              <a:buChar char="»"/>
              <a:defRPr i="1">
                <a:solidFill>
                  <a:schemeClr val="tx1"/>
                </a:solidFill>
                <a:latin typeface="Candara" pitchFamily="34" charset="0"/>
              </a:defRPr>
            </a:lvl6pPr>
            <a:lvl7pPr marL="2971800" indent="-228600" eaLnBrk="0" fontAlgn="base" hangingPunct="0">
              <a:spcBef>
                <a:spcPct val="20000"/>
              </a:spcBef>
              <a:spcAft>
                <a:spcPct val="0"/>
              </a:spcAft>
              <a:buFont typeface="Arial" charset="0"/>
              <a:buChar char="»"/>
              <a:defRPr i="1">
                <a:solidFill>
                  <a:schemeClr val="tx1"/>
                </a:solidFill>
                <a:latin typeface="Candara" pitchFamily="34" charset="0"/>
              </a:defRPr>
            </a:lvl7pPr>
            <a:lvl8pPr marL="3429000" indent="-228600" eaLnBrk="0" fontAlgn="base" hangingPunct="0">
              <a:spcBef>
                <a:spcPct val="20000"/>
              </a:spcBef>
              <a:spcAft>
                <a:spcPct val="0"/>
              </a:spcAft>
              <a:buFont typeface="Arial" charset="0"/>
              <a:buChar char="»"/>
              <a:defRPr i="1">
                <a:solidFill>
                  <a:schemeClr val="tx1"/>
                </a:solidFill>
                <a:latin typeface="Candara" pitchFamily="34" charset="0"/>
              </a:defRPr>
            </a:lvl8pPr>
            <a:lvl9pPr marL="3886200" indent="-228600" eaLnBrk="0" fontAlgn="base" hangingPunct="0">
              <a:spcBef>
                <a:spcPct val="20000"/>
              </a:spcBef>
              <a:spcAft>
                <a:spcPct val="0"/>
              </a:spcAft>
              <a:buFont typeface="Arial" charset="0"/>
              <a:buChar char="»"/>
              <a:defRPr i="1">
                <a:solidFill>
                  <a:schemeClr val="tx1"/>
                </a:solidFill>
                <a:latin typeface="Candara" pitchFamily="34" charset="0"/>
              </a:defRPr>
            </a:lvl9pPr>
          </a:lstStyle>
          <a:p>
            <a:pPr algn="ctr">
              <a:buNone/>
            </a:pPr>
            <a:r>
              <a:rPr lang="hr-HR" altLang="sr-Latn-RS" sz="2400" b="1" i="0" dirty="0" smtClean="0">
                <a:solidFill>
                  <a:schemeClr val="bg1"/>
                </a:solidFill>
              </a:rPr>
              <a:t>ACT ON GENDER EQUALITY</a:t>
            </a:r>
            <a:endParaRPr lang="en-US" altLang="sr-Latn-RS" sz="2400" b="1" i="0" dirty="0">
              <a:solidFill>
                <a:schemeClr val="bg1"/>
              </a:solidFill>
            </a:endParaRPr>
          </a:p>
        </p:txBody>
      </p:sp>
      <p:pic>
        <p:nvPicPr>
          <p:cNvPr id="10" name="Picture 2" descr="C:\Users\grgicj.PRS\Pictures\Ombudsperson for gender equality.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26887" y="5765823"/>
            <a:ext cx="1712913" cy="10906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796936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4338"/>
                                        </p:tgtEl>
                                        <p:attrNameLst>
                                          <p:attrName>style.visibility</p:attrName>
                                        </p:attrNameLst>
                                      </p:cBhvr>
                                      <p:to>
                                        <p:strVal val="visible"/>
                                      </p:to>
                                    </p:set>
                                    <p:anim calcmode="lin" valueType="num">
                                      <p:cBhvr>
                                        <p:cTn id="7" dur="500" fill="hold"/>
                                        <p:tgtEl>
                                          <p:spTgt spid="14338"/>
                                        </p:tgtEl>
                                        <p:attrNameLst>
                                          <p:attrName>ppt_w</p:attrName>
                                        </p:attrNameLst>
                                      </p:cBhvr>
                                      <p:tavLst>
                                        <p:tav tm="0">
                                          <p:val>
                                            <p:fltVal val="0"/>
                                          </p:val>
                                        </p:tav>
                                        <p:tav tm="100000">
                                          <p:val>
                                            <p:strVal val="#ppt_w"/>
                                          </p:val>
                                        </p:tav>
                                      </p:tavLst>
                                    </p:anim>
                                    <p:anim calcmode="lin" valueType="num">
                                      <p:cBhvr>
                                        <p:cTn id="8" dur="500" fill="hold"/>
                                        <p:tgtEl>
                                          <p:spTgt spid="14338"/>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158723"/>
                                        </p:tgtEl>
                                        <p:attrNameLst>
                                          <p:attrName>style.visibility</p:attrName>
                                        </p:attrNameLst>
                                      </p:cBhvr>
                                      <p:to>
                                        <p:strVal val="visible"/>
                                      </p:to>
                                    </p:set>
                                    <p:animEffect transition="in" filter="wipe(down)">
                                      <p:cBhvr>
                                        <p:cTn id="13" dur="500"/>
                                        <p:tgtEl>
                                          <p:spTgt spid="158723"/>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158724"/>
                                        </p:tgtEl>
                                        <p:attrNameLst>
                                          <p:attrName>style.visibility</p:attrName>
                                        </p:attrNameLst>
                                      </p:cBhvr>
                                      <p:to>
                                        <p:strVal val="visible"/>
                                      </p:to>
                                    </p:set>
                                    <p:animEffect transition="in" filter="wipe(down)">
                                      <p:cBhvr>
                                        <p:cTn id="18" dur="500"/>
                                        <p:tgtEl>
                                          <p:spTgt spid="158724"/>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4345"/>
                                        </p:tgtEl>
                                        <p:attrNameLst>
                                          <p:attrName>style.visibility</p:attrName>
                                        </p:attrNameLst>
                                      </p:cBhvr>
                                      <p:to>
                                        <p:strVal val="visible"/>
                                      </p:to>
                                    </p:set>
                                    <p:anim calcmode="lin" valueType="num">
                                      <p:cBhvr additive="base">
                                        <p:cTn id="23" dur="500" fill="hold"/>
                                        <p:tgtEl>
                                          <p:spTgt spid="14345"/>
                                        </p:tgtEl>
                                        <p:attrNameLst>
                                          <p:attrName>ppt_x</p:attrName>
                                        </p:attrNameLst>
                                      </p:cBhvr>
                                      <p:tavLst>
                                        <p:tav tm="0">
                                          <p:val>
                                            <p:strVal val="#ppt_x"/>
                                          </p:val>
                                        </p:tav>
                                        <p:tav tm="100000">
                                          <p:val>
                                            <p:strVal val="#ppt_x"/>
                                          </p:val>
                                        </p:tav>
                                      </p:tavLst>
                                    </p:anim>
                                    <p:anim calcmode="lin" valueType="num">
                                      <p:cBhvr additive="base">
                                        <p:cTn id="24" dur="500" fill="hold"/>
                                        <p:tgtEl>
                                          <p:spTgt spid="143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animBg="1"/>
      <p:bldP spid="158723" grpId="0" animBg="1"/>
      <p:bldP spid="158724" grpId="0" animBg="1"/>
      <p:bldP spid="1434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Content Placeholder 2"/>
          <p:cNvSpPr>
            <a:spLocks noGrp="1"/>
          </p:cNvSpPr>
          <p:nvPr>
            <p:ph idx="1"/>
          </p:nvPr>
        </p:nvSpPr>
        <p:spPr>
          <a:xfrm>
            <a:off x="251521" y="476638"/>
            <a:ext cx="6696743" cy="3456418"/>
          </a:xfrm>
          <a:prstGeom prst="rect">
            <a:avLst/>
          </a:prstGeom>
        </p:spPr>
        <p:txBody>
          <a:bodyPr>
            <a:normAutofit/>
          </a:bodyPr>
          <a:lstStyle/>
          <a:p>
            <a:pPr marL="136525" indent="0" algn="just" eaLnBrk="1" hangingPunct="1">
              <a:buFont typeface="Wingdings 2" pitchFamily="18" charset="2"/>
              <a:buNone/>
            </a:pPr>
            <a:r>
              <a:rPr lang="hr-HR" altLang="sr-Latn-RS" sz="2000" b="1" dirty="0" smtClean="0">
                <a:solidFill>
                  <a:schemeClr val="tx1"/>
                </a:solidFill>
              </a:rPr>
              <a:t>EDUCATION</a:t>
            </a:r>
          </a:p>
          <a:p>
            <a:pPr marL="136525" indent="0" algn="just" eaLnBrk="1" hangingPunct="1">
              <a:buFont typeface="Wingdings 2" pitchFamily="18" charset="2"/>
              <a:buNone/>
            </a:pPr>
            <a:r>
              <a:rPr lang="hr-HR" altLang="sr-Latn-RS" sz="2000" b="1" dirty="0" err="1" smtClean="0">
                <a:solidFill>
                  <a:schemeClr val="tx1"/>
                </a:solidFill>
              </a:rPr>
              <a:t>Article</a:t>
            </a:r>
            <a:r>
              <a:rPr lang="hr-HR" altLang="sr-Latn-RS" sz="2000" b="1" dirty="0" smtClean="0">
                <a:solidFill>
                  <a:schemeClr val="tx1"/>
                </a:solidFill>
              </a:rPr>
              <a:t> 14.</a:t>
            </a:r>
          </a:p>
          <a:p>
            <a:pPr marL="136525" indent="0" algn="just">
              <a:buNone/>
            </a:pPr>
            <a:r>
              <a:rPr lang="hr-HR" altLang="sr-Latn-RS" sz="2000" b="1" dirty="0" smtClean="0">
                <a:solidFill>
                  <a:schemeClr val="tx1"/>
                </a:solidFill>
              </a:rPr>
              <a:t>(2) </a:t>
            </a:r>
            <a:r>
              <a:rPr lang="en-US" altLang="sr-Latn-RS" sz="2000" b="1" dirty="0">
                <a:solidFill>
                  <a:schemeClr val="tx1"/>
                </a:solidFill>
              </a:rPr>
              <a:t>Subject matters related to issues of gender equality shall be an integral part of pre-school, primary and secondary school education as well as higher education and lifelong learning and additional training and they shall include measures aimed at preparing both sexes for active and equal participation in all spheres of life.</a:t>
            </a:r>
            <a:endParaRPr lang="hr-HR" altLang="sr-Latn-RS" sz="2000" b="1" dirty="0" smtClean="0">
              <a:solidFill>
                <a:schemeClr val="tx1"/>
              </a:solidFill>
            </a:endParaRPr>
          </a:p>
        </p:txBody>
      </p:sp>
      <p:sp>
        <p:nvSpPr>
          <p:cNvPr id="8195" name="Rectangle 3"/>
          <p:cNvSpPr>
            <a:spLocks noChangeArrowheads="1"/>
          </p:cNvSpPr>
          <p:nvPr/>
        </p:nvSpPr>
        <p:spPr bwMode="auto">
          <a:xfrm>
            <a:off x="755650" y="-3957638"/>
            <a:ext cx="7848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i="1">
                <a:solidFill>
                  <a:schemeClr val="tx1"/>
                </a:solidFill>
                <a:latin typeface="Candara" pitchFamily="34" charset="0"/>
              </a:defRPr>
            </a:lvl1pPr>
            <a:lvl2pPr marL="742950" indent="-285750" eaLnBrk="0" hangingPunct="0">
              <a:spcBef>
                <a:spcPct val="20000"/>
              </a:spcBef>
              <a:buFont typeface="Arial" charset="0"/>
              <a:buChar char="–"/>
              <a:defRPr i="1">
                <a:solidFill>
                  <a:schemeClr val="tx1"/>
                </a:solidFill>
                <a:latin typeface="Candara" pitchFamily="34" charset="0"/>
              </a:defRPr>
            </a:lvl2pPr>
            <a:lvl3pPr marL="1143000" indent="-228600" eaLnBrk="0" hangingPunct="0">
              <a:spcBef>
                <a:spcPct val="20000"/>
              </a:spcBef>
              <a:buFont typeface="Arial" charset="0"/>
              <a:buChar char="•"/>
              <a:defRPr i="1">
                <a:solidFill>
                  <a:schemeClr val="tx1"/>
                </a:solidFill>
                <a:latin typeface="Candara" pitchFamily="34" charset="0"/>
              </a:defRPr>
            </a:lvl3pPr>
            <a:lvl4pPr marL="1600200" indent="-228600" eaLnBrk="0" hangingPunct="0">
              <a:spcBef>
                <a:spcPct val="20000"/>
              </a:spcBef>
              <a:buFont typeface="Arial" charset="0"/>
              <a:buChar char="–"/>
              <a:defRPr i="1">
                <a:solidFill>
                  <a:schemeClr val="tx1"/>
                </a:solidFill>
                <a:latin typeface="Candara" pitchFamily="34" charset="0"/>
              </a:defRPr>
            </a:lvl4pPr>
            <a:lvl5pPr marL="2057400" indent="-228600" eaLnBrk="0" hangingPunct="0">
              <a:spcBef>
                <a:spcPct val="20000"/>
              </a:spcBef>
              <a:buFont typeface="Arial" charset="0"/>
              <a:buChar char="»"/>
              <a:defRPr i="1">
                <a:solidFill>
                  <a:schemeClr val="tx1"/>
                </a:solidFill>
                <a:latin typeface="Candara" pitchFamily="34" charset="0"/>
              </a:defRPr>
            </a:lvl5pPr>
            <a:lvl6pPr marL="2514600" indent="-228600" eaLnBrk="0" fontAlgn="base" hangingPunct="0">
              <a:spcBef>
                <a:spcPct val="20000"/>
              </a:spcBef>
              <a:spcAft>
                <a:spcPct val="0"/>
              </a:spcAft>
              <a:buFont typeface="Arial" charset="0"/>
              <a:buChar char="»"/>
              <a:defRPr i="1">
                <a:solidFill>
                  <a:schemeClr val="tx1"/>
                </a:solidFill>
                <a:latin typeface="Candara" pitchFamily="34" charset="0"/>
              </a:defRPr>
            </a:lvl6pPr>
            <a:lvl7pPr marL="2971800" indent="-228600" eaLnBrk="0" fontAlgn="base" hangingPunct="0">
              <a:spcBef>
                <a:spcPct val="20000"/>
              </a:spcBef>
              <a:spcAft>
                <a:spcPct val="0"/>
              </a:spcAft>
              <a:buFont typeface="Arial" charset="0"/>
              <a:buChar char="»"/>
              <a:defRPr i="1">
                <a:solidFill>
                  <a:schemeClr val="tx1"/>
                </a:solidFill>
                <a:latin typeface="Candara" pitchFamily="34" charset="0"/>
              </a:defRPr>
            </a:lvl7pPr>
            <a:lvl8pPr marL="3429000" indent="-228600" eaLnBrk="0" fontAlgn="base" hangingPunct="0">
              <a:spcBef>
                <a:spcPct val="20000"/>
              </a:spcBef>
              <a:spcAft>
                <a:spcPct val="0"/>
              </a:spcAft>
              <a:buFont typeface="Arial" charset="0"/>
              <a:buChar char="»"/>
              <a:defRPr i="1">
                <a:solidFill>
                  <a:schemeClr val="tx1"/>
                </a:solidFill>
                <a:latin typeface="Candara" pitchFamily="34" charset="0"/>
              </a:defRPr>
            </a:lvl8pPr>
            <a:lvl9pPr marL="3886200" indent="-228600" eaLnBrk="0" fontAlgn="base" hangingPunct="0">
              <a:spcBef>
                <a:spcPct val="20000"/>
              </a:spcBef>
              <a:spcAft>
                <a:spcPct val="0"/>
              </a:spcAft>
              <a:buFont typeface="Arial" charset="0"/>
              <a:buChar char="»"/>
              <a:defRPr i="1">
                <a:solidFill>
                  <a:schemeClr val="tx1"/>
                </a:solidFill>
                <a:latin typeface="Candara" pitchFamily="34" charset="0"/>
              </a:defRPr>
            </a:lvl9pPr>
          </a:lstStyle>
          <a:p>
            <a:pPr algn="just" eaLnBrk="1" hangingPunct="1">
              <a:spcBef>
                <a:spcPct val="0"/>
              </a:spcBef>
              <a:buFontTx/>
              <a:buNone/>
            </a:pPr>
            <a:endParaRPr lang="hr-HR" altLang="sr-Latn-RS" i="0">
              <a:latin typeface="Arial" charset="0"/>
            </a:endParaRPr>
          </a:p>
          <a:p>
            <a:pPr algn="just" eaLnBrk="1" hangingPunct="1">
              <a:spcBef>
                <a:spcPct val="0"/>
              </a:spcBef>
              <a:buFontTx/>
              <a:buNone/>
            </a:pPr>
            <a:endParaRPr lang="hr-HR" altLang="sr-Latn-RS" i="0">
              <a:latin typeface="Arial" charset="0"/>
            </a:endParaRPr>
          </a:p>
        </p:txBody>
      </p:sp>
      <p:pic>
        <p:nvPicPr>
          <p:cNvPr id="6"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92280" y="764704"/>
            <a:ext cx="1872208" cy="2616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2"/>
          <p:cNvSpPr txBox="1">
            <a:spLocks/>
          </p:cNvSpPr>
          <p:nvPr/>
        </p:nvSpPr>
        <p:spPr>
          <a:xfrm>
            <a:off x="191598" y="3861048"/>
            <a:ext cx="8844898" cy="1512168"/>
          </a:xfrm>
          <a:prstGeom prst="rect">
            <a:avLst/>
          </a:prstGeom>
        </p:spPr>
        <p:txBody>
          <a:bodyPr vert="horz" lIns="91440" tIns="45720" rIns="91440" bIns="45720" rtlCol="0">
            <a:normAutofit lnSpcReduction="10000"/>
          </a:bodyPr>
          <a:lst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a:lstStyle>
          <a:p>
            <a:pPr marL="136525" indent="0" algn="just">
              <a:buFont typeface="Wingdings 2" pitchFamily="18" charset="2"/>
              <a:buNone/>
            </a:pPr>
            <a:r>
              <a:rPr lang="hr-HR" altLang="sr-Latn-RS" sz="2000" b="1" dirty="0" smtClean="0">
                <a:solidFill>
                  <a:schemeClr val="tx1"/>
                </a:solidFill>
              </a:rPr>
              <a:t>(3) </a:t>
            </a:r>
            <a:r>
              <a:rPr lang="en-US" altLang="sr-Latn-RS" sz="2000" b="1" dirty="0">
                <a:solidFill>
                  <a:schemeClr val="tx1"/>
                </a:solidFill>
              </a:rPr>
              <a:t>Subject matters referred to in paragraph 2 of this Article shall be used to promote non-discriminatory knowledge with regard to women and men, to eliminate inequality of sexes and gender-related stereotypes in the education process at all levels as well as to respect gender-related aspects in all areas of education.</a:t>
            </a:r>
            <a:endParaRPr lang="hr-HR" altLang="sr-Latn-RS" sz="2000" b="1" dirty="0" smtClean="0">
              <a:solidFill>
                <a:schemeClr val="tx1"/>
              </a:solidFill>
            </a:endParaRPr>
          </a:p>
        </p:txBody>
      </p:sp>
      <p:sp>
        <p:nvSpPr>
          <p:cNvPr id="10" name="TextBox 4"/>
          <p:cNvSpPr txBox="1">
            <a:spLocks noChangeArrowheads="1"/>
          </p:cNvSpPr>
          <p:nvPr/>
        </p:nvSpPr>
        <p:spPr bwMode="auto">
          <a:xfrm>
            <a:off x="0" y="0"/>
            <a:ext cx="9143999" cy="461665"/>
          </a:xfrm>
          <a:prstGeom prst="rect">
            <a:avLst/>
          </a:prstGeom>
          <a:solidFill>
            <a:srgbClr val="A21A5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i="1">
                <a:solidFill>
                  <a:schemeClr val="tx1"/>
                </a:solidFill>
                <a:latin typeface="Candara" pitchFamily="34" charset="0"/>
              </a:defRPr>
            </a:lvl1pPr>
            <a:lvl2pPr marL="742950" indent="-285750" eaLnBrk="0" hangingPunct="0">
              <a:spcBef>
                <a:spcPct val="20000"/>
              </a:spcBef>
              <a:buFont typeface="Arial" charset="0"/>
              <a:buChar char="–"/>
              <a:defRPr i="1">
                <a:solidFill>
                  <a:schemeClr val="tx1"/>
                </a:solidFill>
                <a:latin typeface="Candara" pitchFamily="34" charset="0"/>
              </a:defRPr>
            </a:lvl2pPr>
            <a:lvl3pPr marL="1143000" indent="-228600" eaLnBrk="0" hangingPunct="0">
              <a:spcBef>
                <a:spcPct val="20000"/>
              </a:spcBef>
              <a:buFont typeface="Arial" charset="0"/>
              <a:buChar char="•"/>
              <a:defRPr i="1">
                <a:solidFill>
                  <a:schemeClr val="tx1"/>
                </a:solidFill>
                <a:latin typeface="Candara" pitchFamily="34" charset="0"/>
              </a:defRPr>
            </a:lvl3pPr>
            <a:lvl4pPr marL="1600200" indent="-228600" eaLnBrk="0" hangingPunct="0">
              <a:spcBef>
                <a:spcPct val="20000"/>
              </a:spcBef>
              <a:buFont typeface="Arial" charset="0"/>
              <a:buChar char="–"/>
              <a:defRPr i="1">
                <a:solidFill>
                  <a:schemeClr val="tx1"/>
                </a:solidFill>
                <a:latin typeface="Candara" pitchFamily="34" charset="0"/>
              </a:defRPr>
            </a:lvl4pPr>
            <a:lvl5pPr marL="2057400" indent="-228600" eaLnBrk="0" hangingPunct="0">
              <a:spcBef>
                <a:spcPct val="20000"/>
              </a:spcBef>
              <a:buFont typeface="Arial" charset="0"/>
              <a:buChar char="»"/>
              <a:defRPr i="1">
                <a:solidFill>
                  <a:schemeClr val="tx1"/>
                </a:solidFill>
                <a:latin typeface="Candara" pitchFamily="34" charset="0"/>
              </a:defRPr>
            </a:lvl5pPr>
            <a:lvl6pPr marL="2514600" indent="-228600" eaLnBrk="0" fontAlgn="base" hangingPunct="0">
              <a:spcBef>
                <a:spcPct val="20000"/>
              </a:spcBef>
              <a:spcAft>
                <a:spcPct val="0"/>
              </a:spcAft>
              <a:buFont typeface="Arial" charset="0"/>
              <a:buChar char="»"/>
              <a:defRPr i="1">
                <a:solidFill>
                  <a:schemeClr val="tx1"/>
                </a:solidFill>
                <a:latin typeface="Candara" pitchFamily="34" charset="0"/>
              </a:defRPr>
            </a:lvl6pPr>
            <a:lvl7pPr marL="2971800" indent="-228600" eaLnBrk="0" fontAlgn="base" hangingPunct="0">
              <a:spcBef>
                <a:spcPct val="20000"/>
              </a:spcBef>
              <a:spcAft>
                <a:spcPct val="0"/>
              </a:spcAft>
              <a:buFont typeface="Arial" charset="0"/>
              <a:buChar char="»"/>
              <a:defRPr i="1">
                <a:solidFill>
                  <a:schemeClr val="tx1"/>
                </a:solidFill>
                <a:latin typeface="Candara" pitchFamily="34" charset="0"/>
              </a:defRPr>
            </a:lvl7pPr>
            <a:lvl8pPr marL="3429000" indent="-228600" eaLnBrk="0" fontAlgn="base" hangingPunct="0">
              <a:spcBef>
                <a:spcPct val="20000"/>
              </a:spcBef>
              <a:spcAft>
                <a:spcPct val="0"/>
              </a:spcAft>
              <a:buFont typeface="Arial" charset="0"/>
              <a:buChar char="»"/>
              <a:defRPr i="1">
                <a:solidFill>
                  <a:schemeClr val="tx1"/>
                </a:solidFill>
                <a:latin typeface="Candara" pitchFamily="34" charset="0"/>
              </a:defRPr>
            </a:lvl8pPr>
            <a:lvl9pPr marL="3886200" indent="-228600" eaLnBrk="0" fontAlgn="base" hangingPunct="0">
              <a:spcBef>
                <a:spcPct val="20000"/>
              </a:spcBef>
              <a:spcAft>
                <a:spcPct val="0"/>
              </a:spcAft>
              <a:buFont typeface="Arial" charset="0"/>
              <a:buChar char="»"/>
              <a:defRPr i="1">
                <a:solidFill>
                  <a:schemeClr val="tx1"/>
                </a:solidFill>
                <a:latin typeface="Candara" pitchFamily="34" charset="0"/>
              </a:defRPr>
            </a:lvl9pPr>
          </a:lstStyle>
          <a:p>
            <a:pPr algn="ctr">
              <a:buNone/>
            </a:pPr>
            <a:r>
              <a:rPr lang="hr-HR" altLang="sr-Latn-RS" sz="2400" b="1" i="0" dirty="0" smtClean="0">
                <a:solidFill>
                  <a:schemeClr val="bg1"/>
                </a:solidFill>
              </a:rPr>
              <a:t>ACT ON GENDER EQUALITY</a:t>
            </a:r>
            <a:endParaRPr lang="en-US" altLang="sr-Latn-RS" sz="2400" b="1" i="0" dirty="0">
              <a:solidFill>
                <a:schemeClr val="bg1"/>
              </a:solidFill>
            </a:endParaRPr>
          </a:p>
        </p:txBody>
      </p:sp>
      <p:pic>
        <p:nvPicPr>
          <p:cNvPr id="11" name="Picture 2" descr="C:\Users\grgicj.PRS\Pictures\Ombudsperson for gender equality.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26887" y="5765823"/>
            <a:ext cx="1712913" cy="10906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25203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Content Placeholder 2"/>
          <p:cNvSpPr>
            <a:spLocks noGrp="1"/>
          </p:cNvSpPr>
          <p:nvPr>
            <p:ph idx="1"/>
          </p:nvPr>
        </p:nvSpPr>
        <p:spPr>
          <a:xfrm>
            <a:off x="251520" y="980728"/>
            <a:ext cx="8435975" cy="5111750"/>
          </a:xfrm>
          <a:prstGeom prst="rect">
            <a:avLst/>
          </a:prstGeom>
        </p:spPr>
        <p:txBody>
          <a:bodyPr>
            <a:normAutofit/>
          </a:bodyPr>
          <a:lstStyle/>
          <a:p>
            <a:pPr marL="136525" indent="0" algn="just" eaLnBrk="1" hangingPunct="1">
              <a:buFont typeface="Arial" charset="0"/>
              <a:buNone/>
            </a:pPr>
            <a:r>
              <a:rPr lang="hr-HR" altLang="sr-Latn-RS" sz="1600" b="1" i="0" dirty="0" smtClean="0"/>
              <a:t>2004. – </a:t>
            </a:r>
            <a:r>
              <a:rPr lang="hr-HR" altLang="sr-Latn-RS" sz="1600" b="1" dirty="0" err="1"/>
              <a:t>C</a:t>
            </a:r>
            <a:r>
              <a:rPr lang="hr-HR" altLang="sr-Latn-RS" sz="1600" b="1" i="0" dirty="0" err="1" smtClean="0"/>
              <a:t>atholic</a:t>
            </a:r>
            <a:r>
              <a:rPr lang="hr-HR" altLang="sr-Latn-RS" sz="1600" b="1" i="0" dirty="0" smtClean="0"/>
              <a:t> </a:t>
            </a:r>
            <a:r>
              <a:rPr lang="hr-HR" altLang="sr-Latn-RS" sz="1600" b="1" i="0" dirty="0" err="1" smtClean="0"/>
              <a:t>religious</a:t>
            </a:r>
            <a:r>
              <a:rPr lang="hr-HR" altLang="sr-Latn-RS" sz="1600" b="1" i="0" dirty="0" smtClean="0"/>
              <a:t> </a:t>
            </a:r>
            <a:r>
              <a:rPr lang="hr-HR" altLang="sr-Latn-RS" sz="1600" b="1" i="0" dirty="0" err="1" smtClean="0"/>
              <a:t>teaching</a:t>
            </a:r>
            <a:r>
              <a:rPr lang="hr-HR" altLang="sr-Latn-RS" sz="1600" b="1" i="0" dirty="0" smtClean="0"/>
              <a:t> </a:t>
            </a:r>
            <a:r>
              <a:rPr lang="hr-HR" altLang="sr-Latn-RS" sz="1600" b="1" i="0" dirty="0" err="1" smtClean="0"/>
              <a:t>programme</a:t>
            </a:r>
            <a:r>
              <a:rPr lang="hr-HR" altLang="sr-Latn-RS" sz="1600" b="1" i="0" dirty="0" smtClean="0"/>
              <a:t> </a:t>
            </a:r>
            <a:r>
              <a:rPr lang="hr-HR" altLang="sr-Latn-RS" sz="1600" b="1" i="0" dirty="0" err="1" smtClean="0"/>
              <a:t>in</a:t>
            </a:r>
            <a:r>
              <a:rPr lang="hr-HR" altLang="sr-Latn-RS" sz="1600" b="1" i="0" dirty="0" smtClean="0"/>
              <a:t> </a:t>
            </a:r>
            <a:r>
              <a:rPr lang="hr-HR" altLang="sr-Latn-RS" sz="1600" b="1" i="0" dirty="0" err="1" smtClean="0"/>
              <a:t>primary</a:t>
            </a:r>
            <a:r>
              <a:rPr lang="hr-HR" altLang="sr-Latn-RS" sz="1600" b="1" i="0" dirty="0" smtClean="0"/>
              <a:t> </a:t>
            </a:r>
            <a:r>
              <a:rPr lang="hr-HR" altLang="sr-Latn-RS" sz="1600" b="1" i="0" dirty="0" err="1" smtClean="0"/>
              <a:t>school</a:t>
            </a:r>
            <a:endParaRPr lang="hr-HR" altLang="sr-Latn-RS" sz="1600" b="1" i="0" dirty="0" smtClean="0"/>
          </a:p>
          <a:p>
            <a:pPr marL="136525" indent="0" algn="just">
              <a:buNone/>
            </a:pPr>
            <a:r>
              <a:rPr lang="hr-HR" altLang="sr-Latn-RS" sz="1800" i="1" dirty="0" smtClean="0"/>
              <a:t>„</a:t>
            </a:r>
            <a:r>
              <a:rPr lang="en-US" altLang="sr-Latn-RS" sz="1800" i="1" dirty="0" smtClean="0"/>
              <a:t>T</a:t>
            </a:r>
            <a:r>
              <a:rPr lang="hr-HR" altLang="sr-Latn-RS" sz="1800" i="1" dirty="0" smtClean="0"/>
              <a:t>o t</a:t>
            </a:r>
            <a:r>
              <a:rPr lang="en-US" altLang="sr-Latn-RS" sz="1800" i="1" dirty="0" err="1" smtClean="0"/>
              <a:t>alk</a:t>
            </a:r>
            <a:r>
              <a:rPr lang="en-US" altLang="sr-Latn-RS" sz="1800" i="1" dirty="0" smtClean="0"/>
              <a:t> </a:t>
            </a:r>
            <a:r>
              <a:rPr lang="en-US" altLang="sr-Latn-RS" sz="1800" i="1" dirty="0"/>
              <a:t>about the whole meaning and </a:t>
            </a:r>
            <a:r>
              <a:rPr lang="en-US" altLang="sr-Latn-RS" sz="1800" i="1" dirty="0" smtClean="0"/>
              <a:t>r</a:t>
            </a:r>
            <a:r>
              <a:rPr lang="hr-HR" altLang="sr-Latn-RS" sz="1800" i="1" dirty="0" err="1" smtClean="0"/>
              <a:t>elation</a:t>
            </a:r>
            <a:r>
              <a:rPr lang="hr-HR" altLang="sr-Latn-RS" sz="1800" i="1" dirty="0" smtClean="0"/>
              <a:t> </a:t>
            </a:r>
            <a:r>
              <a:rPr lang="hr-HR" altLang="sr-Latn-RS" sz="1800" i="1" dirty="0" err="1" smtClean="0"/>
              <a:t>of</a:t>
            </a:r>
            <a:r>
              <a:rPr lang="en-US" altLang="sr-Latn-RS" sz="1800" i="1" dirty="0" smtClean="0"/>
              <a:t> </a:t>
            </a:r>
            <a:r>
              <a:rPr lang="en-US" altLang="sr-Latn-RS" sz="1800" i="1" dirty="0"/>
              <a:t>terms "love" and "sex" and </a:t>
            </a:r>
            <a:r>
              <a:rPr lang="hr-HR" altLang="sr-Latn-RS" sz="1800" i="1" dirty="0" err="1" smtClean="0"/>
              <a:t>judgement</a:t>
            </a:r>
            <a:r>
              <a:rPr lang="en-US" altLang="sr-Latn-RS" sz="1800" i="1" dirty="0" smtClean="0"/>
              <a:t> </a:t>
            </a:r>
            <a:r>
              <a:rPr lang="en-US" altLang="sr-Latn-RS" sz="1800" i="1" dirty="0"/>
              <a:t>of </a:t>
            </a:r>
            <a:r>
              <a:rPr lang="en-US" altLang="sr-Latn-RS" sz="1800" b="1" i="1" dirty="0"/>
              <a:t>wrong</a:t>
            </a:r>
            <a:r>
              <a:rPr lang="en-US" altLang="sr-Latn-RS" sz="1800" i="1" dirty="0"/>
              <a:t> forms of sexuality (homosexuality, prostitution, incest, </a:t>
            </a:r>
            <a:r>
              <a:rPr lang="en-US" altLang="sr-Latn-RS" sz="1800" i="1" dirty="0" err="1"/>
              <a:t>transvestism</a:t>
            </a:r>
            <a:r>
              <a:rPr lang="en-US" altLang="sr-Latn-RS" sz="1800" i="1" dirty="0"/>
              <a:t> </a:t>
            </a:r>
            <a:r>
              <a:rPr lang="en-US" altLang="sr-Latn-RS" sz="1800" i="1" dirty="0" smtClean="0"/>
              <a:t>...)</a:t>
            </a:r>
            <a:r>
              <a:rPr lang="hr-HR" altLang="sr-Latn-RS" sz="1800" i="1" dirty="0" smtClean="0"/>
              <a:t>“</a:t>
            </a:r>
          </a:p>
          <a:p>
            <a:pPr marL="136525" indent="0" algn="just" eaLnBrk="1" hangingPunct="1">
              <a:buFont typeface="Arial" charset="0"/>
              <a:buNone/>
            </a:pPr>
            <a:endParaRPr lang="hr-HR" altLang="sr-Latn-RS" sz="1000" i="1" dirty="0" smtClean="0"/>
          </a:p>
          <a:p>
            <a:pPr marL="136525" indent="0" algn="just" eaLnBrk="1" hangingPunct="1">
              <a:buFont typeface="Arial" charset="0"/>
              <a:buNone/>
            </a:pPr>
            <a:r>
              <a:rPr lang="hr-HR" altLang="sr-Latn-RS" sz="1600" b="1" i="0" dirty="0" smtClean="0"/>
              <a:t>2005. – </a:t>
            </a:r>
            <a:r>
              <a:rPr lang="hr-HR" altLang="sr-Latn-RS" sz="1600" b="1" dirty="0"/>
              <a:t>H</a:t>
            </a:r>
            <a:r>
              <a:rPr lang="hr-HR" altLang="sr-Latn-RS" sz="1600" b="1" i="0" dirty="0" smtClean="0"/>
              <a:t>ealth </a:t>
            </a:r>
            <a:r>
              <a:rPr lang="hr-HR" altLang="sr-Latn-RS" sz="1600" b="1" i="0" dirty="0" err="1" smtClean="0"/>
              <a:t>education</a:t>
            </a:r>
            <a:r>
              <a:rPr lang="hr-HR" altLang="sr-Latn-RS" sz="1600" b="1" i="0" dirty="0" smtClean="0"/>
              <a:t> </a:t>
            </a:r>
            <a:r>
              <a:rPr lang="hr-HR" altLang="sr-Latn-RS" sz="1600" b="1" dirty="0" err="1" smtClean="0"/>
              <a:t>experimental</a:t>
            </a:r>
            <a:r>
              <a:rPr lang="hr-HR" altLang="sr-Latn-RS" sz="1600" b="1" dirty="0" smtClean="0"/>
              <a:t> </a:t>
            </a:r>
            <a:r>
              <a:rPr lang="hr-HR" altLang="sr-Latn-RS" sz="1600" b="1" i="0" dirty="0" err="1" smtClean="0"/>
              <a:t>programme</a:t>
            </a:r>
            <a:r>
              <a:rPr lang="hr-HR" altLang="sr-Latn-RS" sz="1600" b="1" i="0" dirty="0" smtClean="0"/>
              <a:t> </a:t>
            </a:r>
            <a:r>
              <a:rPr lang="hr-HR" altLang="sr-Latn-RS" sz="1600" b="1" dirty="0"/>
              <a:t>(</a:t>
            </a:r>
            <a:r>
              <a:rPr lang="hr-HR" altLang="sr-Latn-RS" sz="1600" b="1" i="0" dirty="0" smtClean="0"/>
              <a:t>NGO ‘GROZD’)</a:t>
            </a:r>
          </a:p>
          <a:p>
            <a:pPr marL="136525" indent="0" algn="just">
              <a:buNone/>
            </a:pPr>
            <a:r>
              <a:rPr lang="hr-HR" altLang="sr-Latn-RS" sz="2000" dirty="0" smtClean="0"/>
              <a:t>-</a:t>
            </a:r>
            <a:r>
              <a:rPr lang="en-US" altLang="sr-Latn-RS" sz="2000" dirty="0" smtClean="0"/>
              <a:t>Discrimination </a:t>
            </a:r>
            <a:r>
              <a:rPr lang="hr-HR" altLang="sr-Latn-RS" sz="2000" dirty="0" err="1" smtClean="0"/>
              <a:t>of</a:t>
            </a:r>
            <a:r>
              <a:rPr lang="hr-HR" altLang="sr-Latn-RS" sz="2000" dirty="0" smtClean="0"/>
              <a:t> </a:t>
            </a:r>
            <a:r>
              <a:rPr lang="en-US" altLang="sr-Latn-RS" sz="2000" dirty="0" smtClean="0"/>
              <a:t>common-law </a:t>
            </a:r>
            <a:r>
              <a:rPr lang="en-US" altLang="sr-Latn-RS" sz="2000" dirty="0"/>
              <a:t>and same-sex </a:t>
            </a:r>
            <a:r>
              <a:rPr lang="en-US" altLang="sr-Latn-RS" sz="2000" dirty="0" smtClean="0"/>
              <a:t>couples</a:t>
            </a:r>
            <a:r>
              <a:rPr lang="hr-HR" altLang="sr-Latn-RS" sz="2000" dirty="0" smtClean="0"/>
              <a:t>,</a:t>
            </a:r>
            <a:r>
              <a:rPr lang="en-US" altLang="sr-Latn-RS" sz="2000" dirty="0" smtClean="0"/>
              <a:t> single </a:t>
            </a:r>
            <a:r>
              <a:rPr lang="en-US" altLang="sr-Latn-RS" sz="2000" dirty="0"/>
              <a:t>parents, </a:t>
            </a:r>
            <a:r>
              <a:rPr lang="hr-HR" altLang="sr-Latn-RS" sz="2000" dirty="0" err="1" smtClean="0"/>
              <a:t>and</a:t>
            </a:r>
            <a:r>
              <a:rPr lang="hr-HR" altLang="sr-Latn-RS" sz="2000" dirty="0" smtClean="0"/>
              <a:t> </a:t>
            </a:r>
            <a:r>
              <a:rPr lang="en-US" altLang="sr-Latn-RS" sz="2000" dirty="0" smtClean="0"/>
              <a:t>homosexuality</a:t>
            </a:r>
            <a:r>
              <a:rPr lang="hr-HR" altLang="sr-Latn-RS" sz="2000" dirty="0" smtClean="0"/>
              <a:t> </a:t>
            </a:r>
            <a:r>
              <a:rPr lang="hr-HR" altLang="sr-Latn-RS" sz="2000" dirty="0" err="1" smtClean="0"/>
              <a:t>in</a:t>
            </a:r>
            <a:r>
              <a:rPr lang="hr-HR" altLang="sr-Latn-RS" sz="2000" dirty="0" smtClean="0"/>
              <a:t> general</a:t>
            </a:r>
          </a:p>
          <a:p>
            <a:pPr marL="136525" indent="0" algn="just" eaLnBrk="1" hangingPunct="1">
              <a:buFont typeface="Arial" charset="0"/>
              <a:buNone/>
            </a:pPr>
            <a:endParaRPr lang="hr-HR" altLang="sr-Latn-RS" sz="1000" dirty="0" smtClean="0"/>
          </a:p>
          <a:p>
            <a:pPr marL="136525" indent="0" algn="just">
              <a:buNone/>
            </a:pPr>
            <a:r>
              <a:rPr lang="hr-HR" altLang="sr-Latn-RS" sz="1600" b="1" i="0" dirty="0" smtClean="0"/>
              <a:t>2008. – „</a:t>
            </a:r>
            <a:r>
              <a:rPr lang="hr-HR" altLang="sr-Latn-RS" sz="1600" b="1" i="0" dirty="0" err="1" smtClean="0"/>
              <a:t>Together</a:t>
            </a:r>
            <a:r>
              <a:rPr lang="hr-HR" altLang="sr-Latn-RS" sz="1600" b="1" i="0" dirty="0" smtClean="0"/>
              <a:t> </a:t>
            </a:r>
            <a:r>
              <a:rPr lang="hr-HR" altLang="sr-Latn-RS" sz="1600" b="1" i="0" dirty="0" err="1" smtClean="0"/>
              <a:t>in</a:t>
            </a:r>
            <a:r>
              <a:rPr lang="hr-HR" altLang="sr-Latn-RS" sz="1600" b="1" i="0" dirty="0" smtClean="0"/>
              <a:t> love”, </a:t>
            </a:r>
            <a:r>
              <a:rPr lang="hr-HR" altLang="sr-Latn-RS" sz="1600" b="1" dirty="0" err="1" smtClean="0"/>
              <a:t>catholic</a:t>
            </a:r>
            <a:r>
              <a:rPr lang="hr-HR" altLang="sr-Latn-RS" sz="1600" b="1" dirty="0" smtClean="0"/>
              <a:t> </a:t>
            </a:r>
            <a:r>
              <a:rPr lang="hr-HR" altLang="sr-Latn-RS" sz="1600" b="1" dirty="0" err="1"/>
              <a:t>religious</a:t>
            </a:r>
            <a:r>
              <a:rPr lang="hr-HR" altLang="sr-Latn-RS" sz="1600" b="1" dirty="0"/>
              <a:t> </a:t>
            </a:r>
            <a:r>
              <a:rPr lang="hr-HR" altLang="sr-Latn-RS" sz="1600" b="1" dirty="0" err="1"/>
              <a:t>teaching</a:t>
            </a:r>
            <a:r>
              <a:rPr lang="hr-HR" altLang="sr-Latn-RS" sz="1600" b="1" dirty="0"/>
              <a:t> </a:t>
            </a:r>
            <a:r>
              <a:rPr lang="hr-HR" altLang="sr-Latn-RS" sz="1600" b="1" dirty="0" err="1" smtClean="0"/>
              <a:t>textbook</a:t>
            </a:r>
            <a:r>
              <a:rPr lang="hr-HR" altLang="sr-Latn-RS" sz="1600" b="1" dirty="0" smtClean="0"/>
              <a:t>, </a:t>
            </a:r>
            <a:r>
              <a:rPr lang="hr-HR" altLang="sr-Latn-RS" sz="1600" b="1" i="0" dirty="0" smtClean="0"/>
              <a:t>7th grade </a:t>
            </a:r>
            <a:r>
              <a:rPr lang="hr-HR" altLang="sr-Latn-RS" sz="1600" b="1" i="0" dirty="0" err="1" smtClean="0"/>
              <a:t>of</a:t>
            </a:r>
            <a:r>
              <a:rPr lang="hr-HR" altLang="sr-Latn-RS" sz="1600" b="1" i="0" dirty="0" smtClean="0"/>
              <a:t> </a:t>
            </a:r>
            <a:r>
              <a:rPr lang="hr-HR" altLang="sr-Latn-RS" sz="1600" b="1" i="0" dirty="0" err="1" smtClean="0"/>
              <a:t>primary</a:t>
            </a:r>
            <a:r>
              <a:rPr lang="hr-HR" altLang="sr-Latn-RS" sz="1600" b="1" i="0" dirty="0" smtClean="0"/>
              <a:t> </a:t>
            </a:r>
            <a:r>
              <a:rPr lang="hr-HR" altLang="sr-Latn-RS" sz="1600" b="1" i="0" dirty="0" err="1" smtClean="0"/>
              <a:t>school</a:t>
            </a:r>
            <a:endParaRPr lang="hr-HR" altLang="sr-Latn-RS" sz="1600" b="1" i="0" dirty="0" smtClean="0"/>
          </a:p>
          <a:p>
            <a:pPr marL="136525" indent="0" algn="just">
              <a:buNone/>
            </a:pPr>
            <a:r>
              <a:rPr lang="hr-HR" altLang="sr-Latn-RS" sz="2000" i="1" dirty="0" smtClean="0"/>
              <a:t>„</a:t>
            </a:r>
            <a:r>
              <a:rPr lang="en-US" altLang="sr-Latn-RS" sz="2000" i="1" dirty="0" smtClean="0"/>
              <a:t>Abortion </a:t>
            </a:r>
            <a:r>
              <a:rPr lang="en-US" altLang="sr-Latn-RS" sz="2000" i="1" dirty="0"/>
              <a:t>is </a:t>
            </a:r>
            <a:r>
              <a:rPr lang="hr-HR" altLang="sr-Latn-RS" sz="2000" i="1" dirty="0" smtClean="0"/>
              <a:t>a </a:t>
            </a:r>
            <a:r>
              <a:rPr lang="en-US" altLang="sr-Latn-RS" sz="2000" i="1" dirty="0" smtClean="0"/>
              <a:t>direct</a:t>
            </a:r>
            <a:r>
              <a:rPr lang="hr-HR" altLang="sr-Latn-RS" sz="2000" i="1" dirty="0" smtClean="0"/>
              <a:t> </a:t>
            </a:r>
            <a:r>
              <a:rPr lang="hr-HR" altLang="sr-Latn-RS" sz="2000" i="1" dirty="0" err="1" smtClean="0"/>
              <a:t>murder</a:t>
            </a:r>
            <a:r>
              <a:rPr lang="en-US" altLang="sr-Latn-RS" sz="2000" i="1" dirty="0" smtClean="0"/>
              <a:t> </a:t>
            </a:r>
            <a:r>
              <a:rPr lang="en-US" altLang="sr-Latn-RS" sz="2000" i="1" dirty="0"/>
              <a:t>an unborn child and </a:t>
            </a:r>
            <a:r>
              <a:rPr lang="hr-HR" altLang="sr-Latn-RS" sz="2000" i="1" dirty="0" err="1" smtClean="0"/>
              <a:t>the</a:t>
            </a:r>
            <a:r>
              <a:rPr lang="hr-HR" altLang="sr-Latn-RS" sz="2000" i="1" dirty="0" smtClean="0"/>
              <a:t> </a:t>
            </a:r>
            <a:r>
              <a:rPr lang="hr-HR" altLang="sr-Latn-RS" sz="2000" i="1" dirty="0" err="1" smtClean="0"/>
              <a:t>greatest</a:t>
            </a:r>
            <a:r>
              <a:rPr lang="hr-HR" altLang="sr-Latn-RS" sz="2000" i="1" dirty="0" smtClean="0"/>
              <a:t> </a:t>
            </a:r>
            <a:r>
              <a:rPr lang="hr-HR" altLang="sr-Latn-RS" sz="2000" i="1" dirty="0" err="1" smtClean="0"/>
              <a:t>betrayal</a:t>
            </a:r>
            <a:r>
              <a:rPr lang="hr-HR" altLang="sr-Latn-RS" sz="2000" i="1" dirty="0" smtClean="0"/>
              <a:t> </a:t>
            </a:r>
            <a:r>
              <a:rPr lang="en-US" altLang="sr-Latn-RS" sz="2000" i="1" dirty="0" smtClean="0"/>
              <a:t>of </a:t>
            </a:r>
            <a:r>
              <a:rPr lang="en-US" altLang="sr-Latn-RS" sz="2000" i="1" dirty="0"/>
              <a:t>motherhood. </a:t>
            </a:r>
            <a:r>
              <a:rPr lang="hr-HR" altLang="sr-Latn-RS" sz="2000" i="1" dirty="0" err="1" smtClean="0"/>
              <a:t>Making</a:t>
            </a:r>
            <a:r>
              <a:rPr lang="hr-HR" altLang="sr-Latn-RS" sz="2000" i="1" dirty="0" smtClean="0"/>
              <a:t> </a:t>
            </a:r>
            <a:r>
              <a:rPr lang="hr-HR" altLang="sr-Latn-RS" sz="2000" i="1" dirty="0" err="1" smtClean="0"/>
              <a:t>an</a:t>
            </a:r>
            <a:r>
              <a:rPr lang="hr-HR" altLang="sr-Latn-RS" sz="2000" i="1" dirty="0" smtClean="0"/>
              <a:t> </a:t>
            </a:r>
            <a:r>
              <a:rPr lang="hr-HR" altLang="sr-Latn-RS" sz="2000" i="1" dirty="0" err="1" smtClean="0"/>
              <a:t>abortion</a:t>
            </a:r>
            <a:r>
              <a:rPr lang="hr-HR" altLang="sr-Latn-RS" sz="2000" i="1" dirty="0" smtClean="0"/>
              <a:t> </a:t>
            </a:r>
            <a:r>
              <a:rPr lang="hr-HR" altLang="sr-Latn-RS" sz="2000" i="1" dirty="0" err="1" smtClean="0"/>
              <a:t>turns</a:t>
            </a:r>
            <a:r>
              <a:rPr lang="hr-HR" altLang="sr-Latn-RS" sz="2000" i="1" dirty="0" smtClean="0"/>
              <a:t> </a:t>
            </a:r>
            <a:r>
              <a:rPr lang="hr-HR" altLang="sr-Latn-RS" sz="2000" i="1" dirty="0" err="1" smtClean="0"/>
              <a:t>the</a:t>
            </a:r>
            <a:r>
              <a:rPr lang="hr-HR" altLang="sr-Latn-RS" sz="2000" i="1" dirty="0" smtClean="0"/>
              <a:t> </a:t>
            </a:r>
            <a:r>
              <a:rPr lang="hr-HR" altLang="sr-Latn-RS" sz="2000" i="1" dirty="0" err="1" smtClean="0"/>
              <a:t>mother</a:t>
            </a:r>
            <a:r>
              <a:rPr lang="en-US" altLang="sr-Latn-RS" sz="2000" i="1" dirty="0" smtClean="0"/>
              <a:t>, </a:t>
            </a:r>
            <a:r>
              <a:rPr lang="en-US" altLang="sr-Latn-RS" sz="2000" i="1" dirty="0"/>
              <a:t>a symbol of security and love, </a:t>
            </a:r>
            <a:r>
              <a:rPr lang="en-US" altLang="sr-Latn-RS" sz="2000" i="1" dirty="0" smtClean="0"/>
              <a:t>into </a:t>
            </a:r>
            <a:r>
              <a:rPr lang="en-US" altLang="sr-Latn-RS" sz="2000" i="1" dirty="0"/>
              <a:t>a </a:t>
            </a:r>
            <a:r>
              <a:rPr lang="hr-HR" altLang="sr-Latn-RS" sz="2000" i="1" dirty="0" err="1" smtClean="0"/>
              <a:t>murderer</a:t>
            </a:r>
            <a:r>
              <a:rPr lang="hr-HR" altLang="sr-Latn-RS" sz="2000" i="1" dirty="0" smtClean="0"/>
              <a:t> </a:t>
            </a:r>
            <a:r>
              <a:rPr lang="hr-HR" altLang="sr-Latn-RS" sz="2000" i="1" dirty="0" err="1" smtClean="0"/>
              <a:t>of</a:t>
            </a:r>
            <a:r>
              <a:rPr lang="hr-HR" altLang="sr-Latn-RS" sz="2000" i="1" dirty="0" smtClean="0"/>
              <a:t> </a:t>
            </a:r>
            <a:r>
              <a:rPr lang="hr-HR" altLang="sr-Latn-RS" sz="2000" i="1" dirty="0" err="1" smtClean="0"/>
              <a:t>the</a:t>
            </a:r>
            <a:r>
              <a:rPr lang="en-US" altLang="sr-Latn-RS" sz="2000" i="1" dirty="0" smtClean="0"/>
              <a:t> </a:t>
            </a:r>
            <a:r>
              <a:rPr lang="en-US" altLang="sr-Latn-RS" sz="2000" i="1" dirty="0"/>
              <a:t>most innocent </a:t>
            </a:r>
            <a:r>
              <a:rPr lang="en-US" altLang="sr-Latn-RS" sz="2000" i="1" dirty="0" smtClean="0"/>
              <a:t>being</a:t>
            </a:r>
            <a:r>
              <a:rPr lang="hr-HR" altLang="sr-Latn-RS" sz="2000" i="1" dirty="0" smtClean="0"/>
              <a:t>.”</a:t>
            </a:r>
          </a:p>
          <a:p>
            <a:pPr marL="136525" indent="0" algn="just">
              <a:buNone/>
            </a:pPr>
            <a:r>
              <a:rPr lang="hr-HR" altLang="sr-Latn-RS" sz="2000" dirty="0" smtClean="0"/>
              <a:t>-</a:t>
            </a:r>
            <a:r>
              <a:rPr lang="en-US" altLang="sr-Latn-RS" sz="2000" i="1" dirty="0" smtClean="0"/>
              <a:t>Every </a:t>
            </a:r>
            <a:r>
              <a:rPr lang="en-US" altLang="sr-Latn-RS" sz="2000" i="1" dirty="0"/>
              <a:t>form of contraception is listed as "immoral birth </a:t>
            </a:r>
            <a:r>
              <a:rPr lang="en-US" altLang="sr-Latn-RS" sz="2000" i="1" dirty="0" smtClean="0"/>
              <a:t>control</a:t>
            </a:r>
            <a:r>
              <a:rPr lang="hr-HR" altLang="sr-Latn-RS" sz="2000" i="1" dirty="0" smtClean="0"/>
              <a:t>”.</a:t>
            </a:r>
          </a:p>
        </p:txBody>
      </p:sp>
      <p:sp>
        <p:nvSpPr>
          <p:cNvPr id="5" name="TextBox 4"/>
          <p:cNvSpPr txBox="1">
            <a:spLocks noChangeArrowheads="1"/>
          </p:cNvSpPr>
          <p:nvPr/>
        </p:nvSpPr>
        <p:spPr bwMode="auto">
          <a:xfrm>
            <a:off x="0" y="0"/>
            <a:ext cx="9143999" cy="461665"/>
          </a:xfrm>
          <a:prstGeom prst="rect">
            <a:avLst/>
          </a:prstGeom>
          <a:solidFill>
            <a:srgbClr val="A21A5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i="1">
                <a:solidFill>
                  <a:schemeClr val="tx1"/>
                </a:solidFill>
                <a:latin typeface="Candara" pitchFamily="34" charset="0"/>
              </a:defRPr>
            </a:lvl1pPr>
            <a:lvl2pPr marL="742950" indent="-285750" eaLnBrk="0" hangingPunct="0">
              <a:spcBef>
                <a:spcPct val="20000"/>
              </a:spcBef>
              <a:buFont typeface="Arial" charset="0"/>
              <a:buChar char="–"/>
              <a:defRPr i="1">
                <a:solidFill>
                  <a:schemeClr val="tx1"/>
                </a:solidFill>
                <a:latin typeface="Candara" pitchFamily="34" charset="0"/>
              </a:defRPr>
            </a:lvl2pPr>
            <a:lvl3pPr marL="1143000" indent="-228600" eaLnBrk="0" hangingPunct="0">
              <a:spcBef>
                <a:spcPct val="20000"/>
              </a:spcBef>
              <a:buFont typeface="Arial" charset="0"/>
              <a:buChar char="•"/>
              <a:defRPr i="1">
                <a:solidFill>
                  <a:schemeClr val="tx1"/>
                </a:solidFill>
                <a:latin typeface="Candara" pitchFamily="34" charset="0"/>
              </a:defRPr>
            </a:lvl3pPr>
            <a:lvl4pPr marL="1600200" indent="-228600" eaLnBrk="0" hangingPunct="0">
              <a:spcBef>
                <a:spcPct val="20000"/>
              </a:spcBef>
              <a:buFont typeface="Arial" charset="0"/>
              <a:buChar char="–"/>
              <a:defRPr i="1">
                <a:solidFill>
                  <a:schemeClr val="tx1"/>
                </a:solidFill>
                <a:latin typeface="Candara" pitchFamily="34" charset="0"/>
              </a:defRPr>
            </a:lvl4pPr>
            <a:lvl5pPr marL="2057400" indent="-228600" eaLnBrk="0" hangingPunct="0">
              <a:spcBef>
                <a:spcPct val="20000"/>
              </a:spcBef>
              <a:buFont typeface="Arial" charset="0"/>
              <a:buChar char="»"/>
              <a:defRPr i="1">
                <a:solidFill>
                  <a:schemeClr val="tx1"/>
                </a:solidFill>
                <a:latin typeface="Candara" pitchFamily="34" charset="0"/>
              </a:defRPr>
            </a:lvl5pPr>
            <a:lvl6pPr marL="2514600" indent="-228600" eaLnBrk="0" fontAlgn="base" hangingPunct="0">
              <a:spcBef>
                <a:spcPct val="20000"/>
              </a:spcBef>
              <a:spcAft>
                <a:spcPct val="0"/>
              </a:spcAft>
              <a:buFont typeface="Arial" charset="0"/>
              <a:buChar char="»"/>
              <a:defRPr i="1">
                <a:solidFill>
                  <a:schemeClr val="tx1"/>
                </a:solidFill>
                <a:latin typeface="Candara" pitchFamily="34" charset="0"/>
              </a:defRPr>
            </a:lvl6pPr>
            <a:lvl7pPr marL="2971800" indent="-228600" eaLnBrk="0" fontAlgn="base" hangingPunct="0">
              <a:spcBef>
                <a:spcPct val="20000"/>
              </a:spcBef>
              <a:spcAft>
                <a:spcPct val="0"/>
              </a:spcAft>
              <a:buFont typeface="Arial" charset="0"/>
              <a:buChar char="»"/>
              <a:defRPr i="1">
                <a:solidFill>
                  <a:schemeClr val="tx1"/>
                </a:solidFill>
                <a:latin typeface="Candara" pitchFamily="34" charset="0"/>
              </a:defRPr>
            </a:lvl7pPr>
            <a:lvl8pPr marL="3429000" indent="-228600" eaLnBrk="0" fontAlgn="base" hangingPunct="0">
              <a:spcBef>
                <a:spcPct val="20000"/>
              </a:spcBef>
              <a:spcAft>
                <a:spcPct val="0"/>
              </a:spcAft>
              <a:buFont typeface="Arial" charset="0"/>
              <a:buChar char="»"/>
              <a:defRPr i="1">
                <a:solidFill>
                  <a:schemeClr val="tx1"/>
                </a:solidFill>
                <a:latin typeface="Candara" pitchFamily="34" charset="0"/>
              </a:defRPr>
            </a:lvl8pPr>
            <a:lvl9pPr marL="3886200" indent="-228600" eaLnBrk="0" fontAlgn="base" hangingPunct="0">
              <a:spcBef>
                <a:spcPct val="20000"/>
              </a:spcBef>
              <a:spcAft>
                <a:spcPct val="0"/>
              </a:spcAft>
              <a:buFont typeface="Arial" charset="0"/>
              <a:buChar char="»"/>
              <a:defRPr i="1">
                <a:solidFill>
                  <a:schemeClr val="tx1"/>
                </a:solidFill>
                <a:latin typeface="Candara" pitchFamily="34" charset="0"/>
              </a:defRPr>
            </a:lvl9pPr>
          </a:lstStyle>
          <a:p>
            <a:pPr algn="ctr">
              <a:buNone/>
            </a:pPr>
            <a:r>
              <a:rPr lang="hr-HR" altLang="sr-Latn-RS" sz="2400" b="1" i="0" dirty="0" smtClean="0">
                <a:solidFill>
                  <a:schemeClr val="bg1"/>
                </a:solidFill>
              </a:rPr>
              <a:t>MOST NOTABLE INITIATIVES OF OMBUDSPERSON OVER THE YEARS </a:t>
            </a:r>
            <a:endParaRPr lang="hr-HR" sz="2400" i="0" dirty="0">
              <a:solidFill>
                <a:schemeClr val="bg1"/>
              </a:solidFill>
            </a:endParaRPr>
          </a:p>
        </p:txBody>
      </p:sp>
      <p:pic>
        <p:nvPicPr>
          <p:cNvPr id="7" name="Picture 2" descr="C:\Users\grgicj.PRS\Pictures\Ombudsperson for gender equalit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26887" y="5765823"/>
            <a:ext cx="1712913" cy="1090613"/>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a:spLocks noChangeArrowheads="1"/>
          </p:cNvSpPr>
          <p:nvPr/>
        </p:nvSpPr>
        <p:spPr bwMode="auto">
          <a:xfrm>
            <a:off x="-1" y="461665"/>
            <a:ext cx="9143999" cy="400110"/>
          </a:xfrm>
          <a:prstGeom prst="rect">
            <a:avLst/>
          </a:prstGeom>
          <a:solidFill>
            <a:srgbClr val="A21A5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i="1">
                <a:solidFill>
                  <a:schemeClr val="tx1"/>
                </a:solidFill>
                <a:latin typeface="Candara" pitchFamily="34" charset="0"/>
              </a:defRPr>
            </a:lvl1pPr>
            <a:lvl2pPr marL="742950" indent="-285750" eaLnBrk="0" hangingPunct="0">
              <a:spcBef>
                <a:spcPct val="20000"/>
              </a:spcBef>
              <a:buFont typeface="Arial" charset="0"/>
              <a:buChar char="–"/>
              <a:defRPr i="1">
                <a:solidFill>
                  <a:schemeClr val="tx1"/>
                </a:solidFill>
                <a:latin typeface="Candara" pitchFamily="34" charset="0"/>
              </a:defRPr>
            </a:lvl2pPr>
            <a:lvl3pPr marL="1143000" indent="-228600" eaLnBrk="0" hangingPunct="0">
              <a:spcBef>
                <a:spcPct val="20000"/>
              </a:spcBef>
              <a:buFont typeface="Arial" charset="0"/>
              <a:buChar char="•"/>
              <a:defRPr i="1">
                <a:solidFill>
                  <a:schemeClr val="tx1"/>
                </a:solidFill>
                <a:latin typeface="Candara" pitchFamily="34" charset="0"/>
              </a:defRPr>
            </a:lvl3pPr>
            <a:lvl4pPr marL="1600200" indent="-228600" eaLnBrk="0" hangingPunct="0">
              <a:spcBef>
                <a:spcPct val="20000"/>
              </a:spcBef>
              <a:buFont typeface="Arial" charset="0"/>
              <a:buChar char="–"/>
              <a:defRPr i="1">
                <a:solidFill>
                  <a:schemeClr val="tx1"/>
                </a:solidFill>
                <a:latin typeface="Candara" pitchFamily="34" charset="0"/>
              </a:defRPr>
            </a:lvl4pPr>
            <a:lvl5pPr marL="2057400" indent="-228600" eaLnBrk="0" hangingPunct="0">
              <a:spcBef>
                <a:spcPct val="20000"/>
              </a:spcBef>
              <a:buFont typeface="Arial" charset="0"/>
              <a:buChar char="»"/>
              <a:defRPr i="1">
                <a:solidFill>
                  <a:schemeClr val="tx1"/>
                </a:solidFill>
                <a:latin typeface="Candara" pitchFamily="34" charset="0"/>
              </a:defRPr>
            </a:lvl5pPr>
            <a:lvl6pPr marL="2514600" indent="-228600" eaLnBrk="0" fontAlgn="base" hangingPunct="0">
              <a:spcBef>
                <a:spcPct val="20000"/>
              </a:spcBef>
              <a:spcAft>
                <a:spcPct val="0"/>
              </a:spcAft>
              <a:buFont typeface="Arial" charset="0"/>
              <a:buChar char="»"/>
              <a:defRPr i="1">
                <a:solidFill>
                  <a:schemeClr val="tx1"/>
                </a:solidFill>
                <a:latin typeface="Candara" pitchFamily="34" charset="0"/>
              </a:defRPr>
            </a:lvl6pPr>
            <a:lvl7pPr marL="2971800" indent="-228600" eaLnBrk="0" fontAlgn="base" hangingPunct="0">
              <a:spcBef>
                <a:spcPct val="20000"/>
              </a:spcBef>
              <a:spcAft>
                <a:spcPct val="0"/>
              </a:spcAft>
              <a:buFont typeface="Arial" charset="0"/>
              <a:buChar char="»"/>
              <a:defRPr i="1">
                <a:solidFill>
                  <a:schemeClr val="tx1"/>
                </a:solidFill>
                <a:latin typeface="Candara" pitchFamily="34" charset="0"/>
              </a:defRPr>
            </a:lvl7pPr>
            <a:lvl8pPr marL="3429000" indent="-228600" eaLnBrk="0" fontAlgn="base" hangingPunct="0">
              <a:spcBef>
                <a:spcPct val="20000"/>
              </a:spcBef>
              <a:spcAft>
                <a:spcPct val="0"/>
              </a:spcAft>
              <a:buFont typeface="Arial" charset="0"/>
              <a:buChar char="»"/>
              <a:defRPr i="1">
                <a:solidFill>
                  <a:schemeClr val="tx1"/>
                </a:solidFill>
                <a:latin typeface="Candara" pitchFamily="34" charset="0"/>
              </a:defRPr>
            </a:lvl8pPr>
            <a:lvl9pPr marL="3886200" indent="-228600" eaLnBrk="0" fontAlgn="base" hangingPunct="0">
              <a:spcBef>
                <a:spcPct val="20000"/>
              </a:spcBef>
              <a:spcAft>
                <a:spcPct val="0"/>
              </a:spcAft>
              <a:buFont typeface="Arial" charset="0"/>
              <a:buChar char="»"/>
              <a:defRPr i="1">
                <a:solidFill>
                  <a:schemeClr val="tx1"/>
                </a:solidFill>
                <a:latin typeface="Candara" pitchFamily="34" charset="0"/>
              </a:defRPr>
            </a:lvl9pPr>
          </a:lstStyle>
          <a:p>
            <a:pPr algn="ctr">
              <a:buNone/>
            </a:pPr>
            <a:r>
              <a:rPr lang="hr-HR" altLang="sr-Latn-RS" sz="2000" b="1" i="0" dirty="0" smtClean="0">
                <a:solidFill>
                  <a:schemeClr val="bg1"/>
                </a:solidFill>
              </a:rPr>
              <a:t>EDUCATION - CURICCULUMS AND TEXTBOOKS</a:t>
            </a:r>
            <a:endParaRPr lang="hr-HR" sz="2000" i="0" dirty="0">
              <a:solidFill>
                <a:schemeClr val="bg1"/>
              </a:solidFill>
            </a:endParaRPr>
          </a:p>
        </p:txBody>
      </p:sp>
    </p:spTree>
    <p:extLst>
      <p:ext uri="{BB962C8B-B14F-4D97-AF65-F5344CB8AC3E}">
        <p14:creationId xmlns:p14="http://schemas.microsoft.com/office/powerpoint/2010/main" val="40314595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Content Placeholder 2"/>
          <p:cNvSpPr>
            <a:spLocks noGrp="1"/>
          </p:cNvSpPr>
          <p:nvPr>
            <p:ph idx="1"/>
          </p:nvPr>
        </p:nvSpPr>
        <p:spPr>
          <a:xfrm>
            <a:off x="250825" y="1196975"/>
            <a:ext cx="8435975" cy="5111750"/>
          </a:xfrm>
          <a:prstGeom prst="rect">
            <a:avLst/>
          </a:prstGeom>
        </p:spPr>
        <p:txBody>
          <a:bodyPr/>
          <a:lstStyle/>
          <a:p>
            <a:pPr marL="136525" indent="0" algn="just" eaLnBrk="1" hangingPunct="1">
              <a:buFont typeface="Arial" charset="0"/>
              <a:buNone/>
            </a:pPr>
            <a:r>
              <a:rPr lang="hr-HR" altLang="sr-Latn-RS" sz="1600" b="1" i="0" dirty="0" smtClean="0"/>
              <a:t>2008. – „</a:t>
            </a:r>
            <a:r>
              <a:rPr lang="hr-HR" altLang="sr-Latn-RS" sz="1600" b="1" dirty="0" err="1" smtClean="0"/>
              <a:t>Biology</a:t>
            </a:r>
            <a:r>
              <a:rPr lang="hr-HR" altLang="sr-Latn-RS" sz="1600" b="1" i="0" dirty="0" smtClean="0"/>
              <a:t> 8”, </a:t>
            </a:r>
            <a:r>
              <a:rPr lang="hr-HR" altLang="sr-Latn-RS" sz="1600" b="1" i="0" dirty="0" err="1" smtClean="0"/>
              <a:t>textbook</a:t>
            </a:r>
            <a:r>
              <a:rPr lang="hr-HR" altLang="sr-Latn-RS" sz="1600" b="1" i="0" dirty="0" smtClean="0"/>
              <a:t> for 8th grade </a:t>
            </a:r>
            <a:r>
              <a:rPr lang="hr-HR" altLang="sr-Latn-RS" sz="1600" b="1" i="0" dirty="0" err="1" smtClean="0"/>
              <a:t>of</a:t>
            </a:r>
            <a:r>
              <a:rPr lang="hr-HR" altLang="sr-Latn-RS" sz="1600" b="1" i="0" dirty="0" smtClean="0"/>
              <a:t> </a:t>
            </a:r>
            <a:r>
              <a:rPr lang="hr-HR" altLang="sr-Latn-RS" sz="1600" b="1" i="0" dirty="0" err="1" smtClean="0"/>
              <a:t>primary</a:t>
            </a:r>
            <a:r>
              <a:rPr lang="hr-HR" altLang="sr-Latn-RS" sz="1600" b="1" i="0" dirty="0" smtClean="0"/>
              <a:t> </a:t>
            </a:r>
            <a:r>
              <a:rPr lang="hr-HR" altLang="sr-Latn-RS" sz="1600" b="1" i="0" dirty="0" err="1" smtClean="0"/>
              <a:t>school</a:t>
            </a:r>
            <a:endParaRPr lang="hr-HR" altLang="sr-Latn-RS" sz="1600" b="1" i="0" dirty="0" smtClean="0"/>
          </a:p>
          <a:p>
            <a:pPr marL="136525" indent="0" algn="just">
              <a:buNone/>
            </a:pPr>
            <a:r>
              <a:rPr lang="hr-HR" altLang="sr-Latn-RS" sz="2000" i="1" dirty="0" smtClean="0"/>
              <a:t>„</a:t>
            </a:r>
            <a:r>
              <a:rPr lang="en-US" altLang="sr-Latn-RS" sz="2000" i="1" dirty="0" smtClean="0"/>
              <a:t>Intentional </a:t>
            </a:r>
            <a:r>
              <a:rPr lang="en-US" altLang="sr-Latn-RS" sz="2000" i="1" dirty="0"/>
              <a:t>abortion </a:t>
            </a:r>
            <a:r>
              <a:rPr lang="en-US" altLang="sr-Latn-RS" sz="2000" i="1" dirty="0" smtClean="0"/>
              <a:t>end</a:t>
            </a:r>
            <a:r>
              <a:rPr lang="hr-HR" altLang="sr-Latn-RS" sz="2000" i="1" dirty="0" smtClean="0"/>
              <a:t>s </a:t>
            </a:r>
            <a:r>
              <a:rPr lang="hr-HR" altLang="sr-Latn-RS" sz="2000" i="1" dirty="0" err="1" smtClean="0"/>
              <a:t>the</a:t>
            </a:r>
            <a:r>
              <a:rPr lang="hr-HR" altLang="sr-Latn-RS" sz="2000" i="1" dirty="0" smtClean="0"/>
              <a:t> </a:t>
            </a:r>
            <a:r>
              <a:rPr lang="hr-HR" altLang="sr-Latn-RS" sz="2000" i="1" dirty="0" err="1" smtClean="0"/>
              <a:t>life</a:t>
            </a:r>
            <a:r>
              <a:rPr lang="hr-HR" altLang="sr-Latn-RS" sz="2000" i="1" dirty="0" smtClean="0"/>
              <a:t> </a:t>
            </a:r>
            <a:r>
              <a:rPr lang="hr-HR" altLang="sr-Latn-RS" sz="2000" i="1" dirty="0" err="1" smtClean="0"/>
              <a:t>of</a:t>
            </a:r>
            <a:r>
              <a:rPr lang="hr-HR" altLang="sr-Latn-RS" sz="2000" i="1" dirty="0" smtClean="0"/>
              <a:t> </a:t>
            </a:r>
            <a:r>
              <a:rPr lang="en-US" altLang="sr-Latn-RS" sz="2000" i="1" dirty="0" smtClean="0"/>
              <a:t>a </a:t>
            </a:r>
            <a:r>
              <a:rPr lang="en-US" altLang="sr-Latn-RS" sz="2000" i="1" dirty="0"/>
              <a:t>human being and </a:t>
            </a:r>
            <a:r>
              <a:rPr lang="en-US" altLang="sr-Latn-RS" sz="2000" i="1" dirty="0" err="1" smtClean="0"/>
              <a:t>endang</a:t>
            </a:r>
            <a:r>
              <a:rPr lang="hr-HR" altLang="sr-Latn-RS" sz="2000" i="1" dirty="0" err="1" smtClean="0"/>
              <a:t>ers</a:t>
            </a:r>
            <a:r>
              <a:rPr lang="en-US" altLang="sr-Latn-RS" sz="2000" i="1" dirty="0" smtClean="0"/>
              <a:t> </a:t>
            </a:r>
            <a:r>
              <a:rPr lang="en-US" altLang="sr-Latn-RS" sz="2000" i="1" dirty="0"/>
              <a:t>the </a:t>
            </a:r>
            <a:r>
              <a:rPr lang="hr-HR" altLang="sr-Latn-RS" sz="2000" i="1" dirty="0" err="1" smtClean="0"/>
              <a:t>woman</a:t>
            </a:r>
            <a:r>
              <a:rPr lang="hr-HR" altLang="sr-Latn-RS" sz="2000" i="1" dirty="0" smtClean="0"/>
              <a:t>’s </a:t>
            </a:r>
            <a:r>
              <a:rPr lang="en-US" altLang="sr-Latn-RS" sz="2000" i="1" dirty="0" smtClean="0"/>
              <a:t>health</a:t>
            </a:r>
            <a:r>
              <a:rPr lang="hr-HR" altLang="sr-Latn-RS" sz="2000" i="1" dirty="0" smtClean="0"/>
              <a:t>.”</a:t>
            </a:r>
          </a:p>
          <a:p>
            <a:pPr marL="136525" indent="0" algn="just" eaLnBrk="1" hangingPunct="1">
              <a:buFont typeface="Arial" charset="0"/>
              <a:buNone/>
            </a:pPr>
            <a:endParaRPr lang="hr-HR" altLang="sr-Latn-RS" sz="1200" i="1" dirty="0" smtClean="0"/>
          </a:p>
          <a:p>
            <a:pPr marL="136525" indent="0" algn="just">
              <a:buNone/>
            </a:pPr>
            <a:r>
              <a:rPr lang="hr-HR" altLang="sr-Latn-RS" sz="1600" b="1" i="0" dirty="0" smtClean="0"/>
              <a:t>2010. – „</a:t>
            </a:r>
            <a:r>
              <a:rPr lang="hr-HR" altLang="sr-Latn-RS" sz="1600" b="1" i="0" dirty="0" err="1" smtClean="0"/>
              <a:t>With</a:t>
            </a:r>
            <a:r>
              <a:rPr lang="hr-HR" altLang="sr-Latn-RS" sz="1600" b="1" i="0" dirty="0" smtClean="0"/>
              <a:t> </a:t>
            </a:r>
            <a:r>
              <a:rPr lang="hr-HR" altLang="sr-Latn-RS" sz="1600" b="1" i="0" dirty="0" err="1" smtClean="0"/>
              <a:t>Christ</a:t>
            </a:r>
            <a:r>
              <a:rPr lang="hr-HR" altLang="sr-Latn-RS" sz="1600" b="1" i="0" dirty="0" smtClean="0"/>
              <a:t> </a:t>
            </a:r>
            <a:r>
              <a:rPr lang="hr-HR" altLang="sr-Latn-RS" sz="1600" b="1" i="0" dirty="0" err="1" smtClean="0"/>
              <a:t>through</a:t>
            </a:r>
            <a:r>
              <a:rPr lang="hr-HR" altLang="sr-Latn-RS" sz="1600" b="1" i="0" dirty="0" smtClean="0"/>
              <a:t> </a:t>
            </a:r>
            <a:r>
              <a:rPr lang="hr-HR" altLang="sr-Latn-RS" sz="1600" b="1" i="0" dirty="0" err="1" smtClean="0"/>
              <a:t>life</a:t>
            </a:r>
            <a:r>
              <a:rPr lang="hr-HR" altLang="sr-Latn-RS" sz="1600" b="1" dirty="0"/>
              <a:t>”, </a:t>
            </a:r>
            <a:r>
              <a:rPr lang="hr-HR" altLang="sr-Latn-RS" sz="1600" b="1" dirty="0" err="1"/>
              <a:t>catholic</a:t>
            </a:r>
            <a:r>
              <a:rPr lang="hr-HR" altLang="sr-Latn-RS" sz="1600" b="1" dirty="0"/>
              <a:t> </a:t>
            </a:r>
            <a:r>
              <a:rPr lang="hr-HR" altLang="sr-Latn-RS" sz="1600" b="1" dirty="0" err="1"/>
              <a:t>religious</a:t>
            </a:r>
            <a:r>
              <a:rPr lang="hr-HR" altLang="sr-Latn-RS" sz="1600" b="1" dirty="0"/>
              <a:t> </a:t>
            </a:r>
            <a:r>
              <a:rPr lang="hr-HR" altLang="sr-Latn-RS" sz="1600" b="1" dirty="0" err="1"/>
              <a:t>teaching</a:t>
            </a:r>
            <a:r>
              <a:rPr lang="hr-HR" altLang="sr-Latn-RS" sz="1600" b="1" dirty="0"/>
              <a:t> </a:t>
            </a:r>
            <a:r>
              <a:rPr lang="hr-HR" altLang="sr-Latn-RS" sz="1600" b="1" dirty="0" err="1"/>
              <a:t>textbook</a:t>
            </a:r>
            <a:r>
              <a:rPr lang="hr-HR" altLang="sr-Latn-RS" sz="1600" b="1" dirty="0"/>
              <a:t>, </a:t>
            </a:r>
            <a:r>
              <a:rPr lang="hr-HR" altLang="sr-Latn-RS" sz="1600" b="1" i="0" dirty="0" smtClean="0"/>
              <a:t>8th grade </a:t>
            </a:r>
            <a:r>
              <a:rPr lang="hr-HR" altLang="sr-Latn-RS" sz="1600" b="1" i="0" dirty="0" err="1" smtClean="0"/>
              <a:t>of</a:t>
            </a:r>
            <a:r>
              <a:rPr lang="hr-HR" altLang="sr-Latn-RS" sz="1600" b="1" i="0" dirty="0" smtClean="0"/>
              <a:t> </a:t>
            </a:r>
            <a:r>
              <a:rPr lang="hr-HR" altLang="sr-Latn-RS" sz="1600" b="1" i="0" dirty="0" err="1" smtClean="0"/>
              <a:t>primary</a:t>
            </a:r>
            <a:r>
              <a:rPr lang="hr-HR" altLang="sr-Latn-RS" sz="1600" b="1" i="0" dirty="0" smtClean="0"/>
              <a:t> </a:t>
            </a:r>
            <a:r>
              <a:rPr lang="hr-HR" altLang="sr-Latn-RS" sz="1600" b="1" i="0" dirty="0" err="1" smtClean="0"/>
              <a:t>school</a:t>
            </a:r>
            <a:endParaRPr lang="hr-HR" altLang="sr-Latn-RS" sz="1600" b="1" i="0" dirty="0" smtClean="0"/>
          </a:p>
          <a:p>
            <a:pPr marL="136525" indent="0" algn="just">
              <a:buNone/>
            </a:pPr>
            <a:r>
              <a:rPr lang="hr-HR" altLang="sr-Latn-RS" sz="2000" i="1" dirty="0" smtClean="0"/>
              <a:t>„</a:t>
            </a:r>
            <a:r>
              <a:rPr lang="en-US" altLang="sr-Latn-RS" sz="2000" i="1" dirty="0" smtClean="0"/>
              <a:t>Medicine </a:t>
            </a:r>
            <a:r>
              <a:rPr lang="en-US" altLang="sr-Latn-RS" sz="2000" i="1" dirty="0"/>
              <a:t>and psychology find a variety of causes, </a:t>
            </a:r>
            <a:r>
              <a:rPr lang="hr-HR" altLang="sr-Latn-RS" sz="2000" i="1" dirty="0" err="1" smtClean="0"/>
              <a:t>not</a:t>
            </a:r>
            <a:r>
              <a:rPr lang="hr-HR" altLang="sr-Latn-RS" sz="2000" i="1" dirty="0" smtClean="0"/>
              <a:t> </a:t>
            </a:r>
            <a:r>
              <a:rPr lang="hr-HR" altLang="sr-Latn-RS" sz="2000" i="1" dirty="0" err="1" smtClean="0"/>
              <a:t>explored</a:t>
            </a:r>
            <a:r>
              <a:rPr lang="hr-HR" altLang="sr-Latn-RS" sz="2000" i="1" dirty="0" smtClean="0"/>
              <a:t> </a:t>
            </a:r>
            <a:r>
              <a:rPr lang="hr-HR" altLang="sr-Latn-RS" sz="2000" i="1" dirty="0" err="1" smtClean="0"/>
              <a:t>completely</a:t>
            </a:r>
            <a:r>
              <a:rPr lang="hr-HR" altLang="sr-Latn-RS" sz="2000" i="1" dirty="0" smtClean="0"/>
              <a:t>, </a:t>
            </a:r>
            <a:r>
              <a:rPr lang="en-US" altLang="sr-Latn-RS" sz="2000" i="1" dirty="0" smtClean="0"/>
              <a:t>to such </a:t>
            </a:r>
            <a:r>
              <a:rPr lang="en-US" altLang="sr-Latn-RS" sz="2000" i="1" dirty="0"/>
              <a:t>human </a:t>
            </a:r>
            <a:r>
              <a:rPr lang="en-US" altLang="sr-Latn-RS" sz="2000" i="1" dirty="0" smtClean="0"/>
              <a:t>condition</a:t>
            </a:r>
            <a:r>
              <a:rPr lang="hr-HR" altLang="sr-Latn-RS" sz="2000" i="1" dirty="0" smtClean="0"/>
              <a:t>.” (</a:t>
            </a:r>
            <a:r>
              <a:rPr lang="hr-HR" altLang="sr-Latn-RS" sz="2000" i="1" dirty="0" err="1" smtClean="0"/>
              <a:t>about</a:t>
            </a:r>
            <a:r>
              <a:rPr lang="hr-HR" altLang="sr-Latn-RS" sz="2000" i="1" dirty="0" smtClean="0"/>
              <a:t> </a:t>
            </a:r>
            <a:r>
              <a:rPr lang="hr-HR" altLang="sr-Latn-RS" sz="2000" i="1" dirty="0" err="1" smtClean="0"/>
              <a:t>homosexuality</a:t>
            </a:r>
            <a:r>
              <a:rPr lang="hr-HR" altLang="sr-Latn-RS" sz="2000" i="1" dirty="0" smtClean="0"/>
              <a:t>)</a:t>
            </a:r>
          </a:p>
          <a:p>
            <a:pPr marL="136525" indent="0" algn="just" eaLnBrk="1" hangingPunct="1">
              <a:buFont typeface="Arial" charset="0"/>
              <a:buNone/>
            </a:pPr>
            <a:endParaRPr lang="hr-HR" altLang="sr-Latn-RS" sz="1200" i="1" dirty="0" smtClean="0"/>
          </a:p>
          <a:p>
            <a:pPr marL="136525" indent="0" algn="just">
              <a:buNone/>
            </a:pPr>
            <a:r>
              <a:rPr lang="hr-HR" altLang="sr-Latn-RS" sz="1600" b="1" i="0" dirty="0" smtClean="0"/>
              <a:t>2011. – „</a:t>
            </a:r>
            <a:r>
              <a:rPr lang="hr-HR" altLang="sr-Latn-RS" sz="1600" b="1" i="0" dirty="0" err="1" smtClean="0"/>
              <a:t>Gifted</a:t>
            </a:r>
            <a:r>
              <a:rPr lang="hr-HR" altLang="sr-Latn-RS" sz="1600" b="1" i="0" dirty="0" smtClean="0"/>
              <a:t> </a:t>
            </a:r>
            <a:r>
              <a:rPr lang="hr-HR" altLang="sr-Latn-RS" sz="1600" b="1" i="0" dirty="0" err="1" smtClean="0"/>
              <a:t>by</a:t>
            </a:r>
            <a:r>
              <a:rPr lang="hr-HR" altLang="sr-Latn-RS" sz="1600" b="1" i="0" dirty="0" smtClean="0"/>
              <a:t> </a:t>
            </a:r>
            <a:r>
              <a:rPr lang="hr-HR" altLang="sr-Latn-RS" sz="1600" b="1" i="0" dirty="0" err="1" smtClean="0"/>
              <a:t>life</a:t>
            </a:r>
            <a:r>
              <a:rPr lang="hr-HR" altLang="sr-Latn-RS" sz="1600" b="1" i="0" dirty="0" smtClean="0"/>
              <a:t>”, </a:t>
            </a:r>
            <a:r>
              <a:rPr lang="en-US" altLang="sr-Latn-RS" sz="1600" b="1" dirty="0" smtClean="0"/>
              <a:t>catholic </a:t>
            </a:r>
            <a:r>
              <a:rPr lang="en-US" altLang="sr-Latn-RS" sz="1600" b="1" dirty="0"/>
              <a:t>religious teaching textbook, </a:t>
            </a:r>
            <a:r>
              <a:rPr lang="hr-HR" altLang="sr-Latn-RS" sz="1600" b="1" dirty="0" smtClean="0"/>
              <a:t>3rd</a:t>
            </a:r>
            <a:r>
              <a:rPr lang="en-US" altLang="sr-Latn-RS" sz="1600" b="1" dirty="0" smtClean="0"/>
              <a:t> </a:t>
            </a:r>
            <a:r>
              <a:rPr lang="en-US" altLang="sr-Latn-RS" sz="1600" b="1" dirty="0"/>
              <a:t>grade of </a:t>
            </a:r>
            <a:r>
              <a:rPr lang="hr-HR" altLang="sr-Latn-RS" sz="1600" b="1" dirty="0" err="1" smtClean="0"/>
              <a:t>seconda</a:t>
            </a:r>
            <a:r>
              <a:rPr lang="en-US" altLang="sr-Latn-RS" sz="1600" b="1" dirty="0" err="1" smtClean="0"/>
              <a:t>ry</a:t>
            </a:r>
            <a:r>
              <a:rPr lang="en-US" altLang="sr-Latn-RS" sz="1600" b="1" dirty="0" smtClean="0"/>
              <a:t> school</a:t>
            </a:r>
            <a:endParaRPr lang="hr-HR" altLang="sr-Latn-RS" sz="1600" b="1" i="0" dirty="0" smtClean="0"/>
          </a:p>
          <a:p>
            <a:pPr marL="136525" indent="0" algn="just" eaLnBrk="1" hangingPunct="1">
              <a:buFont typeface="Arial" charset="0"/>
              <a:buNone/>
            </a:pPr>
            <a:r>
              <a:rPr lang="hr-HR" altLang="sr-Latn-RS" sz="2000" dirty="0" smtClean="0"/>
              <a:t>-</a:t>
            </a:r>
            <a:r>
              <a:rPr lang="hr-HR" altLang="sr-Latn-RS" sz="2000" dirty="0" err="1" smtClean="0"/>
              <a:t>inappropriate</a:t>
            </a:r>
            <a:r>
              <a:rPr lang="hr-HR" altLang="sr-Latn-RS" sz="2000" dirty="0" smtClean="0"/>
              <a:t> </a:t>
            </a:r>
            <a:r>
              <a:rPr lang="hr-HR" altLang="sr-Latn-RS" sz="2000" dirty="0" err="1" smtClean="0"/>
              <a:t>description</a:t>
            </a:r>
            <a:r>
              <a:rPr lang="hr-HR" altLang="sr-Latn-RS" sz="2000" dirty="0" smtClean="0"/>
              <a:t> </a:t>
            </a:r>
            <a:r>
              <a:rPr lang="hr-HR" altLang="sr-Latn-RS" sz="2000" dirty="0" err="1" smtClean="0"/>
              <a:t>of</a:t>
            </a:r>
            <a:r>
              <a:rPr lang="hr-HR" altLang="sr-Latn-RS" sz="2000" dirty="0" smtClean="0"/>
              <a:t> </a:t>
            </a:r>
            <a:r>
              <a:rPr lang="hr-HR" altLang="sr-Latn-RS" sz="2000" dirty="0" err="1" smtClean="0"/>
              <a:t>abortion</a:t>
            </a:r>
            <a:r>
              <a:rPr lang="hr-HR" altLang="sr-Latn-RS" sz="2000" dirty="0" smtClean="0"/>
              <a:t> </a:t>
            </a:r>
            <a:r>
              <a:rPr lang="hr-HR" altLang="sr-Latn-RS" sz="2000" dirty="0" err="1" smtClean="0"/>
              <a:t>and</a:t>
            </a:r>
            <a:r>
              <a:rPr lang="hr-HR" altLang="sr-Latn-RS" sz="2000" dirty="0" smtClean="0"/>
              <a:t> </a:t>
            </a:r>
            <a:r>
              <a:rPr lang="hr-HR" altLang="sr-Latn-RS" sz="2000" dirty="0" err="1" smtClean="0"/>
              <a:t>artificial</a:t>
            </a:r>
            <a:r>
              <a:rPr lang="hr-HR" altLang="sr-Latn-RS" sz="2000" dirty="0" smtClean="0"/>
              <a:t> </a:t>
            </a:r>
            <a:r>
              <a:rPr lang="hr-HR" altLang="sr-Latn-RS" sz="2000" dirty="0" err="1" smtClean="0"/>
              <a:t>insemination</a:t>
            </a:r>
            <a:endParaRPr lang="hr-HR" altLang="sr-Latn-RS" sz="2000" dirty="0" smtClean="0"/>
          </a:p>
          <a:p>
            <a:pPr marL="136525" indent="0" algn="just" eaLnBrk="1" hangingPunct="1">
              <a:buFont typeface="Arial" charset="0"/>
              <a:buNone/>
            </a:pPr>
            <a:endParaRPr lang="hr-HR" altLang="sr-Latn-RS" sz="2000" dirty="0" smtClean="0"/>
          </a:p>
          <a:p>
            <a:pPr marL="136525" indent="0" algn="just" eaLnBrk="1" hangingPunct="1">
              <a:buFont typeface="Arial" charset="0"/>
              <a:buNone/>
            </a:pPr>
            <a:endParaRPr lang="hr-HR" altLang="sr-Latn-RS" sz="2000" dirty="0" smtClean="0">
              <a:solidFill>
                <a:schemeClr val="bg1"/>
              </a:solidFill>
            </a:endParaRPr>
          </a:p>
        </p:txBody>
      </p:sp>
      <p:pic>
        <p:nvPicPr>
          <p:cNvPr id="5" name="Picture 2" descr="C:\Users\grgicj.PRS\Pictures\Ombudsperson for gender equalit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26887" y="5765823"/>
            <a:ext cx="1712913" cy="1090613"/>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a:spLocks noChangeArrowheads="1"/>
          </p:cNvSpPr>
          <p:nvPr/>
        </p:nvSpPr>
        <p:spPr bwMode="auto">
          <a:xfrm>
            <a:off x="0" y="0"/>
            <a:ext cx="9143999" cy="461665"/>
          </a:xfrm>
          <a:prstGeom prst="rect">
            <a:avLst/>
          </a:prstGeom>
          <a:solidFill>
            <a:srgbClr val="A21A5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i="1">
                <a:solidFill>
                  <a:schemeClr val="tx1"/>
                </a:solidFill>
                <a:latin typeface="Candara" pitchFamily="34" charset="0"/>
              </a:defRPr>
            </a:lvl1pPr>
            <a:lvl2pPr marL="742950" indent="-285750" eaLnBrk="0" hangingPunct="0">
              <a:spcBef>
                <a:spcPct val="20000"/>
              </a:spcBef>
              <a:buFont typeface="Arial" charset="0"/>
              <a:buChar char="–"/>
              <a:defRPr i="1">
                <a:solidFill>
                  <a:schemeClr val="tx1"/>
                </a:solidFill>
                <a:latin typeface="Candara" pitchFamily="34" charset="0"/>
              </a:defRPr>
            </a:lvl2pPr>
            <a:lvl3pPr marL="1143000" indent="-228600" eaLnBrk="0" hangingPunct="0">
              <a:spcBef>
                <a:spcPct val="20000"/>
              </a:spcBef>
              <a:buFont typeface="Arial" charset="0"/>
              <a:buChar char="•"/>
              <a:defRPr i="1">
                <a:solidFill>
                  <a:schemeClr val="tx1"/>
                </a:solidFill>
                <a:latin typeface="Candara" pitchFamily="34" charset="0"/>
              </a:defRPr>
            </a:lvl3pPr>
            <a:lvl4pPr marL="1600200" indent="-228600" eaLnBrk="0" hangingPunct="0">
              <a:spcBef>
                <a:spcPct val="20000"/>
              </a:spcBef>
              <a:buFont typeface="Arial" charset="0"/>
              <a:buChar char="–"/>
              <a:defRPr i="1">
                <a:solidFill>
                  <a:schemeClr val="tx1"/>
                </a:solidFill>
                <a:latin typeface="Candara" pitchFamily="34" charset="0"/>
              </a:defRPr>
            </a:lvl4pPr>
            <a:lvl5pPr marL="2057400" indent="-228600" eaLnBrk="0" hangingPunct="0">
              <a:spcBef>
                <a:spcPct val="20000"/>
              </a:spcBef>
              <a:buFont typeface="Arial" charset="0"/>
              <a:buChar char="»"/>
              <a:defRPr i="1">
                <a:solidFill>
                  <a:schemeClr val="tx1"/>
                </a:solidFill>
                <a:latin typeface="Candara" pitchFamily="34" charset="0"/>
              </a:defRPr>
            </a:lvl5pPr>
            <a:lvl6pPr marL="2514600" indent="-228600" eaLnBrk="0" fontAlgn="base" hangingPunct="0">
              <a:spcBef>
                <a:spcPct val="20000"/>
              </a:spcBef>
              <a:spcAft>
                <a:spcPct val="0"/>
              </a:spcAft>
              <a:buFont typeface="Arial" charset="0"/>
              <a:buChar char="»"/>
              <a:defRPr i="1">
                <a:solidFill>
                  <a:schemeClr val="tx1"/>
                </a:solidFill>
                <a:latin typeface="Candara" pitchFamily="34" charset="0"/>
              </a:defRPr>
            </a:lvl6pPr>
            <a:lvl7pPr marL="2971800" indent="-228600" eaLnBrk="0" fontAlgn="base" hangingPunct="0">
              <a:spcBef>
                <a:spcPct val="20000"/>
              </a:spcBef>
              <a:spcAft>
                <a:spcPct val="0"/>
              </a:spcAft>
              <a:buFont typeface="Arial" charset="0"/>
              <a:buChar char="»"/>
              <a:defRPr i="1">
                <a:solidFill>
                  <a:schemeClr val="tx1"/>
                </a:solidFill>
                <a:latin typeface="Candara" pitchFamily="34" charset="0"/>
              </a:defRPr>
            </a:lvl7pPr>
            <a:lvl8pPr marL="3429000" indent="-228600" eaLnBrk="0" fontAlgn="base" hangingPunct="0">
              <a:spcBef>
                <a:spcPct val="20000"/>
              </a:spcBef>
              <a:spcAft>
                <a:spcPct val="0"/>
              </a:spcAft>
              <a:buFont typeface="Arial" charset="0"/>
              <a:buChar char="»"/>
              <a:defRPr i="1">
                <a:solidFill>
                  <a:schemeClr val="tx1"/>
                </a:solidFill>
                <a:latin typeface="Candara" pitchFamily="34" charset="0"/>
              </a:defRPr>
            </a:lvl8pPr>
            <a:lvl9pPr marL="3886200" indent="-228600" eaLnBrk="0" fontAlgn="base" hangingPunct="0">
              <a:spcBef>
                <a:spcPct val="20000"/>
              </a:spcBef>
              <a:spcAft>
                <a:spcPct val="0"/>
              </a:spcAft>
              <a:buFont typeface="Arial" charset="0"/>
              <a:buChar char="»"/>
              <a:defRPr i="1">
                <a:solidFill>
                  <a:schemeClr val="tx1"/>
                </a:solidFill>
                <a:latin typeface="Candara" pitchFamily="34" charset="0"/>
              </a:defRPr>
            </a:lvl9pPr>
          </a:lstStyle>
          <a:p>
            <a:pPr algn="ctr">
              <a:buNone/>
            </a:pPr>
            <a:r>
              <a:rPr lang="hr-HR" altLang="sr-Latn-RS" sz="2400" b="1" i="0" dirty="0" smtClean="0">
                <a:solidFill>
                  <a:schemeClr val="bg1"/>
                </a:solidFill>
              </a:rPr>
              <a:t>MOST NOTABLE INITIATIVES OF OMBUDSPERSON OVER THE YEARS </a:t>
            </a:r>
            <a:endParaRPr lang="hr-HR" sz="2400" i="0" dirty="0">
              <a:solidFill>
                <a:schemeClr val="bg1"/>
              </a:solidFill>
            </a:endParaRPr>
          </a:p>
        </p:txBody>
      </p:sp>
      <p:sp>
        <p:nvSpPr>
          <p:cNvPr id="9" name="TextBox 8"/>
          <p:cNvSpPr txBox="1">
            <a:spLocks noChangeArrowheads="1"/>
          </p:cNvSpPr>
          <p:nvPr/>
        </p:nvSpPr>
        <p:spPr bwMode="auto">
          <a:xfrm>
            <a:off x="-1" y="461665"/>
            <a:ext cx="9143999" cy="400110"/>
          </a:xfrm>
          <a:prstGeom prst="rect">
            <a:avLst/>
          </a:prstGeom>
          <a:solidFill>
            <a:srgbClr val="A21A5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i="1">
                <a:solidFill>
                  <a:schemeClr val="tx1"/>
                </a:solidFill>
                <a:latin typeface="Candara" pitchFamily="34" charset="0"/>
              </a:defRPr>
            </a:lvl1pPr>
            <a:lvl2pPr marL="742950" indent="-285750" eaLnBrk="0" hangingPunct="0">
              <a:spcBef>
                <a:spcPct val="20000"/>
              </a:spcBef>
              <a:buFont typeface="Arial" charset="0"/>
              <a:buChar char="–"/>
              <a:defRPr i="1">
                <a:solidFill>
                  <a:schemeClr val="tx1"/>
                </a:solidFill>
                <a:latin typeface="Candara" pitchFamily="34" charset="0"/>
              </a:defRPr>
            </a:lvl2pPr>
            <a:lvl3pPr marL="1143000" indent="-228600" eaLnBrk="0" hangingPunct="0">
              <a:spcBef>
                <a:spcPct val="20000"/>
              </a:spcBef>
              <a:buFont typeface="Arial" charset="0"/>
              <a:buChar char="•"/>
              <a:defRPr i="1">
                <a:solidFill>
                  <a:schemeClr val="tx1"/>
                </a:solidFill>
                <a:latin typeface="Candara" pitchFamily="34" charset="0"/>
              </a:defRPr>
            </a:lvl3pPr>
            <a:lvl4pPr marL="1600200" indent="-228600" eaLnBrk="0" hangingPunct="0">
              <a:spcBef>
                <a:spcPct val="20000"/>
              </a:spcBef>
              <a:buFont typeface="Arial" charset="0"/>
              <a:buChar char="–"/>
              <a:defRPr i="1">
                <a:solidFill>
                  <a:schemeClr val="tx1"/>
                </a:solidFill>
                <a:latin typeface="Candara" pitchFamily="34" charset="0"/>
              </a:defRPr>
            </a:lvl4pPr>
            <a:lvl5pPr marL="2057400" indent="-228600" eaLnBrk="0" hangingPunct="0">
              <a:spcBef>
                <a:spcPct val="20000"/>
              </a:spcBef>
              <a:buFont typeface="Arial" charset="0"/>
              <a:buChar char="»"/>
              <a:defRPr i="1">
                <a:solidFill>
                  <a:schemeClr val="tx1"/>
                </a:solidFill>
                <a:latin typeface="Candara" pitchFamily="34" charset="0"/>
              </a:defRPr>
            </a:lvl5pPr>
            <a:lvl6pPr marL="2514600" indent="-228600" eaLnBrk="0" fontAlgn="base" hangingPunct="0">
              <a:spcBef>
                <a:spcPct val="20000"/>
              </a:spcBef>
              <a:spcAft>
                <a:spcPct val="0"/>
              </a:spcAft>
              <a:buFont typeface="Arial" charset="0"/>
              <a:buChar char="»"/>
              <a:defRPr i="1">
                <a:solidFill>
                  <a:schemeClr val="tx1"/>
                </a:solidFill>
                <a:latin typeface="Candara" pitchFamily="34" charset="0"/>
              </a:defRPr>
            </a:lvl6pPr>
            <a:lvl7pPr marL="2971800" indent="-228600" eaLnBrk="0" fontAlgn="base" hangingPunct="0">
              <a:spcBef>
                <a:spcPct val="20000"/>
              </a:spcBef>
              <a:spcAft>
                <a:spcPct val="0"/>
              </a:spcAft>
              <a:buFont typeface="Arial" charset="0"/>
              <a:buChar char="»"/>
              <a:defRPr i="1">
                <a:solidFill>
                  <a:schemeClr val="tx1"/>
                </a:solidFill>
                <a:latin typeface="Candara" pitchFamily="34" charset="0"/>
              </a:defRPr>
            </a:lvl7pPr>
            <a:lvl8pPr marL="3429000" indent="-228600" eaLnBrk="0" fontAlgn="base" hangingPunct="0">
              <a:spcBef>
                <a:spcPct val="20000"/>
              </a:spcBef>
              <a:spcAft>
                <a:spcPct val="0"/>
              </a:spcAft>
              <a:buFont typeface="Arial" charset="0"/>
              <a:buChar char="»"/>
              <a:defRPr i="1">
                <a:solidFill>
                  <a:schemeClr val="tx1"/>
                </a:solidFill>
                <a:latin typeface="Candara" pitchFamily="34" charset="0"/>
              </a:defRPr>
            </a:lvl8pPr>
            <a:lvl9pPr marL="3886200" indent="-228600" eaLnBrk="0" fontAlgn="base" hangingPunct="0">
              <a:spcBef>
                <a:spcPct val="20000"/>
              </a:spcBef>
              <a:spcAft>
                <a:spcPct val="0"/>
              </a:spcAft>
              <a:buFont typeface="Arial" charset="0"/>
              <a:buChar char="»"/>
              <a:defRPr i="1">
                <a:solidFill>
                  <a:schemeClr val="tx1"/>
                </a:solidFill>
                <a:latin typeface="Candara" pitchFamily="34" charset="0"/>
              </a:defRPr>
            </a:lvl9pPr>
          </a:lstStyle>
          <a:p>
            <a:pPr algn="ctr">
              <a:buNone/>
            </a:pPr>
            <a:r>
              <a:rPr lang="hr-HR" altLang="sr-Latn-RS" sz="2000" b="1" i="0" dirty="0" smtClean="0">
                <a:solidFill>
                  <a:schemeClr val="bg1"/>
                </a:solidFill>
              </a:rPr>
              <a:t>EDUCATION - SCHOOL TEXTBOOKS</a:t>
            </a:r>
            <a:endParaRPr lang="hr-HR" sz="2000" i="0" dirty="0">
              <a:solidFill>
                <a:schemeClr val="bg1"/>
              </a:solidFill>
            </a:endParaRPr>
          </a:p>
        </p:txBody>
      </p:sp>
    </p:spTree>
    <p:extLst>
      <p:ext uri="{BB962C8B-B14F-4D97-AF65-F5344CB8AC3E}">
        <p14:creationId xmlns:p14="http://schemas.microsoft.com/office/powerpoint/2010/main" val="107573301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othecary">
  <a:themeElements>
    <a:clrScheme name="Apothecary">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Apothecary">
      <a:majorFont>
        <a:latin typeface="Book Antiqua"/>
        <a:ea typeface=""/>
        <a:cs typeface=""/>
        <a:font script="Jpan" typeface="HGS明朝B"/>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pothecary">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Apothecary</Template>
  <TotalTime>2419</TotalTime>
  <Words>1934</Words>
  <Application>Microsoft Office PowerPoint</Application>
  <PresentationFormat>On-screen Show (4:3)</PresentationFormat>
  <Paragraphs>197</Paragraphs>
  <Slides>21</Slides>
  <Notes>4</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Apothecary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josip grgic</dc:creator>
  <cp:lastModifiedBy>grgicj</cp:lastModifiedBy>
  <cp:revision>169</cp:revision>
  <dcterms:created xsi:type="dcterms:W3CDTF">2014-04-14T15:44:15Z</dcterms:created>
  <dcterms:modified xsi:type="dcterms:W3CDTF">2016-05-16T15:06:42Z</dcterms:modified>
</cp:coreProperties>
</file>