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73" r:id="rId2"/>
    <p:sldId id="288" r:id="rId3"/>
    <p:sldId id="289" r:id="rId4"/>
    <p:sldId id="274" r:id="rId5"/>
    <p:sldId id="275" r:id="rId6"/>
    <p:sldId id="276" r:id="rId7"/>
    <p:sldId id="277" r:id="rId8"/>
    <p:sldId id="278" r:id="rId9"/>
    <p:sldId id="279" r:id="rId10"/>
    <p:sldId id="290" r:id="rId11"/>
    <p:sldId id="291" r:id="rId12"/>
    <p:sldId id="292" r:id="rId13"/>
    <p:sldId id="299" r:id="rId14"/>
    <p:sldId id="294" r:id="rId15"/>
    <p:sldId id="281" r:id="rId16"/>
    <p:sldId id="295" r:id="rId17"/>
    <p:sldId id="282" r:id="rId18"/>
    <p:sldId id="296" r:id="rId19"/>
    <p:sldId id="297" r:id="rId20"/>
    <p:sldId id="283" r:id="rId21"/>
    <p:sldId id="284" r:id="rId22"/>
    <p:sldId id="285" r:id="rId23"/>
    <p:sldId id="286" r:id="rId24"/>
    <p:sldId id="287" r:id="rId25"/>
    <p:sldId id="298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709" autoAdjust="0"/>
  </p:normalViewPr>
  <p:slideViewPr>
    <p:cSldViewPr snapToGrid="0" snapToObjects="1">
      <p:cViewPr varScale="1">
        <p:scale>
          <a:sx n="77" d="100"/>
          <a:sy n="77" d="100"/>
        </p:scale>
        <p:origin x="32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image" Target="../media/image23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image" Target="../media/image23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379393-BBCC-4F33-927C-E7D4E006B6D1}" type="doc">
      <dgm:prSet loTypeId="urn:microsoft.com/office/officeart/2011/layout/ThemePictureAccen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4EE1F7-ECF7-4114-A7DD-48DB65C409AF}">
      <dgm:prSet phldrT="[Text]" phldr="1"/>
      <dgm:spPr/>
      <dgm:t>
        <a:bodyPr/>
        <a:lstStyle/>
        <a:p>
          <a:endParaRPr lang="en-US"/>
        </a:p>
      </dgm:t>
    </dgm:pt>
    <dgm:pt modelId="{9AD77698-5C68-4964-9C7C-2D4003A12700}" type="parTrans" cxnId="{2F5DAD22-2E58-47E8-9D75-5659E48E6929}">
      <dgm:prSet/>
      <dgm:spPr/>
      <dgm:t>
        <a:bodyPr/>
        <a:lstStyle/>
        <a:p>
          <a:endParaRPr lang="en-US"/>
        </a:p>
      </dgm:t>
    </dgm:pt>
    <dgm:pt modelId="{889068F2-4A57-445A-A37E-DF3DAF5677BE}" type="sibTrans" cxnId="{2F5DAD22-2E58-47E8-9D75-5659E48E6929}">
      <dgm:prSet/>
      <dgm:spPr/>
      <dgm:t>
        <a:bodyPr/>
        <a:lstStyle/>
        <a:p>
          <a:endParaRPr lang="en-US"/>
        </a:p>
      </dgm:t>
    </dgm:pt>
    <dgm:pt modelId="{46560A26-95BB-4EF8-B5BB-E9E3B20B6C55}">
      <dgm:prSet phldrT="[Text]"/>
      <dgm:spPr/>
      <dgm:t>
        <a:bodyPr/>
        <a:lstStyle/>
        <a:p>
          <a:pPr algn="l"/>
          <a:r>
            <a:rPr lang="en-US" dirty="0" smtClean="0">
              <a:solidFill>
                <a:srgbClr val="FF0000"/>
              </a:solidFill>
            </a:rPr>
            <a:t>Inspection</a:t>
          </a:r>
          <a:endParaRPr lang="en-US" dirty="0">
            <a:solidFill>
              <a:srgbClr val="FF0000"/>
            </a:solidFill>
          </a:endParaRPr>
        </a:p>
      </dgm:t>
    </dgm:pt>
    <dgm:pt modelId="{536EA505-0C74-4831-A206-E2D154E5DF76}" type="parTrans" cxnId="{5FF7ED83-87EE-44F2-98C3-8726ED7E1CC0}">
      <dgm:prSet/>
      <dgm:spPr/>
      <dgm:t>
        <a:bodyPr/>
        <a:lstStyle/>
        <a:p>
          <a:endParaRPr lang="en-US"/>
        </a:p>
      </dgm:t>
    </dgm:pt>
    <dgm:pt modelId="{8F25B8DB-98F0-43A1-8B33-1F182E9BB4C0}" type="sibTrans" cxnId="{5FF7ED83-87EE-44F2-98C3-8726ED7E1CC0}">
      <dgm:prSet/>
      <dgm:spPr/>
      <dgm:t>
        <a:bodyPr/>
        <a:lstStyle/>
        <a:p>
          <a:endParaRPr lang="en-US"/>
        </a:p>
      </dgm:t>
    </dgm:pt>
    <dgm:pt modelId="{55397938-C0B9-4247-AC5B-56890C4421F1}">
      <dgm:prSet phldrT="[Text]"/>
      <dgm:spPr/>
      <dgm:t>
        <a:bodyPr/>
        <a:lstStyle/>
        <a:p>
          <a:pPr algn="l"/>
          <a:r>
            <a:rPr lang="en-US" dirty="0" smtClean="0">
              <a:solidFill>
                <a:srgbClr val="FF0000"/>
              </a:solidFill>
            </a:rPr>
            <a:t>Strategic support</a:t>
          </a:r>
          <a:endParaRPr lang="en-US" dirty="0">
            <a:solidFill>
              <a:srgbClr val="FF0000"/>
            </a:solidFill>
          </a:endParaRPr>
        </a:p>
      </dgm:t>
    </dgm:pt>
    <dgm:pt modelId="{B57955BA-8859-4B7D-9DFE-5F6B65F20048}" type="parTrans" cxnId="{73126422-7C98-4C11-8A22-AD343773C9B1}">
      <dgm:prSet/>
      <dgm:spPr/>
      <dgm:t>
        <a:bodyPr/>
        <a:lstStyle/>
        <a:p>
          <a:endParaRPr lang="en-US"/>
        </a:p>
      </dgm:t>
    </dgm:pt>
    <dgm:pt modelId="{1E2BF405-5969-4A18-9737-34772EE1D565}" type="sibTrans" cxnId="{73126422-7C98-4C11-8A22-AD343773C9B1}">
      <dgm:prSet/>
      <dgm:spPr/>
      <dgm:t>
        <a:bodyPr/>
        <a:lstStyle/>
        <a:p>
          <a:endParaRPr lang="en-US"/>
        </a:p>
      </dgm:t>
    </dgm:pt>
    <dgm:pt modelId="{3936A0BF-ACA5-479A-B8D5-53035B12BC74}">
      <dgm:prSet phldrT="[Text]"/>
      <dgm:spPr/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Judgement</a:t>
          </a:r>
          <a:endParaRPr lang="en-US" dirty="0">
            <a:solidFill>
              <a:srgbClr val="FF0000"/>
            </a:solidFill>
          </a:endParaRPr>
        </a:p>
      </dgm:t>
    </dgm:pt>
    <dgm:pt modelId="{CBB90F9F-37EB-4495-A15C-B86D0B31B41C}" type="parTrans" cxnId="{65A4DD82-78FB-439F-8BF3-B048E910D32C}">
      <dgm:prSet/>
      <dgm:spPr/>
      <dgm:t>
        <a:bodyPr/>
        <a:lstStyle/>
        <a:p>
          <a:endParaRPr lang="en-US"/>
        </a:p>
      </dgm:t>
    </dgm:pt>
    <dgm:pt modelId="{6652292A-388E-463D-A717-47BFD240769B}" type="sibTrans" cxnId="{65A4DD82-78FB-439F-8BF3-B048E910D32C}">
      <dgm:prSet/>
      <dgm:spPr/>
      <dgm:t>
        <a:bodyPr/>
        <a:lstStyle/>
        <a:p>
          <a:endParaRPr lang="en-US"/>
        </a:p>
      </dgm:t>
    </dgm:pt>
    <dgm:pt modelId="{3C70CCE0-2C15-41FE-A98A-4C3E8BE71C14}">
      <dgm:prSet phldrT="[Text]"/>
      <dgm:spPr/>
      <dgm:t>
        <a:bodyPr/>
        <a:lstStyle/>
        <a:p>
          <a:pPr algn="l"/>
          <a:r>
            <a:rPr lang="en-US" dirty="0" smtClean="0">
              <a:solidFill>
                <a:srgbClr val="FF0000"/>
              </a:solidFill>
            </a:rPr>
            <a:t>Reporting</a:t>
          </a:r>
          <a:endParaRPr lang="en-US" dirty="0">
            <a:solidFill>
              <a:srgbClr val="FF0000"/>
            </a:solidFill>
          </a:endParaRPr>
        </a:p>
      </dgm:t>
    </dgm:pt>
    <dgm:pt modelId="{BD92B09C-6959-44FB-90E8-947AC2A47211}" type="parTrans" cxnId="{549A1FDF-9F1B-441E-96A3-A962ADE247C2}">
      <dgm:prSet/>
      <dgm:spPr/>
      <dgm:t>
        <a:bodyPr/>
        <a:lstStyle/>
        <a:p>
          <a:endParaRPr lang="en-US"/>
        </a:p>
      </dgm:t>
    </dgm:pt>
    <dgm:pt modelId="{0CDAC0E9-87CB-4E25-BF62-864BF8898BEA}" type="sibTrans" cxnId="{549A1FDF-9F1B-441E-96A3-A962ADE247C2}">
      <dgm:prSet/>
      <dgm:spPr/>
      <dgm:t>
        <a:bodyPr/>
        <a:lstStyle/>
        <a:p>
          <a:endParaRPr lang="en-US"/>
        </a:p>
      </dgm:t>
    </dgm:pt>
    <dgm:pt modelId="{015CAA54-256F-4551-B80A-BB7153B14C77}">
      <dgm:prSet phldrT="[Text]"/>
      <dgm:spPr/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Feedback</a:t>
          </a:r>
          <a:endParaRPr lang="en-US" dirty="0">
            <a:solidFill>
              <a:srgbClr val="FF0000"/>
            </a:solidFill>
          </a:endParaRPr>
        </a:p>
      </dgm:t>
    </dgm:pt>
    <dgm:pt modelId="{DA6CDA37-FBF3-4B78-A9CB-B987C4FB6A70}" type="parTrans" cxnId="{1B043DC6-336A-457D-8D4A-10843BDF9C49}">
      <dgm:prSet/>
      <dgm:spPr/>
      <dgm:t>
        <a:bodyPr/>
        <a:lstStyle/>
        <a:p>
          <a:endParaRPr lang="en-US"/>
        </a:p>
      </dgm:t>
    </dgm:pt>
    <dgm:pt modelId="{BB7BD146-9CD0-431E-90FE-A5FCF3DE02C7}" type="sibTrans" cxnId="{1B043DC6-336A-457D-8D4A-10843BDF9C49}">
      <dgm:prSet/>
      <dgm:spPr/>
      <dgm:t>
        <a:bodyPr/>
        <a:lstStyle/>
        <a:p>
          <a:endParaRPr lang="en-US"/>
        </a:p>
      </dgm:t>
    </dgm:pt>
    <dgm:pt modelId="{D4C781C0-BA0A-40D7-B197-525AA11A0986}" type="pres">
      <dgm:prSet presAssocID="{69379393-BBCC-4F33-927C-E7D4E006B6D1}" presName="Name0" presStyleCnt="0">
        <dgm:presLayoutVars>
          <dgm:chMax val="6"/>
          <dgm:chPref val="6"/>
          <dgm:dir/>
        </dgm:presLayoutVars>
      </dgm:prSet>
      <dgm:spPr/>
      <dgm:t>
        <a:bodyPr/>
        <a:lstStyle/>
        <a:p>
          <a:endParaRPr lang="en-US"/>
        </a:p>
      </dgm:t>
    </dgm:pt>
    <dgm:pt modelId="{58230681-6E50-4941-B872-A853F414626B}" type="pres">
      <dgm:prSet presAssocID="{A54EE1F7-ECF7-4114-A7DD-48DB65C409AF}" presName="Image1" presStyleCnt="0"/>
      <dgm:spPr/>
    </dgm:pt>
    <dgm:pt modelId="{D696C5D2-E4AE-4050-83BF-E7B3A9BE2E90}" type="pres">
      <dgm:prSet presAssocID="{A54EE1F7-ECF7-4114-A7DD-48DB65C409AF}" presName="Image" presStyleLbl="alignImgPlace1" presStyleIdx="0" presStyleCnt="6" custScaleX="65426" custScaleY="5243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7C72B3D-470A-4048-938D-0A9240ED45E2}" type="pres">
      <dgm:prSet presAssocID="{A54EE1F7-ECF7-4114-A7DD-48DB65C409AF}" presName="Accent1" presStyleCnt="0"/>
      <dgm:spPr/>
    </dgm:pt>
    <dgm:pt modelId="{CCF4CFE9-A2F3-47C0-9F28-5E48CBE4BE1F}" type="pres">
      <dgm:prSet presAssocID="{A54EE1F7-ECF7-4114-A7DD-48DB65C409AF}" presName="Accent" presStyleLbl="parChTrans1D1" presStyleIdx="0" presStyleCnt="6" custScaleX="78744" custScaleY="62388"/>
      <dgm:spPr/>
    </dgm:pt>
    <dgm:pt modelId="{73F82D95-FCE0-4C41-9F6C-EE6F5D55270B}" type="pres">
      <dgm:prSet presAssocID="{A54EE1F7-ECF7-4114-A7DD-48DB65C409AF}" presName="Text1" presStyleLbl="alignImgPlac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A9806E-F6A4-44FC-B1DD-92600C5CF11A}" type="pres">
      <dgm:prSet presAssocID="{46560A26-95BB-4EF8-B5BB-E9E3B20B6C55}" presName="Image2" presStyleCnt="0"/>
      <dgm:spPr/>
    </dgm:pt>
    <dgm:pt modelId="{764AE85D-BE73-4315-99C9-A53440CBB9DF}" type="pres">
      <dgm:prSet presAssocID="{46560A26-95BB-4EF8-B5BB-E9E3B20B6C55}" presName="Image" presStyleLbl="alignImgPlace1" presStyleIdx="1" presStyleCnt="6" custScaleX="112536" custScaleY="119023" custLinFactNeighborX="5930" custLinFactNeighborY="2092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EB224EF-70D6-4DA5-B480-F0E682696D48}" type="pres">
      <dgm:prSet presAssocID="{46560A26-95BB-4EF8-B5BB-E9E3B20B6C55}" presName="Accent2" presStyleCnt="0"/>
      <dgm:spPr/>
    </dgm:pt>
    <dgm:pt modelId="{1524D7B2-D450-42AF-AB41-30DC805716DA}" type="pres">
      <dgm:prSet presAssocID="{46560A26-95BB-4EF8-B5BB-E9E3B20B6C55}" presName="Accent" presStyleLbl="parChTrans1D1" presStyleIdx="1" presStyleCnt="6" custLinFactNeighborX="2707" custLinFactNeighborY="18527"/>
      <dgm:spPr/>
    </dgm:pt>
    <dgm:pt modelId="{9D13BF95-00C0-4B0D-B811-45AF9C8D08E5}" type="pres">
      <dgm:prSet presAssocID="{46560A26-95BB-4EF8-B5BB-E9E3B20B6C55}" presName="Text2" presStyleLbl="alignImgPlace1" presStyleIdx="1" presStyleCnt="6" custLinFactY="-72599" custLinFactNeighborX="4061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F4CF1A-C1DB-477B-A7D0-128D8382A67E}" type="pres">
      <dgm:prSet presAssocID="{55397938-C0B9-4247-AC5B-56890C4421F1}" presName="Image3" presStyleCnt="0"/>
      <dgm:spPr/>
    </dgm:pt>
    <dgm:pt modelId="{8B01AA60-CBDA-4666-B061-61C4BEE69A9B}" type="pres">
      <dgm:prSet presAssocID="{55397938-C0B9-4247-AC5B-56890C4421F1}" presName="Image" presStyleLbl="alignImgPlace1" presStyleIdx="2" presStyleCnt="6" custLinFactNeighborX="-48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42E3379-8EEE-426C-953E-8B5F0F655F32}" type="pres">
      <dgm:prSet presAssocID="{55397938-C0B9-4247-AC5B-56890C4421F1}" presName="Accent3" presStyleCnt="0"/>
      <dgm:spPr/>
    </dgm:pt>
    <dgm:pt modelId="{64C607A3-9073-4EE7-8326-33DFC20D8B6E}" type="pres">
      <dgm:prSet presAssocID="{55397938-C0B9-4247-AC5B-56890C4421F1}" presName="Accent" presStyleLbl="parChTrans1D1" presStyleIdx="2" presStyleCnt="6" custScaleX="124098" custScaleY="194858"/>
      <dgm:spPr/>
    </dgm:pt>
    <dgm:pt modelId="{F296D625-61F9-4D37-9E5C-CC906D8E9C0B}" type="pres">
      <dgm:prSet presAssocID="{55397938-C0B9-4247-AC5B-56890C4421F1}" presName="Text3" presStyleLbl="alignImgPlace1" presStyleIdx="2" presStyleCnt="6" custLinFactY="-100000" custLinFactNeighborX="-11398" custLinFactNeighborY="-13898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1399D2-A011-4927-B3C8-5392EB2B81D7}" type="pres">
      <dgm:prSet presAssocID="{3936A0BF-ACA5-479A-B8D5-53035B12BC74}" presName="Image4" presStyleCnt="0"/>
      <dgm:spPr/>
    </dgm:pt>
    <dgm:pt modelId="{81F301E6-4BA9-484D-9181-D5D439F00866}" type="pres">
      <dgm:prSet presAssocID="{3936A0BF-ACA5-479A-B8D5-53035B12BC74}" presName="Image" presStyleLbl="alignImgPlace1" presStyleIdx="3" presStyleCnt="6" custScaleX="154976" custScaleY="207906" custLinFactNeighborX="0" custLinFactNeighborY="1271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3D3AA68E-ADB8-452F-A781-497975BCCA93}" type="pres">
      <dgm:prSet presAssocID="{3936A0BF-ACA5-479A-B8D5-53035B12BC74}" presName="Accent4" presStyleCnt="0"/>
      <dgm:spPr/>
    </dgm:pt>
    <dgm:pt modelId="{3FF183F2-9EDC-4155-BFEE-7ABBD9B28E18}" type="pres">
      <dgm:prSet presAssocID="{3936A0BF-ACA5-479A-B8D5-53035B12BC74}" presName="Accent" presStyleLbl="parChTrans1D1" presStyleIdx="3" presStyleCnt="6" custScaleX="205960" custScaleY="379074"/>
      <dgm:spPr/>
    </dgm:pt>
    <dgm:pt modelId="{382B1DD6-ABE7-43B5-B58F-475314D7618D}" type="pres">
      <dgm:prSet presAssocID="{3936A0BF-ACA5-479A-B8D5-53035B12BC74}" presName="Text4" presStyleLbl="alignImgPlace1" presStyleIdx="3" presStyleCnt="6" custLinFactY="-114220" custLinFactNeighborX="-43793" custLinFactNeighborY="-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9B4A72-364E-47DC-B818-B7058052B88F}" type="pres">
      <dgm:prSet presAssocID="{3C70CCE0-2C15-41FE-A98A-4C3E8BE71C14}" presName="Image5" presStyleCnt="0"/>
      <dgm:spPr/>
    </dgm:pt>
    <dgm:pt modelId="{BD469817-5048-4CE6-BA91-481A00FE5012}" type="pres">
      <dgm:prSet presAssocID="{3C70CCE0-2C15-41FE-A98A-4C3E8BE71C14}" presName="Image" presStyleLbl="alignImgPlace1" presStyleIdx="4" presStyleCnt="6" custScaleX="16230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F43A1296-8CCC-4D1E-8B37-1DA0CAF6010D}" type="pres">
      <dgm:prSet presAssocID="{3C70CCE0-2C15-41FE-A98A-4C3E8BE71C14}" presName="Accent5" presStyleCnt="0"/>
      <dgm:spPr/>
    </dgm:pt>
    <dgm:pt modelId="{AB0C9AA4-114E-4F1E-A299-DB080CEB6276}" type="pres">
      <dgm:prSet presAssocID="{3C70CCE0-2C15-41FE-A98A-4C3E8BE71C14}" presName="Accent" presStyleLbl="parChTrans1D1" presStyleIdx="4" presStyleCnt="6" custScaleX="174289"/>
      <dgm:spPr/>
    </dgm:pt>
    <dgm:pt modelId="{E88261D9-E423-4614-9815-215F74554D56}" type="pres">
      <dgm:prSet presAssocID="{3C70CCE0-2C15-41FE-A98A-4C3E8BE71C14}" presName="Text5" presStyleLbl="alignImgPlace1" presStyleIdx="4" presStyleCnt="6" custLinFactY="-100000" custLinFactNeighborX="-37723" custLinFactNeighborY="-1301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6D2D07-8FC8-4966-ABB9-853204059CCE}" type="pres">
      <dgm:prSet presAssocID="{015CAA54-256F-4551-B80A-BB7153B14C77}" presName="Image6" presStyleCnt="0"/>
      <dgm:spPr/>
    </dgm:pt>
    <dgm:pt modelId="{C0E291B1-D5E6-4795-A29A-B90537F0CD63}" type="pres">
      <dgm:prSet presAssocID="{015CAA54-256F-4551-B80A-BB7153B14C77}" presName="Image" presStyleLbl="alignImgPlace1" presStyleIdx="5" presStyleCnt="6" custScaleX="101276" custScaleY="94067" custLinFactNeighborX="37104" custLinFactNeighborY="-2934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70219BF7-2113-46DA-A90E-E29F3299C65D}" type="pres">
      <dgm:prSet presAssocID="{015CAA54-256F-4551-B80A-BB7153B14C77}" presName="Accent6" presStyleCnt="0"/>
      <dgm:spPr/>
    </dgm:pt>
    <dgm:pt modelId="{712BDD93-C910-4726-AB66-DE4B26453E29}" type="pres">
      <dgm:prSet presAssocID="{015CAA54-256F-4551-B80A-BB7153B14C77}" presName="Accent" presStyleLbl="parChTrans1D1" presStyleIdx="5" presStyleCnt="6" custScaleX="124443" custScaleY="138707" custLinFactNeighborX="41787" custLinFactNeighborY="-11023"/>
      <dgm:spPr/>
    </dgm:pt>
    <dgm:pt modelId="{1A8CA48E-3F0E-46F0-8F9D-829CA2ECCB60}" type="pres">
      <dgm:prSet presAssocID="{015CAA54-256F-4551-B80A-BB7153B14C77}" presName="Text6" presStyleLbl="alignImgPlace1" presStyleIdx="5" presStyleCnt="6" custLinFactY="-34980" custLinFactNeighborX="54008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043DC6-336A-457D-8D4A-10843BDF9C49}" srcId="{69379393-BBCC-4F33-927C-E7D4E006B6D1}" destId="{015CAA54-256F-4551-B80A-BB7153B14C77}" srcOrd="5" destOrd="0" parTransId="{DA6CDA37-FBF3-4B78-A9CB-B987C4FB6A70}" sibTransId="{BB7BD146-9CD0-431E-90FE-A5FCF3DE02C7}"/>
    <dgm:cxn modelId="{65A4DD82-78FB-439F-8BF3-B048E910D32C}" srcId="{69379393-BBCC-4F33-927C-E7D4E006B6D1}" destId="{3936A0BF-ACA5-479A-B8D5-53035B12BC74}" srcOrd="3" destOrd="0" parTransId="{CBB90F9F-37EB-4495-A15C-B86D0B31B41C}" sibTransId="{6652292A-388E-463D-A717-47BFD240769B}"/>
    <dgm:cxn modelId="{5FF7ED83-87EE-44F2-98C3-8726ED7E1CC0}" srcId="{69379393-BBCC-4F33-927C-E7D4E006B6D1}" destId="{46560A26-95BB-4EF8-B5BB-E9E3B20B6C55}" srcOrd="1" destOrd="0" parTransId="{536EA505-0C74-4831-A206-E2D154E5DF76}" sibTransId="{8F25B8DB-98F0-43A1-8B33-1F182E9BB4C0}"/>
    <dgm:cxn modelId="{72673FD2-872F-4687-BF2B-04A7C6965AFD}" type="presOf" srcId="{69379393-BBCC-4F33-927C-E7D4E006B6D1}" destId="{D4C781C0-BA0A-40D7-B197-525AA11A0986}" srcOrd="0" destOrd="0" presId="urn:microsoft.com/office/officeart/2011/layout/ThemePictureAccent"/>
    <dgm:cxn modelId="{73126422-7C98-4C11-8A22-AD343773C9B1}" srcId="{69379393-BBCC-4F33-927C-E7D4E006B6D1}" destId="{55397938-C0B9-4247-AC5B-56890C4421F1}" srcOrd="2" destOrd="0" parTransId="{B57955BA-8859-4B7D-9DFE-5F6B65F20048}" sibTransId="{1E2BF405-5969-4A18-9737-34772EE1D565}"/>
    <dgm:cxn modelId="{549A1FDF-9F1B-441E-96A3-A962ADE247C2}" srcId="{69379393-BBCC-4F33-927C-E7D4E006B6D1}" destId="{3C70CCE0-2C15-41FE-A98A-4C3E8BE71C14}" srcOrd="4" destOrd="0" parTransId="{BD92B09C-6959-44FB-90E8-947AC2A47211}" sibTransId="{0CDAC0E9-87CB-4E25-BF62-864BF8898BEA}"/>
    <dgm:cxn modelId="{1FB651E0-FFF5-4954-88E5-5321809124C5}" type="presOf" srcId="{015CAA54-256F-4551-B80A-BB7153B14C77}" destId="{1A8CA48E-3F0E-46F0-8F9D-829CA2ECCB60}" srcOrd="0" destOrd="0" presId="urn:microsoft.com/office/officeart/2011/layout/ThemePictureAccent"/>
    <dgm:cxn modelId="{E9239F05-CF19-4182-A2BF-6A72FA3AF92B}" type="presOf" srcId="{46560A26-95BB-4EF8-B5BB-E9E3B20B6C55}" destId="{9D13BF95-00C0-4B0D-B811-45AF9C8D08E5}" srcOrd="0" destOrd="0" presId="urn:microsoft.com/office/officeart/2011/layout/ThemePictureAccent"/>
    <dgm:cxn modelId="{2F5DAD22-2E58-47E8-9D75-5659E48E6929}" srcId="{69379393-BBCC-4F33-927C-E7D4E006B6D1}" destId="{A54EE1F7-ECF7-4114-A7DD-48DB65C409AF}" srcOrd="0" destOrd="0" parTransId="{9AD77698-5C68-4964-9C7C-2D4003A12700}" sibTransId="{889068F2-4A57-445A-A37E-DF3DAF5677BE}"/>
    <dgm:cxn modelId="{5B8234AC-BD0A-4E39-9E45-F299F66F911A}" type="presOf" srcId="{A54EE1F7-ECF7-4114-A7DD-48DB65C409AF}" destId="{73F82D95-FCE0-4C41-9F6C-EE6F5D55270B}" srcOrd="0" destOrd="0" presId="urn:microsoft.com/office/officeart/2011/layout/ThemePictureAccent"/>
    <dgm:cxn modelId="{65197926-473F-487C-8F5A-E1FDC661C069}" type="presOf" srcId="{3C70CCE0-2C15-41FE-A98A-4C3E8BE71C14}" destId="{E88261D9-E423-4614-9815-215F74554D56}" srcOrd="0" destOrd="0" presId="urn:microsoft.com/office/officeart/2011/layout/ThemePictureAccent"/>
    <dgm:cxn modelId="{AAE9EF56-CA10-4A9A-82DC-788F9E6F568A}" type="presOf" srcId="{3936A0BF-ACA5-479A-B8D5-53035B12BC74}" destId="{382B1DD6-ABE7-43B5-B58F-475314D7618D}" srcOrd="0" destOrd="0" presId="urn:microsoft.com/office/officeart/2011/layout/ThemePictureAccent"/>
    <dgm:cxn modelId="{24D503D6-C8C4-4DA6-BB81-AC333617A404}" type="presOf" srcId="{55397938-C0B9-4247-AC5B-56890C4421F1}" destId="{F296D625-61F9-4D37-9E5C-CC906D8E9C0B}" srcOrd="0" destOrd="0" presId="urn:microsoft.com/office/officeart/2011/layout/ThemePictureAccent"/>
    <dgm:cxn modelId="{65ADF49C-19DB-4F85-8942-AF4AA7536C9D}" type="presParOf" srcId="{D4C781C0-BA0A-40D7-B197-525AA11A0986}" destId="{58230681-6E50-4941-B872-A853F414626B}" srcOrd="0" destOrd="0" presId="urn:microsoft.com/office/officeart/2011/layout/ThemePictureAccent"/>
    <dgm:cxn modelId="{93F9A7D3-8ACE-4193-B01C-6F0441747286}" type="presParOf" srcId="{58230681-6E50-4941-B872-A853F414626B}" destId="{D696C5D2-E4AE-4050-83BF-E7B3A9BE2E90}" srcOrd="0" destOrd="0" presId="urn:microsoft.com/office/officeart/2011/layout/ThemePictureAccent"/>
    <dgm:cxn modelId="{776291A5-A447-486E-AC81-9D46D71723DC}" type="presParOf" srcId="{D4C781C0-BA0A-40D7-B197-525AA11A0986}" destId="{67C72B3D-470A-4048-938D-0A9240ED45E2}" srcOrd="1" destOrd="0" presId="urn:microsoft.com/office/officeart/2011/layout/ThemePictureAccent"/>
    <dgm:cxn modelId="{65DD65FF-B263-46A3-A835-6FDF6B407271}" type="presParOf" srcId="{67C72B3D-470A-4048-938D-0A9240ED45E2}" destId="{CCF4CFE9-A2F3-47C0-9F28-5E48CBE4BE1F}" srcOrd="0" destOrd="0" presId="urn:microsoft.com/office/officeart/2011/layout/ThemePictureAccent"/>
    <dgm:cxn modelId="{45821D4D-C6A6-41AC-8022-B30E61EE9495}" type="presParOf" srcId="{D4C781C0-BA0A-40D7-B197-525AA11A0986}" destId="{73F82D95-FCE0-4C41-9F6C-EE6F5D55270B}" srcOrd="2" destOrd="0" presId="urn:microsoft.com/office/officeart/2011/layout/ThemePictureAccent"/>
    <dgm:cxn modelId="{A1572F8B-83C2-4C6E-8D92-B7D8B67D7749}" type="presParOf" srcId="{D4C781C0-BA0A-40D7-B197-525AA11A0986}" destId="{A6A9806E-F6A4-44FC-B1DD-92600C5CF11A}" srcOrd="3" destOrd="0" presId="urn:microsoft.com/office/officeart/2011/layout/ThemePictureAccent"/>
    <dgm:cxn modelId="{008AA7FA-696F-497C-AABC-1F53289C09DC}" type="presParOf" srcId="{A6A9806E-F6A4-44FC-B1DD-92600C5CF11A}" destId="{764AE85D-BE73-4315-99C9-A53440CBB9DF}" srcOrd="0" destOrd="0" presId="urn:microsoft.com/office/officeart/2011/layout/ThemePictureAccent"/>
    <dgm:cxn modelId="{61E29F17-EE8B-4807-90BA-5F7100BFD0A0}" type="presParOf" srcId="{D4C781C0-BA0A-40D7-B197-525AA11A0986}" destId="{CEB224EF-70D6-4DA5-B480-F0E682696D48}" srcOrd="4" destOrd="0" presId="urn:microsoft.com/office/officeart/2011/layout/ThemePictureAccent"/>
    <dgm:cxn modelId="{D5FB0576-4782-44AB-88D5-32B2E3258025}" type="presParOf" srcId="{CEB224EF-70D6-4DA5-B480-F0E682696D48}" destId="{1524D7B2-D450-42AF-AB41-30DC805716DA}" srcOrd="0" destOrd="0" presId="urn:microsoft.com/office/officeart/2011/layout/ThemePictureAccent"/>
    <dgm:cxn modelId="{FABB771B-7D2F-4EF0-93CC-C077364B87D0}" type="presParOf" srcId="{D4C781C0-BA0A-40D7-B197-525AA11A0986}" destId="{9D13BF95-00C0-4B0D-B811-45AF9C8D08E5}" srcOrd="5" destOrd="0" presId="urn:microsoft.com/office/officeart/2011/layout/ThemePictureAccent"/>
    <dgm:cxn modelId="{A6088CED-28CC-41EB-A559-F877ADBF72C5}" type="presParOf" srcId="{D4C781C0-BA0A-40D7-B197-525AA11A0986}" destId="{F3F4CF1A-C1DB-477B-A7D0-128D8382A67E}" srcOrd="6" destOrd="0" presId="urn:microsoft.com/office/officeart/2011/layout/ThemePictureAccent"/>
    <dgm:cxn modelId="{FCC90479-2D3A-40DA-B649-D1144F806B3D}" type="presParOf" srcId="{F3F4CF1A-C1DB-477B-A7D0-128D8382A67E}" destId="{8B01AA60-CBDA-4666-B061-61C4BEE69A9B}" srcOrd="0" destOrd="0" presId="urn:microsoft.com/office/officeart/2011/layout/ThemePictureAccent"/>
    <dgm:cxn modelId="{0CE0617E-4D4B-46B6-B1F5-1BB5F94DD0AD}" type="presParOf" srcId="{D4C781C0-BA0A-40D7-B197-525AA11A0986}" destId="{642E3379-8EEE-426C-953E-8B5F0F655F32}" srcOrd="7" destOrd="0" presId="urn:microsoft.com/office/officeart/2011/layout/ThemePictureAccent"/>
    <dgm:cxn modelId="{74A11531-7E03-4315-A846-FA5A7CF2AC37}" type="presParOf" srcId="{642E3379-8EEE-426C-953E-8B5F0F655F32}" destId="{64C607A3-9073-4EE7-8326-33DFC20D8B6E}" srcOrd="0" destOrd="0" presId="urn:microsoft.com/office/officeart/2011/layout/ThemePictureAccent"/>
    <dgm:cxn modelId="{BBDA8B23-4B29-4232-9919-409BDE161700}" type="presParOf" srcId="{D4C781C0-BA0A-40D7-B197-525AA11A0986}" destId="{F296D625-61F9-4D37-9E5C-CC906D8E9C0B}" srcOrd="8" destOrd="0" presId="urn:microsoft.com/office/officeart/2011/layout/ThemePictureAccent"/>
    <dgm:cxn modelId="{4B966E17-8367-43AA-A5AC-0956B74998BE}" type="presParOf" srcId="{D4C781C0-BA0A-40D7-B197-525AA11A0986}" destId="{511399D2-A011-4927-B3C8-5392EB2B81D7}" srcOrd="9" destOrd="0" presId="urn:microsoft.com/office/officeart/2011/layout/ThemePictureAccent"/>
    <dgm:cxn modelId="{E4E099AF-0988-4DCC-B022-946AB376A1FD}" type="presParOf" srcId="{511399D2-A011-4927-B3C8-5392EB2B81D7}" destId="{81F301E6-4BA9-484D-9181-D5D439F00866}" srcOrd="0" destOrd="0" presId="urn:microsoft.com/office/officeart/2011/layout/ThemePictureAccent"/>
    <dgm:cxn modelId="{5A6A297C-AC0B-432D-B567-4F6246B0C467}" type="presParOf" srcId="{D4C781C0-BA0A-40D7-B197-525AA11A0986}" destId="{3D3AA68E-ADB8-452F-A781-497975BCCA93}" srcOrd="10" destOrd="0" presId="urn:microsoft.com/office/officeart/2011/layout/ThemePictureAccent"/>
    <dgm:cxn modelId="{39F17946-0195-47FA-8B34-A3C3E8F0BAAB}" type="presParOf" srcId="{3D3AA68E-ADB8-452F-A781-497975BCCA93}" destId="{3FF183F2-9EDC-4155-BFEE-7ABBD9B28E18}" srcOrd="0" destOrd="0" presId="urn:microsoft.com/office/officeart/2011/layout/ThemePictureAccent"/>
    <dgm:cxn modelId="{1D4778CC-C5EE-4768-8564-1DAA8E22D348}" type="presParOf" srcId="{D4C781C0-BA0A-40D7-B197-525AA11A0986}" destId="{382B1DD6-ABE7-43B5-B58F-475314D7618D}" srcOrd="11" destOrd="0" presId="urn:microsoft.com/office/officeart/2011/layout/ThemePictureAccent"/>
    <dgm:cxn modelId="{00BBF463-C8DE-4515-8201-4A550FA430C5}" type="presParOf" srcId="{D4C781C0-BA0A-40D7-B197-525AA11A0986}" destId="{FF9B4A72-364E-47DC-B818-B7058052B88F}" srcOrd="12" destOrd="0" presId="urn:microsoft.com/office/officeart/2011/layout/ThemePictureAccent"/>
    <dgm:cxn modelId="{F6AAEF28-143B-4636-99BC-F1F94FE8467A}" type="presParOf" srcId="{FF9B4A72-364E-47DC-B818-B7058052B88F}" destId="{BD469817-5048-4CE6-BA91-481A00FE5012}" srcOrd="0" destOrd="0" presId="urn:microsoft.com/office/officeart/2011/layout/ThemePictureAccent"/>
    <dgm:cxn modelId="{C4B43042-FEBF-4356-B36C-15F2D3FFBC7B}" type="presParOf" srcId="{D4C781C0-BA0A-40D7-B197-525AA11A0986}" destId="{F43A1296-8CCC-4D1E-8B37-1DA0CAF6010D}" srcOrd="13" destOrd="0" presId="urn:microsoft.com/office/officeart/2011/layout/ThemePictureAccent"/>
    <dgm:cxn modelId="{905DB789-7D6A-46C8-A8E2-77AB8C611784}" type="presParOf" srcId="{F43A1296-8CCC-4D1E-8B37-1DA0CAF6010D}" destId="{AB0C9AA4-114E-4F1E-A299-DB080CEB6276}" srcOrd="0" destOrd="0" presId="urn:microsoft.com/office/officeart/2011/layout/ThemePictureAccent"/>
    <dgm:cxn modelId="{2DCD1012-809D-44CD-9679-9BCAB4F900B0}" type="presParOf" srcId="{D4C781C0-BA0A-40D7-B197-525AA11A0986}" destId="{E88261D9-E423-4614-9815-215F74554D56}" srcOrd="14" destOrd="0" presId="urn:microsoft.com/office/officeart/2011/layout/ThemePictureAccent"/>
    <dgm:cxn modelId="{9117FC96-A106-497A-A0F3-90DCD760D829}" type="presParOf" srcId="{D4C781C0-BA0A-40D7-B197-525AA11A0986}" destId="{636D2D07-8FC8-4966-ABB9-853204059CCE}" srcOrd="15" destOrd="0" presId="urn:microsoft.com/office/officeart/2011/layout/ThemePictureAccent"/>
    <dgm:cxn modelId="{E7177A39-F0A2-45E7-942E-03F643A85AB4}" type="presParOf" srcId="{636D2D07-8FC8-4966-ABB9-853204059CCE}" destId="{C0E291B1-D5E6-4795-A29A-B90537F0CD63}" srcOrd="0" destOrd="0" presId="urn:microsoft.com/office/officeart/2011/layout/ThemePictureAccent"/>
    <dgm:cxn modelId="{88F2CE3B-9F2E-4597-A887-9A829DF6A032}" type="presParOf" srcId="{D4C781C0-BA0A-40D7-B197-525AA11A0986}" destId="{70219BF7-2113-46DA-A90E-E29F3299C65D}" srcOrd="16" destOrd="0" presId="urn:microsoft.com/office/officeart/2011/layout/ThemePictureAccent"/>
    <dgm:cxn modelId="{7A85E3E3-8F03-4899-8173-F49D08803334}" type="presParOf" srcId="{70219BF7-2113-46DA-A90E-E29F3299C65D}" destId="{712BDD93-C910-4726-AB66-DE4B26453E29}" srcOrd="0" destOrd="0" presId="urn:microsoft.com/office/officeart/2011/layout/ThemePictureAccent"/>
    <dgm:cxn modelId="{2A44BCCD-B69A-45DA-9A19-3701BE962FF1}" type="presParOf" srcId="{D4C781C0-BA0A-40D7-B197-525AA11A0986}" destId="{1A8CA48E-3F0E-46F0-8F9D-829CA2ECCB60}" srcOrd="17" destOrd="0" presId="urn:microsoft.com/office/officeart/2011/layout/ThemePictureAccen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B06C20-C9D2-46DC-A3DA-57C3B0685F2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D72717-9C89-45DC-86D9-7D1FA28AC1B1}">
      <dgm:prSet/>
      <dgm:spPr/>
      <dgm:t>
        <a:bodyPr/>
        <a:lstStyle/>
        <a:p>
          <a:endParaRPr lang="en-US"/>
        </a:p>
      </dgm:t>
    </dgm:pt>
    <dgm:pt modelId="{24D895BD-0D98-43C1-A1E8-6C79B678B60C}" type="parTrans" cxnId="{83AF4018-2CBC-4FF2-AAC5-419E8716AD6E}">
      <dgm:prSet/>
      <dgm:spPr/>
      <dgm:t>
        <a:bodyPr/>
        <a:lstStyle/>
        <a:p>
          <a:endParaRPr lang="en-US"/>
        </a:p>
      </dgm:t>
    </dgm:pt>
    <dgm:pt modelId="{05FD193A-709A-4A16-BE3B-2E0F489B6997}" type="sibTrans" cxnId="{83AF4018-2CBC-4FF2-AAC5-419E8716AD6E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8544B0A-367C-4809-8016-4B4BE40FFC10}">
      <dgm:prSet phldrT="[Text]"/>
      <dgm:spPr/>
      <dgm:t>
        <a:bodyPr/>
        <a:lstStyle/>
        <a:p>
          <a:r>
            <a:rPr lang="en-US" dirty="0" smtClean="0"/>
            <a:t>What’s our impact?</a:t>
          </a:r>
          <a:endParaRPr lang="en-US" dirty="0"/>
        </a:p>
      </dgm:t>
    </dgm:pt>
    <dgm:pt modelId="{E333FA1D-74D8-436E-AAD4-AFE7BF73889C}" type="parTrans" cxnId="{2150D965-0DA4-40DB-9C0E-2F68AB86DDDE}">
      <dgm:prSet/>
      <dgm:spPr/>
      <dgm:t>
        <a:bodyPr/>
        <a:lstStyle/>
        <a:p>
          <a:endParaRPr lang="en-US"/>
        </a:p>
      </dgm:t>
    </dgm:pt>
    <dgm:pt modelId="{05F8F66C-A608-482E-97F5-3385471D3EE5}" type="sibTrans" cxnId="{2150D965-0DA4-40DB-9C0E-2F68AB86DDDE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A44E69F-A922-461E-BA4C-452CDE9DE47C}">
      <dgm:prSet phldrT="[Text]"/>
      <dgm:spPr/>
      <dgm:t>
        <a:bodyPr/>
        <a:lstStyle/>
        <a:p>
          <a:r>
            <a:rPr lang="en-US" dirty="0" smtClean="0"/>
            <a:t>What have we learned?</a:t>
          </a:r>
          <a:endParaRPr lang="en-US" dirty="0"/>
        </a:p>
      </dgm:t>
    </dgm:pt>
    <dgm:pt modelId="{BB128028-4FA7-4912-84DD-72A8E3D69E6A}" type="parTrans" cxnId="{04C9FA44-90C8-4DF8-9436-0BF1685985E2}">
      <dgm:prSet/>
      <dgm:spPr/>
      <dgm:t>
        <a:bodyPr/>
        <a:lstStyle/>
        <a:p>
          <a:endParaRPr lang="en-US"/>
        </a:p>
      </dgm:t>
    </dgm:pt>
    <dgm:pt modelId="{6A30B627-5543-4EFA-A922-51C3B2BC5579}" type="sibTrans" cxnId="{04C9FA44-90C8-4DF8-9436-0BF1685985E2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7F2063D-6113-4EE0-9EE6-5B0B69FCB91B}">
      <dgm:prSet phldrT="[Text]"/>
      <dgm:spPr/>
      <dgm:t>
        <a:bodyPr/>
        <a:lstStyle/>
        <a:p>
          <a:r>
            <a:rPr lang="en-US" dirty="0" smtClean="0"/>
            <a:t>How do others see us?</a:t>
          </a:r>
          <a:endParaRPr lang="en-US" dirty="0"/>
        </a:p>
      </dgm:t>
    </dgm:pt>
    <dgm:pt modelId="{9BD71211-A07B-4053-826E-D0B6A8E9666E}" type="parTrans" cxnId="{13017A8D-C6F8-4A80-AB33-8B26225E6AA1}">
      <dgm:prSet/>
      <dgm:spPr/>
      <dgm:t>
        <a:bodyPr/>
        <a:lstStyle/>
        <a:p>
          <a:endParaRPr lang="en-US"/>
        </a:p>
      </dgm:t>
    </dgm:pt>
    <dgm:pt modelId="{74086C06-58F0-4CFC-940B-FA69808B12D6}" type="sibTrans" cxnId="{13017A8D-C6F8-4A80-AB33-8B26225E6AA1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985C3D1-36F8-4AB5-98F3-D180C24A4D84}">
      <dgm:prSet/>
      <dgm:spPr/>
      <dgm:t>
        <a:bodyPr/>
        <a:lstStyle/>
        <a:p>
          <a:r>
            <a:rPr lang="en-US" dirty="0" smtClean="0"/>
            <a:t>Are we delivering?</a:t>
          </a:r>
          <a:endParaRPr lang="en-US" dirty="0"/>
        </a:p>
      </dgm:t>
    </dgm:pt>
    <dgm:pt modelId="{7F5E401F-C4D5-4B61-9AD5-CF86F6EE25CF}" type="parTrans" cxnId="{D95CBCB8-97FE-48F5-BFE2-4467532A73C9}">
      <dgm:prSet/>
      <dgm:spPr/>
      <dgm:t>
        <a:bodyPr/>
        <a:lstStyle/>
        <a:p>
          <a:endParaRPr lang="en-US"/>
        </a:p>
      </dgm:t>
    </dgm:pt>
    <dgm:pt modelId="{36C67133-1836-4944-9FAD-59A2C3F80567}" type="sibTrans" cxnId="{D95CBCB8-97FE-48F5-BFE2-4467532A73C9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C7288F9-C808-479D-9599-5332F8E13DF1}" type="pres">
      <dgm:prSet presAssocID="{A5B06C20-C9D2-46DC-A3DA-57C3B0685F2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377BA38E-6665-43DF-AE9A-C5B6A1EB5C33}" type="pres">
      <dgm:prSet presAssocID="{A5B06C20-C9D2-46DC-A3DA-57C3B0685F2E}" presName="Name1" presStyleCnt="0"/>
      <dgm:spPr/>
    </dgm:pt>
    <dgm:pt modelId="{9BED1B9C-C88F-414D-AA0F-E459666E10A6}" type="pres">
      <dgm:prSet presAssocID="{05FD193A-709A-4A16-BE3B-2E0F489B6997}" presName="picture_1" presStyleCnt="0"/>
      <dgm:spPr/>
    </dgm:pt>
    <dgm:pt modelId="{9845E4AE-EEB1-46A8-89E8-25DCE4C3B5FB}" type="pres">
      <dgm:prSet presAssocID="{05FD193A-709A-4A16-BE3B-2E0F489B6997}" presName="pictureRepeatNode" presStyleLbl="alignImgPlace1" presStyleIdx="0" presStyleCnt="5"/>
      <dgm:spPr/>
      <dgm:t>
        <a:bodyPr/>
        <a:lstStyle/>
        <a:p>
          <a:endParaRPr lang="en-US"/>
        </a:p>
      </dgm:t>
    </dgm:pt>
    <dgm:pt modelId="{E6D6B89B-4B23-49E8-8134-321E17E867A6}" type="pres">
      <dgm:prSet presAssocID="{88D72717-9C89-45DC-86D9-7D1FA28AC1B1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908825-94B1-454D-B4E4-130D67E4B4E4}" type="pres">
      <dgm:prSet presAssocID="{36C67133-1836-4944-9FAD-59A2C3F80567}" presName="picture_2" presStyleCnt="0"/>
      <dgm:spPr/>
    </dgm:pt>
    <dgm:pt modelId="{86584BEF-4053-4C63-A031-FB07B78ED629}" type="pres">
      <dgm:prSet presAssocID="{36C67133-1836-4944-9FAD-59A2C3F80567}" presName="pictureRepeatNode" presStyleLbl="alignImgPlace1" presStyleIdx="1" presStyleCnt="5"/>
      <dgm:spPr/>
      <dgm:t>
        <a:bodyPr/>
        <a:lstStyle/>
        <a:p>
          <a:endParaRPr lang="en-US"/>
        </a:p>
      </dgm:t>
    </dgm:pt>
    <dgm:pt modelId="{112FFD47-ED53-4F14-8DBE-D9B0EF026222}" type="pres">
      <dgm:prSet presAssocID="{6985C3D1-36F8-4AB5-98F3-D180C24A4D84}" presName="line_2" presStyleLbl="parChTrans1D1" presStyleIdx="0" presStyleCnt="4"/>
      <dgm:spPr/>
    </dgm:pt>
    <dgm:pt modelId="{DEB06E5A-F485-4304-A279-821C3AD0B5DC}" type="pres">
      <dgm:prSet presAssocID="{6985C3D1-36F8-4AB5-98F3-D180C24A4D84}" presName="textparent_2" presStyleLbl="node1" presStyleIdx="0" presStyleCnt="0"/>
      <dgm:spPr/>
    </dgm:pt>
    <dgm:pt modelId="{D36450EF-8A8A-4FEC-8C43-7DDB65445939}" type="pres">
      <dgm:prSet presAssocID="{6985C3D1-36F8-4AB5-98F3-D180C24A4D84}" presName="text_2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E002F5-E5C5-4298-A730-717B65F3E95D}" type="pres">
      <dgm:prSet presAssocID="{05F8F66C-A608-482E-97F5-3385471D3EE5}" presName="picture_3" presStyleCnt="0"/>
      <dgm:spPr/>
    </dgm:pt>
    <dgm:pt modelId="{2573441C-53E0-45B4-9818-0B21AFFEB89F}" type="pres">
      <dgm:prSet presAssocID="{05F8F66C-A608-482E-97F5-3385471D3EE5}" presName="pictureRepeatNode" presStyleLbl="alignImgPlace1" presStyleIdx="2" presStyleCnt="5"/>
      <dgm:spPr/>
      <dgm:t>
        <a:bodyPr/>
        <a:lstStyle/>
        <a:p>
          <a:endParaRPr lang="en-US"/>
        </a:p>
      </dgm:t>
    </dgm:pt>
    <dgm:pt modelId="{4495A8B5-5A5D-432F-A6E9-4902CFC81D47}" type="pres">
      <dgm:prSet presAssocID="{A8544B0A-367C-4809-8016-4B4BE40FFC10}" presName="line_3" presStyleLbl="parChTrans1D1" presStyleIdx="1" presStyleCnt="4"/>
      <dgm:spPr/>
    </dgm:pt>
    <dgm:pt modelId="{B14D6E6D-2358-4F9C-8090-BA24B1B75C8D}" type="pres">
      <dgm:prSet presAssocID="{A8544B0A-367C-4809-8016-4B4BE40FFC10}" presName="textparent_3" presStyleLbl="node1" presStyleIdx="0" presStyleCnt="0"/>
      <dgm:spPr/>
    </dgm:pt>
    <dgm:pt modelId="{19F551E1-F854-4D5A-99B2-669D842E2174}" type="pres">
      <dgm:prSet presAssocID="{A8544B0A-367C-4809-8016-4B4BE40FFC10}" presName="text_3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94F494-7667-4147-AB0A-E6821850C613}" type="pres">
      <dgm:prSet presAssocID="{6A30B627-5543-4EFA-A922-51C3B2BC5579}" presName="picture_4" presStyleCnt="0"/>
      <dgm:spPr/>
    </dgm:pt>
    <dgm:pt modelId="{9A31C242-A121-43AA-9D64-F5D87C431480}" type="pres">
      <dgm:prSet presAssocID="{6A30B627-5543-4EFA-A922-51C3B2BC5579}" presName="pictureRepeatNode" presStyleLbl="alignImgPlace1" presStyleIdx="3" presStyleCnt="5"/>
      <dgm:spPr/>
      <dgm:t>
        <a:bodyPr/>
        <a:lstStyle/>
        <a:p>
          <a:endParaRPr lang="en-US"/>
        </a:p>
      </dgm:t>
    </dgm:pt>
    <dgm:pt modelId="{707CB399-1506-438F-A44E-5173FBF8677C}" type="pres">
      <dgm:prSet presAssocID="{BA44E69F-A922-461E-BA4C-452CDE9DE47C}" presName="line_4" presStyleLbl="parChTrans1D1" presStyleIdx="2" presStyleCnt="4"/>
      <dgm:spPr/>
    </dgm:pt>
    <dgm:pt modelId="{CA2EEC5F-95B6-4ABB-B1FC-F853CD05731E}" type="pres">
      <dgm:prSet presAssocID="{BA44E69F-A922-461E-BA4C-452CDE9DE47C}" presName="textparent_4" presStyleLbl="node1" presStyleIdx="0" presStyleCnt="0"/>
      <dgm:spPr/>
    </dgm:pt>
    <dgm:pt modelId="{AFA62A12-7331-43D6-8FA1-77DE7BFC3BC8}" type="pres">
      <dgm:prSet presAssocID="{BA44E69F-A922-461E-BA4C-452CDE9DE47C}" presName="text_4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FA3EE6-6834-4345-B5D5-D42A637BE1BB}" type="pres">
      <dgm:prSet presAssocID="{74086C06-58F0-4CFC-940B-FA69808B12D6}" presName="picture_5" presStyleCnt="0"/>
      <dgm:spPr/>
    </dgm:pt>
    <dgm:pt modelId="{8ECE7032-4C9B-4D58-86CD-5BDC466703C1}" type="pres">
      <dgm:prSet presAssocID="{74086C06-58F0-4CFC-940B-FA69808B12D6}" presName="pictureRepeatNode" presStyleLbl="alignImgPlace1" presStyleIdx="4" presStyleCnt="5"/>
      <dgm:spPr/>
      <dgm:t>
        <a:bodyPr/>
        <a:lstStyle/>
        <a:p>
          <a:endParaRPr lang="en-US"/>
        </a:p>
      </dgm:t>
    </dgm:pt>
    <dgm:pt modelId="{9620965E-3484-41A1-B314-7EF05485B3E8}" type="pres">
      <dgm:prSet presAssocID="{C7F2063D-6113-4EE0-9EE6-5B0B69FCB91B}" presName="line_5" presStyleLbl="parChTrans1D1" presStyleIdx="3" presStyleCnt="4"/>
      <dgm:spPr/>
    </dgm:pt>
    <dgm:pt modelId="{D05EA7E5-AC5F-4546-A064-AF699EC2F4EA}" type="pres">
      <dgm:prSet presAssocID="{C7F2063D-6113-4EE0-9EE6-5B0B69FCB91B}" presName="textparent_5" presStyleLbl="node1" presStyleIdx="0" presStyleCnt="0"/>
      <dgm:spPr/>
    </dgm:pt>
    <dgm:pt modelId="{5D5EC659-9BA2-4410-8A36-58BC8BEC1B57}" type="pres">
      <dgm:prSet presAssocID="{C7F2063D-6113-4EE0-9EE6-5B0B69FCB91B}" presName="text_5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017A8D-C6F8-4A80-AB33-8B26225E6AA1}" srcId="{A5B06C20-C9D2-46DC-A3DA-57C3B0685F2E}" destId="{C7F2063D-6113-4EE0-9EE6-5B0B69FCB91B}" srcOrd="4" destOrd="0" parTransId="{9BD71211-A07B-4053-826E-D0B6A8E9666E}" sibTransId="{74086C06-58F0-4CFC-940B-FA69808B12D6}"/>
    <dgm:cxn modelId="{6C044DEE-E24A-42EB-B6BE-2A0516BE917C}" type="presOf" srcId="{A8544B0A-367C-4809-8016-4B4BE40FFC10}" destId="{19F551E1-F854-4D5A-99B2-669D842E2174}" srcOrd="0" destOrd="0" presId="urn:microsoft.com/office/officeart/2008/layout/CircularPictureCallout"/>
    <dgm:cxn modelId="{E919FDAF-2D78-416B-98CD-76F81C591C24}" type="presOf" srcId="{6A30B627-5543-4EFA-A922-51C3B2BC5579}" destId="{9A31C242-A121-43AA-9D64-F5D87C431480}" srcOrd="0" destOrd="0" presId="urn:microsoft.com/office/officeart/2008/layout/CircularPictureCallout"/>
    <dgm:cxn modelId="{65CEDF63-EF5F-4F6E-87A2-1001F9348507}" type="presOf" srcId="{C7F2063D-6113-4EE0-9EE6-5B0B69FCB91B}" destId="{5D5EC659-9BA2-4410-8A36-58BC8BEC1B57}" srcOrd="0" destOrd="0" presId="urn:microsoft.com/office/officeart/2008/layout/CircularPictureCallout"/>
    <dgm:cxn modelId="{1A996D2D-20A3-4E1F-8F97-2EF50093671F}" type="presOf" srcId="{05F8F66C-A608-482E-97F5-3385471D3EE5}" destId="{2573441C-53E0-45B4-9818-0B21AFFEB89F}" srcOrd="0" destOrd="0" presId="urn:microsoft.com/office/officeart/2008/layout/CircularPictureCallout"/>
    <dgm:cxn modelId="{83AF4018-2CBC-4FF2-AAC5-419E8716AD6E}" srcId="{A5B06C20-C9D2-46DC-A3DA-57C3B0685F2E}" destId="{88D72717-9C89-45DC-86D9-7D1FA28AC1B1}" srcOrd="0" destOrd="0" parTransId="{24D895BD-0D98-43C1-A1E8-6C79B678B60C}" sibTransId="{05FD193A-709A-4A16-BE3B-2E0F489B6997}"/>
    <dgm:cxn modelId="{A151F38A-8326-4E78-8A26-3D4AB1746760}" type="presOf" srcId="{A5B06C20-C9D2-46DC-A3DA-57C3B0685F2E}" destId="{1C7288F9-C808-479D-9599-5332F8E13DF1}" srcOrd="0" destOrd="0" presId="urn:microsoft.com/office/officeart/2008/layout/CircularPictureCallout"/>
    <dgm:cxn modelId="{8076675B-4722-417D-A7FD-2E1D6542479F}" type="presOf" srcId="{74086C06-58F0-4CFC-940B-FA69808B12D6}" destId="{8ECE7032-4C9B-4D58-86CD-5BDC466703C1}" srcOrd="0" destOrd="0" presId="urn:microsoft.com/office/officeart/2008/layout/CircularPictureCallout"/>
    <dgm:cxn modelId="{FDD4842B-54C8-4DE0-A15F-67FD0553A6E8}" type="presOf" srcId="{36C67133-1836-4944-9FAD-59A2C3F80567}" destId="{86584BEF-4053-4C63-A031-FB07B78ED629}" srcOrd="0" destOrd="0" presId="urn:microsoft.com/office/officeart/2008/layout/CircularPictureCallout"/>
    <dgm:cxn modelId="{2150D965-0DA4-40DB-9C0E-2F68AB86DDDE}" srcId="{A5B06C20-C9D2-46DC-A3DA-57C3B0685F2E}" destId="{A8544B0A-367C-4809-8016-4B4BE40FFC10}" srcOrd="2" destOrd="0" parTransId="{E333FA1D-74D8-436E-AAD4-AFE7BF73889C}" sibTransId="{05F8F66C-A608-482E-97F5-3385471D3EE5}"/>
    <dgm:cxn modelId="{5BAAD4C9-BF36-4120-8910-69C839D053C7}" type="presOf" srcId="{05FD193A-709A-4A16-BE3B-2E0F489B6997}" destId="{9845E4AE-EEB1-46A8-89E8-25DCE4C3B5FB}" srcOrd="0" destOrd="0" presId="urn:microsoft.com/office/officeart/2008/layout/CircularPictureCallout"/>
    <dgm:cxn modelId="{D95CBCB8-97FE-48F5-BFE2-4467532A73C9}" srcId="{A5B06C20-C9D2-46DC-A3DA-57C3B0685F2E}" destId="{6985C3D1-36F8-4AB5-98F3-D180C24A4D84}" srcOrd="1" destOrd="0" parTransId="{7F5E401F-C4D5-4B61-9AD5-CF86F6EE25CF}" sibTransId="{36C67133-1836-4944-9FAD-59A2C3F80567}"/>
    <dgm:cxn modelId="{0CB1B0CA-C8E7-4D2E-A230-66C3EE611384}" type="presOf" srcId="{88D72717-9C89-45DC-86D9-7D1FA28AC1B1}" destId="{E6D6B89B-4B23-49E8-8134-321E17E867A6}" srcOrd="0" destOrd="0" presId="urn:microsoft.com/office/officeart/2008/layout/CircularPictureCallout"/>
    <dgm:cxn modelId="{1DB46E1A-602C-4D1E-8379-E3B7E87D41DC}" type="presOf" srcId="{BA44E69F-A922-461E-BA4C-452CDE9DE47C}" destId="{AFA62A12-7331-43D6-8FA1-77DE7BFC3BC8}" srcOrd="0" destOrd="0" presId="urn:microsoft.com/office/officeart/2008/layout/CircularPictureCallout"/>
    <dgm:cxn modelId="{04C9FA44-90C8-4DF8-9436-0BF1685985E2}" srcId="{A5B06C20-C9D2-46DC-A3DA-57C3B0685F2E}" destId="{BA44E69F-A922-461E-BA4C-452CDE9DE47C}" srcOrd="3" destOrd="0" parTransId="{BB128028-4FA7-4912-84DD-72A8E3D69E6A}" sibTransId="{6A30B627-5543-4EFA-A922-51C3B2BC5579}"/>
    <dgm:cxn modelId="{ED28B4F5-5147-43EF-B0DB-61E37373C7DF}" type="presOf" srcId="{6985C3D1-36F8-4AB5-98F3-D180C24A4D84}" destId="{D36450EF-8A8A-4FEC-8C43-7DDB65445939}" srcOrd="0" destOrd="0" presId="urn:microsoft.com/office/officeart/2008/layout/CircularPictureCallout"/>
    <dgm:cxn modelId="{76ABCD15-0863-4298-9767-EB21BB66F918}" type="presParOf" srcId="{1C7288F9-C808-479D-9599-5332F8E13DF1}" destId="{377BA38E-6665-43DF-AE9A-C5B6A1EB5C33}" srcOrd="0" destOrd="0" presId="urn:microsoft.com/office/officeart/2008/layout/CircularPictureCallout"/>
    <dgm:cxn modelId="{B73DA31B-8289-4056-A2DF-3B52AD3B1382}" type="presParOf" srcId="{377BA38E-6665-43DF-AE9A-C5B6A1EB5C33}" destId="{9BED1B9C-C88F-414D-AA0F-E459666E10A6}" srcOrd="0" destOrd="0" presId="urn:microsoft.com/office/officeart/2008/layout/CircularPictureCallout"/>
    <dgm:cxn modelId="{DCB620EA-3022-491E-BDCC-2FAFB7C2CC55}" type="presParOf" srcId="{9BED1B9C-C88F-414D-AA0F-E459666E10A6}" destId="{9845E4AE-EEB1-46A8-89E8-25DCE4C3B5FB}" srcOrd="0" destOrd="0" presId="urn:microsoft.com/office/officeart/2008/layout/CircularPictureCallout"/>
    <dgm:cxn modelId="{D9F47CE6-6970-46C3-91D6-DEF520967FF7}" type="presParOf" srcId="{377BA38E-6665-43DF-AE9A-C5B6A1EB5C33}" destId="{E6D6B89B-4B23-49E8-8134-321E17E867A6}" srcOrd="1" destOrd="0" presId="urn:microsoft.com/office/officeart/2008/layout/CircularPictureCallout"/>
    <dgm:cxn modelId="{CA52755F-4469-4ACA-8D36-2EEE6BFF7B19}" type="presParOf" srcId="{377BA38E-6665-43DF-AE9A-C5B6A1EB5C33}" destId="{50908825-94B1-454D-B4E4-130D67E4B4E4}" srcOrd="2" destOrd="0" presId="urn:microsoft.com/office/officeart/2008/layout/CircularPictureCallout"/>
    <dgm:cxn modelId="{D50F5EC8-173C-43BC-80C5-37D16D66288D}" type="presParOf" srcId="{50908825-94B1-454D-B4E4-130D67E4B4E4}" destId="{86584BEF-4053-4C63-A031-FB07B78ED629}" srcOrd="0" destOrd="0" presId="urn:microsoft.com/office/officeart/2008/layout/CircularPictureCallout"/>
    <dgm:cxn modelId="{BB184154-942D-46B9-9FBA-5D95F759BA49}" type="presParOf" srcId="{377BA38E-6665-43DF-AE9A-C5B6A1EB5C33}" destId="{112FFD47-ED53-4F14-8DBE-D9B0EF026222}" srcOrd="3" destOrd="0" presId="urn:microsoft.com/office/officeart/2008/layout/CircularPictureCallout"/>
    <dgm:cxn modelId="{B6A5CC58-8F1A-46A5-A5A6-E91BE9CFAD00}" type="presParOf" srcId="{377BA38E-6665-43DF-AE9A-C5B6A1EB5C33}" destId="{DEB06E5A-F485-4304-A279-821C3AD0B5DC}" srcOrd="4" destOrd="0" presId="urn:microsoft.com/office/officeart/2008/layout/CircularPictureCallout"/>
    <dgm:cxn modelId="{7BA245D3-6085-4CC2-88BC-9E88CE0E7654}" type="presParOf" srcId="{DEB06E5A-F485-4304-A279-821C3AD0B5DC}" destId="{D36450EF-8A8A-4FEC-8C43-7DDB65445939}" srcOrd="0" destOrd="0" presId="urn:microsoft.com/office/officeart/2008/layout/CircularPictureCallout"/>
    <dgm:cxn modelId="{34E52501-B0C5-41B9-AF68-7D415CE432B2}" type="presParOf" srcId="{377BA38E-6665-43DF-AE9A-C5B6A1EB5C33}" destId="{86E002F5-E5C5-4298-A730-717B65F3E95D}" srcOrd="5" destOrd="0" presId="urn:microsoft.com/office/officeart/2008/layout/CircularPictureCallout"/>
    <dgm:cxn modelId="{923AD098-85B8-4505-8191-CC5247FA1222}" type="presParOf" srcId="{86E002F5-E5C5-4298-A730-717B65F3E95D}" destId="{2573441C-53E0-45B4-9818-0B21AFFEB89F}" srcOrd="0" destOrd="0" presId="urn:microsoft.com/office/officeart/2008/layout/CircularPictureCallout"/>
    <dgm:cxn modelId="{C5BA28DF-07C6-4B47-A7C4-18D1B45DCA4B}" type="presParOf" srcId="{377BA38E-6665-43DF-AE9A-C5B6A1EB5C33}" destId="{4495A8B5-5A5D-432F-A6E9-4902CFC81D47}" srcOrd="6" destOrd="0" presId="urn:microsoft.com/office/officeart/2008/layout/CircularPictureCallout"/>
    <dgm:cxn modelId="{81D99B8F-8265-4F9C-AA57-969786A30C51}" type="presParOf" srcId="{377BA38E-6665-43DF-AE9A-C5B6A1EB5C33}" destId="{B14D6E6D-2358-4F9C-8090-BA24B1B75C8D}" srcOrd="7" destOrd="0" presId="urn:microsoft.com/office/officeart/2008/layout/CircularPictureCallout"/>
    <dgm:cxn modelId="{5447C5B6-7A2A-4755-9E6F-D33B33A580D7}" type="presParOf" srcId="{B14D6E6D-2358-4F9C-8090-BA24B1B75C8D}" destId="{19F551E1-F854-4D5A-99B2-669D842E2174}" srcOrd="0" destOrd="0" presId="urn:microsoft.com/office/officeart/2008/layout/CircularPictureCallout"/>
    <dgm:cxn modelId="{2C995F05-4BBD-4D22-A14D-14B829770F9A}" type="presParOf" srcId="{377BA38E-6665-43DF-AE9A-C5B6A1EB5C33}" destId="{0F94F494-7667-4147-AB0A-E6821850C613}" srcOrd="8" destOrd="0" presId="urn:microsoft.com/office/officeart/2008/layout/CircularPictureCallout"/>
    <dgm:cxn modelId="{B8AAF9F7-E4AC-45FA-AA69-B2283D9FBC0F}" type="presParOf" srcId="{0F94F494-7667-4147-AB0A-E6821850C613}" destId="{9A31C242-A121-43AA-9D64-F5D87C431480}" srcOrd="0" destOrd="0" presId="urn:microsoft.com/office/officeart/2008/layout/CircularPictureCallout"/>
    <dgm:cxn modelId="{CDFA147A-8EC8-4EA9-A4FC-DA73B398975B}" type="presParOf" srcId="{377BA38E-6665-43DF-AE9A-C5B6A1EB5C33}" destId="{707CB399-1506-438F-A44E-5173FBF8677C}" srcOrd="9" destOrd="0" presId="urn:microsoft.com/office/officeart/2008/layout/CircularPictureCallout"/>
    <dgm:cxn modelId="{42C5A842-BDED-4F3A-AD17-FE31A515421A}" type="presParOf" srcId="{377BA38E-6665-43DF-AE9A-C5B6A1EB5C33}" destId="{CA2EEC5F-95B6-4ABB-B1FC-F853CD05731E}" srcOrd="10" destOrd="0" presId="urn:microsoft.com/office/officeart/2008/layout/CircularPictureCallout"/>
    <dgm:cxn modelId="{29F421C3-34C9-44FD-997A-D800143E8D3E}" type="presParOf" srcId="{CA2EEC5F-95B6-4ABB-B1FC-F853CD05731E}" destId="{AFA62A12-7331-43D6-8FA1-77DE7BFC3BC8}" srcOrd="0" destOrd="0" presId="urn:microsoft.com/office/officeart/2008/layout/CircularPictureCallout"/>
    <dgm:cxn modelId="{15D321C0-F6E1-48C8-8198-79BB2D642817}" type="presParOf" srcId="{377BA38E-6665-43DF-AE9A-C5B6A1EB5C33}" destId="{CAFA3EE6-6834-4345-B5D5-D42A637BE1BB}" srcOrd="11" destOrd="0" presId="urn:microsoft.com/office/officeart/2008/layout/CircularPictureCallout"/>
    <dgm:cxn modelId="{20C1334B-9671-400C-ACD8-B1A2D2AACD81}" type="presParOf" srcId="{CAFA3EE6-6834-4345-B5D5-D42A637BE1BB}" destId="{8ECE7032-4C9B-4D58-86CD-5BDC466703C1}" srcOrd="0" destOrd="0" presId="urn:microsoft.com/office/officeart/2008/layout/CircularPictureCallout"/>
    <dgm:cxn modelId="{B1AC0E8A-3DCE-4F73-BC09-A9DEDD63DC2B}" type="presParOf" srcId="{377BA38E-6665-43DF-AE9A-C5B6A1EB5C33}" destId="{9620965E-3484-41A1-B314-7EF05485B3E8}" srcOrd="12" destOrd="0" presId="urn:microsoft.com/office/officeart/2008/layout/CircularPictureCallout"/>
    <dgm:cxn modelId="{FA3C6BB1-D949-4E81-AFDC-597895F8661C}" type="presParOf" srcId="{377BA38E-6665-43DF-AE9A-C5B6A1EB5C33}" destId="{D05EA7E5-AC5F-4546-A064-AF699EC2F4EA}" srcOrd="13" destOrd="0" presId="urn:microsoft.com/office/officeart/2008/layout/CircularPictureCallout"/>
    <dgm:cxn modelId="{BE6D6C8F-0452-4813-A8A5-836D52BEAEFF}" type="presParOf" srcId="{D05EA7E5-AC5F-4546-A064-AF699EC2F4EA}" destId="{5D5EC659-9BA2-4410-8A36-58BC8BEC1B57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31E82C-6880-4FCA-B86A-F71EF019F181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CF17294-4CFE-4D91-8C1F-C4A1F05EF00E}">
      <dgm:prSet phldrT="[Text]"/>
      <dgm:spPr/>
      <dgm:t>
        <a:bodyPr/>
        <a:lstStyle/>
        <a:p>
          <a:r>
            <a:rPr lang="en-US" dirty="0" smtClean="0"/>
            <a:t>Evaluation</a:t>
          </a:r>
          <a:endParaRPr lang="en-US" dirty="0"/>
        </a:p>
      </dgm:t>
    </dgm:pt>
    <dgm:pt modelId="{39CBF701-339C-49AE-8C31-8DE1DA2D8405}" type="parTrans" cxnId="{FE9FDA81-15D7-4291-B222-724C625C5166}">
      <dgm:prSet/>
      <dgm:spPr/>
      <dgm:t>
        <a:bodyPr/>
        <a:lstStyle/>
        <a:p>
          <a:endParaRPr lang="en-US"/>
        </a:p>
      </dgm:t>
    </dgm:pt>
    <dgm:pt modelId="{1B9070EC-48C6-40D1-AE5A-3B65AD0DA38E}" type="sibTrans" cxnId="{FE9FDA81-15D7-4291-B222-724C625C5166}">
      <dgm:prSet/>
      <dgm:spPr/>
      <dgm:t>
        <a:bodyPr/>
        <a:lstStyle/>
        <a:p>
          <a:endParaRPr lang="en-US"/>
        </a:p>
      </dgm:t>
    </dgm:pt>
    <dgm:pt modelId="{2975736E-0E34-4207-86FE-D38B7F3C4AE1}">
      <dgm:prSet phldrT="[Text]"/>
      <dgm:spPr/>
      <dgm:t>
        <a:bodyPr/>
        <a:lstStyle/>
        <a:p>
          <a:r>
            <a:rPr lang="en-US" dirty="0" smtClean="0"/>
            <a:t>Organisation</a:t>
          </a:r>
          <a:endParaRPr lang="en-US" dirty="0"/>
        </a:p>
      </dgm:t>
    </dgm:pt>
    <dgm:pt modelId="{6CC8B4EB-7DD3-4AD5-8EBA-EB9004C6CF5F}" type="parTrans" cxnId="{4825E3F2-9755-4EDC-8CEA-910E764A7FE3}">
      <dgm:prSet/>
      <dgm:spPr/>
      <dgm:t>
        <a:bodyPr/>
        <a:lstStyle/>
        <a:p>
          <a:endParaRPr lang="en-US"/>
        </a:p>
      </dgm:t>
    </dgm:pt>
    <dgm:pt modelId="{40B062B5-99DB-4307-AAA7-F54E90FED75F}" type="sibTrans" cxnId="{4825E3F2-9755-4EDC-8CEA-910E764A7FE3}">
      <dgm:prSet/>
      <dgm:spPr/>
      <dgm:t>
        <a:bodyPr/>
        <a:lstStyle/>
        <a:p>
          <a:endParaRPr lang="en-US"/>
        </a:p>
      </dgm:t>
    </dgm:pt>
    <dgm:pt modelId="{ED365893-1D82-4AE4-941A-93905ABC2845}">
      <dgm:prSet phldrT="[Text]"/>
      <dgm:spPr/>
      <dgm:t>
        <a:bodyPr/>
        <a:lstStyle/>
        <a:p>
          <a:r>
            <a:rPr lang="en-US" dirty="0" smtClean="0"/>
            <a:t>Evaluator/ Consultant</a:t>
          </a:r>
          <a:endParaRPr lang="en-US" dirty="0"/>
        </a:p>
      </dgm:t>
    </dgm:pt>
    <dgm:pt modelId="{356AD0C1-3FAF-49D9-BC06-A4870EE40691}" type="parTrans" cxnId="{888DD033-428E-41CB-9D78-1E773A3C489A}">
      <dgm:prSet/>
      <dgm:spPr/>
      <dgm:t>
        <a:bodyPr/>
        <a:lstStyle/>
        <a:p>
          <a:endParaRPr lang="en-US"/>
        </a:p>
      </dgm:t>
    </dgm:pt>
    <dgm:pt modelId="{13F8381B-0DF4-4CB1-A5E7-9DD91D1FD632}" type="sibTrans" cxnId="{888DD033-428E-41CB-9D78-1E773A3C489A}">
      <dgm:prSet/>
      <dgm:spPr/>
      <dgm:t>
        <a:bodyPr/>
        <a:lstStyle/>
        <a:p>
          <a:endParaRPr lang="en-US"/>
        </a:p>
      </dgm:t>
    </dgm:pt>
    <dgm:pt modelId="{4D3D3094-15EB-4085-A157-217FC0FA356E}">
      <dgm:prSet phldrT="[Text]"/>
      <dgm:spPr/>
      <dgm:t>
        <a:bodyPr/>
        <a:lstStyle/>
        <a:p>
          <a:r>
            <a:rPr lang="en-US" dirty="0" smtClean="0"/>
            <a:t>Funder</a:t>
          </a:r>
          <a:endParaRPr lang="en-US" dirty="0"/>
        </a:p>
      </dgm:t>
    </dgm:pt>
    <dgm:pt modelId="{66C84458-9D6B-4DFF-B8CE-DF41583839E6}" type="parTrans" cxnId="{5B34A344-049F-4BED-8B04-64E31D56D0BC}">
      <dgm:prSet/>
      <dgm:spPr/>
      <dgm:t>
        <a:bodyPr/>
        <a:lstStyle/>
        <a:p>
          <a:endParaRPr lang="en-US"/>
        </a:p>
      </dgm:t>
    </dgm:pt>
    <dgm:pt modelId="{207613B7-83A9-42B1-8BBB-5960191ED6DC}" type="sibTrans" cxnId="{5B34A344-049F-4BED-8B04-64E31D56D0BC}">
      <dgm:prSet/>
      <dgm:spPr/>
      <dgm:t>
        <a:bodyPr/>
        <a:lstStyle/>
        <a:p>
          <a:endParaRPr lang="en-US"/>
        </a:p>
      </dgm:t>
    </dgm:pt>
    <dgm:pt modelId="{0C404E35-EC74-40F2-93B9-4D759C64F70F}" type="pres">
      <dgm:prSet presAssocID="{8A31E82C-6880-4FCA-B86A-F71EF019F18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57A1F40-66EC-41C3-848C-6C09525052A8}" type="pres">
      <dgm:prSet presAssocID="{BCF17294-4CFE-4D91-8C1F-C4A1F05EF00E}" presName="centerShape" presStyleLbl="node0" presStyleIdx="0" presStyleCnt="1"/>
      <dgm:spPr/>
    </dgm:pt>
    <dgm:pt modelId="{2632BCC9-612B-431F-AAC0-507EE139A263}" type="pres">
      <dgm:prSet presAssocID="{6CC8B4EB-7DD3-4AD5-8EBA-EB9004C6CF5F}" presName="parTrans" presStyleLbl="bgSibTrans2D1" presStyleIdx="0" presStyleCnt="3"/>
      <dgm:spPr/>
    </dgm:pt>
    <dgm:pt modelId="{E651063D-C259-4402-9A4B-E158A6398F2B}" type="pres">
      <dgm:prSet presAssocID="{2975736E-0E34-4207-86FE-D38B7F3C4AE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AD6571-70E6-4848-9FD6-5BCC870DB497}" type="pres">
      <dgm:prSet presAssocID="{356AD0C1-3FAF-49D9-BC06-A4870EE40691}" presName="parTrans" presStyleLbl="bgSibTrans2D1" presStyleIdx="1" presStyleCnt="3"/>
      <dgm:spPr/>
    </dgm:pt>
    <dgm:pt modelId="{46CC4E54-48DA-4F36-B2CF-4114B38CA7AE}" type="pres">
      <dgm:prSet presAssocID="{ED365893-1D82-4AE4-941A-93905ABC2845}" presName="node" presStyleLbl="node1" presStyleIdx="1" presStyleCnt="3">
        <dgm:presLayoutVars>
          <dgm:bulletEnabled val="1"/>
        </dgm:presLayoutVars>
      </dgm:prSet>
      <dgm:spPr/>
    </dgm:pt>
    <dgm:pt modelId="{FEFF37DA-FF12-49BB-B996-EBE98EB7371D}" type="pres">
      <dgm:prSet presAssocID="{66C84458-9D6B-4DFF-B8CE-DF41583839E6}" presName="parTrans" presStyleLbl="bgSibTrans2D1" presStyleIdx="2" presStyleCnt="3"/>
      <dgm:spPr/>
    </dgm:pt>
    <dgm:pt modelId="{696D0044-8748-48C7-B0A7-CA2124434491}" type="pres">
      <dgm:prSet presAssocID="{4D3D3094-15EB-4085-A157-217FC0FA356E}" presName="node" presStyleLbl="node1" presStyleIdx="2" presStyleCnt="3">
        <dgm:presLayoutVars>
          <dgm:bulletEnabled val="1"/>
        </dgm:presLayoutVars>
      </dgm:prSet>
      <dgm:spPr/>
    </dgm:pt>
  </dgm:ptLst>
  <dgm:cxnLst>
    <dgm:cxn modelId="{4825E3F2-9755-4EDC-8CEA-910E764A7FE3}" srcId="{BCF17294-4CFE-4D91-8C1F-C4A1F05EF00E}" destId="{2975736E-0E34-4207-86FE-D38B7F3C4AE1}" srcOrd="0" destOrd="0" parTransId="{6CC8B4EB-7DD3-4AD5-8EBA-EB9004C6CF5F}" sibTransId="{40B062B5-99DB-4307-AAA7-F54E90FED75F}"/>
    <dgm:cxn modelId="{78E23500-B52F-41C7-9D27-7E12E79764E9}" type="presOf" srcId="{8A31E82C-6880-4FCA-B86A-F71EF019F181}" destId="{0C404E35-EC74-40F2-93B9-4D759C64F70F}" srcOrd="0" destOrd="0" presId="urn:microsoft.com/office/officeart/2005/8/layout/radial4"/>
    <dgm:cxn modelId="{241E3BAA-7851-4130-B9A8-1FE0EC3B60D1}" type="presOf" srcId="{6CC8B4EB-7DD3-4AD5-8EBA-EB9004C6CF5F}" destId="{2632BCC9-612B-431F-AAC0-507EE139A263}" srcOrd="0" destOrd="0" presId="urn:microsoft.com/office/officeart/2005/8/layout/radial4"/>
    <dgm:cxn modelId="{550657F2-FF11-41EA-BA54-9D2480D2F682}" type="presOf" srcId="{4D3D3094-15EB-4085-A157-217FC0FA356E}" destId="{696D0044-8748-48C7-B0A7-CA2124434491}" srcOrd="0" destOrd="0" presId="urn:microsoft.com/office/officeart/2005/8/layout/radial4"/>
    <dgm:cxn modelId="{888DD033-428E-41CB-9D78-1E773A3C489A}" srcId="{BCF17294-4CFE-4D91-8C1F-C4A1F05EF00E}" destId="{ED365893-1D82-4AE4-941A-93905ABC2845}" srcOrd="1" destOrd="0" parTransId="{356AD0C1-3FAF-49D9-BC06-A4870EE40691}" sibTransId="{13F8381B-0DF4-4CB1-A5E7-9DD91D1FD632}"/>
    <dgm:cxn modelId="{DCC9E25B-754E-47E2-B32C-C3CF6D104459}" type="presOf" srcId="{BCF17294-4CFE-4D91-8C1F-C4A1F05EF00E}" destId="{A57A1F40-66EC-41C3-848C-6C09525052A8}" srcOrd="0" destOrd="0" presId="urn:microsoft.com/office/officeart/2005/8/layout/radial4"/>
    <dgm:cxn modelId="{FE9FDA81-15D7-4291-B222-724C625C5166}" srcId="{8A31E82C-6880-4FCA-B86A-F71EF019F181}" destId="{BCF17294-4CFE-4D91-8C1F-C4A1F05EF00E}" srcOrd="0" destOrd="0" parTransId="{39CBF701-339C-49AE-8C31-8DE1DA2D8405}" sibTransId="{1B9070EC-48C6-40D1-AE5A-3B65AD0DA38E}"/>
    <dgm:cxn modelId="{A59E0C5C-2702-41F5-AEAC-CAF6AE6A78D8}" type="presOf" srcId="{2975736E-0E34-4207-86FE-D38B7F3C4AE1}" destId="{E651063D-C259-4402-9A4B-E158A6398F2B}" srcOrd="0" destOrd="0" presId="urn:microsoft.com/office/officeart/2005/8/layout/radial4"/>
    <dgm:cxn modelId="{55ABC13F-CD5F-45E1-A854-830402E50D00}" type="presOf" srcId="{ED365893-1D82-4AE4-941A-93905ABC2845}" destId="{46CC4E54-48DA-4F36-B2CF-4114B38CA7AE}" srcOrd="0" destOrd="0" presId="urn:microsoft.com/office/officeart/2005/8/layout/radial4"/>
    <dgm:cxn modelId="{F97D7F5E-DF6D-469B-97E6-FFB28A11E7B9}" type="presOf" srcId="{66C84458-9D6B-4DFF-B8CE-DF41583839E6}" destId="{FEFF37DA-FF12-49BB-B996-EBE98EB7371D}" srcOrd="0" destOrd="0" presId="urn:microsoft.com/office/officeart/2005/8/layout/radial4"/>
    <dgm:cxn modelId="{9F7961CC-2406-4A54-9B17-7637583D9086}" type="presOf" srcId="{356AD0C1-3FAF-49D9-BC06-A4870EE40691}" destId="{21AD6571-70E6-4848-9FD6-5BCC870DB497}" srcOrd="0" destOrd="0" presId="urn:microsoft.com/office/officeart/2005/8/layout/radial4"/>
    <dgm:cxn modelId="{5B34A344-049F-4BED-8B04-64E31D56D0BC}" srcId="{BCF17294-4CFE-4D91-8C1F-C4A1F05EF00E}" destId="{4D3D3094-15EB-4085-A157-217FC0FA356E}" srcOrd="2" destOrd="0" parTransId="{66C84458-9D6B-4DFF-B8CE-DF41583839E6}" sibTransId="{207613B7-83A9-42B1-8BBB-5960191ED6DC}"/>
    <dgm:cxn modelId="{8070360F-59DF-4DFC-86DA-94C93025082B}" type="presParOf" srcId="{0C404E35-EC74-40F2-93B9-4D759C64F70F}" destId="{A57A1F40-66EC-41C3-848C-6C09525052A8}" srcOrd="0" destOrd="0" presId="urn:microsoft.com/office/officeart/2005/8/layout/radial4"/>
    <dgm:cxn modelId="{E377CBED-09B0-42E0-9F98-AFA71FE681EA}" type="presParOf" srcId="{0C404E35-EC74-40F2-93B9-4D759C64F70F}" destId="{2632BCC9-612B-431F-AAC0-507EE139A263}" srcOrd="1" destOrd="0" presId="urn:microsoft.com/office/officeart/2005/8/layout/radial4"/>
    <dgm:cxn modelId="{54494B74-AAA8-4D2F-8BD4-41F50A5207D0}" type="presParOf" srcId="{0C404E35-EC74-40F2-93B9-4D759C64F70F}" destId="{E651063D-C259-4402-9A4B-E158A6398F2B}" srcOrd="2" destOrd="0" presId="urn:microsoft.com/office/officeart/2005/8/layout/radial4"/>
    <dgm:cxn modelId="{30D97816-57F1-4AB7-912D-057598A1DA3E}" type="presParOf" srcId="{0C404E35-EC74-40F2-93B9-4D759C64F70F}" destId="{21AD6571-70E6-4848-9FD6-5BCC870DB497}" srcOrd="3" destOrd="0" presId="urn:microsoft.com/office/officeart/2005/8/layout/radial4"/>
    <dgm:cxn modelId="{F457DE37-E4AB-48AB-AB53-45F9B6503095}" type="presParOf" srcId="{0C404E35-EC74-40F2-93B9-4D759C64F70F}" destId="{46CC4E54-48DA-4F36-B2CF-4114B38CA7AE}" srcOrd="4" destOrd="0" presId="urn:microsoft.com/office/officeart/2005/8/layout/radial4"/>
    <dgm:cxn modelId="{C956B6CD-06F0-42DC-9345-1BAEEDC1F844}" type="presParOf" srcId="{0C404E35-EC74-40F2-93B9-4D759C64F70F}" destId="{FEFF37DA-FF12-49BB-B996-EBE98EB7371D}" srcOrd="5" destOrd="0" presId="urn:microsoft.com/office/officeart/2005/8/layout/radial4"/>
    <dgm:cxn modelId="{67D9596C-E164-4D72-96A4-7A4ABA8AA90E}" type="presParOf" srcId="{0C404E35-EC74-40F2-93B9-4D759C64F70F}" destId="{696D0044-8748-48C7-B0A7-CA2124434491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31E82C-6880-4FCA-B86A-F71EF019F181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CF17294-4CFE-4D91-8C1F-C4A1F05EF00E}">
      <dgm:prSet phldrT="[Text]"/>
      <dgm:spPr/>
      <dgm:t>
        <a:bodyPr/>
        <a:lstStyle/>
        <a:p>
          <a:r>
            <a:rPr lang="en-US" dirty="0" smtClean="0"/>
            <a:t>Evaluation</a:t>
          </a:r>
          <a:endParaRPr lang="en-US" dirty="0"/>
        </a:p>
      </dgm:t>
    </dgm:pt>
    <dgm:pt modelId="{39CBF701-339C-49AE-8C31-8DE1DA2D8405}" type="parTrans" cxnId="{FE9FDA81-15D7-4291-B222-724C625C5166}">
      <dgm:prSet/>
      <dgm:spPr/>
      <dgm:t>
        <a:bodyPr/>
        <a:lstStyle/>
        <a:p>
          <a:endParaRPr lang="en-US"/>
        </a:p>
      </dgm:t>
    </dgm:pt>
    <dgm:pt modelId="{1B9070EC-48C6-40D1-AE5A-3B65AD0DA38E}" type="sibTrans" cxnId="{FE9FDA81-15D7-4291-B222-724C625C5166}">
      <dgm:prSet/>
      <dgm:spPr/>
      <dgm:t>
        <a:bodyPr/>
        <a:lstStyle/>
        <a:p>
          <a:endParaRPr lang="en-US"/>
        </a:p>
      </dgm:t>
    </dgm:pt>
    <dgm:pt modelId="{2975736E-0E34-4207-86FE-D38B7F3C4AE1}">
      <dgm:prSet phldrT="[Text]"/>
      <dgm:spPr/>
      <dgm:t>
        <a:bodyPr/>
        <a:lstStyle/>
        <a:p>
          <a:r>
            <a:rPr lang="en-US" dirty="0" smtClean="0"/>
            <a:t>Organisation</a:t>
          </a:r>
          <a:endParaRPr lang="en-US" dirty="0"/>
        </a:p>
      </dgm:t>
    </dgm:pt>
    <dgm:pt modelId="{6CC8B4EB-7DD3-4AD5-8EBA-EB9004C6CF5F}" type="parTrans" cxnId="{4825E3F2-9755-4EDC-8CEA-910E764A7FE3}">
      <dgm:prSet/>
      <dgm:spPr/>
      <dgm:t>
        <a:bodyPr/>
        <a:lstStyle/>
        <a:p>
          <a:endParaRPr lang="en-US"/>
        </a:p>
      </dgm:t>
    </dgm:pt>
    <dgm:pt modelId="{40B062B5-99DB-4307-AAA7-F54E90FED75F}" type="sibTrans" cxnId="{4825E3F2-9755-4EDC-8CEA-910E764A7FE3}">
      <dgm:prSet/>
      <dgm:spPr/>
      <dgm:t>
        <a:bodyPr/>
        <a:lstStyle/>
        <a:p>
          <a:endParaRPr lang="en-US"/>
        </a:p>
      </dgm:t>
    </dgm:pt>
    <dgm:pt modelId="{ED365893-1D82-4AE4-941A-93905ABC2845}">
      <dgm:prSet phldrT="[Text]"/>
      <dgm:spPr/>
      <dgm:t>
        <a:bodyPr/>
        <a:lstStyle/>
        <a:p>
          <a:r>
            <a:rPr lang="en-US" dirty="0" smtClean="0"/>
            <a:t>Evaluator/ Consultant</a:t>
          </a:r>
          <a:endParaRPr lang="en-US" dirty="0"/>
        </a:p>
      </dgm:t>
    </dgm:pt>
    <dgm:pt modelId="{356AD0C1-3FAF-49D9-BC06-A4870EE40691}" type="parTrans" cxnId="{888DD033-428E-41CB-9D78-1E773A3C489A}">
      <dgm:prSet/>
      <dgm:spPr/>
      <dgm:t>
        <a:bodyPr/>
        <a:lstStyle/>
        <a:p>
          <a:endParaRPr lang="en-US"/>
        </a:p>
      </dgm:t>
    </dgm:pt>
    <dgm:pt modelId="{13F8381B-0DF4-4CB1-A5E7-9DD91D1FD632}" type="sibTrans" cxnId="{888DD033-428E-41CB-9D78-1E773A3C489A}">
      <dgm:prSet/>
      <dgm:spPr/>
      <dgm:t>
        <a:bodyPr/>
        <a:lstStyle/>
        <a:p>
          <a:endParaRPr lang="en-US"/>
        </a:p>
      </dgm:t>
    </dgm:pt>
    <dgm:pt modelId="{4D3D3094-15EB-4085-A157-217FC0FA356E}">
      <dgm:prSet phldrT="[Text]"/>
      <dgm:spPr/>
      <dgm:t>
        <a:bodyPr/>
        <a:lstStyle/>
        <a:p>
          <a:r>
            <a:rPr lang="en-US" dirty="0" smtClean="0"/>
            <a:t>Funder</a:t>
          </a:r>
          <a:endParaRPr lang="en-US" dirty="0"/>
        </a:p>
      </dgm:t>
    </dgm:pt>
    <dgm:pt modelId="{66C84458-9D6B-4DFF-B8CE-DF41583839E6}" type="parTrans" cxnId="{5B34A344-049F-4BED-8B04-64E31D56D0BC}">
      <dgm:prSet/>
      <dgm:spPr/>
      <dgm:t>
        <a:bodyPr/>
        <a:lstStyle/>
        <a:p>
          <a:endParaRPr lang="en-US"/>
        </a:p>
      </dgm:t>
    </dgm:pt>
    <dgm:pt modelId="{207613B7-83A9-42B1-8BBB-5960191ED6DC}" type="sibTrans" cxnId="{5B34A344-049F-4BED-8B04-64E31D56D0BC}">
      <dgm:prSet/>
      <dgm:spPr/>
      <dgm:t>
        <a:bodyPr/>
        <a:lstStyle/>
        <a:p>
          <a:endParaRPr lang="en-US"/>
        </a:p>
      </dgm:t>
    </dgm:pt>
    <dgm:pt modelId="{0C404E35-EC74-40F2-93B9-4D759C64F70F}" type="pres">
      <dgm:prSet presAssocID="{8A31E82C-6880-4FCA-B86A-F71EF019F18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57A1F40-66EC-41C3-848C-6C09525052A8}" type="pres">
      <dgm:prSet presAssocID="{BCF17294-4CFE-4D91-8C1F-C4A1F05EF00E}" presName="centerShape" presStyleLbl="node0" presStyleIdx="0" presStyleCnt="1"/>
      <dgm:spPr/>
    </dgm:pt>
    <dgm:pt modelId="{2632BCC9-612B-431F-AAC0-507EE139A263}" type="pres">
      <dgm:prSet presAssocID="{6CC8B4EB-7DD3-4AD5-8EBA-EB9004C6CF5F}" presName="parTrans" presStyleLbl="bgSibTrans2D1" presStyleIdx="0" presStyleCnt="3"/>
      <dgm:spPr/>
    </dgm:pt>
    <dgm:pt modelId="{E651063D-C259-4402-9A4B-E158A6398F2B}" type="pres">
      <dgm:prSet presAssocID="{2975736E-0E34-4207-86FE-D38B7F3C4AE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AD6571-70E6-4848-9FD6-5BCC870DB497}" type="pres">
      <dgm:prSet presAssocID="{356AD0C1-3FAF-49D9-BC06-A4870EE40691}" presName="parTrans" presStyleLbl="bgSibTrans2D1" presStyleIdx="1" presStyleCnt="3"/>
      <dgm:spPr/>
    </dgm:pt>
    <dgm:pt modelId="{46CC4E54-48DA-4F36-B2CF-4114B38CA7AE}" type="pres">
      <dgm:prSet presAssocID="{ED365893-1D82-4AE4-941A-93905ABC2845}" presName="node" presStyleLbl="node1" presStyleIdx="1" presStyleCnt="3">
        <dgm:presLayoutVars>
          <dgm:bulletEnabled val="1"/>
        </dgm:presLayoutVars>
      </dgm:prSet>
      <dgm:spPr/>
    </dgm:pt>
    <dgm:pt modelId="{FEFF37DA-FF12-49BB-B996-EBE98EB7371D}" type="pres">
      <dgm:prSet presAssocID="{66C84458-9D6B-4DFF-B8CE-DF41583839E6}" presName="parTrans" presStyleLbl="bgSibTrans2D1" presStyleIdx="2" presStyleCnt="3"/>
      <dgm:spPr/>
    </dgm:pt>
    <dgm:pt modelId="{696D0044-8748-48C7-B0A7-CA2124434491}" type="pres">
      <dgm:prSet presAssocID="{4D3D3094-15EB-4085-A157-217FC0FA356E}" presName="node" presStyleLbl="node1" presStyleIdx="2" presStyleCnt="3">
        <dgm:presLayoutVars>
          <dgm:bulletEnabled val="1"/>
        </dgm:presLayoutVars>
      </dgm:prSet>
      <dgm:spPr/>
    </dgm:pt>
  </dgm:ptLst>
  <dgm:cxnLst>
    <dgm:cxn modelId="{4825E3F2-9755-4EDC-8CEA-910E764A7FE3}" srcId="{BCF17294-4CFE-4D91-8C1F-C4A1F05EF00E}" destId="{2975736E-0E34-4207-86FE-D38B7F3C4AE1}" srcOrd="0" destOrd="0" parTransId="{6CC8B4EB-7DD3-4AD5-8EBA-EB9004C6CF5F}" sibTransId="{40B062B5-99DB-4307-AAA7-F54E90FED75F}"/>
    <dgm:cxn modelId="{78E23500-B52F-41C7-9D27-7E12E79764E9}" type="presOf" srcId="{8A31E82C-6880-4FCA-B86A-F71EF019F181}" destId="{0C404E35-EC74-40F2-93B9-4D759C64F70F}" srcOrd="0" destOrd="0" presId="urn:microsoft.com/office/officeart/2005/8/layout/radial4"/>
    <dgm:cxn modelId="{241E3BAA-7851-4130-B9A8-1FE0EC3B60D1}" type="presOf" srcId="{6CC8B4EB-7DD3-4AD5-8EBA-EB9004C6CF5F}" destId="{2632BCC9-612B-431F-AAC0-507EE139A263}" srcOrd="0" destOrd="0" presId="urn:microsoft.com/office/officeart/2005/8/layout/radial4"/>
    <dgm:cxn modelId="{550657F2-FF11-41EA-BA54-9D2480D2F682}" type="presOf" srcId="{4D3D3094-15EB-4085-A157-217FC0FA356E}" destId="{696D0044-8748-48C7-B0A7-CA2124434491}" srcOrd="0" destOrd="0" presId="urn:microsoft.com/office/officeart/2005/8/layout/radial4"/>
    <dgm:cxn modelId="{888DD033-428E-41CB-9D78-1E773A3C489A}" srcId="{BCF17294-4CFE-4D91-8C1F-C4A1F05EF00E}" destId="{ED365893-1D82-4AE4-941A-93905ABC2845}" srcOrd="1" destOrd="0" parTransId="{356AD0C1-3FAF-49D9-BC06-A4870EE40691}" sibTransId="{13F8381B-0DF4-4CB1-A5E7-9DD91D1FD632}"/>
    <dgm:cxn modelId="{DCC9E25B-754E-47E2-B32C-C3CF6D104459}" type="presOf" srcId="{BCF17294-4CFE-4D91-8C1F-C4A1F05EF00E}" destId="{A57A1F40-66EC-41C3-848C-6C09525052A8}" srcOrd="0" destOrd="0" presId="urn:microsoft.com/office/officeart/2005/8/layout/radial4"/>
    <dgm:cxn modelId="{FE9FDA81-15D7-4291-B222-724C625C5166}" srcId="{8A31E82C-6880-4FCA-B86A-F71EF019F181}" destId="{BCF17294-4CFE-4D91-8C1F-C4A1F05EF00E}" srcOrd="0" destOrd="0" parTransId="{39CBF701-339C-49AE-8C31-8DE1DA2D8405}" sibTransId="{1B9070EC-48C6-40D1-AE5A-3B65AD0DA38E}"/>
    <dgm:cxn modelId="{A59E0C5C-2702-41F5-AEAC-CAF6AE6A78D8}" type="presOf" srcId="{2975736E-0E34-4207-86FE-D38B7F3C4AE1}" destId="{E651063D-C259-4402-9A4B-E158A6398F2B}" srcOrd="0" destOrd="0" presId="urn:microsoft.com/office/officeart/2005/8/layout/radial4"/>
    <dgm:cxn modelId="{55ABC13F-CD5F-45E1-A854-830402E50D00}" type="presOf" srcId="{ED365893-1D82-4AE4-941A-93905ABC2845}" destId="{46CC4E54-48DA-4F36-B2CF-4114B38CA7AE}" srcOrd="0" destOrd="0" presId="urn:microsoft.com/office/officeart/2005/8/layout/radial4"/>
    <dgm:cxn modelId="{F97D7F5E-DF6D-469B-97E6-FFB28A11E7B9}" type="presOf" srcId="{66C84458-9D6B-4DFF-B8CE-DF41583839E6}" destId="{FEFF37DA-FF12-49BB-B996-EBE98EB7371D}" srcOrd="0" destOrd="0" presId="urn:microsoft.com/office/officeart/2005/8/layout/radial4"/>
    <dgm:cxn modelId="{9F7961CC-2406-4A54-9B17-7637583D9086}" type="presOf" srcId="{356AD0C1-3FAF-49D9-BC06-A4870EE40691}" destId="{21AD6571-70E6-4848-9FD6-5BCC870DB497}" srcOrd="0" destOrd="0" presId="urn:microsoft.com/office/officeart/2005/8/layout/radial4"/>
    <dgm:cxn modelId="{5B34A344-049F-4BED-8B04-64E31D56D0BC}" srcId="{BCF17294-4CFE-4D91-8C1F-C4A1F05EF00E}" destId="{4D3D3094-15EB-4085-A157-217FC0FA356E}" srcOrd="2" destOrd="0" parTransId="{66C84458-9D6B-4DFF-B8CE-DF41583839E6}" sibTransId="{207613B7-83A9-42B1-8BBB-5960191ED6DC}"/>
    <dgm:cxn modelId="{8070360F-59DF-4DFC-86DA-94C93025082B}" type="presParOf" srcId="{0C404E35-EC74-40F2-93B9-4D759C64F70F}" destId="{A57A1F40-66EC-41C3-848C-6C09525052A8}" srcOrd="0" destOrd="0" presId="urn:microsoft.com/office/officeart/2005/8/layout/radial4"/>
    <dgm:cxn modelId="{E377CBED-09B0-42E0-9F98-AFA71FE681EA}" type="presParOf" srcId="{0C404E35-EC74-40F2-93B9-4D759C64F70F}" destId="{2632BCC9-612B-431F-AAC0-507EE139A263}" srcOrd="1" destOrd="0" presId="urn:microsoft.com/office/officeart/2005/8/layout/radial4"/>
    <dgm:cxn modelId="{54494B74-AAA8-4D2F-8BD4-41F50A5207D0}" type="presParOf" srcId="{0C404E35-EC74-40F2-93B9-4D759C64F70F}" destId="{E651063D-C259-4402-9A4B-E158A6398F2B}" srcOrd="2" destOrd="0" presId="urn:microsoft.com/office/officeart/2005/8/layout/radial4"/>
    <dgm:cxn modelId="{30D97816-57F1-4AB7-912D-057598A1DA3E}" type="presParOf" srcId="{0C404E35-EC74-40F2-93B9-4D759C64F70F}" destId="{21AD6571-70E6-4848-9FD6-5BCC870DB497}" srcOrd="3" destOrd="0" presId="urn:microsoft.com/office/officeart/2005/8/layout/radial4"/>
    <dgm:cxn modelId="{F457DE37-E4AB-48AB-AB53-45F9B6503095}" type="presParOf" srcId="{0C404E35-EC74-40F2-93B9-4D759C64F70F}" destId="{46CC4E54-48DA-4F36-B2CF-4114B38CA7AE}" srcOrd="4" destOrd="0" presId="urn:microsoft.com/office/officeart/2005/8/layout/radial4"/>
    <dgm:cxn modelId="{C956B6CD-06F0-42DC-9345-1BAEEDC1F844}" type="presParOf" srcId="{0C404E35-EC74-40F2-93B9-4D759C64F70F}" destId="{FEFF37DA-FF12-49BB-B996-EBE98EB7371D}" srcOrd="5" destOrd="0" presId="urn:microsoft.com/office/officeart/2005/8/layout/radial4"/>
    <dgm:cxn modelId="{67D9596C-E164-4D72-96A4-7A4ABA8AA90E}" type="presParOf" srcId="{0C404E35-EC74-40F2-93B9-4D759C64F70F}" destId="{696D0044-8748-48C7-B0A7-CA2124434491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CC5663-94CB-674D-A24A-73681101C0C0}" type="doc">
      <dgm:prSet loTypeId="urn:microsoft.com/office/officeart/2005/8/layout/hList7" loCatId="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CFBB2D9D-8421-6B41-94E9-6C65EFD9E9F1}">
      <dgm:prSet phldrT="[Text]" custT="1"/>
      <dgm:spPr/>
      <dgm:t>
        <a:bodyPr/>
        <a:lstStyle/>
        <a:p>
          <a:pPr algn="ctr"/>
          <a:endParaRPr lang="en-GB" sz="1800" dirty="0" smtClean="0"/>
        </a:p>
        <a:p>
          <a:pPr algn="ctr"/>
          <a:r>
            <a:rPr lang="en-GB" sz="1800" dirty="0" smtClean="0"/>
            <a:t>Monitoring</a:t>
          </a:r>
          <a:endParaRPr lang="en-GB" sz="1300" dirty="0" smtClean="0"/>
        </a:p>
        <a:p>
          <a:pPr algn="l"/>
          <a:r>
            <a:rPr lang="en-GB" sz="1400" dirty="0" smtClean="0">
              <a:solidFill>
                <a:schemeClr val="tx1"/>
              </a:solidFill>
            </a:rPr>
            <a:t>Routine tracking of performance again targets</a:t>
          </a:r>
        </a:p>
        <a:p>
          <a:pPr algn="l"/>
          <a:r>
            <a:rPr lang="en-GB" sz="1400" dirty="0" smtClean="0">
              <a:solidFill>
                <a:schemeClr val="tx1"/>
              </a:solidFill>
            </a:rPr>
            <a:t>Needs data</a:t>
          </a:r>
          <a:endParaRPr lang="en-GB" sz="1400" dirty="0"/>
        </a:p>
      </dgm:t>
    </dgm:pt>
    <dgm:pt modelId="{D4A79FD9-A8B8-CB49-86DE-3CF8154AD656}" type="parTrans" cxnId="{CBDC4208-8439-2C4C-8B75-3B6D10F19474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74A3EAD-2B0F-6245-9179-42A0A98D12FA}" type="sibTrans" cxnId="{CBDC4208-8439-2C4C-8B75-3B6D10F19474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2569BD6D-1D99-B14A-A098-CC796EE91051}">
      <dgm:prSet phldrT="[Text]" custT="1"/>
      <dgm:spPr/>
      <dgm:t>
        <a:bodyPr/>
        <a:lstStyle/>
        <a:p>
          <a:pPr algn="ctr"/>
          <a:endParaRPr lang="en-GB" sz="1300" dirty="0" smtClean="0"/>
        </a:p>
        <a:p>
          <a:pPr algn="ctr"/>
          <a:endParaRPr lang="en-GB" sz="1800" dirty="0" smtClean="0"/>
        </a:p>
        <a:p>
          <a:pPr algn="ctr"/>
          <a:r>
            <a:rPr lang="en-GB" sz="1800" dirty="0" smtClean="0"/>
            <a:t>Evaluation</a:t>
          </a:r>
          <a:endParaRPr lang="en-GB" sz="1300" dirty="0" smtClean="0"/>
        </a:p>
        <a:p>
          <a:pPr algn="l"/>
          <a:r>
            <a:rPr lang="en-GB" sz="1400" dirty="0" smtClean="0">
              <a:solidFill>
                <a:schemeClr val="tx1"/>
              </a:solidFill>
            </a:rPr>
            <a:t>Concluding from the evidence of performance</a:t>
          </a:r>
        </a:p>
        <a:p>
          <a:pPr algn="l"/>
          <a:r>
            <a:rPr lang="en-GB" sz="1400" dirty="0" smtClean="0">
              <a:solidFill>
                <a:schemeClr val="tx1"/>
              </a:solidFill>
            </a:rPr>
            <a:t>Can be internal, can be external for funders</a:t>
          </a:r>
          <a:endParaRPr lang="en-GB" sz="1400" dirty="0"/>
        </a:p>
      </dgm:t>
    </dgm:pt>
    <dgm:pt modelId="{A921421D-72CF-414E-89A6-7F239BE29599}" type="parTrans" cxnId="{198F370D-0A60-9B42-9DA2-840E8BB4EDCE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198DC182-4D38-5748-85B0-F650F749AD8C}" type="sibTrans" cxnId="{198F370D-0A60-9B42-9DA2-840E8BB4EDCE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28248E5A-5B20-FE4E-9955-C23BC62B1D7B}">
      <dgm:prSet phldrT="[Text]" custT="1"/>
      <dgm:spPr/>
      <dgm:t>
        <a:bodyPr/>
        <a:lstStyle/>
        <a:p>
          <a:pPr algn="ctr"/>
          <a:endParaRPr lang="en-GB" sz="1800" dirty="0" smtClean="0"/>
        </a:p>
        <a:p>
          <a:pPr algn="ctr"/>
          <a:r>
            <a:rPr lang="en-GB" sz="1800" dirty="0" smtClean="0"/>
            <a:t>Benchmarking</a:t>
          </a:r>
          <a:endParaRPr lang="en-GB" sz="1700" dirty="0" smtClean="0"/>
        </a:p>
        <a:p>
          <a:pPr algn="l"/>
          <a:r>
            <a:rPr lang="en-GB" sz="1400" dirty="0" smtClean="0">
              <a:solidFill>
                <a:schemeClr val="tx1"/>
              </a:solidFill>
            </a:rPr>
            <a:t>Comparing with others</a:t>
          </a:r>
        </a:p>
        <a:p>
          <a:pPr algn="l"/>
          <a:r>
            <a:rPr lang="en-GB" sz="1400" dirty="0" smtClean="0">
              <a:solidFill>
                <a:schemeClr val="tx1"/>
              </a:solidFill>
            </a:rPr>
            <a:t>Sometime against  norms or targets</a:t>
          </a:r>
          <a:endParaRPr lang="en-GB" sz="1400" dirty="0"/>
        </a:p>
      </dgm:t>
    </dgm:pt>
    <dgm:pt modelId="{B55EF85C-09B8-8C4A-884E-DD73A52B91F1}" type="parTrans" cxnId="{12DA434E-6478-C644-91BF-7F49B73A4D02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2354D616-9FB9-D340-B20F-4E7A0DB06D4A}" type="sibTrans" cxnId="{12DA434E-6478-C644-91BF-7F49B73A4D02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532A51C-7177-7147-A969-C07E8BA794A2}">
      <dgm:prSet custT="1"/>
      <dgm:spPr/>
      <dgm:t>
        <a:bodyPr/>
        <a:lstStyle/>
        <a:p>
          <a:pPr algn="ctr"/>
          <a:r>
            <a:rPr lang="en-GB" sz="1800" dirty="0" smtClean="0"/>
            <a:t>Outcomes</a:t>
          </a:r>
        </a:p>
        <a:p>
          <a:pPr algn="l"/>
          <a:r>
            <a:rPr lang="en-GB" sz="1400" dirty="0" smtClean="0">
              <a:solidFill>
                <a:srgbClr val="000000"/>
              </a:solidFill>
            </a:rPr>
            <a:t>What difference our work makes for its beneficiaries</a:t>
          </a:r>
        </a:p>
      </dgm:t>
    </dgm:pt>
    <dgm:pt modelId="{84D9B416-FDA7-8942-BCB7-314BFB83D4DA}" type="parTrans" cxnId="{50C93442-8E2C-DB4D-9536-1FC1EE4A021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06DD653-245E-4742-B40B-53F51B638816}" type="sibTrans" cxnId="{50C93442-8E2C-DB4D-9536-1FC1EE4A021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E5544239-A335-384B-BE94-68B12CA2512C}">
      <dgm:prSet custT="1"/>
      <dgm:spPr/>
      <dgm:t>
        <a:bodyPr/>
        <a:lstStyle/>
        <a:p>
          <a:pPr algn="ctr"/>
          <a:endParaRPr lang="en-GB" sz="1800" dirty="0" smtClean="0"/>
        </a:p>
        <a:p>
          <a:pPr algn="ctr"/>
          <a:r>
            <a:rPr lang="en-GB" sz="1800" dirty="0" smtClean="0"/>
            <a:t>Impact</a:t>
          </a:r>
          <a:endParaRPr lang="en-GB" sz="1700" dirty="0" smtClean="0"/>
        </a:p>
        <a:p>
          <a:pPr algn="l"/>
          <a:r>
            <a:rPr lang="en-GB" sz="1400" dirty="0" smtClean="0">
              <a:solidFill>
                <a:srgbClr val="000000"/>
              </a:solidFill>
            </a:rPr>
            <a:t>The difference our work makes for society as a whole – social change</a:t>
          </a:r>
          <a:endParaRPr lang="en-GB" sz="1400" dirty="0">
            <a:solidFill>
              <a:srgbClr val="000000"/>
            </a:solidFill>
          </a:endParaRPr>
        </a:p>
      </dgm:t>
    </dgm:pt>
    <dgm:pt modelId="{287BF147-B2F3-D448-90A2-499BEBF8C6A2}" type="parTrans" cxnId="{9614097F-8FAD-9B4C-89DC-CB73DAE7D802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2061B4E3-54D5-2B4D-86E3-DCE35D5C616C}" type="sibTrans" cxnId="{9614097F-8FAD-9B4C-89DC-CB73DAE7D802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2B135396-C147-954B-BAD7-14AE943A666B}" type="pres">
      <dgm:prSet presAssocID="{11CC5663-94CB-674D-A24A-73681101C0C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A41A941-907F-BE4F-A2F3-008A7AC2040C}" type="pres">
      <dgm:prSet presAssocID="{11CC5663-94CB-674D-A24A-73681101C0C0}" presName="fgShape" presStyleLbl="fgShp" presStyleIdx="0" presStyleCnt="1"/>
      <dgm:spPr/>
      <dgm:t>
        <a:bodyPr/>
        <a:lstStyle/>
        <a:p>
          <a:endParaRPr lang="en-GB"/>
        </a:p>
      </dgm:t>
    </dgm:pt>
    <dgm:pt modelId="{1D8EEC32-3EDB-2F41-A00F-894A2432D657}" type="pres">
      <dgm:prSet presAssocID="{11CC5663-94CB-674D-A24A-73681101C0C0}" presName="linComp" presStyleCnt="0"/>
      <dgm:spPr/>
      <dgm:t>
        <a:bodyPr/>
        <a:lstStyle/>
        <a:p>
          <a:endParaRPr lang="en-GB"/>
        </a:p>
      </dgm:t>
    </dgm:pt>
    <dgm:pt modelId="{83905D6C-1C22-6343-BEA1-711CC39D4F8E}" type="pres">
      <dgm:prSet presAssocID="{CFBB2D9D-8421-6B41-94E9-6C65EFD9E9F1}" presName="compNode" presStyleCnt="0"/>
      <dgm:spPr/>
      <dgm:t>
        <a:bodyPr/>
        <a:lstStyle/>
        <a:p>
          <a:endParaRPr lang="en-GB"/>
        </a:p>
      </dgm:t>
    </dgm:pt>
    <dgm:pt modelId="{320E30C0-8C18-F441-B3EC-5347E702386F}" type="pres">
      <dgm:prSet presAssocID="{CFBB2D9D-8421-6B41-94E9-6C65EFD9E9F1}" presName="bkgdShape" presStyleLbl="node1" presStyleIdx="0" presStyleCnt="5"/>
      <dgm:spPr/>
      <dgm:t>
        <a:bodyPr/>
        <a:lstStyle/>
        <a:p>
          <a:endParaRPr lang="en-GB"/>
        </a:p>
      </dgm:t>
    </dgm:pt>
    <dgm:pt modelId="{708A2DEB-5600-6D45-8EEC-F31EDAEAD0C8}" type="pres">
      <dgm:prSet presAssocID="{CFBB2D9D-8421-6B41-94E9-6C65EFD9E9F1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265E45D-1FB7-034D-83D6-B9665751C054}" type="pres">
      <dgm:prSet presAssocID="{CFBB2D9D-8421-6B41-94E9-6C65EFD9E9F1}" presName="invisiNode" presStyleLbl="node1" presStyleIdx="0" presStyleCnt="5"/>
      <dgm:spPr/>
      <dgm:t>
        <a:bodyPr/>
        <a:lstStyle/>
        <a:p>
          <a:endParaRPr lang="en-GB"/>
        </a:p>
      </dgm:t>
    </dgm:pt>
    <dgm:pt modelId="{CDE6BCD6-C839-AB44-8191-74E63679419F}" type="pres">
      <dgm:prSet presAssocID="{CFBB2D9D-8421-6B41-94E9-6C65EFD9E9F1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E3EC8608-E346-7E42-A248-0EC414D095DB}" type="pres">
      <dgm:prSet presAssocID="{374A3EAD-2B0F-6245-9179-42A0A98D12FA}" presName="sibTrans" presStyleLbl="sibTrans2D1" presStyleIdx="0" presStyleCnt="0"/>
      <dgm:spPr/>
      <dgm:t>
        <a:bodyPr/>
        <a:lstStyle/>
        <a:p>
          <a:endParaRPr lang="en-GB"/>
        </a:p>
      </dgm:t>
    </dgm:pt>
    <dgm:pt modelId="{E9520146-53AD-E848-B77D-85E1B2F80A29}" type="pres">
      <dgm:prSet presAssocID="{2569BD6D-1D99-B14A-A098-CC796EE91051}" presName="compNode" presStyleCnt="0"/>
      <dgm:spPr/>
      <dgm:t>
        <a:bodyPr/>
        <a:lstStyle/>
        <a:p>
          <a:endParaRPr lang="en-GB"/>
        </a:p>
      </dgm:t>
    </dgm:pt>
    <dgm:pt modelId="{2B1FAFB8-E16F-EC45-B217-69A91E0BC24F}" type="pres">
      <dgm:prSet presAssocID="{2569BD6D-1D99-B14A-A098-CC796EE91051}" presName="bkgdShape" presStyleLbl="node1" presStyleIdx="1" presStyleCnt="5"/>
      <dgm:spPr/>
      <dgm:t>
        <a:bodyPr/>
        <a:lstStyle/>
        <a:p>
          <a:endParaRPr lang="en-GB"/>
        </a:p>
      </dgm:t>
    </dgm:pt>
    <dgm:pt modelId="{3000A748-F63B-8B4D-85FE-F758F096C21F}" type="pres">
      <dgm:prSet presAssocID="{2569BD6D-1D99-B14A-A098-CC796EE91051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A0DFB4E-5FB3-9B49-A485-BBC8BFC91FEF}" type="pres">
      <dgm:prSet presAssocID="{2569BD6D-1D99-B14A-A098-CC796EE91051}" presName="invisiNode" presStyleLbl="node1" presStyleIdx="1" presStyleCnt="5"/>
      <dgm:spPr/>
      <dgm:t>
        <a:bodyPr/>
        <a:lstStyle/>
        <a:p>
          <a:endParaRPr lang="en-GB"/>
        </a:p>
      </dgm:t>
    </dgm:pt>
    <dgm:pt modelId="{40A8DD3A-7AAB-7D49-8290-6951F4F31407}" type="pres">
      <dgm:prSet presAssocID="{2569BD6D-1D99-B14A-A098-CC796EE91051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en-GB"/>
        </a:p>
      </dgm:t>
    </dgm:pt>
    <dgm:pt modelId="{874119F1-8207-D74B-AEDC-592653DC19F1}" type="pres">
      <dgm:prSet presAssocID="{198DC182-4D38-5748-85B0-F650F749AD8C}" presName="sibTrans" presStyleLbl="sibTrans2D1" presStyleIdx="0" presStyleCnt="0"/>
      <dgm:spPr/>
      <dgm:t>
        <a:bodyPr/>
        <a:lstStyle/>
        <a:p>
          <a:endParaRPr lang="en-GB"/>
        </a:p>
      </dgm:t>
    </dgm:pt>
    <dgm:pt modelId="{D1D2F677-8728-214F-9913-FB5CD14D27F8}" type="pres">
      <dgm:prSet presAssocID="{28248E5A-5B20-FE4E-9955-C23BC62B1D7B}" presName="compNode" presStyleCnt="0"/>
      <dgm:spPr/>
      <dgm:t>
        <a:bodyPr/>
        <a:lstStyle/>
        <a:p>
          <a:endParaRPr lang="en-GB"/>
        </a:p>
      </dgm:t>
    </dgm:pt>
    <dgm:pt modelId="{035287E1-8278-F244-827A-3E8BB9997EF5}" type="pres">
      <dgm:prSet presAssocID="{28248E5A-5B20-FE4E-9955-C23BC62B1D7B}" presName="bkgdShape" presStyleLbl="node1" presStyleIdx="2" presStyleCnt="5"/>
      <dgm:spPr/>
      <dgm:t>
        <a:bodyPr/>
        <a:lstStyle/>
        <a:p>
          <a:endParaRPr lang="en-GB"/>
        </a:p>
      </dgm:t>
    </dgm:pt>
    <dgm:pt modelId="{A0503CA8-4510-CC48-A4B1-140D24DD4B85}" type="pres">
      <dgm:prSet presAssocID="{28248E5A-5B20-FE4E-9955-C23BC62B1D7B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DEEEF5-B894-EF42-866E-77FDA7111AD4}" type="pres">
      <dgm:prSet presAssocID="{28248E5A-5B20-FE4E-9955-C23BC62B1D7B}" presName="invisiNode" presStyleLbl="node1" presStyleIdx="2" presStyleCnt="5"/>
      <dgm:spPr/>
      <dgm:t>
        <a:bodyPr/>
        <a:lstStyle/>
        <a:p>
          <a:endParaRPr lang="en-GB"/>
        </a:p>
      </dgm:t>
    </dgm:pt>
    <dgm:pt modelId="{FC8542CB-1BB3-EB4B-98DC-76A71807488A}" type="pres">
      <dgm:prSet presAssocID="{28248E5A-5B20-FE4E-9955-C23BC62B1D7B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9430FF4C-36DF-2C40-919D-8BBD94C2ADA1}" type="pres">
      <dgm:prSet presAssocID="{2354D616-9FB9-D340-B20F-4E7A0DB06D4A}" presName="sibTrans" presStyleLbl="sibTrans2D1" presStyleIdx="0" presStyleCnt="0"/>
      <dgm:spPr/>
      <dgm:t>
        <a:bodyPr/>
        <a:lstStyle/>
        <a:p>
          <a:endParaRPr lang="en-GB"/>
        </a:p>
      </dgm:t>
    </dgm:pt>
    <dgm:pt modelId="{36505132-FE22-0C40-AE23-AC80DD9586EC}" type="pres">
      <dgm:prSet presAssocID="{0532A51C-7177-7147-A969-C07E8BA794A2}" presName="compNode" presStyleCnt="0"/>
      <dgm:spPr/>
      <dgm:t>
        <a:bodyPr/>
        <a:lstStyle/>
        <a:p>
          <a:endParaRPr lang="en-GB"/>
        </a:p>
      </dgm:t>
    </dgm:pt>
    <dgm:pt modelId="{98ECBBD0-BB89-264D-812B-0BE624F67AD0}" type="pres">
      <dgm:prSet presAssocID="{0532A51C-7177-7147-A969-C07E8BA794A2}" presName="bkgdShape" presStyleLbl="node1" presStyleIdx="3" presStyleCnt="5"/>
      <dgm:spPr/>
      <dgm:t>
        <a:bodyPr/>
        <a:lstStyle/>
        <a:p>
          <a:endParaRPr lang="en-GB"/>
        </a:p>
      </dgm:t>
    </dgm:pt>
    <dgm:pt modelId="{0E8D1B7A-4F0F-E647-8EA7-416B726A6DF6}" type="pres">
      <dgm:prSet presAssocID="{0532A51C-7177-7147-A969-C07E8BA794A2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6F650A6-4D0C-A44F-A36E-C4EC9027ACB8}" type="pres">
      <dgm:prSet presAssocID="{0532A51C-7177-7147-A969-C07E8BA794A2}" presName="invisiNode" presStyleLbl="node1" presStyleIdx="3" presStyleCnt="5"/>
      <dgm:spPr/>
      <dgm:t>
        <a:bodyPr/>
        <a:lstStyle/>
        <a:p>
          <a:endParaRPr lang="en-GB"/>
        </a:p>
      </dgm:t>
    </dgm:pt>
    <dgm:pt modelId="{147E3E05-E5CB-F64F-BB95-46883E45915B}" type="pres">
      <dgm:prSet presAssocID="{0532A51C-7177-7147-A969-C07E8BA794A2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885FC48F-E8A1-AB41-8383-1E52C3B4AF12}" type="pres">
      <dgm:prSet presAssocID="{306DD653-245E-4742-B40B-53F51B638816}" presName="sibTrans" presStyleLbl="sibTrans2D1" presStyleIdx="0" presStyleCnt="0"/>
      <dgm:spPr/>
      <dgm:t>
        <a:bodyPr/>
        <a:lstStyle/>
        <a:p>
          <a:endParaRPr lang="en-GB"/>
        </a:p>
      </dgm:t>
    </dgm:pt>
    <dgm:pt modelId="{C72ADA44-0017-4A4C-B6F7-015648D98492}" type="pres">
      <dgm:prSet presAssocID="{E5544239-A335-384B-BE94-68B12CA2512C}" presName="compNode" presStyleCnt="0"/>
      <dgm:spPr/>
      <dgm:t>
        <a:bodyPr/>
        <a:lstStyle/>
        <a:p>
          <a:endParaRPr lang="en-GB"/>
        </a:p>
      </dgm:t>
    </dgm:pt>
    <dgm:pt modelId="{28D073F6-A42B-0F48-BF0B-ECFFB39121FA}" type="pres">
      <dgm:prSet presAssocID="{E5544239-A335-384B-BE94-68B12CA2512C}" presName="bkgdShape" presStyleLbl="node1" presStyleIdx="4" presStyleCnt="5"/>
      <dgm:spPr/>
      <dgm:t>
        <a:bodyPr/>
        <a:lstStyle/>
        <a:p>
          <a:endParaRPr lang="en-GB"/>
        </a:p>
      </dgm:t>
    </dgm:pt>
    <dgm:pt modelId="{82DAFD85-3EAB-574E-AE31-F184A20043B5}" type="pres">
      <dgm:prSet presAssocID="{E5544239-A335-384B-BE94-68B12CA2512C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7D91E5F-5BE7-B848-8C9B-DD832F74B037}" type="pres">
      <dgm:prSet presAssocID="{E5544239-A335-384B-BE94-68B12CA2512C}" presName="invisiNode" presStyleLbl="node1" presStyleIdx="4" presStyleCnt="5"/>
      <dgm:spPr/>
      <dgm:t>
        <a:bodyPr/>
        <a:lstStyle/>
        <a:p>
          <a:endParaRPr lang="en-GB"/>
        </a:p>
      </dgm:t>
    </dgm:pt>
    <dgm:pt modelId="{919A41FF-8A38-904D-9907-324BE88B7565}" type="pres">
      <dgm:prSet presAssocID="{E5544239-A335-384B-BE94-68B12CA2512C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GB"/>
        </a:p>
      </dgm:t>
    </dgm:pt>
  </dgm:ptLst>
  <dgm:cxnLst>
    <dgm:cxn modelId="{37EF4173-D4FA-EB45-8A09-080FA24155B1}" type="presOf" srcId="{28248E5A-5B20-FE4E-9955-C23BC62B1D7B}" destId="{A0503CA8-4510-CC48-A4B1-140D24DD4B85}" srcOrd="1" destOrd="0" presId="urn:microsoft.com/office/officeart/2005/8/layout/hList7"/>
    <dgm:cxn modelId="{E2FED530-A74D-7A4A-878D-4FD2CA5C7F91}" type="presOf" srcId="{E5544239-A335-384B-BE94-68B12CA2512C}" destId="{28D073F6-A42B-0F48-BF0B-ECFFB39121FA}" srcOrd="0" destOrd="0" presId="urn:microsoft.com/office/officeart/2005/8/layout/hList7"/>
    <dgm:cxn modelId="{BA87C8EB-6FAC-B949-9596-64C3B64EFE3F}" type="presOf" srcId="{CFBB2D9D-8421-6B41-94E9-6C65EFD9E9F1}" destId="{708A2DEB-5600-6D45-8EEC-F31EDAEAD0C8}" srcOrd="1" destOrd="0" presId="urn:microsoft.com/office/officeart/2005/8/layout/hList7"/>
    <dgm:cxn modelId="{CF2E62C2-1353-1D4C-BC4B-5CE903899937}" type="presOf" srcId="{2569BD6D-1D99-B14A-A098-CC796EE91051}" destId="{3000A748-F63B-8B4D-85FE-F758F096C21F}" srcOrd="1" destOrd="0" presId="urn:microsoft.com/office/officeart/2005/8/layout/hList7"/>
    <dgm:cxn modelId="{80FD1F0B-7F5B-D748-A661-F11C470CFEC3}" type="presOf" srcId="{11CC5663-94CB-674D-A24A-73681101C0C0}" destId="{2B135396-C147-954B-BAD7-14AE943A666B}" srcOrd="0" destOrd="0" presId="urn:microsoft.com/office/officeart/2005/8/layout/hList7"/>
    <dgm:cxn modelId="{CBDC4208-8439-2C4C-8B75-3B6D10F19474}" srcId="{11CC5663-94CB-674D-A24A-73681101C0C0}" destId="{CFBB2D9D-8421-6B41-94E9-6C65EFD9E9F1}" srcOrd="0" destOrd="0" parTransId="{D4A79FD9-A8B8-CB49-86DE-3CF8154AD656}" sibTransId="{374A3EAD-2B0F-6245-9179-42A0A98D12FA}"/>
    <dgm:cxn modelId="{50C93442-8E2C-DB4D-9536-1FC1EE4A0211}" srcId="{11CC5663-94CB-674D-A24A-73681101C0C0}" destId="{0532A51C-7177-7147-A969-C07E8BA794A2}" srcOrd="3" destOrd="0" parTransId="{84D9B416-FDA7-8942-BCB7-314BFB83D4DA}" sibTransId="{306DD653-245E-4742-B40B-53F51B638816}"/>
    <dgm:cxn modelId="{3E70551F-58D6-1640-B784-49CC69556E35}" type="presOf" srcId="{198DC182-4D38-5748-85B0-F650F749AD8C}" destId="{874119F1-8207-D74B-AEDC-592653DC19F1}" srcOrd="0" destOrd="0" presId="urn:microsoft.com/office/officeart/2005/8/layout/hList7"/>
    <dgm:cxn modelId="{B3EF1293-384A-4B4E-A9ED-CB2CDF7B5E88}" type="presOf" srcId="{28248E5A-5B20-FE4E-9955-C23BC62B1D7B}" destId="{035287E1-8278-F244-827A-3E8BB9997EF5}" srcOrd="0" destOrd="0" presId="urn:microsoft.com/office/officeart/2005/8/layout/hList7"/>
    <dgm:cxn modelId="{06249C1D-7E7E-4548-9EEE-10AF97301448}" type="presOf" srcId="{0532A51C-7177-7147-A969-C07E8BA794A2}" destId="{0E8D1B7A-4F0F-E647-8EA7-416B726A6DF6}" srcOrd="1" destOrd="0" presId="urn:microsoft.com/office/officeart/2005/8/layout/hList7"/>
    <dgm:cxn modelId="{48F50296-A762-4846-8CAF-78771E8293F0}" type="presOf" srcId="{2569BD6D-1D99-B14A-A098-CC796EE91051}" destId="{2B1FAFB8-E16F-EC45-B217-69A91E0BC24F}" srcOrd="0" destOrd="0" presId="urn:microsoft.com/office/officeart/2005/8/layout/hList7"/>
    <dgm:cxn modelId="{E5AFF33F-368D-EE4C-8806-FBF90D8F8E80}" type="presOf" srcId="{374A3EAD-2B0F-6245-9179-42A0A98D12FA}" destId="{E3EC8608-E346-7E42-A248-0EC414D095DB}" srcOrd="0" destOrd="0" presId="urn:microsoft.com/office/officeart/2005/8/layout/hList7"/>
    <dgm:cxn modelId="{12DA434E-6478-C644-91BF-7F49B73A4D02}" srcId="{11CC5663-94CB-674D-A24A-73681101C0C0}" destId="{28248E5A-5B20-FE4E-9955-C23BC62B1D7B}" srcOrd="2" destOrd="0" parTransId="{B55EF85C-09B8-8C4A-884E-DD73A52B91F1}" sibTransId="{2354D616-9FB9-D340-B20F-4E7A0DB06D4A}"/>
    <dgm:cxn modelId="{9614097F-8FAD-9B4C-89DC-CB73DAE7D802}" srcId="{11CC5663-94CB-674D-A24A-73681101C0C0}" destId="{E5544239-A335-384B-BE94-68B12CA2512C}" srcOrd="4" destOrd="0" parTransId="{287BF147-B2F3-D448-90A2-499BEBF8C6A2}" sibTransId="{2061B4E3-54D5-2B4D-86E3-DCE35D5C616C}"/>
    <dgm:cxn modelId="{4DC12A56-C804-7046-8030-C1D5FC6454FC}" type="presOf" srcId="{2354D616-9FB9-D340-B20F-4E7A0DB06D4A}" destId="{9430FF4C-36DF-2C40-919D-8BBD94C2ADA1}" srcOrd="0" destOrd="0" presId="urn:microsoft.com/office/officeart/2005/8/layout/hList7"/>
    <dgm:cxn modelId="{11274446-0BFB-2943-AE9A-1A321098E523}" type="presOf" srcId="{CFBB2D9D-8421-6B41-94E9-6C65EFD9E9F1}" destId="{320E30C0-8C18-F441-B3EC-5347E702386F}" srcOrd="0" destOrd="0" presId="urn:microsoft.com/office/officeart/2005/8/layout/hList7"/>
    <dgm:cxn modelId="{A643CC84-A491-F042-9747-BEBB87B94E46}" type="presOf" srcId="{306DD653-245E-4742-B40B-53F51B638816}" destId="{885FC48F-E8A1-AB41-8383-1E52C3B4AF12}" srcOrd="0" destOrd="0" presId="urn:microsoft.com/office/officeart/2005/8/layout/hList7"/>
    <dgm:cxn modelId="{ACC31871-D110-994C-8A87-9517C1F1CF52}" type="presOf" srcId="{E5544239-A335-384B-BE94-68B12CA2512C}" destId="{82DAFD85-3EAB-574E-AE31-F184A20043B5}" srcOrd="1" destOrd="0" presId="urn:microsoft.com/office/officeart/2005/8/layout/hList7"/>
    <dgm:cxn modelId="{E649B0EE-AB03-B846-9984-8F31D78F155E}" type="presOf" srcId="{0532A51C-7177-7147-A969-C07E8BA794A2}" destId="{98ECBBD0-BB89-264D-812B-0BE624F67AD0}" srcOrd="0" destOrd="0" presId="urn:microsoft.com/office/officeart/2005/8/layout/hList7"/>
    <dgm:cxn modelId="{198F370D-0A60-9B42-9DA2-840E8BB4EDCE}" srcId="{11CC5663-94CB-674D-A24A-73681101C0C0}" destId="{2569BD6D-1D99-B14A-A098-CC796EE91051}" srcOrd="1" destOrd="0" parTransId="{A921421D-72CF-414E-89A6-7F239BE29599}" sibTransId="{198DC182-4D38-5748-85B0-F650F749AD8C}"/>
    <dgm:cxn modelId="{5C167B73-7646-4D42-BB25-3B82D1960373}" type="presParOf" srcId="{2B135396-C147-954B-BAD7-14AE943A666B}" destId="{CA41A941-907F-BE4F-A2F3-008A7AC2040C}" srcOrd="0" destOrd="0" presId="urn:microsoft.com/office/officeart/2005/8/layout/hList7"/>
    <dgm:cxn modelId="{D73EF949-2478-4D4A-A5B1-106F196AB6F3}" type="presParOf" srcId="{2B135396-C147-954B-BAD7-14AE943A666B}" destId="{1D8EEC32-3EDB-2F41-A00F-894A2432D657}" srcOrd="1" destOrd="0" presId="urn:microsoft.com/office/officeart/2005/8/layout/hList7"/>
    <dgm:cxn modelId="{467E6419-3813-E640-A440-3E1280B3C224}" type="presParOf" srcId="{1D8EEC32-3EDB-2F41-A00F-894A2432D657}" destId="{83905D6C-1C22-6343-BEA1-711CC39D4F8E}" srcOrd="0" destOrd="0" presId="urn:microsoft.com/office/officeart/2005/8/layout/hList7"/>
    <dgm:cxn modelId="{5C900745-6D42-844A-AD67-DF9F93A1E9BB}" type="presParOf" srcId="{83905D6C-1C22-6343-BEA1-711CC39D4F8E}" destId="{320E30C0-8C18-F441-B3EC-5347E702386F}" srcOrd="0" destOrd="0" presId="urn:microsoft.com/office/officeart/2005/8/layout/hList7"/>
    <dgm:cxn modelId="{D1C12DE9-2C54-404F-AD75-FA9937685D42}" type="presParOf" srcId="{83905D6C-1C22-6343-BEA1-711CC39D4F8E}" destId="{708A2DEB-5600-6D45-8EEC-F31EDAEAD0C8}" srcOrd="1" destOrd="0" presId="urn:microsoft.com/office/officeart/2005/8/layout/hList7"/>
    <dgm:cxn modelId="{ADA2023E-BA81-D64E-B60B-6A40A1953225}" type="presParOf" srcId="{83905D6C-1C22-6343-BEA1-711CC39D4F8E}" destId="{D265E45D-1FB7-034D-83D6-B9665751C054}" srcOrd="2" destOrd="0" presId="urn:microsoft.com/office/officeart/2005/8/layout/hList7"/>
    <dgm:cxn modelId="{284D90EB-F21D-EA42-950A-A246DB702799}" type="presParOf" srcId="{83905D6C-1C22-6343-BEA1-711CC39D4F8E}" destId="{CDE6BCD6-C839-AB44-8191-74E63679419F}" srcOrd="3" destOrd="0" presId="urn:microsoft.com/office/officeart/2005/8/layout/hList7"/>
    <dgm:cxn modelId="{BD33B9ED-916C-B740-A56A-D83F17089C21}" type="presParOf" srcId="{1D8EEC32-3EDB-2F41-A00F-894A2432D657}" destId="{E3EC8608-E346-7E42-A248-0EC414D095DB}" srcOrd="1" destOrd="0" presId="urn:microsoft.com/office/officeart/2005/8/layout/hList7"/>
    <dgm:cxn modelId="{BBA02515-9518-0645-A28E-B7FF4BDA92CC}" type="presParOf" srcId="{1D8EEC32-3EDB-2F41-A00F-894A2432D657}" destId="{E9520146-53AD-E848-B77D-85E1B2F80A29}" srcOrd="2" destOrd="0" presId="urn:microsoft.com/office/officeart/2005/8/layout/hList7"/>
    <dgm:cxn modelId="{A1DB5E58-F080-324D-8139-7B3B4CA9A72C}" type="presParOf" srcId="{E9520146-53AD-E848-B77D-85E1B2F80A29}" destId="{2B1FAFB8-E16F-EC45-B217-69A91E0BC24F}" srcOrd="0" destOrd="0" presId="urn:microsoft.com/office/officeart/2005/8/layout/hList7"/>
    <dgm:cxn modelId="{171849B8-538D-7241-8FFD-EE08EE1EFD5F}" type="presParOf" srcId="{E9520146-53AD-E848-B77D-85E1B2F80A29}" destId="{3000A748-F63B-8B4D-85FE-F758F096C21F}" srcOrd="1" destOrd="0" presId="urn:microsoft.com/office/officeart/2005/8/layout/hList7"/>
    <dgm:cxn modelId="{256EF43C-F060-CA43-8BC1-68AF6077AC38}" type="presParOf" srcId="{E9520146-53AD-E848-B77D-85E1B2F80A29}" destId="{8A0DFB4E-5FB3-9B49-A485-BBC8BFC91FEF}" srcOrd="2" destOrd="0" presId="urn:microsoft.com/office/officeart/2005/8/layout/hList7"/>
    <dgm:cxn modelId="{C72B5F33-6F6D-D442-B607-47B6203942CD}" type="presParOf" srcId="{E9520146-53AD-E848-B77D-85E1B2F80A29}" destId="{40A8DD3A-7AAB-7D49-8290-6951F4F31407}" srcOrd="3" destOrd="0" presId="urn:microsoft.com/office/officeart/2005/8/layout/hList7"/>
    <dgm:cxn modelId="{D8CCD660-C40C-3B4C-8CEE-859623F12853}" type="presParOf" srcId="{1D8EEC32-3EDB-2F41-A00F-894A2432D657}" destId="{874119F1-8207-D74B-AEDC-592653DC19F1}" srcOrd="3" destOrd="0" presId="urn:microsoft.com/office/officeart/2005/8/layout/hList7"/>
    <dgm:cxn modelId="{834B352C-1A26-2242-A6DF-7AA7BE8DA40C}" type="presParOf" srcId="{1D8EEC32-3EDB-2F41-A00F-894A2432D657}" destId="{D1D2F677-8728-214F-9913-FB5CD14D27F8}" srcOrd="4" destOrd="0" presId="urn:microsoft.com/office/officeart/2005/8/layout/hList7"/>
    <dgm:cxn modelId="{33D06388-3B1B-654E-9432-A12E689B6950}" type="presParOf" srcId="{D1D2F677-8728-214F-9913-FB5CD14D27F8}" destId="{035287E1-8278-F244-827A-3E8BB9997EF5}" srcOrd="0" destOrd="0" presId="urn:microsoft.com/office/officeart/2005/8/layout/hList7"/>
    <dgm:cxn modelId="{363684F7-8211-9B40-B5FF-CC2CF18AF176}" type="presParOf" srcId="{D1D2F677-8728-214F-9913-FB5CD14D27F8}" destId="{A0503CA8-4510-CC48-A4B1-140D24DD4B85}" srcOrd="1" destOrd="0" presId="urn:microsoft.com/office/officeart/2005/8/layout/hList7"/>
    <dgm:cxn modelId="{F9D412DC-AF90-3149-9F30-FA6BB5E714CF}" type="presParOf" srcId="{D1D2F677-8728-214F-9913-FB5CD14D27F8}" destId="{38DEEEF5-B894-EF42-866E-77FDA7111AD4}" srcOrd="2" destOrd="0" presId="urn:microsoft.com/office/officeart/2005/8/layout/hList7"/>
    <dgm:cxn modelId="{EDF6EBA2-0ACC-B64E-8F12-CD773E185DF4}" type="presParOf" srcId="{D1D2F677-8728-214F-9913-FB5CD14D27F8}" destId="{FC8542CB-1BB3-EB4B-98DC-76A71807488A}" srcOrd="3" destOrd="0" presId="urn:microsoft.com/office/officeart/2005/8/layout/hList7"/>
    <dgm:cxn modelId="{C5D4F712-46B8-2C41-972C-1CFF4D8BB566}" type="presParOf" srcId="{1D8EEC32-3EDB-2F41-A00F-894A2432D657}" destId="{9430FF4C-36DF-2C40-919D-8BBD94C2ADA1}" srcOrd="5" destOrd="0" presId="urn:microsoft.com/office/officeart/2005/8/layout/hList7"/>
    <dgm:cxn modelId="{284BF829-65F5-EC49-BCBB-6FE70DF6D76C}" type="presParOf" srcId="{1D8EEC32-3EDB-2F41-A00F-894A2432D657}" destId="{36505132-FE22-0C40-AE23-AC80DD9586EC}" srcOrd="6" destOrd="0" presId="urn:microsoft.com/office/officeart/2005/8/layout/hList7"/>
    <dgm:cxn modelId="{E7D4E698-53A2-0249-AC13-312135D889CC}" type="presParOf" srcId="{36505132-FE22-0C40-AE23-AC80DD9586EC}" destId="{98ECBBD0-BB89-264D-812B-0BE624F67AD0}" srcOrd="0" destOrd="0" presId="urn:microsoft.com/office/officeart/2005/8/layout/hList7"/>
    <dgm:cxn modelId="{CDA378DD-84D3-BA43-BEC0-DD2A245CF871}" type="presParOf" srcId="{36505132-FE22-0C40-AE23-AC80DD9586EC}" destId="{0E8D1B7A-4F0F-E647-8EA7-416B726A6DF6}" srcOrd="1" destOrd="0" presId="urn:microsoft.com/office/officeart/2005/8/layout/hList7"/>
    <dgm:cxn modelId="{16B1E837-AC0E-424C-90B2-A793FEE3701D}" type="presParOf" srcId="{36505132-FE22-0C40-AE23-AC80DD9586EC}" destId="{96F650A6-4D0C-A44F-A36E-C4EC9027ACB8}" srcOrd="2" destOrd="0" presId="urn:microsoft.com/office/officeart/2005/8/layout/hList7"/>
    <dgm:cxn modelId="{D3A3B74F-127B-6745-95D4-661392CFFE30}" type="presParOf" srcId="{36505132-FE22-0C40-AE23-AC80DD9586EC}" destId="{147E3E05-E5CB-F64F-BB95-46883E45915B}" srcOrd="3" destOrd="0" presId="urn:microsoft.com/office/officeart/2005/8/layout/hList7"/>
    <dgm:cxn modelId="{F04F0A15-00A7-244A-8772-7CC63986A560}" type="presParOf" srcId="{1D8EEC32-3EDB-2F41-A00F-894A2432D657}" destId="{885FC48F-E8A1-AB41-8383-1E52C3B4AF12}" srcOrd="7" destOrd="0" presId="urn:microsoft.com/office/officeart/2005/8/layout/hList7"/>
    <dgm:cxn modelId="{42B6D7EA-BEBC-324D-A268-0D68EEA9FF59}" type="presParOf" srcId="{1D8EEC32-3EDB-2F41-A00F-894A2432D657}" destId="{C72ADA44-0017-4A4C-B6F7-015648D98492}" srcOrd="8" destOrd="0" presId="urn:microsoft.com/office/officeart/2005/8/layout/hList7"/>
    <dgm:cxn modelId="{ADD6F61B-8DB5-D24F-A3A4-46C280DB6E73}" type="presParOf" srcId="{C72ADA44-0017-4A4C-B6F7-015648D98492}" destId="{28D073F6-A42B-0F48-BF0B-ECFFB39121FA}" srcOrd="0" destOrd="0" presId="urn:microsoft.com/office/officeart/2005/8/layout/hList7"/>
    <dgm:cxn modelId="{004338FC-196D-AE49-B040-B6277B56E1B7}" type="presParOf" srcId="{C72ADA44-0017-4A4C-B6F7-015648D98492}" destId="{82DAFD85-3EAB-574E-AE31-F184A20043B5}" srcOrd="1" destOrd="0" presId="urn:microsoft.com/office/officeart/2005/8/layout/hList7"/>
    <dgm:cxn modelId="{243E617F-3FDA-B44D-8719-5C4FDB42070A}" type="presParOf" srcId="{C72ADA44-0017-4A4C-B6F7-015648D98492}" destId="{E7D91E5F-5BE7-B848-8C9B-DD832F74B037}" srcOrd="2" destOrd="0" presId="urn:microsoft.com/office/officeart/2005/8/layout/hList7"/>
    <dgm:cxn modelId="{C22C13D4-ADF2-CA4D-BDED-FC69953C75A1}" type="presParOf" srcId="{C72ADA44-0017-4A4C-B6F7-015648D98492}" destId="{919A41FF-8A38-904D-9907-324BE88B756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E3E23A4-0C5D-4731-94C7-65625A2767E2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6B74A70-1C5E-4C44-AA19-5EC170F123F5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dirty="0" smtClean="0"/>
            <a:t>(K)PIs</a:t>
          </a:r>
        </a:p>
        <a:p>
          <a:pPr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dirty="0"/>
        </a:p>
      </dgm:t>
    </dgm:pt>
    <dgm:pt modelId="{30663FE3-D8B4-4FF8-AF10-8EBFAE06A9AB}" type="parTrans" cxnId="{B993642D-D019-41D6-99F4-E754C4061534}">
      <dgm:prSet/>
      <dgm:spPr/>
      <dgm:t>
        <a:bodyPr/>
        <a:lstStyle/>
        <a:p>
          <a:endParaRPr lang="en-GB"/>
        </a:p>
      </dgm:t>
    </dgm:pt>
    <dgm:pt modelId="{3E4C1964-C15F-4E3B-8A82-C7BB3284CD09}" type="sibTrans" cxnId="{B993642D-D019-41D6-99F4-E754C4061534}">
      <dgm:prSet/>
      <dgm:spPr/>
      <dgm:t>
        <a:bodyPr/>
        <a:lstStyle/>
        <a:p>
          <a:endParaRPr lang="en-GB"/>
        </a:p>
      </dgm:t>
    </dgm:pt>
    <dgm:pt modelId="{1720466E-E750-4A17-AD07-09BC54596C4D}">
      <dgm:prSet phldrT="[Text]"/>
      <dgm:spPr/>
      <dgm:t>
        <a:bodyPr/>
        <a:lstStyle/>
        <a:p>
          <a:r>
            <a:rPr lang="en-GB" dirty="0" smtClean="0"/>
            <a:t>What else?</a:t>
          </a:r>
          <a:endParaRPr lang="en-GB" dirty="0"/>
        </a:p>
      </dgm:t>
    </dgm:pt>
    <dgm:pt modelId="{5F24CE22-DAB9-4168-BCE4-F8D0F564E029}" type="parTrans" cxnId="{56E15B8D-3585-40DF-884D-1054C075E13B}">
      <dgm:prSet/>
      <dgm:spPr/>
      <dgm:t>
        <a:bodyPr/>
        <a:lstStyle/>
        <a:p>
          <a:endParaRPr lang="en-GB"/>
        </a:p>
      </dgm:t>
    </dgm:pt>
    <dgm:pt modelId="{B5D1D7D5-1777-4DD2-BAA3-192152998642}" type="sibTrans" cxnId="{56E15B8D-3585-40DF-884D-1054C075E13B}">
      <dgm:prSet/>
      <dgm:spPr/>
      <dgm:t>
        <a:bodyPr/>
        <a:lstStyle/>
        <a:p>
          <a:endParaRPr lang="en-GB"/>
        </a:p>
      </dgm:t>
    </dgm:pt>
    <dgm:pt modelId="{C5F9C6C5-D9BC-4C00-9160-85820242D79B}">
      <dgm:prSet/>
      <dgm:spPr/>
      <dgm:t>
        <a:bodyPr/>
        <a:lstStyle/>
        <a:p>
          <a:r>
            <a:rPr lang="en-GB" smtClean="0"/>
            <a:t>Balanced Scorecard</a:t>
          </a:r>
          <a:endParaRPr lang="en-GB" dirty="0" smtClean="0"/>
        </a:p>
      </dgm:t>
    </dgm:pt>
    <dgm:pt modelId="{6BFCF5AF-36A2-4E7C-8ED5-1DE7EB8ABEA5}" type="parTrans" cxnId="{6CC96D02-EBCD-47E8-8DFD-AE27752E4CFD}">
      <dgm:prSet/>
      <dgm:spPr/>
      <dgm:t>
        <a:bodyPr/>
        <a:lstStyle/>
        <a:p>
          <a:endParaRPr lang="en-GB"/>
        </a:p>
      </dgm:t>
    </dgm:pt>
    <dgm:pt modelId="{0BC54386-D95B-4A45-A018-87CEB03F97D7}" type="sibTrans" cxnId="{6CC96D02-EBCD-47E8-8DFD-AE27752E4CFD}">
      <dgm:prSet/>
      <dgm:spPr/>
      <dgm:t>
        <a:bodyPr/>
        <a:lstStyle/>
        <a:p>
          <a:endParaRPr lang="en-GB"/>
        </a:p>
      </dgm:t>
    </dgm:pt>
    <dgm:pt modelId="{AD501D1B-DCD7-40B7-86FF-D88319390674}" type="pres">
      <dgm:prSet presAssocID="{8E3E23A4-0C5D-4731-94C7-65625A2767E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8A8120-B319-4003-87D2-AB88F7985862}" type="pres">
      <dgm:prSet presAssocID="{56B74A70-1C5E-4C44-AA19-5EC170F123F5}" presName="composite" presStyleCnt="0"/>
      <dgm:spPr/>
    </dgm:pt>
    <dgm:pt modelId="{BD0C4AA7-F094-4E02-B516-0B22CE52A836}" type="pres">
      <dgm:prSet presAssocID="{56B74A70-1C5E-4C44-AA19-5EC170F123F5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F4188C7-5374-4E01-B7CF-CD016CD7AFAC}" type="pres">
      <dgm:prSet presAssocID="{56B74A70-1C5E-4C44-AA19-5EC170F123F5}" presName="rect2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67B3ED1-C182-4944-A203-69AD2B2F3325}" type="pres">
      <dgm:prSet presAssocID="{3E4C1964-C15F-4E3B-8A82-C7BB3284CD09}" presName="sibTrans" presStyleCnt="0"/>
      <dgm:spPr/>
    </dgm:pt>
    <dgm:pt modelId="{47AA04AA-064F-42B6-8C41-3BE1F2DE622F}" type="pres">
      <dgm:prSet presAssocID="{C5F9C6C5-D9BC-4C00-9160-85820242D79B}" presName="composite" presStyleCnt="0"/>
      <dgm:spPr/>
    </dgm:pt>
    <dgm:pt modelId="{2C865CAB-8AC7-477F-8748-CF7E8BDB33B0}" type="pres">
      <dgm:prSet presAssocID="{C5F9C6C5-D9BC-4C00-9160-85820242D79B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4C4CF5-01BE-4A36-A44C-1035B5327621}" type="pres">
      <dgm:prSet presAssocID="{C5F9C6C5-D9BC-4C00-9160-85820242D79B}" presName="rect2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216FA76-AC2E-486E-B14E-E1B9814CDBB3}" type="pres">
      <dgm:prSet presAssocID="{0BC54386-D95B-4A45-A018-87CEB03F97D7}" presName="sibTrans" presStyleCnt="0"/>
      <dgm:spPr/>
    </dgm:pt>
    <dgm:pt modelId="{81E8DAB3-00EB-4198-A873-D3B79BC3E20A}" type="pres">
      <dgm:prSet presAssocID="{1720466E-E750-4A17-AD07-09BC54596C4D}" presName="composite" presStyleCnt="0"/>
      <dgm:spPr/>
    </dgm:pt>
    <dgm:pt modelId="{C23FB60D-1AB5-4FCE-A642-3BF09CEEABAF}" type="pres">
      <dgm:prSet presAssocID="{1720466E-E750-4A17-AD07-09BC54596C4D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478CAF-B420-4DD3-A956-75CDB69EC3B1}" type="pres">
      <dgm:prSet presAssocID="{1720466E-E750-4A17-AD07-09BC54596C4D}" presName="rect2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D1B85D09-8D91-4A81-B4F6-01350258EFC7}" type="presOf" srcId="{C5F9C6C5-D9BC-4C00-9160-85820242D79B}" destId="{2C865CAB-8AC7-477F-8748-CF7E8BDB33B0}" srcOrd="0" destOrd="0" presId="urn:microsoft.com/office/officeart/2008/layout/PictureStrips"/>
    <dgm:cxn modelId="{E56B4456-864C-4DC1-AE1E-0C0956D749AA}" type="presOf" srcId="{56B74A70-1C5E-4C44-AA19-5EC170F123F5}" destId="{BD0C4AA7-F094-4E02-B516-0B22CE52A836}" srcOrd="0" destOrd="0" presId="urn:microsoft.com/office/officeart/2008/layout/PictureStrips"/>
    <dgm:cxn modelId="{7A624C44-B5AB-4486-AF79-113881972009}" type="presOf" srcId="{1720466E-E750-4A17-AD07-09BC54596C4D}" destId="{C23FB60D-1AB5-4FCE-A642-3BF09CEEABAF}" srcOrd="0" destOrd="0" presId="urn:microsoft.com/office/officeart/2008/layout/PictureStrips"/>
    <dgm:cxn modelId="{4FF58CD3-FAD0-46B7-8AAD-26B4BC1C1994}" type="presOf" srcId="{8E3E23A4-0C5D-4731-94C7-65625A2767E2}" destId="{AD501D1B-DCD7-40B7-86FF-D88319390674}" srcOrd="0" destOrd="0" presId="urn:microsoft.com/office/officeart/2008/layout/PictureStrips"/>
    <dgm:cxn modelId="{6CC96D02-EBCD-47E8-8DFD-AE27752E4CFD}" srcId="{8E3E23A4-0C5D-4731-94C7-65625A2767E2}" destId="{C5F9C6C5-D9BC-4C00-9160-85820242D79B}" srcOrd="1" destOrd="0" parTransId="{6BFCF5AF-36A2-4E7C-8ED5-1DE7EB8ABEA5}" sibTransId="{0BC54386-D95B-4A45-A018-87CEB03F97D7}"/>
    <dgm:cxn modelId="{B993642D-D019-41D6-99F4-E754C4061534}" srcId="{8E3E23A4-0C5D-4731-94C7-65625A2767E2}" destId="{56B74A70-1C5E-4C44-AA19-5EC170F123F5}" srcOrd="0" destOrd="0" parTransId="{30663FE3-D8B4-4FF8-AF10-8EBFAE06A9AB}" sibTransId="{3E4C1964-C15F-4E3B-8A82-C7BB3284CD09}"/>
    <dgm:cxn modelId="{56E15B8D-3585-40DF-884D-1054C075E13B}" srcId="{8E3E23A4-0C5D-4731-94C7-65625A2767E2}" destId="{1720466E-E750-4A17-AD07-09BC54596C4D}" srcOrd="2" destOrd="0" parTransId="{5F24CE22-DAB9-4168-BCE4-F8D0F564E029}" sibTransId="{B5D1D7D5-1777-4DD2-BAA3-192152998642}"/>
    <dgm:cxn modelId="{D0B3AA6A-A210-4F61-A08B-6F8C6134A86C}" type="presParOf" srcId="{AD501D1B-DCD7-40B7-86FF-D88319390674}" destId="{CB8A8120-B319-4003-87D2-AB88F7985862}" srcOrd="0" destOrd="0" presId="urn:microsoft.com/office/officeart/2008/layout/PictureStrips"/>
    <dgm:cxn modelId="{A27CCB10-2C94-49CB-887B-D8110D07A120}" type="presParOf" srcId="{CB8A8120-B319-4003-87D2-AB88F7985862}" destId="{BD0C4AA7-F094-4E02-B516-0B22CE52A836}" srcOrd="0" destOrd="0" presId="urn:microsoft.com/office/officeart/2008/layout/PictureStrips"/>
    <dgm:cxn modelId="{68C2896D-ABD1-445E-A06F-FABD22C4F899}" type="presParOf" srcId="{CB8A8120-B319-4003-87D2-AB88F7985862}" destId="{BF4188C7-5374-4E01-B7CF-CD016CD7AFAC}" srcOrd="1" destOrd="0" presId="urn:microsoft.com/office/officeart/2008/layout/PictureStrips"/>
    <dgm:cxn modelId="{00963534-E800-44D9-8AE3-12B89DA5E72D}" type="presParOf" srcId="{AD501D1B-DCD7-40B7-86FF-D88319390674}" destId="{467B3ED1-C182-4944-A203-69AD2B2F3325}" srcOrd="1" destOrd="0" presId="urn:microsoft.com/office/officeart/2008/layout/PictureStrips"/>
    <dgm:cxn modelId="{560C9A29-0A04-4C70-99EE-C1F7E130C580}" type="presParOf" srcId="{AD501D1B-DCD7-40B7-86FF-D88319390674}" destId="{47AA04AA-064F-42B6-8C41-3BE1F2DE622F}" srcOrd="2" destOrd="0" presId="urn:microsoft.com/office/officeart/2008/layout/PictureStrips"/>
    <dgm:cxn modelId="{66B88870-D4BA-46B7-B1EB-124CDB3EEBDC}" type="presParOf" srcId="{47AA04AA-064F-42B6-8C41-3BE1F2DE622F}" destId="{2C865CAB-8AC7-477F-8748-CF7E8BDB33B0}" srcOrd="0" destOrd="0" presId="urn:microsoft.com/office/officeart/2008/layout/PictureStrips"/>
    <dgm:cxn modelId="{88F67BD4-8844-4D71-83DC-3E29F1B14D73}" type="presParOf" srcId="{47AA04AA-064F-42B6-8C41-3BE1F2DE622F}" destId="{E74C4CF5-01BE-4A36-A44C-1035B5327621}" srcOrd="1" destOrd="0" presId="urn:microsoft.com/office/officeart/2008/layout/PictureStrips"/>
    <dgm:cxn modelId="{9D3E7F11-DFE9-4E23-A984-180ECB287AEB}" type="presParOf" srcId="{AD501D1B-DCD7-40B7-86FF-D88319390674}" destId="{E216FA76-AC2E-486E-B14E-E1B9814CDBB3}" srcOrd="3" destOrd="0" presId="urn:microsoft.com/office/officeart/2008/layout/PictureStrips"/>
    <dgm:cxn modelId="{E081E4FD-0B3C-4268-86F6-1CE4C41FC929}" type="presParOf" srcId="{AD501D1B-DCD7-40B7-86FF-D88319390674}" destId="{81E8DAB3-00EB-4198-A873-D3B79BC3E20A}" srcOrd="4" destOrd="0" presId="urn:microsoft.com/office/officeart/2008/layout/PictureStrips"/>
    <dgm:cxn modelId="{1AA10078-1763-42E4-8F6C-15321FAF7F4C}" type="presParOf" srcId="{81E8DAB3-00EB-4198-A873-D3B79BC3E20A}" destId="{C23FB60D-1AB5-4FCE-A642-3BF09CEEABAF}" srcOrd="0" destOrd="0" presId="urn:microsoft.com/office/officeart/2008/layout/PictureStrips"/>
    <dgm:cxn modelId="{8C145B3E-F048-4267-A498-D0AF8743A90C}" type="presParOf" srcId="{81E8DAB3-00EB-4198-A873-D3B79BC3E20A}" destId="{79478CAF-B420-4DD3-A956-75CDB69EC3B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1B09D52-44DA-1B45-B6B1-9B8A5ADA7B4B}" type="doc">
      <dgm:prSet loTypeId="urn:microsoft.com/office/officeart/2005/8/layout/hProcess7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488BFBDE-63D4-724E-B5AD-00FCC45E1657}">
      <dgm:prSet phldrT="[Text]"/>
      <dgm:spPr/>
      <dgm:t>
        <a:bodyPr/>
        <a:lstStyle/>
        <a:p>
          <a:r>
            <a:rPr lang="en-GB" dirty="0" smtClean="0">
              <a:solidFill>
                <a:srgbClr val="000000"/>
              </a:solidFill>
            </a:rPr>
            <a:t>1</a:t>
          </a:r>
          <a:endParaRPr lang="en-GB" dirty="0">
            <a:solidFill>
              <a:srgbClr val="000000"/>
            </a:solidFill>
          </a:endParaRPr>
        </a:p>
      </dgm:t>
    </dgm:pt>
    <dgm:pt modelId="{E5D67E93-96B9-3C4D-8738-6F83E5846328}" type="parTrans" cxnId="{A5FBBA1B-E71E-AF45-9E9F-B02A5915BA82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8457D212-12A7-DA4E-AD6D-5D7A175E1D78}" type="sibTrans" cxnId="{A5FBBA1B-E71E-AF45-9E9F-B02A5915BA82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FB925502-F0E8-BE46-BD95-B86C014DB0D3}">
      <dgm:prSet phldrT="[Text]"/>
      <dgm:spPr/>
      <dgm:t>
        <a:bodyPr/>
        <a:lstStyle/>
        <a:p>
          <a:r>
            <a:rPr lang="en-GB" dirty="0" smtClean="0">
              <a:solidFill>
                <a:srgbClr val="000000"/>
              </a:solidFill>
            </a:rPr>
            <a:t>In threes, describe your experience of </a:t>
          </a:r>
          <a:r>
            <a:rPr lang="en-GB" dirty="0" smtClean="0">
              <a:solidFill>
                <a:srgbClr val="000000"/>
              </a:solidFill>
            </a:rPr>
            <a:t>or commissioning, assessing tenders or supervising evaluations</a:t>
          </a:r>
          <a:endParaRPr lang="en-GB" dirty="0">
            <a:solidFill>
              <a:srgbClr val="000000"/>
            </a:solidFill>
          </a:endParaRPr>
        </a:p>
      </dgm:t>
    </dgm:pt>
    <dgm:pt modelId="{82C50E16-7FBD-C940-A110-0F95F51648A3}" type="parTrans" cxnId="{0817BC2C-AEAE-464D-B91E-23F09C4A5939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671AA784-B904-6348-B1B0-14530524ADB9}" type="sibTrans" cxnId="{0817BC2C-AEAE-464D-B91E-23F09C4A5939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EAFA5E87-89D1-B547-B444-5C411FDFE864}">
      <dgm:prSet phldrT="[Text]"/>
      <dgm:spPr/>
      <dgm:t>
        <a:bodyPr/>
        <a:lstStyle/>
        <a:p>
          <a:r>
            <a:rPr lang="en-GB" dirty="0" smtClean="0">
              <a:solidFill>
                <a:srgbClr val="000000"/>
              </a:solidFill>
            </a:rPr>
            <a:t>2</a:t>
          </a:r>
          <a:endParaRPr lang="en-GB" dirty="0">
            <a:solidFill>
              <a:srgbClr val="000000"/>
            </a:solidFill>
          </a:endParaRPr>
        </a:p>
      </dgm:t>
    </dgm:pt>
    <dgm:pt modelId="{DB146928-5E88-0A4C-83A5-157A0D7A3E1D}" type="parTrans" cxnId="{57E665F2-C4A2-5440-AEFE-CAC80DEE9F99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231737A1-01B3-2F4E-80AD-22F93A32E6FD}" type="sibTrans" cxnId="{57E665F2-C4A2-5440-AEFE-CAC80DEE9F99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4BA28814-AAE2-4543-8D6E-E538B05AE324}">
      <dgm:prSet phldrT="[Text]"/>
      <dgm:spPr/>
      <dgm:t>
        <a:bodyPr/>
        <a:lstStyle/>
        <a:p>
          <a:r>
            <a:rPr lang="en-GB" dirty="0" smtClean="0">
              <a:solidFill>
                <a:schemeClr val="bg1">
                  <a:lumMod val="85000"/>
                </a:schemeClr>
              </a:solidFill>
            </a:rPr>
            <a:t>Combining two groups of three, share and evaluate the success of each of the main methods</a:t>
          </a:r>
          <a:endParaRPr lang="en-GB" dirty="0">
            <a:solidFill>
              <a:schemeClr val="bg1">
                <a:lumMod val="85000"/>
              </a:schemeClr>
            </a:solidFill>
          </a:endParaRPr>
        </a:p>
      </dgm:t>
    </dgm:pt>
    <dgm:pt modelId="{8E118D72-23C6-9F45-8A3A-E13347889E1B}" type="parTrans" cxnId="{95BE9E5C-7D27-3245-ACB4-6DE2B245748F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811196A7-A72D-3047-A6D8-C679750C22A0}" type="sibTrans" cxnId="{95BE9E5C-7D27-3245-ACB4-6DE2B245748F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AA70A027-BA8A-4548-BA50-F0E30077D6DE}">
      <dgm:prSet phldrT="[Text]"/>
      <dgm:spPr/>
      <dgm:t>
        <a:bodyPr/>
        <a:lstStyle/>
        <a:p>
          <a:r>
            <a:rPr lang="en-GB" dirty="0" smtClean="0">
              <a:solidFill>
                <a:srgbClr val="000000"/>
              </a:solidFill>
            </a:rPr>
            <a:t>3</a:t>
          </a:r>
          <a:endParaRPr lang="en-GB" dirty="0">
            <a:solidFill>
              <a:srgbClr val="000000"/>
            </a:solidFill>
          </a:endParaRPr>
        </a:p>
      </dgm:t>
    </dgm:pt>
    <dgm:pt modelId="{8628BFF9-0356-5C41-823A-57AA26567920}" type="parTrans" cxnId="{5EEFB1E5-352A-6F49-B013-A70027E90DBB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5E7A66B2-5B70-C84C-9E6B-27C57EF96714}" type="sibTrans" cxnId="{5EEFB1E5-352A-6F49-B013-A70027E90DBB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E589E97D-E437-F849-99C1-FF94D78B43FF}">
      <dgm:prSet phldrT="[Text]"/>
      <dgm:spPr/>
      <dgm:t>
        <a:bodyPr/>
        <a:lstStyle/>
        <a:p>
          <a:r>
            <a:rPr lang="en-GB" dirty="0" smtClean="0">
              <a:solidFill>
                <a:schemeClr val="bg1">
                  <a:lumMod val="85000"/>
                </a:schemeClr>
              </a:solidFill>
            </a:rPr>
            <a:t>What are the key messages across the group?</a:t>
          </a:r>
          <a:endParaRPr lang="en-GB" dirty="0">
            <a:solidFill>
              <a:srgbClr val="B3A2C7"/>
            </a:solidFill>
          </a:endParaRPr>
        </a:p>
      </dgm:t>
    </dgm:pt>
    <dgm:pt modelId="{B510BC32-4F0E-6F4D-86ED-11CDCD23CD20}" type="parTrans" cxnId="{EFC97908-B1C2-0249-8F56-674A3572B44C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2B8D5D62-CE4B-DA44-B463-2194E8B79C30}" type="sibTrans" cxnId="{EFC97908-B1C2-0249-8F56-674A3572B44C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AB2612D4-03C6-3F4A-94EC-0E30315E5DF3}" type="pres">
      <dgm:prSet presAssocID="{C1B09D52-44DA-1B45-B6B1-9B8A5ADA7B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DF376EE-5E02-6B4F-AC3F-621866D4695D}" type="pres">
      <dgm:prSet presAssocID="{488BFBDE-63D4-724E-B5AD-00FCC45E1657}" presName="compositeNode" presStyleCnt="0">
        <dgm:presLayoutVars>
          <dgm:bulletEnabled val="1"/>
        </dgm:presLayoutVars>
      </dgm:prSet>
      <dgm:spPr/>
    </dgm:pt>
    <dgm:pt modelId="{613EBD9C-DFE9-E84F-B25F-69A160E656DD}" type="pres">
      <dgm:prSet presAssocID="{488BFBDE-63D4-724E-B5AD-00FCC45E1657}" presName="bgRect" presStyleLbl="node1" presStyleIdx="0" presStyleCnt="3"/>
      <dgm:spPr/>
      <dgm:t>
        <a:bodyPr/>
        <a:lstStyle/>
        <a:p>
          <a:endParaRPr lang="en-GB"/>
        </a:p>
      </dgm:t>
    </dgm:pt>
    <dgm:pt modelId="{6DB6A629-EC24-2B48-ABC3-D7FFBC8CC0F6}" type="pres">
      <dgm:prSet presAssocID="{488BFBDE-63D4-724E-B5AD-00FCC45E1657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CF35B82-42D8-DF4E-8A25-D9E30E38B1B6}" type="pres">
      <dgm:prSet presAssocID="{488BFBDE-63D4-724E-B5AD-00FCC45E1657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524E88-79D8-D240-A877-62B1A97F6382}" type="pres">
      <dgm:prSet presAssocID="{8457D212-12A7-DA4E-AD6D-5D7A175E1D78}" presName="hSp" presStyleCnt="0"/>
      <dgm:spPr/>
    </dgm:pt>
    <dgm:pt modelId="{98482C39-3AEF-0F4A-B3EE-F9EE25AED395}" type="pres">
      <dgm:prSet presAssocID="{8457D212-12A7-DA4E-AD6D-5D7A175E1D78}" presName="vProcSp" presStyleCnt="0"/>
      <dgm:spPr/>
    </dgm:pt>
    <dgm:pt modelId="{276D1EFD-1523-A04A-84FA-F591DEC69214}" type="pres">
      <dgm:prSet presAssocID="{8457D212-12A7-DA4E-AD6D-5D7A175E1D78}" presName="vSp1" presStyleCnt="0"/>
      <dgm:spPr/>
    </dgm:pt>
    <dgm:pt modelId="{DCAD9591-C860-384D-9680-F2B71CE6E654}" type="pres">
      <dgm:prSet presAssocID="{8457D212-12A7-DA4E-AD6D-5D7A175E1D78}" presName="simulatedConn" presStyleLbl="solidFgAcc1" presStyleIdx="0" presStyleCnt="2"/>
      <dgm:spPr/>
    </dgm:pt>
    <dgm:pt modelId="{A80B9804-0BD6-754B-8090-07228C0963E3}" type="pres">
      <dgm:prSet presAssocID="{8457D212-12A7-DA4E-AD6D-5D7A175E1D78}" presName="vSp2" presStyleCnt="0"/>
      <dgm:spPr/>
    </dgm:pt>
    <dgm:pt modelId="{BF0E3628-678A-8E42-B31C-E8A3A927489A}" type="pres">
      <dgm:prSet presAssocID="{8457D212-12A7-DA4E-AD6D-5D7A175E1D78}" presName="sibTrans" presStyleCnt="0"/>
      <dgm:spPr/>
    </dgm:pt>
    <dgm:pt modelId="{32E3830B-87B2-9446-AFBE-ACB560ABD95A}" type="pres">
      <dgm:prSet presAssocID="{EAFA5E87-89D1-B547-B444-5C411FDFE864}" presName="compositeNode" presStyleCnt="0">
        <dgm:presLayoutVars>
          <dgm:bulletEnabled val="1"/>
        </dgm:presLayoutVars>
      </dgm:prSet>
      <dgm:spPr/>
    </dgm:pt>
    <dgm:pt modelId="{01894655-BA3B-D44E-9261-A5B432E4D200}" type="pres">
      <dgm:prSet presAssocID="{EAFA5E87-89D1-B547-B444-5C411FDFE864}" presName="bgRect" presStyleLbl="node1" presStyleIdx="1" presStyleCnt="3"/>
      <dgm:spPr/>
      <dgm:t>
        <a:bodyPr/>
        <a:lstStyle/>
        <a:p>
          <a:endParaRPr lang="en-GB"/>
        </a:p>
      </dgm:t>
    </dgm:pt>
    <dgm:pt modelId="{E6BB255F-D107-4F42-BB0B-78F5254D716F}" type="pres">
      <dgm:prSet presAssocID="{EAFA5E87-89D1-B547-B444-5C411FDFE864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34DDC69-4058-1C4A-B154-459A1EF74861}" type="pres">
      <dgm:prSet presAssocID="{EAFA5E87-89D1-B547-B444-5C411FDFE864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5F4FFE2-4560-4A4A-97A0-1DA08ABF8934}" type="pres">
      <dgm:prSet presAssocID="{231737A1-01B3-2F4E-80AD-22F93A32E6FD}" presName="hSp" presStyleCnt="0"/>
      <dgm:spPr/>
    </dgm:pt>
    <dgm:pt modelId="{6FAE2B6F-9221-2746-9AC9-752F7A9978A4}" type="pres">
      <dgm:prSet presAssocID="{231737A1-01B3-2F4E-80AD-22F93A32E6FD}" presName="vProcSp" presStyleCnt="0"/>
      <dgm:spPr/>
    </dgm:pt>
    <dgm:pt modelId="{39C05874-33FB-644A-9AB1-39BA0AB516F2}" type="pres">
      <dgm:prSet presAssocID="{231737A1-01B3-2F4E-80AD-22F93A32E6FD}" presName="vSp1" presStyleCnt="0"/>
      <dgm:spPr/>
    </dgm:pt>
    <dgm:pt modelId="{8487D655-D000-7240-B476-E2AA5D869D84}" type="pres">
      <dgm:prSet presAssocID="{231737A1-01B3-2F4E-80AD-22F93A32E6FD}" presName="simulatedConn" presStyleLbl="solidFgAcc1" presStyleIdx="1" presStyleCnt="2"/>
      <dgm:spPr/>
    </dgm:pt>
    <dgm:pt modelId="{0FF53529-6D42-1A40-8A39-D5AB5CEB87F0}" type="pres">
      <dgm:prSet presAssocID="{231737A1-01B3-2F4E-80AD-22F93A32E6FD}" presName="vSp2" presStyleCnt="0"/>
      <dgm:spPr/>
    </dgm:pt>
    <dgm:pt modelId="{7777F54E-9F72-3644-934D-B0854DD6C2E4}" type="pres">
      <dgm:prSet presAssocID="{231737A1-01B3-2F4E-80AD-22F93A32E6FD}" presName="sibTrans" presStyleCnt="0"/>
      <dgm:spPr/>
    </dgm:pt>
    <dgm:pt modelId="{F0725D15-3ADA-C34E-84E4-C8ACA7833E7C}" type="pres">
      <dgm:prSet presAssocID="{AA70A027-BA8A-4548-BA50-F0E30077D6DE}" presName="compositeNode" presStyleCnt="0">
        <dgm:presLayoutVars>
          <dgm:bulletEnabled val="1"/>
        </dgm:presLayoutVars>
      </dgm:prSet>
      <dgm:spPr/>
    </dgm:pt>
    <dgm:pt modelId="{081D299F-984A-0646-B7C9-0B1CBFA683C5}" type="pres">
      <dgm:prSet presAssocID="{AA70A027-BA8A-4548-BA50-F0E30077D6DE}" presName="bgRect" presStyleLbl="node1" presStyleIdx="2" presStyleCnt="3"/>
      <dgm:spPr/>
      <dgm:t>
        <a:bodyPr/>
        <a:lstStyle/>
        <a:p>
          <a:endParaRPr lang="en-GB"/>
        </a:p>
      </dgm:t>
    </dgm:pt>
    <dgm:pt modelId="{15D3314A-3314-1D4D-8E5A-5209F27931DF}" type="pres">
      <dgm:prSet presAssocID="{AA70A027-BA8A-4548-BA50-F0E30077D6DE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E8AA19B-0CBD-0549-BBA3-30DBCB58606E}" type="pres">
      <dgm:prSet presAssocID="{AA70A027-BA8A-4548-BA50-F0E30077D6DE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1AC5600-14BF-0140-B840-159E46DA5C51}" type="presOf" srcId="{EAFA5E87-89D1-B547-B444-5C411FDFE864}" destId="{E6BB255F-D107-4F42-BB0B-78F5254D716F}" srcOrd="1" destOrd="0" presId="urn:microsoft.com/office/officeart/2005/8/layout/hProcess7"/>
    <dgm:cxn modelId="{231586D2-E210-3141-B5EC-319589D16804}" type="presOf" srcId="{488BFBDE-63D4-724E-B5AD-00FCC45E1657}" destId="{6DB6A629-EC24-2B48-ABC3-D7FFBC8CC0F6}" srcOrd="1" destOrd="0" presId="urn:microsoft.com/office/officeart/2005/8/layout/hProcess7"/>
    <dgm:cxn modelId="{B65C9998-F30A-F040-B64F-9542871B421B}" type="presOf" srcId="{E589E97D-E437-F849-99C1-FF94D78B43FF}" destId="{0E8AA19B-0CBD-0549-BBA3-30DBCB58606E}" srcOrd="0" destOrd="0" presId="urn:microsoft.com/office/officeart/2005/8/layout/hProcess7"/>
    <dgm:cxn modelId="{57E665F2-C4A2-5440-AEFE-CAC80DEE9F99}" srcId="{C1B09D52-44DA-1B45-B6B1-9B8A5ADA7B4B}" destId="{EAFA5E87-89D1-B547-B444-5C411FDFE864}" srcOrd="1" destOrd="0" parTransId="{DB146928-5E88-0A4C-83A5-157A0D7A3E1D}" sibTransId="{231737A1-01B3-2F4E-80AD-22F93A32E6FD}"/>
    <dgm:cxn modelId="{B8772D3D-B035-EB48-96B5-00889BE0DE8B}" type="presOf" srcId="{4BA28814-AAE2-4543-8D6E-E538B05AE324}" destId="{634DDC69-4058-1C4A-B154-459A1EF74861}" srcOrd="0" destOrd="0" presId="urn:microsoft.com/office/officeart/2005/8/layout/hProcess7"/>
    <dgm:cxn modelId="{9D8C8829-8C48-C84A-8830-87AF63F51BE0}" type="presOf" srcId="{AA70A027-BA8A-4548-BA50-F0E30077D6DE}" destId="{15D3314A-3314-1D4D-8E5A-5209F27931DF}" srcOrd="1" destOrd="0" presId="urn:microsoft.com/office/officeart/2005/8/layout/hProcess7"/>
    <dgm:cxn modelId="{3FD1B9E5-12A5-274F-94CF-6CB7CA49417C}" type="presOf" srcId="{AA70A027-BA8A-4548-BA50-F0E30077D6DE}" destId="{081D299F-984A-0646-B7C9-0B1CBFA683C5}" srcOrd="0" destOrd="0" presId="urn:microsoft.com/office/officeart/2005/8/layout/hProcess7"/>
    <dgm:cxn modelId="{B2E98E97-DB79-9249-8F63-54F8E8C50124}" type="presOf" srcId="{488BFBDE-63D4-724E-B5AD-00FCC45E1657}" destId="{613EBD9C-DFE9-E84F-B25F-69A160E656DD}" srcOrd="0" destOrd="0" presId="urn:microsoft.com/office/officeart/2005/8/layout/hProcess7"/>
    <dgm:cxn modelId="{A5FBBA1B-E71E-AF45-9E9F-B02A5915BA82}" srcId="{C1B09D52-44DA-1B45-B6B1-9B8A5ADA7B4B}" destId="{488BFBDE-63D4-724E-B5AD-00FCC45E1657}" srcOrd="0" destOrd="0" parTransId="{E5D67E93-96B9-3C4D-8738-6F83E5846328}" sibTransId="{8457D212-12A7-DA4E-AD6D-5D7A175E1D78}"/>
    <dgm:cxn modelId="{8531DF61-EDFE-4548-9CE8-691B3B8E23C5}" type="presOf" srcId="{C1B09D52-44DA-1B45-B6B1-9B8A5ADA7B4B}" destId="{AB2612D4-03C6-3F4A-94EC-0E30315E5DF3}" srcOrd="0" destOrd="0" presId="urn:microsoft.com/office/officeart/2005/8/layout/hProcess7"/>
    <dgm:cxn modelId="{95BE9E5C-7D27-3245-ACB4-6DE2B245748F}" srcId="{EAFA5E87-89D1-B547-B444-5C411FDFE864}" destId="{4BA28814-AAE2-4543-8D6E-E538B05AE324}" srcOrd="0" destOrd="0" parTransId="{8E118D72-23C6-9F45-8A3A-E13347889E1B}" sibTransId="{811196A7-A72D-3047-A6D8-C679750C22A0}"/>
    <dgm:cxn modelId="{EFC97908-B1C2-0249-8F56-674A3572B44C}" srcId="{AA70A027-BA8A-4548-BA50-F0E30077D6DE}" destId="{E589E97D-E437-F849-99C1-FF94D78B43FF}" srcOrd="0" destOrd="0" parTransId="{B510BC32-4F0E-6F4D-86ED-11CDCD23CD20}" sibTransId="{2B8D5D62-CE4B-DA44-B463-2194E8B79C30}"/>
    <dgm:cxn modelId="{9BB03575-0B21-FB41-83DD-B054AD9A83CE}" type="presOf" srcId="{FB925502-F0E8-BE46-BD95-B86C014DB0D3}" destId="{8CF35B82-42D8-DF4E-8A25-D9E30E38B1B6}" srcOrd="0" destOrd="0" presId="urn:microsoft.com/office/officeart/2005/8/layout/hProcess7"/>
    <dgm:cxn modelId="{5EEFB1E5-352A-6F49-B013-A70027E90DBB}" srcId="{C1B09D52-44DA-1B45-B6B1-9B8A5ADA7B4B}" destId="{AA70A027-BA8A-4548-BA50-F0E30077D6DE}" srcOrd="2" destOrd="0" parTransId="{8628BFF9-0356-5C41-823A-57AA26567920}" sibTransId="{5E7A66B2-5B70-C84C-9E6B-27C57EF96714}"/>
    <dgm:cxn modelId="{4805EE7B-31BA-584F-92DA-CC1AF9D00364}" type="presOf" srcId="{EAFA5E87-89D1-B547-B444-5C411FDFE864}" destId="{01894655-BA3B-D44E-9261-A5B432E4D200}" srcOrd="0" destOrd="0" presId="urn:microsoft.com/office/officeart/2005/8/layout/hProcess7"/>
    <dgm:cxn modelId="{0817BC2C-AEAE-464D-B91E-23F09C4A5939}" srcId="{488BFBDE-63D4-724E-B5AD-00FCC45E1657}" destId="{FB925502-F0E8-BE46-BD95-B86C014DB0D3}" srcOrd="0" destOrd="0" parTransId="{82C50E16-7FBD-C940-A110-0F95F51648A3}" sibTransId="{671AA784-B904-6348-B1B0-14530524ADB9}"/>
    <dgm:cxn modelId="{52FB558F-4DCA-4A48-B6CB-7BA4DF4688A0}" type="presParOf" srcId="{AB2612D4-03C6-3F4A-94EC-0E30315E5DF3}" destId="{DDF376EE-5E02-6B4F-AC3F-621866D4695D}" srcOrd="0" destOrd="0" presId="urn:microsoft.com/office/officeart/2005/8/layout/hProcess7"/>
    <dgm:cxn modelId="{61654E36-9E6B-374C-A13E-338ED8C34E7A}" type="presParOf" srcId="{DDF376EE-5E02-6B4F-AC3F-621866D4695D}" destId="{613EBD9C-DFE9-E84F-B25F-69A160E656DD}" srcOrd="0" destOrd="0" presId="urn:microsoft.com/office/officeart/2005/8/layout/hProcess7"/>
    <dgm:cxn modelId="{05C87103-E159-1D4C-9FA1-A5AD24017E7A}" type="presParOf" srcId="{DDF376EE-5E02-6B4F-AC3F-621866D4695D}" destId="{6DB6A629-EC24-2B48-ABC3-D7FFBC8CC0F6}" srcOrd="1" destOrd="0" presId="urn:microsoft.com/office/officeart/2005/8/layout/hProcess7"/>
    <dgm:cxn modelId="{A68E0B9F-1C88-BC49-A885-E95C0EDEFA7D}" type="presParOf" srcId="{DDF376EE-5E02-6B4F-AC3F-621866D4695D}" destId="{8CF35B82-42D8-DF4E-8A25-D9E30E38B1B6}" srcOrd="2" destOrd="0" presId="urn:microsoft.com/office/officeart/2005/8/layout/hProcess7"/>
    <dgm:cxn modelId="{8B9F0930-A7D3-A94A-AD50-400F572ABEB6}" type="presParOf" srcId="{AB2612D4-03C6-3F4A-94EC-0E30315E5DF3}" destId="{38524E88-79D8-D240-A877-62B1A97F6382}" srcOrd="1" destOrd="0" presId="urn:microsoft.com/office/officeart/2005/8/layout/hProcess7"/>
    <dgm:cxn modelId="{FEAB4907-830B-5C49-9773-3ED62409A7BF}" type="presParOf" srcId="{AB2612D4-03C6-3F4A-94EC-0E30315E5DF3}" destId="{98482C39-3AEF-0F4A-B3EE-F9EE25AED395}" srcOrd="2" destOrd="0" presId="urn:microsoft.com/office/officeart/2005/8/layout/hProcess7"/>
    <dgm:cxn modelId="{262CE24C-D785-674E-979D-71CA3395CD06}" type="presParOf" srcId="{98482C39-3AEF-0F4A-B3EE-F9EE25AED395}" destId="{276D1EFD-1523-A04A-84FA-F591DEC69214}" srcOrd="0" destOrd="0" presId="urn:microsoft.com/office/officeart/2005/8/layout/hProcess7"/>
    <dgm:cxn modelId="{006540B4-AA78-FE4F-B29E-D211419DFAD6}" type="presParOf" srcId="{98482C39-3AEF-0F4A-B3EE-F9EE25AED395}" destId="{DCAD9591-C860-384D-9680-F2B71CE6E654}" srcOrd="1" destOrd="0" presId="urn:microsoft.com/office/officeart/2005/8/layout/hProcess7"/>
    <dgm:cxn modelId="{19867969-C600-E54E-A38F-2F42639BF70E}" type="presParOf" srcId="{98482C39-3AEF-0F4A-B3EE-F9EE25AED395}" destId="{A80B9804-0BD6-754B-8090-07228C0963E3}" srcOrd="2" destOrd="0" presId="urn:microsoft.com/office/officeart/2005/8/layout/hProcess7"/>
    <dgm:cxn modelId="{C1BAA9CE-17BF-FD47-B858-F391D8DF8482}" type="presParOf" srcId="{AB2612D4-03C6-3F4A-94EC-0E30315E5DF3}" destId="{BF0E3628-678A-8E42-B31C-E8A3A927489A}" srcOrd="3" destOrd="0" presId="urn:microsoft.com/office/officeart/2005/8/layout/hProcess7"/>
    <dgm:cxn modelId="{610F7C79-8878-4F4F-8827-6AC9DAC8415D}" type="presParOf" srcId="{AB2612D4-03C6-3F4A-94EC-0E30315E5DF3}" destId="{32E3830B-87B2-9446-AFBE-ACB560ABD95A}" srcOrd="4" destOrd="0" presId="urn:microsoft.com/office/officeart/2005/8/layout/hProcess7"/>
    <dgm:cxn modelId="{DAB9842B-D772-2F47-9531-33EEDABE2BE6}" type="presParOf" srcId="{32E3830B-87B2-9446-AFBE-ACB560ABD95A}" destId="{01894655-BA3B-D44E-9261-A5B432E4D200}" srcOrd="0" destOrd="0" presId="urn:microsoft.com/office/officeart/2005/8/layout/hProcess7"/>
    <dgm:cxn modelId="{F2B75F87-E1B1-7B44-B37E-FE90CD68BE23}" type="presParOf" srcId="{32E3830B-87B2-9446-AFBE-ACB560ABD95A}" destId="{E6BB255F-D107-4F42-BB0B-78F5254D716F}" srcOrd="1" destOrd="0" presId="urn:microsoft.com/office/officeart/2005/8/layout/hProcess7"/>
    <dgm:cxn modelId="{4511247A-8367-234D-A727-2A957F4D4142}" type="presParOf" srcId="{32E3830B-87B2-9446-AFBE-ACB560ABD95A}" destId="{634DDC69-4058-1C4A-B154-459A1EF74861}" srcOrd="2" destOrd="0" presId="urn:microsoft.com/office/officeart/2005/8/layout/hProcess7"/>
    <dgm:cxn modelId="{E030E8D9-1027-CF4F-BBFE-58696F8DFEF4}" type="presParOf" srcId="{AB2612D4-03C6-3F4A-94EC-0E30315E5DF3}" destId="{55F4FFE2-4560-4A4A-97A0-1DA08ABF8934}" srcOrd="5" destOrd="0" presId="urn:microsoft.com/office/officeart/2005/8/layout/hProcess7"/>
    <dgm:cxn modelId="{D14F65B1-5185-A244-BA85-01E68C16F4B8}" type="presParOf" srcId="{AB2612D4-03C6-3F4A-94EC-0E30315E5DF3}" destId="{6FAE2B6F-9221-2746-9AC9-752F7A9978A4}" srcOrd="6" destOrd="0" presId="urn:microsoft.com/office/officeart/2005/8/layout/hProcess7"/>
    <dgm:cxn modelId="{E25D8D11-D8C7-9A43-9591-1778C293B7A9}" type="presParOf" srcId="{6FAE2B6F-9221-2746-9AC9-752F7A9978A4}" destId="{39C05874-33FB-644A-9AB1-39BA0AB516F2}" srcOrd="0" destOrd="0" presId="urn:microsoft.com/office/officeart/2005/8/layout/hProcess7"/>
    <dgm:cxn modelId="{8F3C3A31-FEB1-384B-9759-F88105759C93}" type="presParOf" srcId="{6FAE2B6F-9221-2746-9AC9-752F7A9978A4}" destId="{8487D655-D000-7240-B476-E2AA5D869D84}" srcOrd="1" destOrd="0" presId="urn:microsoft.com/office/officeart/2005/8/layout/hProcess7"/>
    <dgm:cxn modelId="{0343D300-2CA1-DE46-8E41-DDF1E77D3FFA}" type="presParOf" srcId="{6FAE2B6F-9221-2746-9AC9-752F7A9978A4}" destId="{0FF53529-6D42-1A40-8A39-D5AB5CEB87F0}" srcOrd="2" destOrd="0" presId="urn:microsoft.com/office/officeart/2005/8/layout/hProcess7"/>
    <dgm:cxn modelId="{47D9A143-CC2D-E947-A594-9CD2187F7CF7}" type="presParOf" srcId="{AB2612D4-03C6-3F4A-94EC-0E30315E5DF3}" destId="{7777F54E-9F72-3644-934D-B0854DD6C2E4}" srcOrd="7" destOrd="0" presId="urn:microsoft.com/office/officeart/2005/8/layout/hProcess7"/>
    <dgm:cxn modelId="{9B6D8078-8112-544B-ABDC-4881A474D5CC}" type="presParOf" srcId="{AB2612D4-03C6-3F4A-94EC-0E30315E5DF3}" destId="{F0725D15-3ADA-C34E-84E4-C8ACA7833E7C}" srcOrd="8" destOrd="0" presId="urn:microsoft.com/office/officeart/2005/8/layout/hProcess7"/>
    <dgm:cxn modelId="{A34FFB11-DD0C-EE4E-8E5E-22784F7FAB7D}" type="presParOf" srcId="{F0725D15-3ADA-C34E-84E4-C8ACA7833E7C}" destId="{081D299F-984A-0646-B7C9-0B1CBFA683C5}" srcOrd="0" destOrd="0" presId="urn:microsoft.com/office/officeart/2005/8/layout/hProcess7"/>
    <dgm:cxn modelId="{B9AB9D46-9E48-9D42-A71B-C9E25DFA8BB6}" type="presParOf" srcId="{F0725D15-3ADA-C34E-84E4-C8ACA7833E7C}" destId="{15D3314A-3314-1D4D-8E5A-5209F27931DF}" srcOrd="1" destOrd="0" presId="urn:microsoft.com/office/officeart/2005/8/layout/hProcess7"/>
    <dgm:cxn modelId="{58FC81D5-5BA4-EA49-BB4D-5A7AE0677A51}" type="presParOf" srcId="{F0725D15-3ADA-C34E-84E4-C8ACA7833E7C}" destId="{0E8AA19B-0CBD-0549-BBA3-30DBCB58606E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1B09D52-44DA-1B45-B6B1-9B8A5ADA7B4B}" type="doc">
      <dgm:prSet loTypeId="urn:microsoft.com/office/officeart/2005/8/layout/hProcess7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488BFBDE-63D4-724E-B5AD-00FCC45E1657}">
      <dgm:prSet phldrT="[Text]"/>
      <dgm:spPr/>
      <dgm:t>
        <a:bodyPr/>
        <a:lstStyle/>
        <a:p>
          <a:r>
            <a:rPr lang="en-GB" dirty="0" smtClean="0">
              <a:solidFill>
                <a:srgbClr val="000000"/>
              </a:solidFill>
            </a:rPr>
            <a:t>1</a:t>
          </a:r>
          <a:endParaRPr lang="en-GB" dirty="0">
            <a:solidFill>
              <a:srgbClr val="000000"/>
            </a:solidFill>
          </a:endParaRPr>
        </a:p>
      </dgm:t>
    </dgm:pt>
    <dgm:pt modelId="{E5D67E93-96B9-3C4D-8738-6F83E5846328}" type="parTrans" cxnId="{A5FBBA1B-E71E-AF45-9E9F-B02A5915BA82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8457D212-12A7-DA4E-AD6D-5D7A175E1D78}" type="sibTrans" cxnId="{A5FBBA1B-E71E-AF45-9E9F-B02A5915BA82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FB925502-F0E8-BE46-BD95-B86C014DB0D3}">
      <dgm:prSet phldrT="[Text]"/>
      <dgm:spPr/>
      <dgm:t>
        <a:bodyPr/>
        <a:lstStyle/>
        <a:p>
          <a:r>
            <a:rPr lang="en-GB" dirty="0" smtClean="0">
              <a:solidFill>
                <a:schemeClr val="bg1">
                  <a:lumMod val="85000"/>
                </a:schemeClr>
              </a:solidFill>
            </a:rPr>
            <a:t>In threes, describe your experience of or commissioning, assessing tenders or supervising evaluations</a:t>
          </a:r>
          <a:endParaRPr lang="en-GB" dirty="0">
            <a:solidFill>
              <a:schemeClr val="bg1">
                <a:lumMod val="85000"/>
              </a:schemeClr>
            </a:solidFill>
          </a:endParaRPr>
        </a:p>
      </dgm:t>
    </dgm:pt>
    <dgm:pt modelId="{82C50E16-7FBD-C940-A110-0F95F51648A3}" type="parTrans" cxnId="{0817BC2C-AEAE-464D-B91E-23F09C4A5939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671AA784-B904-6348-B1B0-14530524ADB9}" type="sibTrans" cxnId="{0817BC2C-AEAE-464D-B91E-23F09C4A5939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EAFA5E87-89D1-B547-B444-5C411FDFE864}">
      <dgm:prSet phldrT="[Text]"/>
      <dgm:spPr/>
      <dgm:t>
        <a:bodyPr/>
        <a:lstStyle/>
        <a:p>
          <a:r>
            <a:rPr lang="en-GB" dirty="0" smtClean="0">
              <a:solidFill>
                <a:srgbClr val="000000"/>
              </a:solidFill>
            </a:rPr>
            <a:t>2</a:t>
          </a:r>
          <a:endParaRPr lang="en-GB" dirty="0">
            <a:solidFill>
              <a:srgbClr val="000000"/>
            </a:solidFill>
          </a:endParaRPr>
        </a:p>
      </dgm:t>
    </dgm:pt>
    <dgm:pt modelId="{DB146928-5E88-0A4C-83A5-157A0D7A3E1D}" type="parTrans" cxnId="{57E665F2-C4A2-5440-AEFE-CAC80DEE9F99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231737A1-01B3-2F4E-80AD-22F93A32E6FD}" type="sibTrans" cxnId="{57E665F2-C4A2-5440-AEFE-CAC80DEE9F99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4BA28814-AAE2-4543-8D6E-E538B05AE324}">
      <dgm:prSet phldrT="[Text]"/>
      <dgm:spPr/>
      <dgm:t>
        <a:bodyPr/>
        <a:lstStyle/>
        <a:p>
          <a:r>
            <a:rPr lang="en-GB" dirty="0" smtClean="0">
              <a:solidFill>
                <a:srgbClr val="000000"/>
              </a:solidFill>
            </a:rPr>
            <a:t>Combining two groups of three, share and evaluate the success of each of the main methods</a:t>
          </a:r>
          <a:endParaRPr lang="en-GB" dirty="0">
            <a:solidFill>
              <a:srgbClr val="000000"/>
            </a:solidFill>
          </a:endParaRPr>
        </a:p>
      </dgm:t>
    </dgm:pt>
    <dgm:pt modelId="{8E118D72-23C6-9F45-8A3A-E13347889E1B}" type="parTrans" cxnId="{95BE9E5C-7D27-3245-ACB4-6DE2B245748F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811196A7-A72D-3047-A6D8-C679750C22A0}" type="sibTrans" cxnId="{95BE9E5C-7D27-3245-ACB4-6DE2B245748F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AA70A027-BA8A-4548-BA50-F0E30077D6DE}">
      <dgm:prSet phldrT="[Text]"/>
      <dgm:spPr/>
      <dgm:t>
        <a:bodyPr/>
        <a:lstStyle/>
        <a:p>
          <a:r>
            <a:rPr lang="en-GB" dirty="0" smtClean="0">
              <a:solidFill>
                <a:srgbClr val="000000"/>
              </a:solidFill>
            </a:rPr>
            <a:t>3</a:t>
          </a:r>
          <a:endParaRPr lang="en-GB" dirty="0">
            <a:solidFill>
              <a:srgbClr val="000000"/>
            </a:solidFill>
          </a:endParaRPr>
        </a:p>
      </dgm:t>
    </dgm:pt>
    <dgm:pt modelId="{8628BFF9-0356-5C41-823A-57AA26567920}" type="parTrans" cxnId="{5EEFB1E5-352A-6F49-B013-A70027E90DBB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5E7A66B2-5B70-C84C-9E6B-27C57EF96714}" type="sibTrans" cxnId="{5EEFB1E5-352A-6F49-B013-A70027E90DBB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E589E97D-E437-F849-99C1-FF94D78B43FF}">
      <dgm:prSet phldrT="[Text]"/>
      <dgm:spPr/>
      <dgm:t>
        <a:bodyPr/>
        <a:lstStyle/>
        <a:p>
          <a:r>
            <a:rPr lang="en-GB" dirty="0" smtClean="0">
              <a:solidFill>
                <a:schemeClr val="bg1">
                  <a:lumMod val="85000"/>
                </a:schemeClr>
              </a:solidFill>
            </a:rPr>
            <a:t>What are the key messages across the group?</a:t>
          </a:r>
          <a:endParaRPr lang="en-GB" dirty="0">
            <a:solidFill>
              <a:schemeClr val="bg1">
                <a:lumMod val="85000"/>
              </a:schemeClr>
            </a:solidFill>
          </a:endParaRPr>
        </a:p>
      </dgm:t>
    </dgm:pt>
    <dgm:pt modelId="{B510BC32-4F0E-6F4D-86ED-11CDCD23CD20}" type="parTrans" cxnId="{EFC97908-B1C2-0249-8F56-674A3572B44C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2B8D5D62-CE4B-DA44-B463-2194E8B79C30}" type="sibTrans" cxnId="{EFC97908-B1C2-0249-8F56-674A3572B44C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AB2612D4-03C6-3F4A-94EC-0E30315E5DF3}" type="pres">
      <dgm:prSet presAssocID="{C1B09D52-44DA-1B45-B6B1-9B8A5ADA7B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DF376EE-5E02-6B4F-AC3F-621866D4695D}" type="pres">
      <dgm:prSet presAssocID="{488BFBDE-63D4-724E-B5AD-00FCC45E1657}" presName="compositeNode" presStyleCnt="0">
        <dgm:presLayoutVars>
          <dgm:bulletEnabled val="1"/>
        </dgm:presLayoutVars>
      </dgm:prSet>
      <dgm:spPr/>
    </dgm:pt>
    <dgm:pt modelId="{613EBD9C-DFE9-E84F-B25F-69A160E656DD}" type="pres">
      <dgm:prSet presAssocID="{488BFBDE-63D4-724E-B5AD-00FCC45E1657}" presName="bgRect" presStyleLbl="node1" presStyleIdx="0" presStyleCnt="3"/>
      <dgm:spPr/>
      <dgm:t>
        <a:bodyPr/>
        <a:lstStyle/>
        <a:p>
          <a:endParaRPr lang="en-GB"/>
        </a:p>
      </dgm:t>
    </dgm:pt>
    <dgm:pt modelId="{6DB6A629-EC24-2B48-ABC3-D7FFBC8CC0F6}" type="pres">
      <dgm:prSet presAssocID="{488BFBDE-63D4-724E-B5AD-00FCC45E1657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CF35B82-42D8-DF4E-8A25-D9E30E38B1B6}" type="pres">
      <dgm:prSet presAssocID="{488BFBDE-63D4-724E-B5AD-00FCC45E1657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524E88-79D8-D240-A877-62B1A97F6382}" type="pres">
      <dgm:prSet presAssocID="{8457D212-12A7-DA4E-AD6D-5D7A175E1D78}" presName="hSp" presStyleCnt="0"/>
      <dgm:spPr/>
    </dgm:pt>
    <dgm:pt modelId="{98482C39-3AEF-0F4A-B3EE-F9EE25AED395}" type="pres">
      <dgm:prSet presAssocID="{8457D212-12A7-DA4E-AD6D-5D7A175E1D78}" presName="vProcSp" presStyleCnt="0"/>
      <dgm:spPr/>
    </dgm:pt>
    <dgm:pt modelId="{276D1EFD-1523-A04A-84FA-F591DEC69214}" type="pres">
      <dgm:prSet presAssocID="{8457D212-12A7-DA4E-AD6D-5D7A175E1D78}" presName="vSp1" presStyleCnt="0"/>
      <dgm:spPr/>
    </dgm:pt>
    <dgm:pt modelId="{DCAD9591-C860-384D-9680-F2B71CE6E654}" type="pres">
      <dgm:prSet presAssocID="{8457D212-12A7-DA4E-AD6D-5D7A175E1D78}" presName="simulatedConn" presStyleLbl="solidFgAcc1" presStyleIdx="0" presStyleCnt="2"/>
      <dgm:spPr/>
    </dgm:pt>
    <dgm:pt modelId="{A80B9804-0BD6-754B-8090-07228C0963E3}" type="pres">
      <dgm:prSet presAssocID="{8457D212-12A7-DA4E-AD6D-5D7A175E1D78}" presName="vSp2" presStyleCnt="0"/>
      <dgm:spPr/>
    </dgm:pt>
    <dgm:pt modelId="{BF0E3628-678A-8E42-B31C-E8A3A927489A}" type="pres">
      <dgm:prSet presAssocID="{8457D212-12A7-DA4E-AD6D-5D7A175E1D78}" presName="sibTrans" presStyleCnt="0"/>
      <dgm:spPr/>
    </dgm:pt>
    <dgm:pt modelId="{32E3830B-87B2-9446-AFBE-ACB560ABD95A}" type="pres">
      <dgm:prSet presAssocID="{EAFA5E87-89D1-B547-B444-5C411FDFE864}" presName="compositeNode" presStyleCnt="0">
        <dgm:presLayoutVars>
          <dgm:bulletEnabled val="1"/>
        </dgm:presLayoutVars>
      </dgm:prSet>
      <dgm:spPr/>
    </dgm:pt>
    <dgm:pt modelId="{01894655-BA3B-D44E-9261-A5B432E4D200}" type="pres">
      <dgm:prSet presAssocID="{EAFA5E87-89D1-B547-B444-5C411FDFE864}" presName="bgRect" presStyleLbl="node1" presStyleIdx="1" presStyleCnt="3"/>
      <dgm:spPr/>
      <dgm:t>
        <a:bodyPr/>
        <a:lstStyle/>
        <a:p>
          <a:endParaRPr lang="en-GB"/>
        </a:p>
      </dgm:t>
    </dgm:pt>
    <dgm:pt modelId="{E6BB255F-D107-4F42-BB0B-78F5254D716F}" type="pres">
      <dgm:prSet presAssocID="{EAFA5E87-89D1-B547-B444-5C411FDFE864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34DDC69-4058-1C4A-B154-459A1EF74861}" type="pres">
      <dgm:prSet presAssocID="{EAFA5E87-89D1-B547-B444-5C411FDFE864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5F4FFE2-4560-4A4A-97A0-1DA08ABF8934}" type="pres">
      <dgm:prSet presAssocID="{231737A1-01B3-2F4E-80AD-22F93A32E6FD}" presName="hSp" presStyleCnt="0"/>
      <dgm:spPr/>
    </dgm:pt>
    <dgm:pt modelId="{6FAE2B6F-9221-2746-9AC9-752F7A9978A4}" type="pres">
      <dgm:prSet presAssocID="{231737A1-01B3-2F4E-80AD-22F93A32E6FD}" presName="vProcSp" presStyleCnt="0"/>
      <dgm:spPr/>
    </dgm:pt>
    <dgm:pt modelId="{39C05874-33FB-644A-9AB1-39BA0AB516F2}" type="pres">
      <dgm:prSet presAssocID="{231737A1-01B3-2F4E-80AD-22F93A32E6FD}" presName="vSp1" presStyleCnt="0"/>
      <dgm:spPr/>
    </dgm:pt>
    <dgm:pt modelId="{8487D655-D000-7240-B476-E2AA5D869D84}" type="pres">
      <dgm:prSet presAssocID="{231737A1-01B3-2F4E-80AD-22F93A32E6FD}" presName="simulatedConn" presStyleLbl="solidFgAcc1" presStyleIdx="1" presStyleCnt="2"/>
      <dgm:spPr/>
    </dgm:pt>
    <dgm:pt modelId="{0FF53529-6D42-1A40-8A39-D5AB5CEB87F0}" type="pres">
      <dgm:prSet presAssocID="{231737A1-01B3-2F4E-80AD-22F93A32E6FD}" presName="vSp2" presStyleCnt="0"/>
      <dgm:spPr/>
    </dgm:pt>
    <dgm:pt modelId="{7777F54E-9F72-3644-934D-B0854DD6C2E4}" type="pres">
      <dgm:prSet presAssocID="{231737A1-01B3-2F4E-80AD-22F93A32E6FD}" presName="sibTrans" presStyleCnt="0"/>
      <dgm:spPr/>
    </dgm:pt>
    <dgm:pt modelId="{F0725D15-3ADA-C34E-84E4-C8ACA7833E7C}" type="pres">
      <dgm:prSet presAssocID="{AA70A027-BA8A-4548-BA50-F0E30077D6DE}" presName="compositeNode" presStyleCnt="0">
        <dgm:presLayoutVars>
          <dgm:bulletEnabled val="1"/>
        </dgm:presLayoutVars>
      </dgm:prSet>
      <dgm:spPr/>
    </dgm:pt>
    <dgm:pt modelId="{081D299F-984A-0646-B7C9-0B1CBFA683C5}" type="pres">
      <dgm:prSet presAssocID="{AA70A027-BA8A-4548-BA50-F0E30077D6DE}" presName="bgRect" presStyleLbl="node1" presStyleIdx="2" presStyleCnt="3"/>
      <dgm:spPr/>
      <dgm:t>
        <a:bodyPr/>
        <a:lstStyle/>
        <a:p>
          <a:endParaRPr lang="en-GB"/>
        </a:p>
      </dgm:t>
    </dgm:pt>
    <dgm:pt modelId="{15D3314A-3314-1D4D-8E5A-5209F27931DF}" type="pres">
      <dgm:prSet presAssocID="{AA70A027-BA8A-4548-BA50-F0E30077D6DE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E8AA19B-0CBD-0549-BBA3-30DBCB58606E}" type="pres">
      <dgm:prSet presAssocID="{AA70A027-BA8A-4548-BA50-F0E30077D6DE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7E665F2-C4A2-5440-AEFE-CAC80DEE9F99}" srcId="{C1B09D52-44DA-1B45-B6B1-9B8A5ADA7B4B}" destId="{EAFA5E87-89D1-B547-B444-5C411FDFE864}" srcOrd="1" destOrd="0" parTransId="{DB146928-5E88-0A4C-83A5-157A0D7A3E1D}" sibTransId="{231737A1-01B3-2F4E-80AD-22F93A32E6FD}"/>
    <dgm:cxn modelId="{55654629-CE5F-0A4F-A0B3-E99CC27286FA}" type="presOf" srcId="{AA70A027-BA8A-4548-BA50-F0E30077D6DE}" destId="{081D299F-984A-0646-B7C9-0B1CBFA683C5}" srcOrd="0" destOrd="0" presId="urn:microsoft.com/office/officeart/2005/8/layout/hProcess7"/>
    <dgm:cxn modelId="{E44099AA-7B18-EF43-98ED-DB309AA81196}" type="presOf" srcId="{4BA28814-AAE2-4543-8D6E-E538B05AE324}" destId="{634DDC69-4058-1C4A-B154-459A1EF74861}" srcOrd="0" destOrd="0" presId="urn:microsoft.com/office/officeart/2005/8/layout/hProcess7"/>
    <dgm:cxn modelId="{C2B5240E-CB86-8A45-A03F-8707F463F952}" type="presOf" srcId="{EAFA5E87-89D1-B547-B444-5C411FDFE864}" destId="{01894655-BA3B-D44E-9261-A5B432E4D200}" srcOrd="0" destOrd="0" presId="urn:microsoft.com/office/officeart/2005/8/layout/hProcess7"/>
    <dgm:cxn modelId="{F8BD69FE-47A1-EE4A-BB89-C848E19370A5}" type="presOf" srcId="{C1B09D52-44DA-1B45-B6B1-9B8A5ADA7B4B}" destId="{AB2612D4-03C6-3F4A-94EC-0E30315E5DF3}" srcOrd="0" destOrd="0" presId="urn:microsoft.com/office/officeart/2005/8/layout/hProcess7"/>
    <dgm:cxn modelId="{B577ADDD-9D57-724E-94C9-A074937FC665}" type="presOf" srcId="{FB925502-F0E8-BE46-BD95-B86C014DB0D3}" destId="{8CF35B82-42D8-DF4E-8A25-D9E30E38B1B6}" srcOrd="0" destOrd="0" presId="urn:microsoft.com/office/officeart/2005/8/layout/hProcess7"/>
    <dgm:cxn modelId="{6AA6BC42-585B-7842-B3B9-40432DE53218}" type="presOf" srcId="{AA70A027-BA8A-4548-BA50-F0E30077D6DE}" destId="{15D3314A-3314-1D4D-8E5A-5209F27931DF}" srcOrd="1" destOrd="0" presId="urn:microsoft.com/office/officeart/2005/8/layout/hProcess7"/>
    <dgm:cxn modelId="{EE7EF975-78D3-CB41-8899-90660BE1F008}" type="presOf" srcId="{488BFBDE-63D4-724E-B5AD-00FCC45E1657}" destId="{6DB6A629-EC24-2B48-ABC3-D7FFBC8CC0F6}" srcOrd="1" destOrd="0" presId="urn:microsoft.com/office/officeart/2005/8/layout/hProcess7"/>
    <dgm:cxn modelId="{4BBD4A93-4680-9E4E-83D0-20EF91CDC566}" type="presOf" srcId="{E589E97D-E437-F849-99C1-FF94D78B43FF}" destId="{0E8AA19B-0CBD-0549-BBA3-30DBCB58606E}" srcOrd="0" destOrd="0" presId="urn:microsoft.com/office/officeart/2005/8/layout/hProcess7"/>
    <dgm:cxn modelId="{A5FBBA1B-E71E-AF45-9E9F-B02A5915BA82}" srcId="{C1B09D52-44DA-1B45-B6B1-9B8A5ADA7B4B}" destId="{488BFBDE-63D4-724E-B5AD-00FCC45E1657}" srcOrd="0" destOrd="0" parTransId="{E5D67E93-96B9-3C4D-8738-6F83E5846328}" sibTransId="{8457D212-12A7-DA4E-AD6D-5D7A175E1D78}"/>
    <dgm:cxn modelId="{95BE9E5C-7D27-3245-ACB4-6DE2B245748F}" srcId="{EAFA5E87-89D1-B547-B444-5C411FDFE864}" destId="{4BA28814-AAE2-4543-8D6E-E538B05AE324}" srcOrd="0" destOrd="0" parTransId="{8E118D72-23C6-9F45-8A3A-E13347889E1B}" sibTransId="{811196A7-A72D-3047-A6D8-C679750C22A0}"/>
    <dgm:cxn modelId="{EFC97908-B1C2-0249-8F56-674A3572B44C}" srcId="{AA70A027-BA8A-4548-BA50-F0E30077D6DE}" destId="{E589E97D-E437-F849-99C1-FF94D78B43FF}" srcOrd="0" destOrd="0" parTransId="{B510BC32-4F0E-6F4D-86ED-11CDCD23CD20}" sibTransId="{2B8D5D62-CE4B-DA44-B463-2194E8B79C30}"/>
    <dgm:cxn modelId="{5EEFB1E5-352A-6F49-B013-A70027E90DBB}" srcId="{C1B09D52-44DA-1B45-B6B1-9B8A5ADA7B4B}" destId="{AA70A027-BA8A-4548-BA50-F0E30077D6DE}" srcOrd="2" destOrd="0" parTransId="{8628BFF9-0356-5C41-823A-57AA26567920}" sibTransId="{5E7A66B2-5B70-C84C-9E6B-27C57EF96714}"/>
    <dgm:cxn modelId="{510D5724-694F-6B4B-A0B6-92306C24E195}" type="presOf" srcId="{EAFA5E87-89D1-B547-B444-5C411FDFE864}" destId="{E6BB255F-D107-4F42-BB0B-78F5254D716F}" srcOrd="1" destOrd="0" presId="urn:microsoft.com/office/officeart/2005/8/layout/hProcess7"/>
    <dgm:cxn modelId="{0817BC2C-AEAE-464D-B91E-23F09C4A5939}" srcId="{488BFBDE-63D4-724E-B5AD-00FCC45E1657}" destId="{FB925502-F0E8-BE46-BD95-B86C014DB0D3}" srcOrd="0" destOrd="0" parTransId="{82C50E16-7FBD-C940-A110-0F95F51648A3}" sibTransId="{671AA784-B904-6348-B1B0-14530524ADB9}"/>
    <dgm:cxn modelId="{9BE8D70A-4502-E443-BF94-59F30B28FB25}" type="presOf" srcId="{488BFBDE-63D4-724E-B5AD-00FCC45E1657}" destId="{613EBD9C-DFE9-E84F-B25F-69A160E656DD}" srcOrd="0" destOrd="0" presId="urn:microsoft.com/office/officeart/2005/8/layout/hProcess7"/>
    <dgm:cxn modelId="{B62DE973-95BC-1D40-BDD6-9F17D8E58D29}" type="presParOf" srcId="{AB2612D4-03C6-3F4A-94EC-0E30315E5DF3}" destId="{DDF376EE-5E02-6B4F-AC3F-621866D4695D}" srcOrd="0" destOrd="0" presId="urn:microsoft.com/office/officeart/2005/8/layout/hProcess7"/>
    <dgm:cxn modelId="{2F45E1E7-7A17-2A43-AFF4-A6548F8E9CA5}" type="presParOf" srcId="{DDF376EE-5E02-6B4F-AC3F-621866D4695D}" destId="{613EBD9C-DFE9-E84F-B25F-69A160E656DD}" srcOrd="0" destOrd="0" presId="urn:microsoft.com/office/officeart/2005/8/layout/hProcess7"/>
    <dgm:cxn modelId="{9B07076B-36E3-1646-8FE0-3FC37BF0D856}" type="presParOf" srcId="{DDF376EE-5E02-6B4F-AC3F-621866D4695D}" destId="{6DB6A629-EC24-2B48-ABC3-D7FFBC8CC0F6}" srcOrd="1" destOrd="0" presId="urn:microsoft.com/office/officeart/2005/8/layout/hProcess7"/>
    <dgm:cxn modelId="{05DA4FB4-E55D-A04F-A3A6-1C599C44EECF}" type="presParOf" srcId="{DDF376EE-5E02-6B4F-AC3F-621866D4695D}" destId="{8CF35B82-42D8-DF4E-8A25-D9E30E38B1B6}" srcOrd="2" destOrd="0" presId="urn:microsoft.com/office/officeart/2005/8/layout/hProcess7"/>
    <dgm:cxn modelId="{FF52A315-A2E3-9240-8779-2FB886082532}" type="presParOf" srcId="{AB2612D4-03C6-3F4A-94EC-0E30315E5DF3}" destId="{38524E88-79D8-D240-A877-62B1A97F6382}" srcOrd="1" destOrd="0" presId="urn:microsoft.com/office/officeart/2005/8/layout/hProcess7"/>
    <dgm:cxn modelId="{E69902C3-3FE9-1E4A-AC6D-75D78352CECE}" type="presParOf" srcId="{AB2612D4-03C6-3F4A-94EC-0E30315E5DF3}" destId="{98482C39-3AEF-0F4A-B3EE-F9EE25AED395}" srcOrd="2" destOrd="0" presId="urn:microsoft.com/office/officeart/2005/8/layout/hProcess7"/>
    <dgm:cxn modelId="{429BF2EE-951A-154E-8AE5-E4E11F2615A6}" type="presParOf" srcId="{98482C39-3AEF-0F4A-B3EE-F9EE25AED395}" destId="{276D1EFD-1523-A04A-84FA-F591DEC69214}" srcOrd="0" destOrd="0" presId="urn:microsoft.com/office/officeart/2005/8/layout/hProcess7"/>
    <dgm:cxn modelId="{38B727AB-89E1-4242-B628-E6B649E60BDE}" type="presParOf" srcId="{98482C39-3AEF-0F4A-B3EE-F9EE25AED395}" destId="{DCAD9591-C860-384D-9680-F2B71CE6E654}" srcOrd="1" destOrd="0" presId="urn:microsoft.com/office/officeart/2005/8/layout/hProcess7"/>
    <dgm:cxn modelId="{9969C598-82CE-E948-9A91-20B6E0D04092}" type="presParOf" srcId="{98482C39-3AEF-0F4A-B3EE-F9EE25AED395}" destId="{A80B9804-0BD6-754B-8090-07228C0963E3}" srcOrd="2" destOrd="0" presId="urn:microsoft.com/office/officeart/2005/8/layout/hProcess7"/>
    <dgm:cxn modelId="{17AC58FF-25B4-AC4A-A4E4-0C0F1E1A4C51}" type="presParOf" srcId="{AB2612D4-03C6-3F4A-94EC-0E30315E5DF3}" destId="{BF0E3628-678A-8E42-B31C-E8A3A927489A}" srcOrd="3" destOrd="0" presId="urn:microsoft.com/office/officeart/2005/8/layout/hProcess7"/>
    <dgm:cxn modelId="{9218F651-787D-1B4A-A029-C19F53EFEF3B}" type="presParOf" srcId="{AB2612D4-03C6-3F4A-94EC-0E30315E5DF3}" destId="{32E3830B-87B2-9446-AFBE-ACB560ABD95A}" srcOrd="4" destOrd="0" presId="urn:microsoft.com/office/officeart/2005/8/layout/hProcess7"/>
    <dgm:cxn modelId="{B8735519-2163-1048-9241-E1A73C84A9D2}" type="presParOf" srcId="{32E3830B-87B2-9446-AFBE-ACB560ABD95A}" destId="{01894655-BA3B-D44E-9261-A5B432E4D200}" srcOrd="0" destOrd="0" presId="urn:microsoft.com/office/officeart/2005/8/layout/hProcess7"/>
    <dgm:cxn modelId="{DC183311-5A0C-C64B-BC30-754090E00FDB}" type="presParOf" srcId="{32E3830B-87B2-9446-AFBE-ACB560ABD95A}" destId="{E6BB255F-D107-4F42-BB0B-78F5254D716F}" srcOrd="1" destOrd="0" presId="urn:microsoft.com/office/officeart/2005/8/layout/hProcess7"/>
    <dgm:cxn modelId="{0190DB33-0225-8C4C-8B98-B383546FD6C6}" type="presParOf" srcId="{32E3830B-87B2-9446-AFBE-ACB560ABD95A}" destId="{634DDC69-4058-1C4A-B154-459A1EF74861}" srcOrd="2" destOrd="0" presId="urn:microsoft.com/office/officeart/2005/8/layout/hProcess7"/>
    <dgm:cxn modelId="{DB6AF2CA-7B1D-BB4C-828B-28F7E57A319B}" type="presParOf" srcId="{AB2612D4-03C6-3F4A-94EC-0E30315E5DF3}" destId="{55F4FFE2-4560-4A4A-97A0-1DA08ABF8934}" srcOrd="5" destOrd="0" presId="urn:microsoft.com/office/officeart/2005/8/layout/hProcess7"/>
    <dgm:cxn modelId="{603714FC-044C-1C46-8069-C2E7C4158A5F}" type="presParOf" srcId="{AB2612D4-03C6-3F4A-94EC-0E30315E5DF3}" destId="{6FAE2B6F-9221-2746-9AC9-752F7A9978A4}" srcOrd="6" destOrd="0" presId="urn:microsoft.com/office/officeart/2005/8/layout/hProcess7"/>
    <dgm:cxn modelId="{FB9FD38D-794D-A945-9F82-A6DEE4C93FB6}" type="presParOf" srcId="{6FAE2B6F-9221-2746-9AC9-752F7A9978A4}" destId="{39C05874-33FB-644A-9AB1-39BA0AB516F2}" srcOrd="0" destOrd="0" presId="urn:microsoft.com/office/officeart/2005/8/layout/hProcess7"/>
    <dgm:cxn modelId="{EFD784F6-B046-AF4E-A0C8-D6EB9DE03882}" type="presParOf" srcId="{6FAE2B6F-9221-2746-9AC9-752F7A9978A4}" destId="{8487D655-D000-7240-B476-E2AA5D869D84}" srcOrd="1" destOrd="0" presId="urn:microsoft.com/office/officeart/2005/8/layout/hProcess7"/>
    <dgm:cxn modelId="{C0FA0AD5-753E-DB43-A82A-901F8FC42B9D}" type="presParOf" srcId="{6FAE2B6F-9221-2746-9AC9-752F7A9978A4}" destId="{0FF53529-6D42-1A40-8A39-D5AB5CEB87F0}" srcOrd="2" destOrd="0" presId="urn:microsoft.com/office/officeart/2005/8/layout/hProcess7"/>
    <dgm:cxn modelId="{EF64629A-F848-3447-A79C-12AA4E31162D}" type="presParOf" srcId="{AB2612D4-03C6-3F4A-94EC-0E30315E5DF3}" destId="{7777F54E-9F72-3644-934D-B0854DD6C2E4}" srcOrd="7" destOrd="0" presId="urn:microsoft.com/office/officeart/2005/8/layout/hProcess7"/>
    <dgm:cxn modelId="{B6014DE1-59FC-AF48-9F95-FB084789AF83}" type="presParOf" srcId="{AB2612D4-03C6-3F4A-94EC-0E30315E5DF3}" destId="{F0725D15-3ADA-C34E-84E4-C8ACA7833E7C}" srcOrd="8" destOrd="0" presId="urn:microsoft.com/office/officeart/2005/8/layout/hProcess7"/>
    <dgm:cxn modelId="{E1FC7E9F-2276-224D-8720-E3332ACAF20A}" type="presParOf" srcId="{F0725D15-3ADA-C34E-84E4-C8ACA7833E7C}" destId="{081D299F-984A-0646-B7C9-0B1CBFA683C5}" srcOrd="0" destOrd="0" presId="urn:microsoft.com/office/officeart/2005/8/layout/hProcess7"/>
    <dgm:cxn modelId="{2F854CC2-ECFE-FA40-9090-F244586552F3}" type="presParOf" srcId="{F0725D15-3ADA-C34E-84E4-C8ACA7833E7C}" destId="{15D3314A-3314-1D4D-8E5A-5209F27931DF}" srcOrd="1" destOrd="0" presId="urn:microsoft.com/office/officeart/2005/8/layout/hProcess7"/>
    <dgm:cxn modelId="{F29B165E-203A-AD4F-B4E3-46DC417F8804}" type="presParOf" srcId="{F0725D15-3ADA-C34E-84E4-C8ACA7833E7C}" destId="{0E8AA19B-0CBD-0549-BBA3-30DBCB58606E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1B09D52-44DA-1B45-B6B1-9B8A5ADA7B4B}" type="doc">
      <dgm:prSet loTypeId="urn:microsoft.com/office/officeart/2005/8/layout/hProcess7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488BFBDE-63D4-724E-B5AD-00FCC45E1657}">
      <dgm:prSet phldrT="[Text]"/>
      <dgm:spPr/>
      <dgm:t>
        <a:bodyPr/>
        <a:lstStyle/>
        <a:p>
          <a:r>
            <a:rPr lang="en-GB" dirty="0" smtClean="0">
              <a:solidFill>
                <a:srgbClr val="000000"/>
              </a:solidFill>
            </a:rPr>
            <a:t>1</a:t>
          </a:r>
          <a:endParaRPr lang="en-GB" dirty="0">
            <a:solidFill>
              <a:srgbClr val="000000"/>
            </a:solidFill>
          </a:endParaRPr>
        </a:p>
      </dgm:t>
    </dgm:pt>
    <dgm:pt modelId="{E5D67E93-96B9-3C4D-8738-6F83E5846328}" type="parTrans" cxnId="{A5FBBA1B-E71E-AF45-9E9F-B02A5915BA82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8457D212-12A7-DA4E-AD6D-5D7A175E1D78}" type="sibTrans" cxnId="{A5FBBA1B-E71E-AF45-9E9F-B02A5915BA82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FB925502-F0E8-BE46-BD95-B86C014DB0D3}">
      <dgm:prSet phldrT="[Text]"/>
      <dgm:spPr/>
      <dgm:t>
        <a:bodyPr/>
        <a:lstStyle/>
        <a:p>
          <a:r>
            <a:rPr lang="en-GB" dirty="0" smtClean="0">
              <a:solidFill>
                <a:schemeClr val="bg1">
                  <a:lumMod val="85000"/>
                </a:schemeClr>
              </a:solidFill>
            </a:rPr>
            <a:t>In threes, describe your experience of or commissioning, assessing tenders or supervising evaluations</a:t>
          </a:r>
          <a:endParaRPr lang="en-GB" dirty="0">
            <a:solidFill>
              <a:schemeClr val="bg1">
                <a:lumMod val="85000"/>
              </a:schemeClr>
            </a:solidFill>
          </a:endParaRPr>
        </a:p>
      </dgm:t>
    </dgm:pt>
    <dgm:pt modelId="{82C50E16-7FBD-C940-A110-0F95F51648A3}" type="parTrans" cxnId="{0817BC2C-AEAE-464D-B91E-23F09C4A5939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671AA784-B904-6348-B1B0-14530524ADB9}" type="sibTrans" cxnId="{0817BC2C-AEAE-464D-B91E-23F09C4A5939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EAFA5E87-89D1-B547-B444-5C411FDFE864}">
      <dgm:prSet phldrT="[Text]"/>
      <dgm:spPr/>
      <dgm:t>
        <a:bodyPr/>
        <a:lstStyle/>
        <a:p>
          <a:r>
            <a:rPr lang="en-GB" dirty="0" smtClean="0">
              <a:solidFill>
                <a:srgbClr val="000000"/>
              </a:solidFill>
            </a:rPr>
            <a:t>2</a:t>
          </a:r>
          <a:endParaRPr lang="en-GB" dirty="0">
            <a:solidFill>
              <a:srgbClr val="000000"/>
            </a:solidFill>
          </a:endParaRPr>
        </a:p>
      </dgm:t>
    </dgm:pt>
    <dgm:pt modelId="{DB146928-5E88-0A4C-83A5-157A0D7A3E1D}" type="parTrans" cxnId="{57E665F2-C4A2-5440-AEFE-CAC80DEE9F99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231737A1-01B3-2F4E-80AD-22F93A32E6FD}" type="sibTrans" cxnId="{57E665F2-C4A2-5440-AEFE-CAC80DEE9F99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4BA28814-AAE2-4543-8D6E-E538B05AE324}">
      <dgm:prSet phldrT="[Text]"/>
      <dgm:spPr/>
      <dgm:t>
        <a:bodyPr/>
        <a:lstStyle/>
        <a:p>
          <a:r>
            <a:rPr lang="en-GB" dirty="0" smtClean="0">
              <a:solidFill>
                <a:schemeClr val="bg1">
                  <a:lumMod val="85000"/>
                </a:schemeClr>
              </a:solidFill>
            </a:rPr>
            <a:t>Combining two groups of three, share and evaluate the success of each of the main methods</a:t>
          </a:r>
          <a:endParaRPr lang="en-GB" dirty="0">
            <a:solidFill>
              <a:schemeClr val="bg1">
                <a:lumMod val="85000"/>
              </a:schemeClr>
            </a:solidFill>
          </a:endParaRPr>
        </a:p>
      </dgm:t>
    </dgm:pt>
    <dgm:pt modelId="{8E118D72-23C6-9F45-8A3A-E13347889E1B}" type="parTrans" cxnId="{95BE9E5C-7D27-3245-ACB4-6DE2B245748F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811196A7-A72D-3047-A6D8-C679750C22A0}" type="sibTrans" cxnId="{95BE9E5C-7D27-3245-ACB4-6DE2B245748F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AA70A027-BA8A-4548-BA50-F0E30077D6DE}">
      <dgm:prSet phldrT="[Text]"/>
      <dgm:spPr/>
      <dgm:t>
        <a:bodyPr/>
        <a:lstStyle/>
        <a:p>
          <a:r>
            <a:rPr lang="en-GB" dirty="0" smtClean="0">
              <a:solidFill>
                <a:srgbClr val="000000"/>
              </a:solidFill>
            </a:rPr>
            <a:t>3</a:t>
          </a:r>
          <a:endParaRPr lang="en-GB" dirty="0">
            <a:solidFill>
              <a:srgbClr val="000000"/>
            </a:solidFill>
          </a:endParaRPr>
        </a:p>
      </dgm:t>
    </dgm:pt>
    <dgm:pt modelId="{8628BFF9-0356-5C41-823A-57AA26567920}" type="parTrans" cxnId="{5EEFB1E5-352A-6F49-B013-A70027E90DBB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5E7A66B2-5B70-C84C-9E6B-27C57EF96714}" type="sibTrans" cxnId="{5EEFB1E5-352A-6F49-B013-A70027E90DBB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E589E97D-E437-F849-99C1-FF94D78B43FF}">
      <dgm:prSet phldrT="[Text]"/>
      <dgm:spPr/>
      <dgm:t>
        <a:bodyPr/>
        <a:lstStyle/>
        <a:p>
          <a:r>
            <a:rPr lang="en-GB" dirty="0" smtClean="0">
              <a:solidFill>
                <a:srgbClr val="000000"/>
              </a:solidFill>
            </a:rPr>
            <a:t>What are the key messages across the group?</a:t>
          </a:r>
          <a:endParaRPr lang="en-GB" dirty="0">
            <a:solidFill>
              <a:srgbClr val="000000"/>
            </a:solidFill>
          </a:endParaRPr>
        </a:p>
      </dgm:t>
    </dgm:pt>
    <dgm:pt modelId="{B510BC32-4F0E-6F4D-86ED-11CDCD23CD20}" type="parTrans" cxnId="{EFC97908-B1C2-0249-8F56-674A3572B44C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2B8D5D62-CE4B-DA44-B463-2194E8B79C30}" type="sibTrans" cxnId="{EFC97908-B1C2-0249-8F56-674A3572B44C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AB2612D4-03C6-3F4A-94EC-0E30315E5DF3}" type="pres">
      <dgm:prSet presAssocID="{C1B09D52-44DA-1B45-B6B1-9B8A5ADA7B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DF376EE-5E02-6B4F-AC3F-621866D4695D}" type="pres">
      <dgm:prSet presAssocID="{488BFBDE-63D4-724E-B5AD-00FCC45E1657}" presName="compositeNode" presStyleCnt="0">
        <dgm:presLayoutVars>
          <dgm:bulletEnabled val="1"/>
        </dgm:presLayoutVars>
      </dgm:prSet>
      <dgm:spPr/>
    </dgm:pt>
    <dgm:pt modelId="{613EBD9C-DFE9-E84F-B25F-69A160E656DD}" type="pres">
      <dgm:prSet presAssocID="{488BFBDE-63D4-724E-B5AD-00FCC45E1657}" presName="bgRect" presStyleLbl="node1" presStyleIdx="0" presStyleCnt="3"/>
      <dgm:spPr/>
      <dgm:t>
        <a:bodyPr/>
        <a:lstStyle/>
        <a:p>
          <a:endParaRPr lang="en-GB"/>
        </a:p>
      </dgm:t>
    </dgm:pt>
    <dgm:pt modelId="{6DB6A629-EC24-2B48-ABC3-D7FFBC8CC0F6}" type="pres">
      <dgm:prSet presAssocID="{488BFBDE-63D4-724E-B5AD-00FCC45E1657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CF35B82-42D8-DF4E-8A25-D9E30E38B1B6}" type="pres">
      <dgm:prSet presAssocID="{488BFBDE-63D4-724E-B5AD-00FCC45E1657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524E88-79D8-D240-A877-62B1A97F6382}" type="pres">
      <dgm:prSet presAssocID="{8457D212-12A7-DA4E-AD6D-5D7A175E1D78}" presName="hSp" presStyleCnt="0"/>
      <dgm:spPr/>
    </dgm:pt>
    <dgm:pt modelId="{98482C39-3AEF-0F4A-B3EE-F9EE25AED395}" type="pres">
      <dgm:prSet presAssocID="{8457D212-12A7-DA4E-AD6D-5D7A175E1D78}" presName="vProcSp" presStyleCnt="0"/>
      <dgm:spPr/>
    </dgm:pt>
    <dgm:pt modelId="{276D1EFD-1523-A04A-84FA-F591DEC69214}" type="pres">
      <dgm:prSet presAssocID="{8457D212-12A7-DA4E-AD6D-5D7A175E1D78}" presName="vSp1" presStyleCnt="0"/>
      <dgm:spPr/>
    </dgm:pt>
    <dgm:pt modelId="{DCAD9591-C860-384D-9680-F2B71CE6E654}" type="pres">
      <dgm:prSet presAssocID="{8457D212-12A7-DA4E-AD6D-5D7A175E1D78}" presName="simulatedConn" presStyleLbl="solidFgAcc1" presStyleIdx="0" presStyleCnt="2"/>
      <dgm:spPr/>
    </dgm:pt>
    <dgm:pt modelId="{A80B9804-0BD6-754B-8090-07228C0963E3}" type="pres">
      <dgm:prSet presAssocID="{8457D212-12A7-DA4E-AD6D-5D7A175E1D78}" presName="vSp2" presStyleCnt="0"/>
      <dgm:spPr/>
    </dgm:pt>
    <dgm:pt modelId="{BF0E3628-678A-8E42-B31C-E8A3A927489A}" type="pres">
      <dgm:prSet presAssocID="{8457D212-12A7-DA4E-AD6D-5D7A175E1D78}" presName="sibTrans" presStyleCnt="0"/>
      <dgm:spPr/>
    </dgm:pt>
    <dgm:pt modelId="{32E3830B-87B2-9446-AFBE-ACB560ABD95A}" type="pres">
      <dgm:prSet presAssocID="{EAFA5E87-89D1-B547-B444-5C411FDFE864}" presName="compositeNode" presStyleCnt="0">
        <dgm:presLayoutVars>
          <dgm:bulletEnabled val="1"/>
        </dgm:presLayoutVars>
      </dgm:prSet>
      <dgm:spPr/>
    </dgm:pt>
    <dgm:pt modelId="{01894655-BA3B-D44E-9261-A5B432E4D200}" type="pres">
      <dgm:prSet presAssocID="{EAFA5E87-89D1-B547-B444-5C411FDFE864}" presName="bgRect" presStyleLbl="node1" presStyleIdx="1" presStyleCnt="3"/>
      <dgm:spPr/>
      <dgm:t>
        <a:bodyPr/>
        <a:lstStyle/>
        <a:p>
          <a:endParaRPr lang="en-GB"/>
        </a:p>
      </dgm:t>
    </dgm:pt>
    <dgm:pt modelId="{E6BB255F-D107-4F42-BB0B-78F5254D716F}" type="pres">
      <dgm:prSet presAssocID="{EAFA5E87-89D1-B547-B444-5C411FDFE864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34DDC69-4058-1C4A-B154-459A1EF74861}" type="pres">
      <dgm:prSet presAssocID="{EAFA5E87-89D1-B547-B444-5C411FDFE864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5F4FFE2-4560-4A4A-97A0-1DA08ABF8934}" type="pres">
      <dgm:prSet presAssocID="{231737A1-01B3-2F4E-80AD-22F93A32E6FD}" presName="hSp" presStyleCnt="0"/>
      <dgm:spPr/>
    </dgm:pt>
    <dgm:pt modelId="{6FAE2B6F-9221-2746-9AC9-752F7A9978A4}" type="pres">
      <dgm:prSet presAssocID="{231737A1-01B3-2F4E-80AD-22F93A32E6FD}" presName="vProcSp" presStyleCnt="0"/>
      <dgm:spPr/>
    </dgm:pt>
    <dgm:pt modelId="{39C05874-33FB-644A-9AB1-39BA0AB516F2}" type="pres">
      <dgm:prSet presAssocID="{231737A1-01B3-2F4E-80AD-22F93A32E6FD}" presName="vSp1" presStyleCnt="0"/>
      <dgm:spPr/>
    </dgm:pt>
    <dgm:pt modelId="{8487D655-D000-7240-B476-E2AA5D869D84}" type="pres">
      <dgm:prSet presAssocID="{231737A1-01B3-2F4E-80AD-22F93A32E6FD}" presName="simulatedConn" presStyleLbl="solidFgAcc1" presStyleIdx="1" presStyleCnt="2"/>
      <dgm:spPr/>
    </dgm:pt>
    <dgm:pt modelId="{0FF53529-6D42-1A40-8A39-D5AB5CEB87F0}" type="pres">
      <dgm:prSet presAssocID="{231737A1-01B3-2F4E-80AD-22F93A32E6FD}" presName="vSp2" presStyleCnt="0"/>
      <dgm:spPr/>
    </dgm:pt>
    <dgm:pt modelId="{7777F54E-9F72-3644-934D-B0854DD6C2E4}" type="pres">
      <dgm:prSet presAssocID="{231737A1-01B3-2F4E-80AD-22F93A32E6FD}" presName="sibTrans" presStyleCnt="0"/>
      <dgm:spPr/>
    </dgm:pt>
    <dgm:pt modelId="{F0725D15-3ADA-C34E-84E4-C8ACA7833E7C}" type="pres">
      <dgm:prSet presAssocID="{AA70A027-BA8A-4548-BA50-F0E30077D6DE}" presName="compositeNode" presStyleCnt="0">
        <dgm:presLayoutVars>
          <dgm:bulletEnabled val="1"/>
        </dgm:presLayoutVars>
      </dgm:prSet>
      <dgm:spPr/>
    </dgm:pt>
    <dgm:pt modelId="{081D299F-984A-0646-B7C9-0B1CBFA683C5}" type="pres">
      <dgm:prSet presAssocID="{AA70A027-BA8A-4548-BA50-F0E30077D6DE}" presName="bgRect" presStyleLbl="node1" presStyleIdx="2" presStyleCnt="3"/>
      <dgm:spPr/>
      <dgm:t>
        <a:bodyPr/>
        <a:lstStyle/>
        <a:p>
          <a:endParaRPr lang="en-GB"/>
        </a:p>
      </dgm:t>
    </dgm:pt>
    <dgm:pt modelId="{15D3314A-3314-1D4D-8E5A-5209F27931DF}" type="pres">
      <dgm:prSet presAssocID="{AA70A027-BA8A-4548-BA50-F0E30077D6DE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E8AA19B-0CBD-0549-BBA3-30DBCB58606E}" type="pres">
      <dgm:prSet presAssocID="{AA70A027-BA8A-4548-BA50-F0E30077D6DE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15B3F3E-9D2A-3D4D-A539-4AEA1F4B4227}" type="presOf" srcId="{4BA28814-AAE2-4543-8D6E-E538B05AE324}" destId="{634DDC69-4058-1C4A-B154-459A1EF74861}" srcOrd="0" destOrd="0" presId="urn:microsoft.com/office/officeart/2005/8/layout/hProcess7"/>
    <dgm:cxn modelId="{1D9CAE57-E95C-FF4C-BFA7-4FE80E77CF74}" type="presOf" srcId="{AA70A027-BA8A-4548-BA50-F0E30077D6DE}" destId="{081D299F-984A-0646-B7C9-0B1CBFA683C5}" srcOrd="0" destOrd="0" presId="urn:microsoft.com/office/officeart/2005/8/layout/hProcess7"/>
    <dgm:cxn modelId="{57E665F2-C4A2-5440-AEFE-CAC80DEE9F99}" srcId="{C1B09D52-44DA-1B45-B6B1-9B8A5ADA7B4B}" destId="{EAFA5E87-89D1-B547-B444-5C411FDFE864}" srcOrd="1" destOrd="0" parTransId="{DB146928-5E88-0A4C-83A5-157A0D7A3E1D}" sibTransId="{231737A1-01B3-2F4E-80AD-22F93A32E6FD}"/>
    <dgm:cxn modelId="{757B5597-BC5C-094C-8B6D-0EF2777B9436}" type="presOf" srcId="{C1B09D52-44DA-1B45-B6B1-9B8A5ADA7B4B}" destId="{AB2612D4-03C6-3F4A-94EC-0E30315E5DF3}" srcOrd="0" destOrd="0" presId="urn:microsoft.com/office/officeart/2005/8/layout/hProcess7"/>
    <dgm:cxn modelId="{51079CAF-6721-2740-A0E3-54AF6D4BB78D}" type="presOf" srcId="{AA70A027-BA8A-4548-BA50-F0E30077D6DE}" destId="{15D3314A-3314-1D4D-8E5A-5209F27931DF}" srcOrd="1" destOrd="0" presId="urn:microsoft.com/office/officeart/2005/8/layout/hProcess7"/>
    <dgm:cxn modelId="{A5FBBA1B-E71E-AF45-9E9F-B02A5915BA82}" srcId="{C1B09D52-44DA-1B45-B6B1-9B8A5ADA7B4B}" destId="{488BFBDE-63D4-724E-B5AD-00FCC45E1657}" srcOrd="0" destOrd="0" parTransId="{E5D67E93-96B9-3C4D-8738-6F83E5846328}" sibTransId="{8457D212-12A7-DA4E-AD6D-5D7A175E1D78}"/>
    <dgm:cxn modelId="{729CA179-FE75-4043-B734-C64DE0B5AD77}" type="presOf" srcId="{488BFBDE-63D4-724E-B5AD-00FCC45E1657}" destId="{613EBD9C-DFE9-E84F-B25F-69A160E656DD}" srcOrd="0" destOrd="0" presId="urn:microsoft.com/office/officeart/2005/8/layout/hProcess7"/>
    <dgm:cxn modelId="{F3F0CFE2-8061-7643-BC7F-FF67FAA4A24C}" type="presOf" srcId="{EAFA5E87-89D1-B547-B444-5C411FDFE864}" destId="{E6BB255F-D107-4F42-BB0B-78F5254D716F}" srcOrd="1" destOrd="0" presId="urn:microsoft.com/office/officeart/2005/8/layout/hProcess7"/>
    <dgm:cxn modelId="{95BE9E5C-7D27-3245-ACB4-6DE2B245748F}" srcId="{EAFA5E87-89D1-B547-B444-5C411FDFE864}" destId="{4BA28814-AAE2-4543-8D6E-E538B05AE324}" srcOrd="0" destOrd="0" parTransId="{8E118D72-23C6-9F45-8A3A-E13347889E1B}" sibTransId="{811196A7-A72D-3047-A6D8-C679750C22A0}"/>
    <dgm:cxn modelId="{5BD7C19F-F502-EA45-B156-1B6AD5C5910C}" type="presOf" srcId="{FB925502-F0E8-BE46-BD95-B86C014DB0D3}" destId="{8CF35B82-42D8-DF4E-8A25-D9E30E38B1B6}" srcOrd="0" destOrd="0" presId="urn:microsoft.com/office/officeart/2005/8/layout/hProcess7"/>
    <dgm:cxn modelId="{EFC97908-B1C2-0249-8F56-674A3572B44C}" srcId="{AA70A027-BA8A-4548-BA50-F0E30077D6DE}" destId="{E589E97D-E437-F849-99C1-FF94D78B43FF}" srcOrd="0" destOrd="0" parTransId="{B510BC32-4F0E-6F4D-86ED-11CDCD23CD20}" sibTransId="{2B8D5D62-CE4B-DA44-B463-2194E8B79C30}"/>
    <dgm:cxn modelId="{5EEFB1E5-352A-6F49-B013-A70027E90DBB}" srcId="{C1B09D52-44DA-1B45-B6B1-9B8A5ADA7B4B}" destId="{AA70A027-BA8A-4548-BA50-F0E30077D6DE}" srcOrd="2" destOrd="0" parTransId="{8628BFF9-0356-5C41-823A-57AA26567920}" sibTransId="{5E7A66B2-5B70-C84C-9E6B-27C57EF96714}"/>
    <dgm:cxn modelId="{3EAC1236-54D6-754B-AB80-17A657786387}" type="presOf" srcId="{488BFBDE-63D4-724E-B5AD-00FCC45E1657}" destId="{6DB6A629-EC24-2B48-ABC3-D7FFBC8CC0F6}" srcOrd="1" destOrd="0" presId="urn:microsoft.com/office/officeart/2005/8/layout/hProcess7"/>
    <dgm:cxn modelId="{44B86D97-E042-B34E-9A62-DA2EE1889D38}" type="presOf" srcId="{E589E97D-E437-F849-99C1-FF94D78B43FF}" destId="{0E8AA19B-0CBD-0549-BBA3-30DBCB58606E}" srcOrd="0" destOrd="0" presId="urn:microsoft.com/office/officeart/2005/8/layout/hProcess7"/>
    <dgm:cxn modelId="{0817BC2C-AEAE-464D-B91E-23F09C4A5939}" srcId="{488BFBDE-63D4-724E-B5AD-00FCC45E1657}" destId="{FB925502-F0E8-BE46-BD95-B86C014DB0D3}" srcOrd="0" destOrd="0" parTransId="{82C50E16-7FBD-C940-A110-0F95F51648A3}" sibTransId="{671AA784-B904-6348-B1B0-14530524ADB9}"/>
    <dgm:cxn modelId="{22653CF4-E555-4047-B95F-9A0FC3E38A96}" type="presOf" srcId="{EAFA5E87-89D1-B547-B444-5C411FDFE864}" destId="{01894655-BA3B-D44E-9261-A5B432E4D200}" srcOrd="0" destOrd="0" presId="urn:microsoft.com/office/officeart/2005/8/layout/hProcess7"/>
    <dgm:cxn modelId="{500F5F47-4197-9748-A1F7-19C1B1EE4281}" type="presParOf" srcId="{AB2612D4-03C6-3F4A-94EC-0E30315E5DF3}" destId="{DDF376EE-5E02-6B4F-AC3F-621866D4695D}" srcOrd="0" destOrd="0" presId="urn:microsoft.com/office/officeart/2005/8/layout/hProcess7"/>
    <dgm:cxn modelId="{C46183E9-2D47-3243-B6B0-AC977658EC4B}" type="presParOf" srcId="{DDF376EE-5E02-6B4F-AC3F-621866D4695D}" destId="{613EBD9C-DFE9-E84F-B25F-69A160E656DD}" srcOrd="0" destOrd="0" presId="urn:microsoft.com/office/officeart/2005/8/layout/hProcess7"/>
    <dgm:cxn modelId="{59F8085A-CEAE-724E-B9B1-2FDA7059B28B}" type="presParOf" srcId="{DDF376EE-5E02-6B4F-AC3F-621866D4695D}" destId="{6DB6A629-EC24-2B48-ABC3-D7FFBC8CC0F6}" srcOrd="1" destOrd="0" presId="urn:microsoft.com/office/officeart/2005/8/layout/hProcess7"/>
    <dgm:cxn modelId="{BAD4FE68-D272-5946-9C7B-67B98808EFA4}" type="presParOf" srcId="{DDF376EE-5E02-6B4F-AC3F-621866D4695D}" destId="{8CF35B82-42D8-DF4E-8A25-D9E30E38B1B6}" srcOrd="2" destOrd="0" presId="urn:microsoft.com/office/officeart/2005/8/layout/hProcess7"/>
    <dgm:cxn modelId="{CAA285AF-08D7-5D4C-860A-BE5AC6CA243B}" type="presParOf" srcId="{AB2612D4-03C6-3F4A-94EC-0E30315E5DF3}" destId="{38524E88-79D8-D240-A877-62B1A97F6382}" srcOrd="1" destOrd="0" presId="urn:microsoft.com/office/officeart/2005/8/layout/hProcess7"/>
    <dgm:cxn modelId="{136792C0-8124-E940-94A2-4AE3BADAB1F1}" type="presParOf" srcId="{AB2612D4-03C6-3F4A-94EC-0E30315E5DF3}" destId="{98482C39-3AEF-0F4A-B3EE-F9EE25AED395}" srcOrd="2" destOrd="0" presId="urn:microsoft.com/office/officeart/2005/8/layout/hProcess7"/>
    <dgm:cxn modelId="{2729F53E-D7B7-264F-912F-EEBDBB868DBB}" type="presParOf" srcId="{98482C39-3AEF-0F4A-B3EE-F9EE25AED395}" destId="{276D1EFD-1523-A04A-84FA-F591DEC69214}" srcOrd="0" destOrd="0" presId="urn:microsoft.com/office/officeart/2005/8/layout/hProcess7"/>
    <dgm:cxn modelId="{18D34444-0015-4340-A977-EFE299CB0ADB}" type="presParOf" srcId="{98482C39-3AEF-0F4A-B3EE-F9EE25AED395}" destId="{DCAD9591-C860-384D-9680-F2B71CE6E654}" srcOrd="1" destOrd="0" presId="urn:microsoft.com/office/officeart/2005/8/layout/hProcess7"/>
    <dgm:cxn modelId="{BF3BF777-0471-3E4A-958D-A3F5E65315A4}" type="presParOf" srcId="{98482C39-3AEF-0F4A-B3EE-F9EE25AED395}" destId="{A80B9804-0BD6-754B-8090-07228C0963E3}" srcOrd="2" destOrd="0" presId="urn:microsoft.com/office/officeart/2005/8/layout/hProcess7"/>
    <dgm:cxn modelId="{3D62B424-24ED-FB4A-A7BE-9399C840643E}" type="presParOf" srcId="{AB2612D4-03C6-3F4A-94EC-0E30315E5DF3}" destId="{BF0E3628-678A-8E42-B31C-E8A3A927489A}" srcOrd="3" destOrd="0" presId="urn:microsoft.com/office/officeart/2005/8/layout/hProcess7"/>
    <dgm:cxn modelId="{D8719047-B1AC-0B45-B6DD-FFD032B63DCE}" type="presParOf" srcId="{AB2612D4-03C6-3F4A-94EC-0E30315E5DF3}" destId="{32E3830B-87B2-9446-AFBE-ACB560ABD95A}" srcOrd="4" destOrd="0" presId="urn:microsoft.com/office/officeart/2005/8/layout/hProcess7"/>
    <dgm:cxn modelId="{A3CC85D5-CF75-674C-9D08-D3F2401A069C}" type="presParOf" srcId="{32E3830B-87B2-9446-AFBE-ACB560ABD95A}" destId="{01894655-BA3B-D44E-9261-A5B432E4D200}" srcOrd="0" destOrd="0" presId="urn:microsoft.com/office/officeart/2005/8/layout/hProcess7"/>
    <dgm:cxn modelId="{91DC045F-F8C5-1C42-AA50-9E567CA930C9}" type="presParOf" srcId="{32E3830B-87B2-9446-AFBE-ACB560ABD95A}" destId="{E6BB255F-D107-4F42-BB0B-78F5254D716F}" srcOrd="1" destOrd="0" presId="urn:microsoft.com/office/officeart/2005/8/layout/hProcess7"/>
    <dgm:cxn modelId="{7A831B8E-A53D-FC4A-BCC6-DE8F5C98E021}" type="presParOf" srcId="{32E3830B-87B2-9446-AFBE-ACB560ABD95A}" destId="{634DDC69-4058-1C4A-B154-459A1EF74861}" srcOrd="2" destOrd="0" presId="urn:microsoft.com/office/officeart/2005/8/layout/hProcess7"/>
    <dgm:cxn modelId="{0A43A8DE-64E3-8B41-A623-C108F7CDC90D}" type="presParOf" srcId="{AB2612D4-03C6-3F4A-94EC-0E30315E5DF3}" destId="{55F4FFE2-4560-4A4A-97A0-1DA08ABF8934}" srcOrd="5" destOrd="0" presId="urn:microsoft.com/office/officeart/2005/8/layout/hProcess7"/>
    <dgm:cxn modelId="{9931E4A5-2527-864F-80D3-A06A3E5AFA58}" type="presParOf" srcId="{AB2612D4-03C6-3F4A-94EC-0E30315E5DF3}" destId="{6FAE2B6F-9221-2746-9AC9-752F7A9978A4}" srcOrd="6" destOrd="0" presId="urn:microsoft.com/office/officeart/2005/8/layout/hProcess7"/>
    <dgm:cxn modelId="{4B082114-2742-ED48-8068-5DB89DB0A482}" type="presParOf" srcId="{6FAE2B6F-9221-2746-9AC9-752F7A9978A4}" destId="{39C05874-33FB-644A-9AB1-39BA0AB516F2}" srcOrd="0" destOrd="0" presId="urn:microsoft.com/office/officeart/2005/8/layout/hProcess7"/>
    <dgm:cxn modelId="{9CA72730-0E8E-6544-AE32-91A7EC46BDDA}" type="presParOf" srcId="{6FAE2B6F-9221-2746-9AC9-752F7A9978A4}" destId="{8487D655-D000-7240-B476-E2AA5D869D84}" srcOrd="1" destOrd="0" presId="urn:microsoft.com/office/officeart/2005/8/layout/hProcess7"/>
    <dgm:cxn modelId="{A51AFB94-FAAD-F34C-BC33-39158C849591}" type="presParOf" srcId="{6FAE2B6F-9221-2746-9AC9-752F7A9978A4}" destId="{0FF53529-6D42-1A40-8A39-D5AB5CEB87F0}" srcOrd="2" destOrd="0" presId="urn:microsoft.com/office/officeart/2005/8/layout/hProcess7"/>
    <dgm:cxn modelId="{0B7455EB-5793-CA47-A2E8-A2FD30E17370}" type="presParOf" srcId="{AB2612D4-03C6-3F4A-94EC-0E30315E5DF3}" destId="{7777F54E-9F72-3644-934D-B0854DD6C2E4}" srcOrd="7" destOrd="0" presId="urn:microsoft.com/office/officeart/2005/8/layout/hProcess7"/>
    <dgm:cxn modelId="{C7C9446E-1613-5244-8956-D913FA5C43B7}" type="presParOf" srcId="{AB2612D4-03C6-3F4A-94EC-0E30315E5DF3}" destId="{F0725D15-3ADA-C34E-84E4-C8ACA7833E7C}" srcOrd="8" destOrd="0" presId="urn:microsoft.com/office/officeart/2005/8/layout/hProcess7"/>
    <dgm:cxn modelId="{FA50EAEA-A0A9-B748-9B6A-54E2850451EB}" type="presParOf" srcId="{F0725D15-3ADA-C34E-84E4-C8ACA7833E7C}" destId="{081D299F-984A-0646-B7C9-0B1CBFA683C5}" srcOrd="0" destOrd="0" presId="urn:microsoft.com/office/officeart/2005/8/layout/hProcess7"/>
    <dgm:cxn modelId="{7E0D9EF2-E913-3A4E-8712-1F1F866BDDDB}" type="presParOf" srcId="{F0725D15-3ADA-C34E-84E4-C8ACA7833E7C}" destId="{15D3314A-3314-1D4D-8E5A-5209F27931DF}" srcOrd="1" destOrd="0" presId="urn:microsoft.com/office/officeart/2005/8/layout/hProcess7"/>
    <dgm:cxn modelId="{384C05B8-B37A-6940-BDD3-77EC38E31D00}" type="presParOf" srcId="{F0725D15-3ADA-C34E-84E4-C8ACA7833E7C}" destId="{0E8AA19B-0CBD-0549-BBA3-30DBCB58606E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6C5D2-E4AE-4050-83BF-E7B3A9BE2E90}">
      <dsp:nvSpPr>
        <dsp:cNvPr id="0" name=""/>
        <dsp:cNvSpPr/>
      </dsp:nvSpPr>
      <dsp:spPr>
        <a:xfrm>
          <a:off x="2750393" y="2560092"/>
          <a:ext cx="2802009" cy="138520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F4CFE9-A2F3-47C0-9F28-5E48CBE4BE1F}">
      <dsp:nvSpPr>
        <dsp:cNvPr id="0" name=""/>
        <dsp:cNvSpPr/>
      </dsp:nvSpPr>
      <dsp:spPr>
        <a:xfrm>
          <a:off x="2631141" y="2550146"/>
          <a:ext cx="3047354" cy="1389260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82D95-FCE0-4C41-9F6C-EE6F5D55270B}">
      <dsp:nvSpPr>
        <dsp:cNvPr id="0" name=""/>
        <dsp:cNvSpPr/>
      </dsp:nvSpPr>
      <dsp:spPr>
        <a:xfrm>
          <a:off x="2219843" y="3689187"/>
          <a:ext cx="3869950" cy="67342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8255" rIns="24765" bIns="0" numCol="1" spcCol="1270" anchor="b" anchorCtr="0">
          <a:noAutofit/>
        </a:bodyPr>
        <a:lstStyle/>
        <a:p>
          <a:pPr lvl="0" algn="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2219843" y="3689187"/>
        <a:ext cx="3869950" cy="673427"/>
      </dsp:txXfrm>
    </dsp:sp>
    <dsp:sp modelId="{764AE85D-BE73-4315-99C9-A53440CBB9DF}">
      <dsp:nvSpPr>
        <dsp:cNvPr id="0" name=""/>
        <dsp:cNvSpPr/>
      </dsp:nvSpPr>
      <dsp:spPr>
        <a:xfrm>
          <a:off x="4623870" y="276488"/>
          <a:ext cx="1886263" cy="203512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24D7B2-D450-42AF-AB41-30DC805716DA}">
      <dsp:nvSpPr>
        <dsp:cNvPr id="0" name=""/>
        <dsp:cNvSpPr/>
      </dsp:nvSpPr>
      <dsp:spPr>
        <a:xfrm>
          <a:off x="4772672" y="463500"/>
          <a:ext cx="1468620" cy="1502065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13BF95-00C0-4B0D-B811-45AF9C8D08E5}">
      <dsp:nvSpPr>
        <dsp:cNvPr id="0" name=""/>
        <dsp:cNvSpPr/>
      </dsp:nvSpPr>
      <dsp:spPr>
        <a:xfrm>
          <a:off x="4791037" y="462865"/>
          <a:ext cx="1468620" cy="44916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8255" rIns="24765" bIns="0" numCol="1" spcCol="1270" anchor="b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FF0000"/>
              </a:solidFill>
            </a:rPr>
            <a:t>Inspection</a:t>
          </a:r>
          <a:endParaRPr lang="en-US" sz="1300" kern="1200" dirty="0">
            <a:solidFill>
              <a:srgbClr val="FF0000"/>
            </a:solidFill>
          </a:endParaRPr>
        </a:p>
      </dsp:txBody>
      <dsp:txXfrm>
        <a:off x="4791037" y="462865"/>
        <a:ext cx="1468620" cy="449162"/>
      </dsp:txXfrm>
    </dsp:sp>
    <dsp:sp modelId="{8B01AA60-CBDA-4666-B061-61C4BEE69A9B}">
      <dsp:nvSpPr>
        <dsp:cNvPr id="0" name=""/>
        <dsp:cNvSpPr/>
      </dsp:nvSpPr>
      <dsp:spPr>
        <a:xfrm>
          <a:off x="6424195" y="2954943"/>
          <a:ext cx="2038736" cy="126006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C607A3-9073-4EE7-8326-33DFC20D8B6E}">
      <dsp:nvSpPr>
        <dsp:cNvPr id="0" name=""/>
        <dsp:cNvSpPr/>
      </dsp:nvSpPr>
      <dsp:spPr>
        <a:xfrm>
          <a:off x="6317643" y="2560092"/>
          <a:ext cx="2272500" cy="2051665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96D625-61F9-4D37-9E5C-CC906D8E9C0B}">
      <dsp:nvSpPr>
        <dsp:cNvPr id="0" name=""/>
        <dsp:cNvSpPr/>
      </dsp:nvSpPr>
      <dsp:spPr>
        <a:xfrm>
          <a:off x="6329564" y="2590420"/>
          <a:ext cx="1831214" cy="44916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8255" rIns="24765" bIns="0" numCol="1" spcCol="1270" anchor="b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FF0000"/>
              </a:solidFill>
            </a:rPr>
            <a:t>Strategic support</a:t>
          </a:r>
          <a:endParaRPr lang="en-US" sz="1300" kern="1200" dirty="0">
            <a:solidFill>
              <a:srgbClr val="FF0000"/>
            </a:solidFill>
          </a:endParaRPr>
        </a:p>
      </dsp:txBody>
      <dsp:txXfrm>
        <a:off x="6329564" y="2590420"/>
        <a:ext cx="1831214" cy="449162"/>
      </dsp:txXfrm>
    </dsp:sp>
    <dsp:sp modelId="{81F301E6-4BA9-484D-9181-D5D439F00866}">
      <dsp:nvSpPr>
        <dsp:cNvPr id="0" name=""/>
        <dsp:cNvSpPr/>
      </dsp:nvSpPr>
      <dsp:spPr>
        <a:xfrm>
          <a:off x="596347" y="3076942"/>
          <a:ext cx="1550324" cy="2112655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F183F2-9EDC-4155-BFEE-7ABBD9B28E18}">
      <dsp:nvSpPr>
        <dsp:cNvPr id="0" name=""/>
        <dsp:cNvSpPr/>
      </dsp:nvSpPr>
      <dsp:spPr>
        <a:xfrm>
          <a:off x="553855" y="2470640"/>
          <a:ext cx="1636068" cy="3076312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2B1DD6-ABE7-43B5-B58F-475314D7618D}">
      <dsp:nvSpPr>
        <dsp:cNvPr id="0" name=""/>
        <dsp:cNvSpPr/>
      </dsp:nvSpPr>
      <dsp:spPr>
        <a:xfrm>
          <a:off x="626833" y="2554675"/>
          <a:ext cx="794362" cy="44916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8255" rIns="24765" bIns="0" numCol="1" spcCol="1270" anchor="b" anchorCtr="0">
          <a:noAutofit/>
        </a:bodyPr>
        <a:lstStyle/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FF0000"/>
              </a:solidFill>
            </a:rPr>
            <a:t>Judgement</a:t>
          </a:r>
          <a:endParaRPr lang="en-US" sz="1300" kern="1200" dirty="0">
            <a:solidFill>
              <a:srgbClr val="FF0000"/>
            </a:solidFill>
          </a:endParaRPr>
        </a:p>
      </dsp:txBody>
      <dsp:txXfrm>
        <a:off x="626833" y="2554675"/>
        <a:ext cx="794362" cy="449162"/>
      </dsp:txXfrm>
    </dsp:sp>
    <dsp:sp modelId="{BD469817-5048-4CE6-BA91-481A00FE5012}">
      <dsp:nvSpPr>
        <dsp:cNvPr id="0" name=""/>
        <dsp:cNvSpPr/>
      </dsp:nvSpPr>
      <dsp:spPr>
        <a:xfrm>
          <a:off x="5101504" y="4706613"/>
          <a:ext cx="2859879" cy="1709858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0C9AA4-114E-4F1E-A299-DB080CEB6276}">
      <dsp:nvSpPr>
        <dsp:cNvPr id="0" name=""/>
        <dsp:cNvSpPr/>
      </dsp:nvSpPr>
      <dsp:spPr>
        <a:xfrm>
          <a:off x="5174107" y="4811777"/>
          <a:ext cx="2709353" cy="1502065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8261D9-E423-4614-9815-215F74554D56}">
      <dsp:nvSpPr>
        <dsp:cNvPr id="0" name=""/>
        <dsp:cNvSpPr/>
      </dsp:nvSpPr>
      <dsp:spPr>
        <a:xfrm>
          <a:off x="5165114" y="4831009"/>
          <a:ext cx="1554517" cy="44916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8255" rIns="24765" bIns="0" numCol="1" spcCol="1270" anchor="b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FF0000"/>
              </a:solidFill>
            </a:rPr>
            <a:t>Reporting</a:t>
          </a:r>
          <a:endParaRPr lang="en-US" sz="1300" kern="1200" dirty="0">
            <a:solidFill>
              <a:srgbClr val="FF0000"/>
            </a:solidFill>
          </a:endParaRPr>
        </a:p>
      </dsp:txBody>
      <dsp:txXfrm>
        <a:off x="5165114" y="4831009"/>
        <a:ext cx="1554517" cy="449162"/>
      </dsp:txXfrm>
    </dsp:sp>
    <dsp:sp modelId="{C0E291B1-D5E6-4795-A29A-B90537F0CD63}">
      <dsp:nvSpPr>
        <dsp:cNvPr id="0" name=""/>
        <dsp:cNvSpPr/>
      </dsp:nvSpPr>
      <dsp:spPr>
        <a:xfrm>
          <a:off x="2673627" y="4706944"/>
          <a:ext cx="1817627" cy="955870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BDD93-C910-4726-AB66-DE4B26453E29}">
      <dsp:nvSpPr>
        <dsp:cNvPr id="0" name=""/>
        <dsp:cNvSpPr/>
      </dsp:nvSpPr>
      <dsp:spPr>
        <a:xfrm>
          <a:off x="2594002" y="4565262"/>
          <a:ext cx="1978002" cy="1125653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8CA48E-3F0E-46F0-8F9D-829CA2ECCB60}">
      <dsp:nvSpPr>
        <dsp:cNvPr id="0" name=""/>
        <dsp:cNvSpPr/>
      </dsp:nvSpPr>
      <dsp:spPr>
        <a:xfrm>
          <a:off x="2982512" y="4567868"/>
          <a:ext cx="1589484" cy="44916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8255" rIns="24765" bIns="0" numCol="1" spcCol="1270" anchor="b" anchorCtr="0">
          <a:noAutofit/>
        </a:bodyPr>
        <a:lstStyle/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FF0000"/>
              </a:solidFill>
            </a:rPr>
            <a:t>Feedback</a:t>
          </a:r>
          <a:endParaRPr lang="en-US" sz="1300" kern="1200" dirty="0">
            <a:solidFill>
              <a:srgbClr val="FF0000"/>
            </a:solidFill>
          </a:endParaRPr>
        </a:p>
      </dsp:txBody>
      <dsp:txXfrm>
        <a:off x="2982512" y="4567868"/>
        <a:ext cx="1589484" cy="4491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20965E-3484-41A1-B314-7EF05485B3E8}">
      <dsp:nvSpPr>
        <dsp:cNvPr id="0" name=""/>
        <dsp:cNvSpPr/>
      </dsp:nvSpPr>
      <dsp:spPr>
        <a:xfrm>
          <a:off x="2196854" y="4840984"/>
          <a:ext cx="4050945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7CB399-1506-438F-A44E-5173FBF8677C}">
      <dsp:nvSpPr>
        <dsp:cNvPr id="0" name=""/>
        <dsp:cNvSpPr/>
      </dsp:nvSpPr>
      <dsp:spPr>
        <a:xfrm>
          <a:off x="2196854" y="3841613"/>
          <a:ext cx="3372361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95A8B5-5A5D-432F-A6E9-4902CFC81D47}">
      <dsp:nvSpPr>
        <dsp:cNvPr id="0" name=""/>
        <dsp:cNvSpPr/>
      </dsp:nvSpPr>
      <dsp:spPr>
        <a:xfrm>
          <a:off x="2196854" y="2632499"/>
          <a:ext cx="3372361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2FFD47-ED53-4F14-8DBE-D9B0EF026222}">
      <dsp:nvSpPr>
        <dsp:cNvPr id="0" name=""/>
        <dsp:cNvSpPr/>
      </dsp:nvSpPr>
      <dsp:spPr>
        <a:xfrm>
          <a:off x="2196854" y="1633128"/>
          <a:ext cx="4050945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45E4AE-EEB1-46A8-89E8-25DCE4C3B5FB}">
      <dsp:nvSpPr>
        <dsp:cNvPr id="0" name=""/>
        <dsp:cNvSpPr/>
      </dsp:nvSpPr>
      <dsp:spPr>
        <a:xfrm>
          <a:off x="140536" y="1180738"/>
          <a:ext cx="4112635" cy="411263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D6B89B-4B23-49E8-8134-321E17E867A6}">
      <dsp:nvSpPr>
        <dsp:cNvPr id="0" name=""/>
        <dsp:cNvSpPr/>
      </dsp:nvSpPr>
      <dsp:spPr>
        <a:xfrm>
          <a:off x="880810" y="3364548"/>
          <a:ext cx="2632086" cy="135716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880810" y="3364548"/>
        <a:ext cx="2632086" cy="1357169"/>
      </dsp:txXfrm>
    </dsp:sp>
    <dsp:sp modelId="{86584BEF-4053-4C63-A031-FB07B78ED629}">
      <dsp:nvSpPr>
        <dsp:cNvPr id="0" name=""/>
        <dsp:cNvSpPr/>
      </dsp:nvSpPr>
      <dsp:spPr>
        <a:xfrm>
          <a:off x="5795410" y="1180738"/>
          <a:ext cx="904779" cy="90477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6450EF-8A8A-4FEC-8C43-7DDB65445939}">
      <dsp:nvSpPr>
        <dsp:cNvPr id="0" name=""/>
        <dsp:cNvSpPr/>
      </dsp:nvSpPr>
      <dsp:spPr>
        <a:xfrm>
          <a:off x="6700190" y="1180738"/>
          <a:ext cx="1384544" cy="904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0" rIns="8001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Are we delivering?</a:t>
          </a:r>
          <a:endParaRPr lang="en-US" sz="2100" kern="1200" dirty="0"/>
        </a:p>
      </dsp:txBody>
      <dsp:txXfrm>
        <a:off x="6700190" y="1180738"/>
        <a:ext cx="1384544" cy="904779"/>
      </dsp:txXfrm>
    </dsp:sp>
    <dsp:sp modelId="{2573441C-53E0-45B4-9818-0B21AFFEB89F}">
      <dsp:nvSpPr>
        <dsp:cNvPr id="0" name=""/>
        <dsp:cNvSpPr/>
      </dsp:nvSpPr>
      <dsp:spPr>
        <a:xfrm>
          <a:off x="5116825" y="2180109"/>
          <a:ext cx="904779" cy="90477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F551E1-F854-4D5A-99B2-669D842E2174}">
      <dsp:nvSpPr>
        <dsp:cNvPr id="0" name=""/>
        <dsp:cNvSpPr/>
      </dsp:nvSpPr>
      <dsp:spPr>
        <a:xfrm>
          <a:off x="6021605" y="2180109"/>
          <a:ext cx="1091519" cy="904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0" rIns="8001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What’s our impact?</a:t>
          </a:r>
          <a:endParaRPr lang="en-US" sz="2100" kern="1200" dirty="0"/>
        </a:p>
      </dsp:txBody>
      <dsp:txXfrm>
        <a:off x="6021605" y="2180109"/>
        <a:ext cx="1091519" cy="904779"/>
      </dsp:txXfrm>
    </dsp:sp>
    <dsp:sp modelId="{9A31C242-A121-43AA-9D64-F5D87C431480}">
      <dsp:nvSpPr>
        <dsp:cNvPr id="0" name=""/>
        <dsp:cNvSpPr/>
      </dsp:nvSpPr>
      <dsp:spPr>
        <a:xfrm>
          <a:off x="5116825" y="3389224"/>
          <a:ext cx="904779" cy="90477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A62A12-7331-43D6-8FA1-77DE7BFC3BC8}">
      <dsp:nvSpPr>
        <dsp:cNvPr id="0" name=""/>
        <dsp:cNvSpPr/>
      </dsp:nvSpPr>
      <dsp:spPr>
        <a:xfrm>
          <a:off x="6021605" y="3389224"/>
          <a:ext cx="1157449" cy="904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0" rIns="8001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What have we learned?</a:t>
          </a:r>
          <a:endParaRPr lang="en-US" sz="2100" kern="1200" dirty="0"/>
        </a:p>
      </dsp:txBody>
      <dsp:txXfrm>
        <a:off x="6021605" y="3389224"/>
        <a:ext cx="1157449" cy="904779"/>
      </dsp:txXfrm>
    </dsp:sp>
    <dsp:sp modelId="{8ECE7032-4C9B-4D58-86CD-5BDC466703C1}">
      <dsp:nvSpPr>
        <dsp:cNvPr id="0" name=""/>
        <dsp:cNvSpPr/>
      </dsp:nvSpPr>
      <dsp:spPr>
        <a:xfrm>
          <a:off x="5795410" y="4388594"/>
          <a:ext cx="904779" cy="904779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5EC659-9BA2-4410-8A36-58BC8BEC1B57}">
      <dsp:nvSpPr>
        <dsp:cNvPr id="0" name=""/>
        <dsp:cNvSpPr/>
      </dsp:nvSpPr>
      <dsp:spPr>
        <a:xfrm>
          <a:off x="6700190" y="4388594"/>
          <a:ext cx="1009780" cy="904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0" rIns="8001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How do others see us?</a:t>
          </a:r>
          <a:endParaRPr lang="en-US" sz="2100" kern="1200" dirty="0"/>
        </a:p>
      </dsp:txBody>
      <dsp:txXfrm>
        <a:off x="6700190" y="4388594"/>
        <a:ext cx="1009780" cy="9047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7A1F40-66EC-41C3-848C-6C09525052A8}">
      <dsp:nvSpPr>
        <dsp:cNvPr id="0" name=""/>
        <dsp:cNvSpPr/>
      </dsp:nvSpPr>
      <dsp:spPr>
        <a:xfrm>
          <a:off x="3083005" y="2461550"/>
          <a:ext cx="2063588" cy="20635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Evaluation</a:t>
          </a:r>
          <a:endParaRPr lang="en-US" sz="2600" kern="1200" dirty="0"/>
        </a:p>
      </dsp:txBody>
      <dsp:txXfrm>
        <a:off x="3385210" y="2763755"/>
        <a:ext cx="1459178" cy="1459178"/>
      </dsp:txXfrm>
    </dsp:sp>
    <dsp:sp modelId="{2632BCC9-612B-431F-AAC0-507EE139A263}">
      <dsp:nvSpPr>
        <dsp:cNvPr id="0" name=""/>
        <dsp:cNvSpPr/>
      </dsp:nvSpPr>
      <dsp:spPr>
        <a:xfrm rot="12900000">
          <a:off x="1752980" y="2100207"/>
          <a:ext cx="1584352" cy="588122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51063D-C259-4402-9A4B-E158A6398F2B}">
      <dsp:nvSpPr>
        <dsp:cNvPr id="0" name=""/>
        <dsp:cNvSpPr/>
      </dsp:nvSpPr>
      <dsp:spPr>
        <a:xfrm>
          <a:off x="916039" y="1155731"/>
          <a:ext cx="1960408" cy="15683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Organisation</a:t>
          </a:r>
          <a:endParaRPr lang="en-US" sz="2600" kern="1200" dirty="0"/>
        </a:p>
      </dsp:txBody>
      <dsp:txXfrm>
        <a:off x="961974" y="1201666"/>
        <a:ext cx="1868538" cy="1476457"/>
      </dsp:txXfrm>
    </dsp:sp>
    <dsp:sp modelId="{21AD6571-70E6-4848-9FD6-5BCC870DB497}">
      <dsp:nvSpPr>
        <dsp:cNvPr id="0" name=""/>
        <dsp:cNvSpPr/>
      </dsp:nvSpPr>
      <dsp:spPr>
        <a:xfrm rot="16200000">
          <a:off x="3322623" y="1283102"/>
          <a:ext cx="1584352" cy="588122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CC4E54-48DA-4F36-B2CF-4114B38CA7AE}">
      <dsp:nvSpPr>
        <dsp:cNvPr id="0" name=""/>
        <dsp:cNvSpPr/>
      </dsp:nvSpPr>
      <dsp:spPr>
        <a:xfrm>
          <a:off x="3134595" y="824"/>
          <a:ext cx="1960408" cy="15683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Evaluator/ Consultant</a:t>
          </a:r>
          <a:endParaRPr lang="en-US" sz="2600" kern="1200" dirty="0"/>
        </a:p>
      </dsp:txBody>
      <dsp:txXfrm>
        <a:off x="3180530" y="46759"/>
        <a:ext cx="1868538" cy="1476457"/>
      </dsp:txXfrm>
    </dsp:sp>
    <dsp:sp modelId="{FEFF37DA-FF12-49BB-B996-EBE98EB7371D}">
      <dsp:nvSpPr>
        <dsp:cNvPr id="0" name=""/>
        <dsp:cNvSpPr/>
      </dsp:nvSpPr>
      <dsp:spPr>
        <a:xfrm rot="19500000">
          <a:off x="4892267" y="2100207"/>
          <a:ext cx="1584352" cy="588122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6D0044-8748-48C7-B0A7-CA2124434491}">
      <dsp:nvSpPr>
        <dsp:cNvPr id="0" name=""/>
        <dsp:cNvSpPr/>
      </dsp:nvSpPr>
      <dsp:spPr>
        <a:xfrm>
          <a:off x="5353151" y="1155731"/>
          <a:ext cx="1960408" cy="15683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Funder</a:t>
          </a:r>
          <a:endParaRPr lang="en-US" sz="2600" kern="1200" dirty="0"/>
        </a:p>
      </dsp:txBody>
      <dsp:txXfrm>
        <a:off x="5399086" y="1201666"/>
        <a:ext cx="1868538" cy="14764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7A1F40-66EC-41C3-848C-6C09525052A8}">
      <dsp:nvSpPr>
        <dsp:cNvPr id="0" name=""/>
        <dsp:cNvSpPr/>
      </dsp:nvSpPr>
      <dsp:spPr>
        <a:xfrm>
          <a:off x="3083005" y="2461550"/>
          <a:ext cx="2063588" cy="20635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Evaluation</a:t>
          </a:r>
          <a:endParaRPr lang="en-US" sz="2600" kern="1200" dirty="0"/>
        </a:p>
      </dsp:txBody>
      <dsp:txXfrm>
        <a:off x="3385210" y="2763755"/>
        <a:ext cx="1459178" cy="1459178"/>
      </dsp:txXfrm>
    </dsp:sp>
    <dsp:sp modelId="{2632BCC9-612B-431F-AAC0-507EE139A263}">
      <dsp:nvSpPr>
        <dsp:cNvPr id="0" name=""/>
        <dsp:cNvSpPr/>
      </dsp:nvSpPr>
      <dsp:spPr>
        <a:xfrm rot="12900000">
          <a:off x="1752980" y="2100207"/>
          <a:ext cx="1584352" cy="588122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51063D-C259-4402-9A4B-E158A6398F2B}">
      <dsp:nvSpPr>
        <dsp:cNvPr id="0" name=""/>
        <dsp:cNvSpPr/>
      </dsp:nvSpPr>
      <dsp:spPr>
        <a:xfrm>
          <a:off x="916039" y="1155731"/>
          <a:ext cx="1960408" cy="15683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Organisation</a:t>
          </a:r>
          <a:endParaRPr lang="en-US" sz="2600" kern="1200" dirty="0"/>
        </a:p>
      </dsp:txBody>
      <dsp:txXfrm>
        <a:off x="961974" y="1201666"/>
        <a:ext cx="1868538" cy="1476457"/>
      </dsp:txXfrm>
    </dsp:sp>
    <dsp:sp modelId="{21AD6571-70E6-4848-9FD6-5BCC870DB497}">
      <dsp:nvSpPr>
        <dsp:cNvPr id="0" name=""/>
        <dsp:cNvSpPr/>
      </dsp:nvSpPr>
      <dsp:spPr>
        <a:xfrm rot="16200000">
          <a:off x="3322623" y="1283102"/>
          <a:ext cx="1584352" cy="588122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CC4E54-48DA-4F36-B2CF-4114B38CA7AE}">
      <dsp:nvSpPr>
        <dsp:cNvPr id="0" name=""/>
        <dsp:cNvSpPr/>
      </dsp:nvSpPr>
      <dsp:spPr>
        <a:xfrm>
          <a:off x="3134595" y="824"/>
          <a:ext cx="1960408" cy="15683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Evaluator/ Consultant</a:t>
          </a:r>
          <a:endParaRPr lang="en-US" sz="2600" kern="1200" dirty="0"/>
        </a:p>
      </dsp:txBody>
      <dsp:txXfrm>
        <a:off x="3180530" y="46759"/>
        <a:ext cx="1868538" cy="1476457"/>
      </dsp:txXfrm>
    </dsp:sp>
    <dsp:sp modelId="{FEFF37DA-FF12-49BB-B996-EBE98EB7371D}">
      <dsp:nvSpPr>
        <dsp:cNvPr id="0" name=""/>
        <dsp:cNvSpPr/>
      </dsp:nvSpPr>
      <dsp:spPr>
        <a:xfrm rot="19500000">
          <a:off x="4892267" y="2100207"/>
          <a:ext cx="1584352" cy="588122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6D0044-8748-48C7-B0A7-CA2124434491}">
      <dsp:nvSpPr>
        <dsp:cNvPr id="0" name=""/>
        <dsp:cNvSpPr/>
      </dsp:nvSpPr>
      <dsp:spPr>
        <a:xfrm>
          <a:off x="5353151" y="1155731"/>
          <a:ext cx="1960408" cy="15683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Funder</a:t>
          </a:r>
          <a:endParaRPr lang="en-US" sz="2600" kern="1200" dirty="0"/>
        </a:p>
      </dsp:txBody>
      <dsp:txXfrm>
        <a:off x="5399086" y="1201666"/>
        <a:ext cx="1868538" cy="14764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E30C0-8C18-F441-B3EC-5347E702386F}">
      <dsp:nvSpPr>
        <dsp:cNvPr id="0" name=""/>
        <dsp:cNvSpPr/>
      </dsp:nvSpPr>
      <dsp:spPr>
        <a:xfrm>
          <a:off x="0" y="0"/>
          <a:ext cx="1723453" cy="46969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Monitoring</a:t>
          </a:r>
          <a:endParaRPr lang="en-GB" sz="130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tx1"/>
              </a:solidFill>
            </a:rPr>
            <a:t>Routine tracking of performance again targets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tx1"/>
              </a:solidFill>
            </a:rPr>
            <a:t>Needs data</a:t>
          </a:r>
          <a:endParaRPr lang="en-GB" sz="1400" kern="1200" dirty="0"/>
        </a:p>
      </dsp:txBody>
      <dsp:txXfrm>
        <a:off x="0" y="1878799"/>
        <a:ext cx="1723453" cy="1878799"/>
      </dsp:txXfrm>
    </dsp:sp>
    <dsp:sp modelId="{CDE6BCD6-C839-AB44-8191-74E63679419F}">
      <dsp:nvSpPr>
        <dsp:cNvPr id="0" name=""/>
        <dsp:cNvSpPr/>
      </dsp:nvSpPr>
      <dsp:spPr>
        <a:xfrm>
          <a:off x="79676" y="281819"/>
          <a:ext cx="1564100" cy="156410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1FAFB8-E16F-EC45-B217-69A91E0BC24F}">
      <dsp:nvSpPr>
        <dsp:cNvPr id="0" name=""/>
        <dsp:cNvSpPr/>
      </dsp:nvSpPr>
      <dsp:spPr>
        <a:xfrm>
          <a:off x="1775157" y="0"/>
          <a:ext cx="1723453" cy="46969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Evaluation</a:t>
          </a:r>
          <a:endParaRPr lang="en-GB" sz="1300" kern="1200" dirty="0" smtClean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tx1"/>
              </a:solidFill>
            </a:rPr>
            <a:t>Concluding from the evidence of performance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tx1"/>
              </a:solidFill>
            </a:rPr>
            <a:t>Can be internal, can be external for funders</a:t>
          </a:r>
          <a:endParaRPr lang="en-GB" sz="1400" kern="1200" dirty="0"/>
        </a:p>
      </dsp:txBody>
      <dsp:txXfrm>
        <a:off x="1775157" y="1878799"/>
        <a:ext cx="1723453" cy="1878799"/>
      </dsp:txXfrm>
    </dsp:sp>
    <dsp:sp modelId="{40A8DD3A-7AAB-7D49-8290-6951F4F31407}">
      <dsp:nvSpPr>
        <dsp:cNvPr id="0" name=""/>
        <dsp:cNvSpPr/>
      </dsp:nvSpPr>
      <dsp:spPr>
        <a:xfrm>
          <a:off x="1854834" y="281819"/>
          <a:ext cx="1564100" cy="156410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5287E1-8278-F244-827A-3E8BB9997EF5}">
      <dsp:nvSpPr>
        <dsp:cNvPr id="0" name=""/>
        <dsp:cNvSpPr/>
      </dsp:nvSpPr>
      <dsp:spPr>
        <a:xfrm>
          <a:off x="3550315" y="0"/>
          <a:ext cx="1723453" cy="46969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Benchmarking</a:t>
          </a:r>
          <a:endParaRPr lang="en-GB" sz="170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tx1"/>
              </a:solidFill>
            </a:rPr>
            <a:t>Comparing with others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tx1"/>
              </a:solidFill>
            </a:rPr>
            <a:t>Sometime against  norms or targets</a:t>
          </a:r>
          <a:endParaRPr lang="en-GB" sz="1400" kern="1200" dirty="0"/>
        </a:p>
      </dsp:txBody>
      <dsp:txXfrm>
        <a:off x="3550315" y="1878799"/>
        <a:ext cx="1723453" cy="1878799"/>
      </dsp:txXfrm>
    </dsp:sp>
    <dsp:sp modelId="{FC8542CB-1BB3-EB4B-98DC-76A71807488A}">
      <dsp:nvSpPr>
        <dsp:cNvPr id="0" name=""/>
        <dsp:cNvSpPr/>
      </dsp:nvSpPr>
      <dsp:spPr>
        <a:xfrm>
          <a:off x="3629991" y="281819"/>
          <a:ext cx="1564100" cy="156410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ECBBD0-BB89-264D-812B-0BE624F67AD0}">
      <dsp:nvSpPr>
        <dsp:cNvPr id="0" name=""/>
        <dsp:cNvSpPr/>
      </dsp:nvSpPr>
      <dsp:spPr>
        <a:xfrm>
          <a:off x="5325472" y="0"/>
          <a:ext cx="1723453" cy="46969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Outcomes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rgbClr val="000000"/>
              </a:solidFill>
            </a:rPr>
            <a:t>What difference our work makes for its beneficiaries</a:t>
          </a:r>
        </a:p>
      </dsp:txBody>
      <dsp:txXfrm>
        <a:off x="5325472" y="1878799"/>
        <a:ext cx="1723453" cy="1878799"/>
      </dsp:txXfrm>
    </dsp:sp>
    <dsp:sp modelId="{147E3E05-E5CB-F64F-BB95-46883E45915B}">
      <dsp:nvSpPr>
        <dsp:cNvPr id="0" name=""/>
        <dsp:cNvSpPr/>
      </dsp:nvSpPr>
      <dsp:spPr>
        <a:xfrm>
          <a:off x="5405149" y="281819"/>
          <a:ext cx="1564100" cy="156410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8D073F6-A42B-0F48-BF0B-ECFFB39121FA}">
      <dsp:nvSpPr>
        <dsp:cNvPr id="0" name=""/>
        <dsp:cNvSpPr/>
      </dsp:nvSpPr>
      <dsp:spPr>
        <a:xfrm>
          <a:off x="7100630" y="0"/>
          <a:ext cx="1723453" cy="46969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Impact</a:t>
          </a:r>
          <a:endParaRPr lang="en-GB" sz="170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rgbClr val="000000"/>
              </a:solidFill>
            </a:rPr>
            <a:t>The difference our work makes for society as a whole – social change</a:t>
          </a:r>
          <a:endParaRPr lang="en-GB" sz="1400" kern="1200" dirty="0">
            <a:solidFill>
              <a:srgbClr val="000000"/>
            </a:solidFill>
          </a:endParaRPr>
        </a:p>
      </dsp:txBody>
      <dsp:txXfrm>
        <a:off x="7100630" y="1878799"/>
        <a:ext cx="1723453" cy="1878799"/>
      </dsp:txXfrm>
    </dsp:sp>
    <dsp:sp modelId="{919A41FF-8A38-904D-9907-324BE88B7565}">
      <dsp:nvSpPr>
        <dsp:cNvPr id="0" name=""/>
        <dsp:cNvSpPr/>
      </dsp:nvSpPr>
      <dsp:spPr>
        <a:xfrm>
          <a:off x="7180306" y="281819"/>
          <a:ext cx="1564100" cy="1564100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A41A941-907F-BE4F-A2F3-008A7AC2040C}">
      <dsp:nvSpPr>
        <dsp:cNvPr id="0" name=""/>
        <dsp:cNvSpPr/>
      </dsp:nvSpPr>
      <dsp:spPr>
        <a:xfrm>
          <a:off x="352963" y="3757598"/>
          <a:ext cx="8118157" cy="704549"/>
        </a:xfrm>
        <a:prstGeom prst="leftRightArrow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0C4AA7-F094-4E02-B516-0B22CE52A836}">
      <dsp:nvSpPr>
        <dsp:cNvPr id="0" name=""/>
        <dsp:cNvSpPr/>
      </dsp:nvSpPr>
      <dsp:spPr>
        <a:xfrm>
          <a:off x="1731784" y="333406"/>
          <a:ext cx="4151050" cy="129720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639" tIns="129540" rIns="129540" bIns="1295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3400" kern="1200" dirty="0" smtClean="0"/>
            <a:t>(K)PIs</a:t>
          </a:r>
        </a:p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400" kern="1200" dirty="0"/>
        </a:p>
      </dsp:txBody>
      <dsp:txXfrm>
        <a:off x="1731784" y="333406"/>
        <a:ext cx="4151050" cy="1297203"/>
      </dsp:txXfrm>
    </dsp:sp>
    <dsp:sp modelId="{BF4188C7-5374-4E01-B7CF-CD016CD7AFAC}">
      <dsp:nvSpPr>
        <dsp:cNvPr id="0" name=""/>
        <dsp:cNvSpPr/>
      </dsp:nvSpPr>
      <dsp:spPr>
        <a:xfrm>
          <a:off x="1558824" y="146032"/>
          <a:ext cx="908042" cy="136206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865CAB-8AC7-477F-8748-CF7E8BDB33B0}">
      <dsp:nvSpPr>
        <dsp:cNvPr id="0" name=""/>
        <dsp:cNvSpPr/>
      </dsp:nvSpPr>
      <dsp:spPr>
        <a:xfrm>
          <a:off x="1731784" y="1966441"/>
          <a:ext cx="4151050" cy="129720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639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400" kern="1200" smtClean="0"/>
            <a:t>Balanced Scorecard</a:t>
          </a:r>
          <a:endParaRPr lang="en-GB" sz="3400" kern="1200" dirty="0" smtClean="0"/>
        </a:p>
      </dsp:txBody>
      <dsp:txXfrm>
        <a:off x="1731784" y="1966441"/>
        <a:ext cx="4151050" cy="1297203"/>
      </dsp:txXfrm>
    </dsp:sp>
    <dsp:sp modelId="{E74C4CF5-01BE-4A36-A44C-1035B5327621}">
      <dsp:nvSpPr>
        <dsp:cNvPr id="0" name=""/>
        <dsp:cNvSpPr/>
      </dsp:nvSpPr>
      <dsp:spPr>
        <a:xfrm>
          <a:off x="1558824" y="1779067"/>
          <a:ext cx="908042" cy="136206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FB60D-1AB5-4FCE-A642-3BF09CEEABAF}">
      <dsp:nvSpPr>
        <dsp:cNvPr id="0" name=""/>
        <dsp:cNvSpPr/>
      </dsp:nvSpPr>
      <dsp:spPr>
        <a:xfrm>
          <a:off x="1731784" y="3599476"/>
          <a:ext cx="4151050" cy="129720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639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400" kern="1200" dirty="0" smtClean="0"/>
            <a:t>What else?</a:t>
          </a:r>
          <a:endParaRPr lang="en-GB" sz="3400" kern="1200" dirty="0"/>
        </a:p>
      </dsp:txBody>
      <dsp:txXfrm>
        <a:off x="1731784" y="3599476"/>
        <a:ext cx="4151050" cy="1297203"/>
      </dsp:txXfrm>
    </dsp:sp>
    <dsp:sp modelId="{79478CAF-B420-4DD3-A956-75CDB69EC3B1}">
      <dsp:nvSpPr>
        <dsp:cNvPr id="0" name=""/>
        <dsp:cNvSpPr/>
      </dsp:nvSpPr>
      <dsp:spPr>
        <a:xfrm>
          <a:off x="1558824" y="3412102"/>
          <a:ext cx="908042" cy="136206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3EBD9C-DFE9-E84F-B25F-69A160E656DD}">
      <dsp:nvSpPr>
        <dsp:cNvPr id="0" name=""/>
        <dsp:cNvSpPr/>
      </dsp:nvSpPr>
      <dsp:spPr>
        <a:xfrm>
          <a:off x="622" y="654834"/>
          <a:ext cx="2680245" cy="321629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>
              <a:solidFill>
                <a:srgbClr val="000000"/>
              </a:solidFill>
            </a:rPr>
            <a:t>1</a:t>
          </a:r>
          <a:endParaRPr lang="en-GB" sz="3000" kern="1200" dirty="0">
            <a:solidFill>
              <a:srgbClr val="000000"/>
            </a:solidFill>
          </a:endParaRPr>
        </a:p>
      </dsp:txBody>
      <dsp:txXfrm rot="16200000">
        <a:off x="-1050033" y="1705490"/>
        <a:ext cx="2637361" cy="536049"/>
      </dsp:txXfrm>
    </dsp:sp>
    <dsp:sp modelId="{8CF35B82-42D8-DF4E-8A25-D9E30E38B1B6}">
      <dsp:nvSpPr>
        <dsp:cNvPr id="0" name=""/>
        <dsp:cNvSpPr/>
      </dsp:nvSpPr>
      <dsp:spPr>
        <a:xfrm>
          <a:off x="536671" y="654834"/>
          <a:ext cx="1996783" cy="321629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000000"/>
              </a:solidFill>
            </a:rPr>
            <a:t>In threes, describe your experience of </a:t>
          </a:r>
          <a:r>
            <a:rPr lang="en-GB" sz="2400" kern="1200" dirty="0" smtClean="0">
              <a:solidFill>
                <a:srgbClr val="000000"/>
              </a:solidFill>
            </a:rPr>
            <a:t>or commissioning, assessing tenders or supervising evaluations</a:t>
          </a:r>
          <a:endParaRPr lang="en-GB" sz="2400" kern="1200" dirty="0">
            <a:solidFill>
              <a:srgbClr val="000000"/>
            </a:solidFill>
          </a:endParaRPr>
        </a:p>
      </dsp:txBody>
      <dsp:txXfrm>
        <a:off x="536671" y="654834"/>
        <a:ext cx="1996783" cy="3216294"/>
      </dsp:txXfrm>
    </dsp:sp>
    <dsp:sp modelId="{01894655-BA3B-D44E-9261-A5B432E4D200}">
      <dsp:nvSpPr>
        <dsp:cNvPr id="0" name=""/>
        <dsp:cNvSpPr/>
      </dsp:nvSpPr>
      <dsp:spPr>
        <a:xfrm>
          <a:off x="2774677" y="654834"/>
          <a:ext cx="2680245" cy="321629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>
              <a:solidFill>
                <a:srgbClr val="000000"/>
              </a:solidFill>
            </a:rPr>
            <a:t>2</a:t>
          </a:r>
          <a:endParaRPr lang="en-GB" sz="3000" kern="1200" dirty="0">
            <a:solidFill>
              <a:srgbClr val="000000"/>
            </a:solidFill>
          </a:endParaRPr>
        </a:p>
      </dsp:txBody>
      <dsp:txXfrm rot="16200000">
        <a:off x="1724020" y="1705490"/>
        <a:ext cx="2637361" cy="536049"/>
      </dsp:txXfrm>
    </dsp:sp>
    <dsp:sp modelId="{DCAD9591-C860-384D-9680-F2B71CE6E654}">
      <dsp:nvSpPr>
        <dsp:cNvPr id="0" name=""/>
        <dsp:cNvSpPr/>
      </dsp:nvSpPr>
      <dsp:spPr>
        <a:xfrm rot="5400000">
          <a:off x="2551860" y="3209695"/>
          <a:ext cx="472436" cy="40203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DDC69-4058-1C4A-B154-459A1EF74861}">
      <dsp:nvSpPr>
        <dsp:cNvPr id="0" name=""/>
        <dsp:cNvSpPr/>
      </dsp:nvSpPr>
      <dsp:spPr>
        <a:xfrm>
          <a:off x="3310726" y="654834"/>
          <a:ext cx="1996783" cy="321629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chemeClr val="bg1">
                  <a:lumMod val="85000"/>
                </a:schemeClr>
              </a:solidFill>
            </a:rPr>
            <a:t>Combining two groups of three, share and evaluate the success of each of the main methods</a:t>
          </a:r>
          <a:endParaRPr lang="en-GB" sz="2400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3310726" y="654834"/>
        <a:ext cx="1996783" cy="3216294"/>
      </dsp:txXfrm>
    </dsp:sp>
    <dsp:sp modelId="{081D299F-984A-0646-B7C9-0B1CBFA683C5}">
      <dsp:nvSpPr>
        <dsp:cNvPr id="0" name=""/>
        <dsp:cNvSpPr/>
      </dsp:nvSpPr>
      <dsp:spPr>
        <a:xfrm>
          <a:off x="5548731" y="654834"/>
          <a:ext cx="2680245" cy="321629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>
              <a:solidFill>
                <a:srgbClr val="000000"/>
              </a:solidFill>
            </a:rPr>
            <a:t>3</a:t>
          </a:r>
          <a:endParaRPr lang="en-GB" sz="3000" kern="1200" dirty="0">
            <a:solidFill>
              <a:srgbClr val="000000"/>
            </a:solidFill>
          </a:endParaRPr>
        </a:p>
      </dsp:txBody>
      <dsp:txXfrm rot="16200000">
        <a:off x="4498075" y="1705490"/>
        <a:ext cx="2637361" cy="536049"/>
      </dsp:txXfrm>
    </dsp:sp>
    <dsp:sp modelId="{8487D655-D000-7240-B476-E2AA5D869D84}">
      <dsp:nvSpPr>
        <dsp:cNvPr id="0" name=""/>
        <dsp:cNvSpPr/>
      </dsp:nvSpPr>
      <dsp:spPr>
        <a:xfrm rot="5400000">
          <a:off x="5325914" y="3209695"/>
          <a:ext cx="472436" cy="40203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8AA19B-0CBD-0549-BBA3-30DBCB58606E}">
      <dsp:nvSpPr>
        <dsp:cNvPr id="0" name=""/>
        <dsp:cNvSpPr/>
      </dsp:nvSpPr>
      <dsp:spPr>
        <a:xfrm>
          <a:off x="6084780" y="654834"/>
          <a:ext cx="1996783" cy="321629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chemeClr val="bg1">
                  <a:lumMod val="85000"/>
                </a:schemeClr>
              </a:solidFill>
            </a:rPr>
            <a:t>What are the key messages across the group?</a:t>
          </a:r>
          <a:endParaRPr lang="en-GB" sz="2400" kern="1200" dirty="0">
            <a:solidFill>
              <a:srgbClr val="B3A2C7"/>
            </a:solidFill>
          </a:endParaRPr>
        </a:p>
      </dsp:txBody>
      <dsp:txXfrm>
        <a:off x="6084780" y="654834"/>
        <a:ext cx="1996783" cy="321629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3EBD9C-DFE9-E84F-B25F-69A160E656DD}">
      <dsp:nvSpPr>
        <dsp:cNvPr id="0" name=""/>
        <dsp:cNvSpPr/>
      </dsp:nvSpPr>
      <dsp:spPr>
        <a:xfrm>
          <a:off x="622" y="654834"/>
          <a:ext cx="2680245" cy="321629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>
              <a:solidFill>
                <a:srgbClr val="000000"/>
              </a:solidFill>
            </a:rPr>
            <a:t>1</a:t>
          </a:r>
          <a:endParaRPr lang="en-GB" sz="3000" kern="1200" dirty="0">
            <a:solidFill>
              <a:srgbClr val="000000"/>
            </a:solidFill>
          </a:endParaRPr>
        </a:p>
      </dsp:txBody>
      <dsp:txXfrm rot="16200000">
        <a:off x="-1050033" y="1705490"/>
        <a:ext cx="2637361" cy="536049"/>
      </dsp:txXfrm>
    </dsp:sp>
    <dsp:sp modelId="{8CF35B82-42D8-DF4E-8A25-D9E30E38B1B6}">
      <dsp:nvSpPr>
        <dsp:cNvPr id="0" name=""/>
        <dsp:cNvSpPr/>
      </dsp:nvSpPr>
      <dsp:spPr>
        <a:xfrm>
          <a:off x="536671" y="654834"/>
          <a:ext cx="1996783" cy="321629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chemeClr val="bg1">
                  <a:lumMod val="85000"/>
                </a:schemeClr>
              </a:solidFill>
            </a:rPr>
            <a:t>In threes, describe your experience of or commissioning, assessing tenders or supervising evaluations</a:t>
          </a:r>
          <a:endParaRPr lang="en-GB" sz="2400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536671" y="654834"/>
        <a:ext cx="1996783" cy="3216294"/>
      </dsp:txXfrm>
    </dsp:sp>
    <dsp:sp modelId="{01894655-BA3B-D44E-9261-A5B432E4D200}">
      <dsp:nvSpPr>
        <dsp:cNvPr id="0" name=""/>
        <dsp:cNvSpPr/>
      </dsp:nvSpPr>
      <dsp:spPr>
        <a:xfrm>
          <a:off x="2774677" y="654834"/>
          <a:ext cx="2680245" cy="321629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>
              <a:solidFill>
                <a:srgbClr val="000000"/>
              </a:solidFill>
            </a:rPr>
            <a:t>2</a:t>
          </a:r>
          <a:endParaRPr lang="en-GB" sz="3000" kern="1200" dirty="0">
            <a:solidFill>
              <a:srgbClr val="000000"/>
            </a:solidFill>
          </a:endParaRPr>
        </a:p>
      </dsp:txBody>
      <dsp:txXfrm rot="16200000">
        <a:off x="1724020" y="1705490"/>
        <a:ext cx="2637361" cy="536049"/>
      </dsp:txXfrm>
    </dsp:sp>
    <dsp:sp modelId="{DCAD9591-C860-384D-9680-F2B71CE6E654}">
      <dsp:nvSpPr>
        <dsp:cNvPr id="0" name=""/>
        <dsp:cNvSpPr/>
      </dsp:nvSpPr>
      <dsp:spPr>
        <a:xfrm rot="5400000">
          <a:off x="2551860" y="3209695"/>
          <a:ext cx="472436" cy="40203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DDC69-4058-1C4A-B154-459A1EF74861}">
      <dsp:nvSpPr>
        <dsp:cNvPr id="0" name=""/>
        <dsp:cNvSpPr/>
      </dsp:nvSpPr>
      <dsp:spPr>
        <a:xfrm>
          <a:off x="3310726" y="654834"/>
          <a:ext cx="1996783" cy="321629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000000"/>
              </a:solidFill>
            </a:rPr>
            <a:t>Combining two groups of three, share and evaluate the success of each of the main methods</a:t>
          </a:r>
          <a:endParaRPr lang="en-GB" sz="2400" kern="1200" dirty="0">
            <a:solidFill>
              <a:srgbClr val="000000"/>
            </a:solidFill>
          </a:endParaRPr>
        </a:p>
      </dsp:txBody>
      <dsp:txXfrm>
        <a:off x="3310726" y="654834"/>
        <a:ext cx="1996783" cy="3216294"/>
      </dsp:txXfrm>
    </dsp:sp>
    <dsp:sp modelId="{081D299F-984A-0646-B7C9-0B1CBFA683C5}">
      <dsp:nvSpPr>
        <dsp:cNvPr id="0" name=""/>
        <dsp:cNvSpPr/>
      </dsp:nvSpPr>
      <dsp:spPr>
        <a:xfrm>
          <a:off x="5548731" y="654834"/>
          <a:ext cx="2680245" cy="321629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>
              <a:solidFill>
                <a:srgbClr val="000000"/>
              </a:solidFill>
            </a:rPr>
            <a:t>3</a:t>
          </a:r>
          <a:endParaRPr lang="en-GB" sz="3000" kern="1200" dirty="0">
            <a:solidFill>
              <a:srgbClr val="000000"/>
            </a:solidFill>
          </a:endParaRPr>
        </a:p>
      </dsp:txBody>
      <dsp:txXfrm rot="16200000">
        <a:off x="4498075" y="1705490"/>
        <a:ext cx="2637361" cy="536049"/>
      </dsp:txXfrm>
    </dsp:sp>
    <dsp:sp modelId="{8487D655-D000-7240-B476-E2AA5D869D84}">
      <dsp:nvSpPr>
        <dsp:cNvPr id="0" name=""/>
        <dsp:cNvSpPr/>
      </dsp:nvSpPr>
      <dsp:spPr>
        <a:xfrm rot="5400000">
          <a:off x="5325914" y="3209695"/>
          <a:ext cx="472436" cy="40203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8AA19B-0CBD-0549-BBA3-30DBCB58606E}">
      <dsp:nvSpPr>
        <dsp:cNvPr id="0" name=""/>
        <dsp:cNvSpPr/>
      </dsp:nvSpPr>
      <dsp:spPr>
        <a:xfrm>
          <a:off x="6084780" y="654834"/>
          <a:ext cx="1996783" cy="321629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chemeClr val="bg1">
                  <a:lumMod val="85000"/>
                </a:schemeClr>
              </a:solidFill>
            </a:rPr>
            <a:t>What are the key messages across the group?</a:t>
          </a:r>
          <a:endParaRPr lang="en-GB" sz="2400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6084780" y="654834"/>
        <a:ext cx="1996783" cy="321629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3EBD9C-DFE9-E84F-B25F-69A160E656DD}">
      <dsp:nvSpPr>
        <dsp:cNvPr id="0" name=""/>
        <dsp:cNvSpPr/>
      </dsp:nvSpPr>
      <dsp:spPr>
        <a:xfrm>
          <a:off x="622" y="654834"/>
          <a:ext cx="2680245" cy="321629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>
              <a:solidFill>
                <a:srgbClr val="000000"/>
              </a:solidFill>
            </a:rPr>
            <a:t>1</a:t>
          </a:r>
          <a:endParaRPr lang="en-GB" sz="3000" kern="1200" dirty="0">
            <a:solidFill>
              <a:srgbClr val="000000"/>
            </a:solidFill>
          </a:endParaRPr>
        </a:p>
      </dsp:txBody>
      <dsp:txXfrm rot="16200000">
        <a:off x="-1050033" y="1705490"/>
        <a:ext cx="2637361" cy="536049"/>
      </dsp:txXfrm>
    </dsp:sp>
    <dsp:sp modelId="{8CF35B82-42D8-DF4E-8A25-D9E30E38B1B6}">
      <dsp:nvSpPr>
        <dsp:cNvPr id="0" name=""/>
        <dsp:cNvSpPr/>
      </dsp:nvSpPr>
      <dsp:spPr>
        <a:xfrm>
          <a:off x="536671" y="654834"/>
          <a:ext cx="1996783" cy="321629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chemeClr val="bg1">
                  <a:lumMod val="85000"/>
                </a:schemeClr>
              </a:solidFill>
            </a:rPr>
            <a:t>In threes, describe your experience of or commissioning, assessing tenders or supervising evaluations</a:t>
          </a:r>
          <a:endParaRPr lang="en-GB" sz="2400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536671" y="654834"/>
        <a:ext cx="1996783" cy="3216294"/>
      </dsp:txXfrm>
    </dsp:sp>
    <dsp:sp modelId="{01894655-BA3B-D44E-9261-A5B432E4D200}">
      <dsp:nvSpPr>
        <dsp:cNvPr id="0" name=""/>
        <dsp:cNvSpPr/>
      </dsp:nvSpPr>
      <dsp:spPr>
        <a:xfrm>
          <a:off x="2774677" y="654834"/>
          <a:ext cx="2680245" cy="321629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>
              <a:solidFill>
                <a:srgbClr val="000000"/>
              </a:solidFill>
            </a:rPr>
            <a:t>2</a:t>
          </a:r>
          <a:endParaRPr lang="en-GB" sz="3000" kern="1200" dirty="0">
            <a:solidFill>
              <a:srgbClr val="000000"/>
            </a:solidFill>
          </a:endParaRPr>
        </a:p>
      </dsp:txBody>
      <dsp:txXfrm rot="16200000">
        <a:off x="1724020" y="1705490"/>
        <a:ext cx="2637361" cy="536049"/>
      </dsp:txXfrm>
    </dsp:sp>
    <dsp:sp modelId="{DCAD9591-C860-384D-9680-F2B71CE6E654}">
      <dsp:nvSpPr>
        <dsp:cNvPr id="0" name=""/>
        <dsp:cNvSpPr/>
      </dsp:nvSpPr>
      <dsp:spPr>
        <a:xfrm rot="5400000">
          <a:off x="2551860" y="3209695"/>
          <a:ext cx="472436" cy="40203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DDC69-4058-1C4A-B154-459A1EF74861}">
      <dsp:nvSpPr>
        <dsp:cNvPr id="0" name=""/>
        <dsp:cNvSpPr/>
      </dsp:nvSpPr>
      <dsp:spPr>
        <a:xfrm>
          <a:off x="3310726" y="654834"/>
          <a:ext cx="1996783" cy="321629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chemeClr val="bg1">
                  <a:lumMod val="85000"/>
                </a:schemeClr>
              </a:solidFill>
            </a:rPr>
            <a:t>Combining two groups of three, share and evaluate the success of each of the main methods</a:t>
          </a:r>
          <a:endParaRPr lang="en-GB" sz="2400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3310726" y="654834"/>
        <a:ext cx="1996783" cy="3216294"/>
      </dsp:txXfrm>
    </dsp:sp>
    <dsp:sp modelId="{081D299F-984A-0646-B7C9-0B1CBFA683C5}">
      <dsp:nvSpPr>
        <dsp:cNvPr id="0" name=""/>
        <dsp:cNvSpPr/>
      </dsp:nvSpPr>
      <dsp:spPr>
        <a:xfrm>
          <a:off x="5548731" y="654834"/>
          <a:ext cx="2680245" cy="321629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>
              <a:solidFill>
                <a:srgbClr val="000000"/>
              </a:solidFill>
            </a:rPr>
            <a:t>3</a:t>
          </a:r>
          <a:endParaRPr lang="en-GB" sz="3000" kern="1200" dirty="0">
            <a:solidFill>
              <a:srgbClr val="000000"/>
            </a:solidFill>
          </a:endParaRPr>
        </a:p>
      </dsp:txBody>
      <dsp:txXfrm rot="16200000">
        <a:off x="4498075" y="1705490"/>
        <a:ext cx="2637361" cy="536049"/>
      </dsp:txXfrm>
    </dsp:sp>
    <dsp:sp modelId="{8487D655-D000-7240-B476-E2AA5D869D84}">
      <dsp:nvSpPr>
        <dsp:cNvPr id="0" name=""/>
        <dsp:cNvSpPr/>
      </dsp:nvSpPr>
      <dsp:spPr>
        <a:xfrm rot="5400000">
          <a:off x="5325914" y="3209695"/>
          <a:ext cx="472436" cy="40203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8AA19B-0CBD-0549-BBA3-30DBCB58606E}">
      <dsp:nvSpPr>
        <dsp:cNvPr id="0" name=""/>
        <dsp:cNvSpPr/>
      </dsp:nvSpPr>
      <dsp:spPr>
        <a:xfrm>
          <a:off x="6084780" y="654834"/>
          <a:ext cx="1996783" cy="321629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000000"/>
              </a:solidFill>
            </a:rPr>
            <a:t>What are the key messages across the group?</a:t>
          </a:r>
          <a:endParaRPr lang="en-GB" sz="2400" kern="1200" dirty="0">
            <a:solidFill>
              <a:srgbClr val="000000"/>
            </a:solidFill>
          </a:endParaRPr>
        </a:p>
      </dsp:txBody>
      <dsp:txXfrm>
        <a:off x="6084780" y="654834"/>
        <a:ext cx="1996783" cy="3216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hemePictureAccent">
  <dgm:title val="Theme Picture Accent"/>
  <dgm:desc val="Use to show a group of pictures with the first picture being centered and the largest. Can contain up to six Level 1 pictures. Unused pictures do not appear, but remain available if you switch layouts.  Works best with small amounts of text."/>
  <dgm:catLst>
    <dgm:cat type="picture" pri="13250"/>
    <dgm:cat type="officeonline" pri="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  <dgm:pt modelId="50">
          <dgm:prSet phldr="1"/>
        </dgm:pt>
        <dgm:pt modelId="60">
          <dgm:prSet phldr="1"/>
        </dgm:pt>
      </dgm:ptLst>
      <dgm:cxnLst>
        <dgm:cxn modelId="70" srcId="0" destId="10" srcOrd="0" destOrd="0"/>
        <dgm:cxn modelId="80" srcId="0" destId="20" srcOrd="1" destOrd="0"/>
        <dgm:cxn modelId="90" srcId="0" destId="30" srcOrd="2" destOrd="0"/>
        <dgm:cxn modelId="100" srcId="0" destId="40" srcOrd="3" destOrd="0"/>
        <dgm:cxn modelId="110" srcId="0" destId="50" srcOrd="4" destOrd="0"/>
        <dgm:cxn modelId="120" srcId="0" destId="60" srcOrd="5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6"/>
      <dgm:chPref val="6"/>
      <dgm:dir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5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l" for="ch" forName="Accent1" refType="w" fact="0.049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l" for="ch" forName="Image2" refType="w" fact="0.6099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l" for="ch" forName="Accent2" refType="w" fact="0.6338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l" for="ch" forName="Text1" refType="w" fact="0.049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l" for="ch" forName="Text2" refType="w" fact="0.633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6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l" for="ch" forName="Accent1" refType="w" fact="0.0326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l" for="ch" forName="Image3" refType="w" fact="0.6846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l" for="ch" forName="Accent3" refType="w" fact="0.7006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l" for="ch" forName="Image2" refType="w" fact="0.4054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l" for="ch" forName="Accent2" refType="w" fact="0.4213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l" for="ch" forName="Text1" refType="w" fact="0.0326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l" for="ch" forName="Text2" refType="w" fact="0.4211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l" for="ch" forName="Text3" refType="w" fact="0.7006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7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l" for="ch" forName="Image1" refType="w" fact="0.1498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l" for="ch" forName="Accent1" refType="w" fact="0.1774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l" for="ch" forName="Image4" refType="w" fact="0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l" for="ch" forName="Accent4" refType="w" fact="0.0136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l" for="ch" forName="Image3" refType="w" fact="0.7318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l" for="ch" forName="Accent3" refType="w" fact="0.745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l" for="ch" forName="Accent2" refType="w" fact="0.508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l" for="ch" forName="Text1" refType="w" fact="0.1774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l" for="ch" forName="Text2" refType="w" fact="0.5078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l" for="ch" forName="Text3" refType="w" fact="0.745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l" for="ch" forName="Text4" refType="w" fact="0.0136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8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9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Image6" refType="w" fact="0.151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l" for="ch" forName="Accent6" refType="w" fact="0.1648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6" refType="w" fact="0.1648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if>
      <dgm:else name="Name10">
        <dgm:choose name="Name11">
          <dgm:if name="Name12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13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r" for="ch" forName="Accent1" refType="w" fact="0.951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r" for="ch" forName="Image2" refType="w" fact="0.3901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r" for="ch" forName="Accent2" refType="w" fact="0.3662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r" for="ch" forName="Text1" refType="w" fact="0.951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r" for="ch" forName="Text2" refType="w" fact="0.366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14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r" for="ch" forName="Accent1" refType="w" fact="0.9674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r" for="ch" forName="Image3" refType="w" fact="0.3154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r" for="ch" forName="Accent3" refType="w" fact="0.2994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r" for="ch" forName="Image2" refType="w" fact="0.5946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r" for="ch" forName="Accent2" refType="w" fact="0.5787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r" for="ch" forName="Text1" refType="w" fact="0.9674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r" for="ch" forName="Text2" refType="w" fact="0.5789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r" for="ch" forName="Text3" refType="w" fact="0.2994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15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r" for="ch" forName="Image1" refType="w" fact="0.8502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r" for="ch" forName="Accent1" refType="w" fact="0.8226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r" for="ch" forName="Image4" refType="w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r" for="ch" forName="Accent4" refType="w" fact="0.9864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r" for="ch" forName="Image3" refType="w" fact="0.2682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r" for="ch" forName="Accent3" refType="w" fact="0.254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r" for="ch" forName="Accent2" refType="w" fact="0.492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r" for="ch" forName="Text1" refType="w" fact="0.8226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r" for="ch" forName="Text2" refType="w" fact="0.4922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r" for="ch" forName="Text3" refType="w" fact="0.254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r" for="ch" forName="Text4" refType="w" fact="0.9864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16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2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17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1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Image6" refType="w" fact="0.849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r" for="ch" forName="Accent6" refType="w" fact="0.8352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6" refType="w" fact="0.8352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else>
    </dgm:choose>
    <dgm:forEach name="wrapper" axis="self" ptType="parTrans">
      <dgm:forEach name="ImageRepeat" axis="self"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  <dgm:forEach name="accentRepeat" axis="self">
        <dgm:layoutNode name="Accent" styleLbl="parChTrans1D1">
          <dgm:alg type="sp"/>
          <dgm:shape xmlns:r="http://schemas.openxmlformats.org/officeDocument/2006/relationships" type="rect" r:blip="">
            <dgm:adjLst/>
          </dgm:shape>
          <dgm:presOf/>
        </dgm:layoutNode>
      </dgm:forEach>
    </dgm:forEach>
    <dgm:forEach name="Name18" axis="ch" ptType="node" cnt="1">
      <dgm:layoutNode name="Image1">
        <dgm:alg type="sp"/>
        <dgm:shape xmlns:r="http://schemas.openxmlformats.org/officeDocument/2006/relationships" r:blip="">
          <dgm:adjLst/>
        </dgm:shape>
        <dgm:presOf/>
        <dgm:forEach name="Name19" ref="ImageRepeat"/>
      </dgm:layoutNode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"/>
      </dgm:layoutNode>
      <dgm:layoutNode name="Text1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  <dgm:param type="lnSpPar" val="100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1" axis="ch" ptType="node" st="2" cnt="1">
      <dgm:layoutNode name="Image2">
        <dgm:alg type="sp"/>
        <dgm:shape xmlns:r="http://schemas.openxmlformats.org/officeDocument/2006/relationships" r:blip="">
          <dgm:adjLst/>
        </dgm:shape>
        <dgm:presOf/>
        <dgm:forEach name="Name22" ref="ImageRepeat"/>
      </dgm:layoutNode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23" ref="accentRepeat"/>
      </dgm:layoutNode>
      <dgm:layoutNode name="Text2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4" axis="ch" ptType="node" st="3" cnt="1">
      <dgm:layoutNode name="Image3">
        <dgm:alg type="sp"/>
        <dgm:shape xmlns:r="http://schemas.openxmlformats.org/officeDocument/2006/relationships" r:blip="">
          <dgm:adjLst/>
        </dgm:shape>
        <dgm:presOf/>
        <dgm:forEach name="Name25" ref="ImageRepeat"/>
      </dgm:layoutNode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26" ref="accentRepeat"/>
      </dgm:layoutNode>
      <dgm:layoutNode name="Text3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7" axis="ch" ptType="node" st="4" cnt="1">
      <dgm:layoutNode name="Image4">
        <dgm:alg type="sp"/>
        <dgm:shape xmlns:r="http://schemas.openxmlformats.org/officeDocument/2006/relationships" r:blip="">
          <dgm:adjLst/>
        </dgm:shape>
        <dgm:presOf/>
        <dgm:forEach name="Name28" ref="ImageRepeat"/>
      </dgm:layoutNode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9" ref="accentRepeat"/>
      </dgm:layoutNode>
      <dgm:layoutNode name="Text4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Image5">
        <dgm:alg type="sp"/>
        <dgm:shape xmlns:r="http://schemas.openxmlformats.org/officeDocument/2006/relationships" r:blip="">
          <dgm:adjLst/>
        </dgm:shape>
        <dgm:presOf/>
        <dgm:forEach name="Name31" ref="ImageRepeat"/>
      </dgm:layoutNode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Text5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3" axis="ch" ptType="node" st="6" cnt="1">
      <dgm:layoutNode name="Image6">
        <dgm:alg type="sp"/>
        <dgm:shape xmlns:r="http://schemas.openxmlformats.org/officeDocument/2006/relationships" r:blip="">
          <dgm:adjLst/>
        </dgm:shape>
        <dgm:presOf/>
        <dgm:forEach name="Name34" ref="ImageRepeat"/>
      </dgm:layoutNode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Text6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A641EE-DE6F-B145-9CAB-8DB121D5FE0A}" type="datetimeFigureOut">
              <a:rPr lang="en-US" smtClean="0"/>
              <a:t>1/19/2016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FB523-0836-D944-A770-53BA3A6E5F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595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294AD-C2CB-42F2-8887-F6B6D52454E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243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D1FA8-C295-D64A-81E3-5C7FF052604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955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z="1600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4DDE4A-9BD1-4E31-A147-D3DF0CEAB352}" type="slidenum">
              <a:rPr lang="en-GB" smtClean="0"/>
              <a:pPr/>
              <a:t>16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683600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D1FA8-C295-D64A-81E3-5C7FF052604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688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1600">
                <a:solidFill>
                  <a:srgbClr val="FF6699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1600">
                <a:solidFill>
                  <a:srgbClr val="FF6699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defTabSz="912813" eaLnBrk="0" hangingPunct="0">
              <a:defRPr sz="1600">
                <a:solidFill>
                  <a:srgbClr val="FF6699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defTabSz="912813" eaLnBrk="0" hangingPunct="0">
              <a:defRPr sz="1600">
                <a:solidFill>
                  <a:srgbClr val="FF6699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defTabSz="912813" eaLnBrk="0" hangingPunct="0">
              <a:defRPr sz="1600">
                <a:solidFill>
                  <a:srgbClr val="FF6699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6699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6699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6699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6699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/>
            <a:fld id="{13206C3D-0DD3-824A-B8FE-301B4829F267}" type="slidenum">
              <a:rPr lang="en-GB" sz="1200">
                <a:solidFill>
                  <a:schemeClr val="tx1"/>
                </a:solidFill>
                <a:latin typeface="Times New Roman" charset="0"/>
              </a:rPr>
              <a:pPr eaLnBrk="1" hangingPunct="1"/>
              <a:t>25</a:t>
            </a:fld>
            <a:endParaRPr lang="en-GB" sz="1200">
              <a:solidFill>
                <a:schemeClr val="tx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061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ED12-6026-9248-BCE1-61F8AD4AFC9B}" type="datetimeFigureOut">
              <a:rPr lang="en-US" smtClean="0"/>
              <a:t>1/19/2016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397C9-76C6-3B48-AC41-438BBD640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68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ED12-6026-9248-BCE1-61F8AD4AFC9B}" type="datetimeFigureOut">
              <a:rPr lang="en-US" smtClean="0"/>
              <a:t>1/19/2016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397C9-76C6-3B48-AC41-438BBD640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174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ED12-6026-9248-BCE1-61F8AD4AFC9B}" type="datetimeFigureOut">
              <a:rPr lang="en-US" smtClean="0"/>
              <a:t>1/19/2016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397C9-76C6-3B48-AC41-438BBD640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314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313" y="476250"/>
            <a:ext cx="5830887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3F5BD-3965-7647-AD07-55C505C6CD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567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ED12-6026-9248-BCE1-61F8AD4AFC9B}" type="datetimeFigureOut">
              <a:rPr lang="en-US" smtClean="0"/>
              <a:t>1/19/2016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397C9-76C6-3B48-AC41-438BBD640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842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ED12-6026-9248-BCE1-61F8AD4AFC9B}" type="datetimeFigureOut">
              <a:rPr lang="en-US" smtClean="0"/>
              <a:t>1/19/2016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397C9-76C6-3B48-AC41-438BBD640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977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ED12-6026-9248-BCE1-61F8AD4AFC9B}" type="datetimeFigureOut">
              <a:rPr lang="en-US" smtClean="0"/>
              <a:t>1/19/2016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397C9-76C6-3B48-AC41-438BBD640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800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ED12-6026-9248-BCE1-61F8AD4AFC9B}" type="datetimeFigureOut">
              <a:rPr lang="en-US" smtClean="0"/>
              <a:t>1/19/2016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397C9-76C6-3B48-AC41-438BBD640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446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ED12-6026-9248-BCE1-61F8AD4AFC9B}" type="datetimeFigureOut">
              <a:rPr lang="en-US" smtClean="0"/>
              <a:t>1/19/2016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397C9-76C6-3B48-AC41-438BBD640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226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ED12-6026-9248-BCE1-61F8AD4AFC9B}" type="datetimeFigureOut">
              <a:rPr lang="en-US" smtClean="0"/>
              <a:t>1/19/2016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397C9-76C6-3B48-AC41-438BBD640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63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ED12-6026-9248-BCE1-61F8AD4AFC9B}" type="datetimeFigureOut">
              <a:rPr lang="en-US" smtClean="0"/>
              <a:t>1/19/2016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397C9-76C6-3B48-AC41-438BBD640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312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ED12-6026-9248-BCE1-61F8AD4AFC9B}" type="datetimeFigureOut">
              <a:rPr lang="en-US" smtClean="0"/>
              <a:t>1/19/2016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397C9-76C6-3B48-AC41-438BBD640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477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8ED12-6026-9248-BCE1-61F8AD4AFC9B}" type="datetimeFigureOut">
              <a:rPr lang="en-US" smtClean="0"/>
              <a:t>1/19/2016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397C9-76C6-3B48-AC41-438BBD64088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042988" y="5745637"/>
            <a:ext cx="1101012" cy="111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8084"/>
            <a:ext cx="7772400" cy="1470025"/>
          </a:xfrm>
        </p:spPr>
        <p:txBody>
          <a:bodyPr/>
          <a:lstStyle/>
          <a:p>
            <a:r>
              <a:rPr lang="en-GB" dirty="0" smtClean="0"/>
              <a:t>Commissioning Evaluations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72979"/>
            <a:ext cx="6400800" cy="1752600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EQUINET Evaluation Lab</a:t>
            </a:r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29/1/16 Brussels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John Tierney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AutoShape 2" descr="data:image/jpeg;base64,/9j/4AAQSkZJRgABAQAAAQABAAD/2wCEAAkGBxQTEhQTExQWFhUXGR4aGBgYGB4dHBwdHBocHRoeGhgdHCggGhwlGxwYITEhJSkrLi4uGh8zODMsNygtLisBCgoKDg0OGxAQGywkHyQ1LCwsLywvLC8tLCwsLCwsLCwsLCwsLCwsLDQ0LCwsLCwsLCwsLCwsLCwsLCwsLCwsLP/AABEIALcBFAMBIgACEQEDEQH/xAAcAAABBQEBAQAAAAAAAAAAAAAGAgMEBQcAAQj/xAA/EAABAgQDBQYEBgIBAwQDAAABAhEAAyExBBJBBQZRYXETIoGRofAHMrHBFCNCUtHhYvEkFSWCFnKisjRDY//EABkBAAMBAQEAAAAAAAAAAAAAAAIDBAEABf/EAC0RAAICAgIBAgUDBAMAAAAAAAABAhEDIRIxBEFREyIyYXEjgfAzkaHBNFKx/9oADAMBAAIRAxEAPwAq7ECuunXlCcUCLPzp9ol9mAQTbQvwipRttE6cqWgFQQWUofKKWCtYocl17hJO77JmFlEhOYh6Q8KFb1Bty4eEIKFe+fOELBs79PXnBy1pAw29njBKnTUHzheImkqAfTjTT1hqahg93Otv9Q6iTcMOIBLdacoDXQ6XuNzlA2NtdPSPUhjoSbEG8I7BqnU+R68IdlBIq6nux+3rBJin1oUiU3zWu/jw4mPZahVqAe/5jpCswPUvVrR5Lku9CEjR73tx6xypPR1NrY5mUxrWw4N01hvJUZQKMCTrx9NI9UsWqAB7eESFGgS7Pdr8awD2MjpC8ZiXbugAUpZ705wuRlUm/rr74w9MmS6D6ijwwlYCsyRQCxFPfONSoFyUtUOTJGU0hheIKr6a6RIUvOaKuaD3pDC0BIJ+z+NYP0AXdM9w5pWhs3jd4XOwwBodIblodOZJLHz8+EezppdvPpwjE6RsotvR2GmnNlItrFRveWEqv6jRuXGLiSwevTp4aRSb1oTlQxL5zfp9IT5DvExuJfOigxc4kJSCQxq8JxIoGoKOOWgjzOywwdr9IVKmpcku33+8eOViprZipnTlYg1B5Ea9Ip93JCRtQBCUJAlk5Uv6O9a8otxISUZSVMa9xRSfFhblFRuwnJtShUUiWR3lOdDfrD/Grmtg5PpNOWRVi5o4A9IUpdOfD+YTNUEJBvmoAPtDOHlqVRPjxrz52j1r9CKtWOLlvf35QygEkhRJ6acXF4r94dujDKTLQlJUfmdTADnzinRvooKKcqZgYl0C3ByTYwuWXGnT7AeR3oK9pLCZSlJFQgs3IUEQN3JAl4WW5qRmJOpVU18YqtrbemdktE6TkExBSiYgukEpcBXAnyirTtczJUlCQshCASlKXc/pccABrqRwjJ5oxdpXoBtrbCNO2zMxKZMlJypJMxZ4AaeLVi2lyBmJLEi4rXgYh7sbP7HD5pqCJi6noagNyDCLNSXqCw1p6dIPFbVvs6N7bESAMzmJC5tBR2pQD18IYUtIIJcvwtC0EEhrWqL+vSClT6GJbti0KJsUgf5UPrHsKUMtC3if7jo62dxRUb2YtUnCzFJFVd1PVRZLecI2TgBKlolJFEgPzU1STqXrHfERTYRwR3ZiDawzC/KJwQQAsC/11raFNJT39goScokmXKYdKece5w1QTwY2/mI8uaWsWfziTJQSSGZocmgGmMzZIZmoTHqQ7WBt7IhOdVyKDh7EeKb5qu9WBt/cDJqxvF0KwyO85c1te4146Q7MlAk91udIiicoF02bzj2XilJBdXvy8I60gVCUh1SchCRUl7mJCVUox5W5XhgssJZ+BL6O8Ln4cgM8dTe0c5JaOEkgDK3es9xxh1UwMLML0bxhlBW3eNv2jQ6dIXmCSxq5pyD15exHK12dVjH4QrLD5b+3pEiVhQC6iwAYx7JmZflqk0y830/uIuInsoKD1o2vWBctBxg3IfmrQO8HDXc04WhM5BJBHhwr9f7hBkkMSSc3j629Ick4gAAByo+kdFnTj6o8nyShLCr15vx59Ijqmd57rarj6B4morVVYRiMijQAnXxjpL2OV9MVhlOLDif6ga3rUHlG1VN5Vi9USCRlfQaB/wCIo96luJIIALnratoT5H9NjMepoocQAV0uw1u1j/UImpAIufpeGiCC44w5SquAY8fPSPKKRIN3FDfvfQtfWIO6sp9qLyqUyEG5zF+7q2taRKUnMaqUltUpCuVX+0Rdzlf90WHJGQ3oTRNwPdoo8ZfOgcr+U1IElQpbiaV4cIfJoT9IYCvTTSHe0zJUBdqf1HsEPpbMV2rOXPnzATUrJJegS9hwHKHPxHZICUFuX3d3NeMEOz9xJi0KXMm5FrKi2UvUlnJP2idgvh7KTWbNVMDuzAA8jHnywTk7ErHfekWWwMKJ+z0pmscwLdHcRWbjHssRiZKh3kZQK6VdvMQWiYhICU5UsAAlxYcA9mgZ26rsdoYackd2aDKWed0uetoplDjxl7aG6boKMSAahRe7f1rCZa6BjQwpAGgc/uDW56xGmYmUg5DNQlRrlzAGvu8N6Z0tD0uhc+d4eKwQ3OGpaVPQggeMezFi+V4OkLu3ZJ7uhbxMdCApRrbxjoDidyft/kptqIEyTNQtiCFUABJaoFeYvEBO8CzJk5Ehc5aAALZQBUqPDlF7PSKCgHW7/aBbcrDZZ2IQrvGWopDcCT4tekS5VJTVPsrTjV0VO095MSk9n8uVVVyy78uI8IIdzN5VziqTN7yspUhYHzWcK0cX8DEHau5s3PNnSCJktXeyhXf4MxoQ4NHeK3dKVkxyUlwcqu6RUEBiVB6B26vC4ynGWxGSf6n2NKlTe65PWwanu0R0qC1ZCNBpxLDxh0pJTlSK2h2VLyJBfvNFbTGckjzsVJLD3zhjEzAk5VVc39849VPYFlV/oGseGf3gSznXoPrHRk3o6l2JqziiT6Q5ImhiC7D6fWHzjUlLXcWsQevukRpMmjmigdDws3KMcn6Gwiq2SJQLZg/G+mjPrEQzQ4HzEj27W6dIfxOICUgZgqtQLNWtesRygKUxy/uJF2FgYBSd0akkra0TO3TQIB7woDqWvEHEYYglSgeFEuBFlhUgpOUHkSawk5sr5riobjB9oFSqWhpKzlIJc1/qGkyhlSxYkkuBU/xDqJQCC7/eG8BUZmNDR9PONCelofmLKXIDj/UeSJTEqLF+vrEmVMTlPn/D8oYTKI1ppwp/qM7YKlSocIYOQ7cPGsCW+S+/KUQ1+r0eCmfNVnZILDy5AcaQKb3p/NSCGDP9IR5Ml8NjMG5A+o1fjo9I8QsEZS5rVrel49mAA2tpfzhoLrqdAwAr/EeWVDoLg95STVizgf8Ai4fziDuNLKdpTSS5yFqM9U1yuaM+sTDKWPlyHjnUU+IoYRuFK/7hiXYqCQAUlxerG8VeKvnFZejTAyi4SLX/AK4RyHS2tdLwuTKenKF/hnN6taPWJX2NkZusD28u0eyKJYJzzCydWcgPzuPYggSkpBozQI704abmkT0S1TDKX3gkVKb08QIzI3x0Kk2l2Ond3DFhOWVTlB8xWyvARQbfXNkp/Dk5k5guStRqGLkPrbXjE7bGMk4rIiVLX+IKkj5SkpY3UdAz+UWG+WFV2KDR0TEOaOxOUs/WJ5RTjLj6f5/IladrsanbWm4lQw+FcKIBmLc90EB66CotUw4vdrCSEPPVnKrqJLk8AOtnj34fyR2ExYDZph4uQOPS1Ia3wRlnYWdNfskKIU+h0JJ5RyVx5y2xm3v0HpuBVggibh1LVJFJkpRehsUvasX+Em9oAoWUH84pdubdkrkTESlha1pypAqXNBTjFzu/h+zloSsF8ovxb+YbB1JpdGfcsEyxqRHR5i56s3dt0joPkalaAhe7a2C5uIWZqqpDkAK/airtVqRE2djpkjFzQUfnKQkANQqdkq8Q7mJGEwOOUuWcVNRklKzJSlnUoOHsGHGvGHMbhv8AueEmKcFQyu5sHZ3uz6UiGa2mrRU6Sv7krGzsZI7OauYlSFLShSABTOWHAk+YggGyJfadsUfmFATn1YF8pAo7x7j9jyVT0TJmZXZsUh+6DxI41NTF1jAChh78odBOmgJtJplZJlKBJZqBmoXrEeasqIqHAu54jjEjGTko7oJKrkCoLvToKQmaEqDgA0oNOl2pSGKTAe3sYnSaBlCp6a9K6wwuQ/K1ureMS5iSqhSzAV4nStq1/qI7lq0AZj4U6xlpvYyPJLR5NlUqSC9nv46Q52hAqAeDjzrCp1BRiTxLUtSGSsnWtB/UbpM620vYs8MmUsgAMr+rGKxebtClta8vEW0iRhlmWQXalyDrq3Q6x2LlJRkUk1Uztrz4/wAwN+5idOkydKKQly1mFOPDUxFNDWz619IfVLLgu4IoNR/N3hhBIJAdQepb7Rr0wYS0PglTBgWNxby8IaxICQ1uDfyzCPJONLlOVmudPOPZUjMXIPj1/iO5aGdPYjMcuW5Lae3iamSTLJAD0al+PvlDWImsAWdtIlJWcvdOhcaexGXqkBJ2tjSUEkAhQAFa35QGb50nJrdN4NcMSzHweArfZP8AyJfAI9+sT+RrGMwamDakO31hwJArVxr9hwjxd24VpC1lhUVF66kx55WeqJKSUgKULAlgepNtfKGvhx/+ZiCtOVRS13bvfQsawlU8ptLmKdz3Uks/0iR8LJGbFYpRBBAFDQhyTaKvGT5Csz0aMkajw5QtCSK6a1io3g2ynCy8x7yyWSl2c/YAXMB83b06YO/PMt/0oAYdSQ56vHoZM8MfZDPLRoqzQtUcDCpU7KQSj39oyj/1JiJagJU5c0/tKU10uzt4wR4PfuXVExC0qCa0BB5hvWMjnhL7AXyC7EZQorSkVubRRb4zwjDlw7qQLcVCpiz2dtuRPl/lqBZnFiLXSa6xQ7+zPyUCtZifECv2g5v9NtA9ehJ3Jy/hxV++q/VqP0i/xGGSpJSsBSTcKr6RQ7nJBw4fUk+Z8iNIIcTOlywMyxUOAVNr1gcbrGr9hkq40VWF2PIkqBlygDoq5rzNYtAlLOXu3jpesVG0N7JEruA51cEilRR1WEIwu+EiYUhXcejqFOrtbnSM5xjpNAtO6LWeoqLgKIb9w9HjoWpjUKBBqCKgjrHR3Je5q66/n9yrRtGUuYEpnS1KYEgEFj0iv2538bgkZlEAqJD0AFXbmRAVutgUTVTpKhlITnlTU/OkvUOKlLkX4RK2ZtlScXLViVOuQFp+X5gzJ1uftE052tj0nKKaNRUsAVGYmw01oYbOLDUDZmJ8zq9qDzgVG18ZNBmyZCJcqhT2xY3qSKNrp9Yqk7+TMxRMkoExyErCnRbQNWultXg/iUrOaV1JhsoDM5BLv37kP9IkzFjIAVZg5qaF24a6xnknfCehQdKVjpUUq1eEGOxdsysTLC5ZFSxf5gQLK91pHLIpaRiaatOy1/FKUAUjKBoKGl9aiGZSCQUhgDqb04B+MR8wJygsHIduN7GH0yQCGcNRtX/m8buwqpEdUp11JAGpuf41hEvUl2qb1ccvGH5S152q5oHsRdq/XrEnGJVrLdZpRQp/kRpHXuw2+NR/2QZmIQJiE5u8oOBc048qxPXKZye9S70D3DG0DUkKO0pssj5ZKTQ6E1b0gjVLUE5AAHFSHNq14UaDjL7CpaS2JljQOAbHWkKKVFkh2cVueZpElEnLluTpy9YmAZQHDVA8L+xAypgc+O0iCZOUvwuYS5elOb+6xMmTAHzFw7MQzOdTa3GETJRLEFmrlHpcawVtnRkQ1TGIPFy5tbhEoFgcpoTU/f6w0ZWZi1QGp9IkLk0Dp4j3yjI6Z0nbFylcSeLwDb2q/wCQkcEkX0eDlMrKKDl78IB96FfnIJABymnAOB/MK8r6Cjx2uWikmk5gWo2p4R5LPC968YUBeFNWjececVEaasgl6O2resTPhOU9vjFP+pPAvU684jrZROZKFvdK0unyMSPhRhfz8YQAliwy0SK0ZPSKfG+oTm+gb33xubHlOiEBgebk/byECu0cWBQO6qN40i7+IUhSMdnILTEDKeLBiOVYFE1W/D66ekNyx/UbZ5lbCDZYEtL/AKzU8zoH/hoXhceJWKlTaHKvvOwDFknyHHhFdIml3P8AVuUPbMwAxExMmWHUo94JDMHAJNGAaFRVSsGPYc75bIMsDGSBlmIYqCWYo1cD23hFTt7aqZ4kFBdOVa1VsQyQK8yY0WVIOQoZxlbTg0YvLldiZ6XcJUUgC7CpAPiPKKs74xaXqNqkFmyNpL7OXhpAdZS613Aep4sBx8BEbePAICggrUuaUvMmKUwSD+0HUsaHhBtu3spEiSmWACWdZ1J1D3gF3oVkxk9FgcpDmlrOK+IheRNQ32Y5tJg7jZS0lpYAblVtHvWJ+G2j2ycqqFLcKcXf9MMzqAn0Fq1Lt5MftFXi+4pK09C/DpyoWieuSFpqwhlbYnS0hMuatKAO6BlYDk4j2KyVNBALivL+49guUloZ8SQQfDvY6hmnrGUTAEo4kO6ieAtDuy9nS5u0JilB0pUXHQsK6ihPCggs2kRJlLmKHdSk8aBqMwL6RUbnYNScOuaQkmYruk8BQepJ8oonj+ZRHRnS0I+ImKKexkodKFOo0uBRPBxUnwgBxYDAKBIo7BtQz/eNC3m2UcQhBSFFcp2Gb5gSCU8rfWAPGYVSVEKCgUP3DcF6k+kJmmpbAyd2M7Mxo+RVCPlfUa1N29vBL8PKYmZJLlC0FROoysxFeYcwEKJ7RK7i3FgafeDLcIL/ABkyYiuSWxfgoh/GhjYr5tC8dqeg9ly2UUvR+VeuhPOLWRhCoO5ADganx4xDxmJdiAdC/wDFfrEnB44ZgC4cUHm/WKOtlM3Jq0vz0R8TI74LlyaHidWJo1LQvEkhLO5sbAs3HoB5Qrb22ZMiWFTTckJADqJAenS7wHSN+sP3+0lzUgO6iymez8D5wPJC1K3TEbcx5wWLkzylxMkqRlA7yiFBuWo84u9nbxzFzkyJshUkqBWn/IC45Gx4wN71YmXPnbNXLUFgzCRyIKTrW4sYJdj7F7Kd28ycuYoZigLqJYWXXl8WHSMtq6YdX8zRfOrvAG1be/8AUMycR+4Eg3ADtwNPKH+3UrKwzEmp05CHE4YKIFARU++Ecvyc3S2h+XLGXKoh9a+TiIeRaXCKpOug6DUw3N2hhUz0ye2T2x/Rm73Goi07VPyk19YcnYm2uvUrSghn6njD2ZJZL1B99YfnMUZW+azesMrACQf0gWcW4xl6s38jqCC514G0BO+UoCfL45D9dPWC6TiLKcDi4b1MDe9WzpsyaJgKUpQliVnLq9KcIR5DuFD/AB95NAwgso0o0LSnlCUqcHNR9YQhRq1fvEJcxU7AyVHvykTGsTmB41KVBxXWH/hCB2uMCUsMx7vAA0A5CIWIkpUFZ0qKafKtSDTiRoXtFh8G1DtMWwYEvlBJYVo5v1MU4GIzaiyy+JWyO1wvaJDzJJzAf42V1ppyjKdnIK1BMtClzFGiUhz5dI+isTgyUsRyy8ucUuxd3cNhV9yUEqKWJ5Eve/DyiycFLZBJ32A+wvh5iJvfxCuyQR8oqv8AgHzg/wBh7DkYQZZKWOqjVR6m5i2Mxy1WpWFqlCn1jIxjHs60RMQvIlawbA15NqNRGR7Kw5mTZSUgkTZufmz5n6MziNG32xgk4VYF1jImuqqPyo5gX+HuEE3G58vdkIZ+axbwCfWF5XynFHJ3r9w5w6SFNUjgOPLhFFvjur+JZaSEzk2Kiz8qQW43uJdN3rziHnKw5TlN+tG/iHSXIy2zE8Zg8TJITOlLSBQH9PTMHDQwpAWlnYm168zwjc0SkkZVAKe4IcVveBneXceVNQTh0pkzbjKO6f8A3CJpY/YxVZlUtRAAcUEewQYXczGzA4kmhIuKsWJHKOhbTM5Iu969s5wiXKW6SUkkWUCWSON6+EW+GxuGlSkS+3R3AAo5hTnTTQ8ID8HgPxGMVKlsEpzEqZywVldmoTXyME2PweGwknMuSmbmIQ6zxd+QYAloJSmrkWPjKdJfz+WFGxsdLXm7NSJpahSoH3rFftrYCMSCJjpUCcpFFB7PxDEuIGd5dnDBqw+KwxCCtWVaEuxoKt0vSDNc1aVAOFWdxav7teEM+I56kC8Sj9L+2zHN6dlrw8zKoOlxlUl8pA0D/fiINvhlhyJUxZGYTFOODCn1+kXm2cFKnylSlgnM7EVY6EFqN0h3Z8hMiUiVLAGUM16cbe6x0I1s7guVos54y5jQKAF29NYhKkt31WvQMTwbTWJc+YVAHLpfnqw93hpJocoLaZhTmCrxgpLYWO6r1APf6dmnyQCGMuhtUqOZ+bBMJ3Z2eZk9BSn8qWXUsiirslv1E6wRfEHCSzKlKWCpYmDIhLJKioFkk/so5PKKsb1TMMFIxeFGH7pMrs6oOUUAHDQ1o8JcfmtgOCb5LsqZW7ctWPxSC4wuHzKLKLIKgFEOKsKvXlDOzduqws55aXw6xmly1qJGla1BatItd1Zsqfhp+CmKVLxOJClKKkkBWagy/uaBfaWHMlXZTmEyWO9W7WI4givpyjZWkmgZzl0bZsPaqJ0mTPQn5waP8pSSlQJPA04xNVKckt6Wig3Lw6JeFkpcvlzq6r7zN4+kEeIxaJSDMmqShIq6iw9dYYtq2LladIw/YGy5kra0yXiu1C5hUoFNQsEu6jolg76EDhGtbCxfapIIUciilMwpbMAa+IqICdo78rVNUqXhpKxmZC5oVmy9EqFHH0iOnfLECXkQmRLAf5Eq1L2Us6w2PjZW+VaKZSUsaj6mn49BSCQHVYAaBoosZjpeHQntZgCiPk/Ua07or9qxnWC3xxc0TFKnZUOUjKAFU1zacoodqbZSmoJUo6kuTpU3JhqwP6pOkJS0EG8+8Xa91XdlgUQ9S37jc9LQ5szbszEYORKmoVmlEhExRquWR3QRqRbMYRuHuGrFn8VjUlMqhRKq6+awf0/WL/eqSlE5ISwGQBIFgAW99In8vIuHGK0P8euZUmvEcYbVMKajwp9fGPZoF3bQ8/CFpLj36x5hYyFtDDyVEGYmYpdhkmKQDyyi5h/chWIwSZuQoBmHUE5QDTqa3iLhFZ1qUWIQSE9f1HzcPyMditplKTUC+pdulgIPlPpHm+Tm+bjELZe/k2WT24QpD/pBCh5ljExO+2EIExDzFE2AqDZi9AekZpg8P+IaZNJEs2AB7xc+J0MTk4dMiYlcoBCklwQn66EeEPjlcdNiVJLTNCVvbMlpC5mEmBBJAoc1A4oQBy0gi2XjpU+X2speYEmmoajFrGBvc/eoYodjODThy7qwBcC4PEGBjecTtl40TpGYSMQaoskKDAgD1B6w+Lfd6NcTzffawXOKVVTKep/d0LOwgs+G2yDLw3aEh5pEwm1P0/8AxaMynJCp8pCy4Wc8ytT3iVU0/uDlG18VjCJOH/LlihUBVhYZnIfSkLxu5X6sOtfz0D9CUkkLP6nYeN26QxPKE3qBqT71tAdK+H5SnNNxc0qLlRzEc3vaB+ZtufgpwAmjFyCajNmUOhe4pekPcmttA0mtGkIkKKiXNdHFGhGJQpgl2L8PrAcnezEDMrIki4AJtz/qF4Hf5JUE4lHZ1+YOU09WjFlhJ6YHqGKGSGzjjUgekdCEIkTQJgUlSVB0lLEEWoWrrHQ390Fxi+wH+HkvLLmqJPeOW70SHoWe59Iudq7vfjJOQKUAO8GFyAWJJ0rYVgQ2TvRLwmFlJAK5qnUUpsHJIBPFm0i92RvnjggqVgSZTPmIKaesTXFRSGx1dHYHddQmIXiJyp/ZjuAilKdbhvCCvD4UssksQDwZ7gMPGBrH7/y1dmMPLUZtSUKYBJ4LWCzVJo8QZu92OGbOnDFI72SWFDjQk9YxZIw6MlP/ALMJ8EgVUVsQa5g4APAW4+cWGLQKEUen+zp1il3e25hsV3HSma3elmhbXK9x0i+xACQlKU90X1ajULvBJt9BSnFPkQwp6juuA/WzVB0rFdtHeFEk5AFTFimVCgyeAUaMW6mLYhHeYAEi5uCYxLFlSlJTmOUupTkgq8dfdYxza6AlOugo2lvhhMQgpxKJqe8wKQDlIfKoKo+tGNo7e/FSpowUmXMSZCR2q1k5i1Mrg31cRG3VwBn4jJ2aVIyETAzJY0Ga4JewvQw7u/urJmTpqDmVLkrLcFKDhKTWov4wF3sPk9D2H3yljF9v2U1aEAhBcMh2dkNc01cQX7OVg9ojtsgUuUUg53BSbsRZQ01EZIA8ovRQ+bQvqW4u9C0EW5ONy4qUrSanKoOAGPI0JBD/AEjlL3AjJt7NawmHCUMO7yFg1oyTefaa52JmhSypMtTSw7pDBnSn93zB41reHFCThFrSWZBKeJOjeLR88YvGlM5KUn9LEnj7+sWePSlyYaWiWrFEz0pejVpqXvpHi5+VRdWjfcmpirxk1lpUC1n5esN4nEAlwfsHFf6aKnkMI6sYUZ0hyHNfG7RsHw5+GSUhGLxjLmkBUuUapQ9iqveUzFrCMWn1px+pj61w80hKBRgEhR6BojySb0Y3QiQtVSQBYNwgA35QBihylj6mNDno/NzOClmDGnjxgA39lNiy36kJJ9REWb6dj/GVTByUgEOrw1hGKm5UHLYcodlgVqOpiBthZTJUQ/Juv0idFctKyGiYBLAu9aAMTU6+6RAwwM+YpBJyBgoN8zmzDSG8bOZJvb0HCJmxpeWWmo7xc39Tb7cofVKzxU32XwmMmiKWSAQNKNS3F4qdozmJAvcvWusOduQCQp6/qdvPUa0p1irxihU1JOoqT0ELhHZkY2X/AMPpq1Y9ISCAxzdCPTjBj8T5qSnDylVUF52AsEhnPF3iJ8MNhqSk4lViGDuD1f7RS754jPipq9EgIFa0F8ptUnyijqDKctLS9EVGwcGvFYtSEGp+dTNlQ9g1uFI2LA4JMlCZcpORIoaacX5mBX4R7IySFzz801RP/iKJbqxgzxUk5VsakFudCztBwqK0A1WjOt5dsKnTlye0PYpOUpFlGxrqHo2rQPzkJ+UWFHAsBy1iHJnswqPHWv8AfrEgLox68QLaXJfWJZtuVsTOTbI6MYZa0945HqK0+92DU1jscQtLuSSSTahLEU6fQRG2ggX43B4trraIcjEEd0mrhq8Wavl5QSje0FxTRb7K3vnYZHYhKZiUk5czukH9IrZ3PjHRRYhBzVL8x/cdDtDFOdabNJ+HG6Alo/Fzk51KAMsFmSk61/UfQeMQd7tvLxUyZKSrLJlkpYUzEUdQ4O4A8Y0XZuJlJw8tKpoJCBVx+0UOkYzIoSlVRmJpWvhShgJt0bkbSpFZjSqUUqToWAtT79Ys8DtXOm5JF3IJ/vX2IZx07MC7DjRvFnLWiiK+zW6XaOUeS2Kqy1xc9UqYJsuikKzJaz36Vq/WNy2fiO3kInfMFJB8TfwvGCTsTmQxvalB5DSNZ3M29IkYKSkr74TU1s5o5PBoJPihmKLkq9gpm4MKSxYA3JFn9+pjLsfurNGPTh0pJRMJKVJFAj9R68uUaBM3qwpTck8GuIcO+eHBSpIUSP8AFr9YG4+4/hN1o82VshGGklEpLHvEqq6meqjqeHKB/wCGIK0Tiz/mOrqz34uYusRvpIyLTlWygahIpQtrAx8Nd4kYVE0LC1FSgwDcOdozkrVMPhLehe+e4x787DPUFSpZFTq6eZ/iG/hZsDMpU2Y6BLSyXDEqJY0OgqObngYMV78y1B+ymdO79XhlG/qUgvh1eBEc5wvs5Y5rdEb4h4ZcvBKL8AGt8wvpb6xiuztlDEY+XJqyi6qG1SW49Y0zfne5WIw/Y9iUMtJcmjA2+kZ/uRtRMjaHarSVhKVFhxoH6VMV45r4Td+v+jHFqk0U+0NnTUzZsliezUUk9Dr4Q0NkTf6p/MEm0Nolc1cyic6lKa7ZiSNNH+sQpwOig7Vfhwi1YlWxbBudKKSHj6w2KpM2SmZKPcmJCgeoj5cx7mpbjSNK+Fm+02VhjhcoWJRJQ5qEqcm+jv5xH5CUd+hqg5aRtKcGAAKcYzD4ghsaocUI+kXUrfycD3sOk00VAhvDtg4jEKmKRkJABDvbnEGTIpLTH4MUouyI5oGb3zhOMR3VJOsciaAT/Me4pQI4n6DUcoSUsC8fZI5gdPDhFwZoSADQAXYgjg3d5+t4qcYgoWEGgBcHlFruthpWJngT15ZKKqa6uQIq9X6CKmrVnkxxvlxo82ZJnYpWTDoKzZ7NWxUaawf7t/DIpV2mJmFagXCEnuhrZjr0+sEmC2/s+ShMqWpKUigZJDczR+LnnEr/ANW4KgE0kCtAW09tBx4ob8OV+pJXOCJK2ZIlA1FBQPY2pGI7TxhVKKye9MUVF/8AI0c9GjTN6t7MMcJORKWStaSAGLd6hqbXMZZtCaEmUkXDE+DQE3boxxdpM3DdvZiZOEkyzdMtILdHNeAJMT+0qXFTZw8QMNvHhAgEz0O3EDS1fKsPI2/hSzT5dbd8H70hidas5wfdGPb5bDmYScpeUiVMVmRwGYvlVwN73EUH4nUHlyLE8hG34/aOFmula5agRlKSsMevIQJbU3Fw00ZsLPEtT/LmdFToCXGlbUgXGwJYvUzqZOcNZ/uL8TYxBxCgFBXDh74xe7U3anSQtSlS5iUfMpCg7D/H7RR4yoBH8UFOEckZwcOxfbe2B+0dEeS5SG0pfnHsboCmG+DSFIQXLFIOvAXEU20MIqUVKBdJr01tyL1i/wB35YOHlkjRmfhSLDsQ0ef8ThJnrzxRywQBHFj5beLP1aI2KlOS/np4NBzO2VLU2ZALWpajfeKvF7upKTkOU8DYtzvaHx8iP4JZ+FJK07BfDIJDcL/ZoMsJhQEJAGnvwgYk4dfbhChVwki7DwoQxvzjRBhw3u4gfIn0M8XHVlSqSaBtPf1htSVDT3cRey0DTT6QpUsHSnTlE3xCv4bsHhLzAgglwYjytnqS+QkVgsRKHB4cTh60YcY74pnCnbBSVh5oNVRMEqYzXgi7Lk3CkLEoaVgXkDpUDO1tkzJkrIFJzqIZSyyRUfMdExVbO3Pn4Va1rXh5ueUoJ7FebvUIegyiDebh3DAXhrESlGYFHgAGtYP53h0PIccbgL+HFvk/QyydiZT5VKIUmigUlnF6+GkKlrRMUrsypWUFRypskCtTzMTt4ZeVa0WCVF6Crl/GEbi4ULmYoA//AKm8yY9zNncMXxF7J/3I4Y08nBlBOxEujBZpVxQ+tHgi+HuFUucqalTJQMqk1c5hTyaIk0gSwGY2NKkpcHSkEHwtl/l4k650j/4mFee3HC2n2ZhXz7CpOHa/WKbaEn83wgpTK/qB3acr/kF+FI8TG7ZeumQ5oAo9fftoTmq0ery5qdKQ5JkeZ5+UOBsGtuIUtQKZU1g4zdmSG1KaVhe6MsdvMDFgmiTQsSLjjBBPmzZYZHarIumXUjmaxF3GSpc/FLU4UKd75hU3e1rcoZOX6TFxilOy4lYeho3T7w2vBHRNNae2MXkvD1HFnMcqQoh2PhRv9xFyGOQIbew4RKJ5ptapHrFHPTmnSg71SPUef9QV73SWkf8Akl60vxgXwI/5UnWo5xZhfyN/kizO8sUGC8GSe8B5a8oTO2Ym7en14RfCWVd4ivPSIc0F+sRqTK2/RFZ+BDuA3EQteCewy+kXMmSL6XjxIBv5R3JmIHZmASAVEdB4fWA/b+EKRnsDcCxrGn4qWFUA6RV43YSJwSlbslWbr/UOxZuMrYOROUAR2Fsv8oFecFRzUNG0+kdB0nBcLeUdGSztu7DhFRilSKPdVRMuYgfpPor2YvQhr6QJ7tY9MucyiQmYG/8AJNbtWj1gtONl8Xjs0WpmYZtwQjsoQZQeHDikcYdC0m0J2URmiNJ2ekLMzL3izni1ompQI9lpBpHqJLPUXjGzaSdjiEgAD6wlCXeFEsffSEpW4AtXSMB9WxxgGp9vYhdNBb16Hyjkro1/5akc+tTr4xx1tnIF6dHtD5ZuFbXhKEFmLU5wkyWP1+3jHC/U6YDwNa3+kICqOAS1+UOzEmj6OG/niwiTIw1PW4rGnOvUyffEFE+aniQRq7hw2vCJfwrw7zcST+1Ad31LgGPPiGgoxSgaApF66dbtr0i0+DeFChiVtTMkDwEexnnfiL8IlesrYN7Yw6UzZqGLCYp2Zy5/vSL34VYf8mef/wCoHo0QPiPhhLxk0MO8kKbmaHzaLv4Oyv8AiztfzDTgwjvLny8WL/BkdZGGhkMKVpQ6GBbbctpq6tQf3BomSCB6QGbzunErSbgJ/wDr7EeXi+opi7tFdh5Va24f1HIW5I0BMMomkXfLaFSikVILGz38tIoNK/GbZkylsVgKGgJfxiz+G8zMvFTG+ZQFNann5w1M2oiWAFlFXypUEl+Nw5vEv4SgLOLLCqgQEhk+A8o3Il8J1/NgNu9hbiMMOVL6MNIQhGl7s/8AEWU4gI5t3oiKS1A/j9IgOTbQM78S/wDjlhUKTp/kIBpXdmSVFgM4va4/iNF3rl58LPS1QknqRUVjM8WgrQCKkW+1ov8AG3BojzvjkizWpVE2cNfifZiOpPjxerdKNHbEnlUiWoVdA05ViRNHnVn1I/qIumXLsbCTlo/jHiEWFTx0/mF9sCzuG9+cdLU/++F+kcbbvZ5MRenl/EOCXQNrbpCzKFW8uHX+YQpDC7ERhz6GykD/AHHQsIPAHrHRxlszPaWBVnOW7hQqKN9YsEYpQow9+zHR0WuXJJMyGNRt+5IlzFH3y6xJkzFAgm8ex0KY1onScRXr7vFjLW7+kdHQqSDk6QuXp790h0p1Zo6OgDmziR098YfkLsDy8uMdHRwMtpD75WHGr+MNqxbZnL1clo9jo5AfcaO2EBhlenv0hB3kAoEW4x0dDVEGSTM9+IuNEyamYzFSWI6Wr4xY/C7bKpGHUEMStZJzfaPY6Lp78VCavI/wQfiHjO2npWQnMUMWHDxrQw98Otpqk4U5QGVMVp5R0dG5P+JEyP8AUYZSd6JjAd21e7A3tHEmdOVMNy2nIM1Y6OiOEVyKIpJNoYMsjWPJSWIIj2OhpouYMwJKUEf5ICm8xTwiv3Gx8yWMT2ZAebVhS2nhHR0FL+m/2/8AQZfUgl/67NJuPKE/9Zmjhf6+MdHRNxRreyPjNtzFoUhQSxoehEBpmHIE6ijcwWv6x0dFOBJWQ+b9KCjdTbKkyRLAcJOUaHiPCtotv+sqqCiutuNfSPI6E5YrmyjFJ8EKRtZJ/SR0aJ0vaaSBRiaW90jo6FOKKklJbHUzUlTAl3ro8SUSaO76/WOjoWwJqkKKW1MdHR0YJt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data:image/jpeg;base64,/9j/4AAQSkZJRgABAQAAAQABAAD/2wCEAAkGBxQTEhQTExQWFhUXGR4aGBgYGB4dHBwdHBocHRoeGhgdHCggGhwlGxwYITEhJSkrLi4uGh8zODMsNygtLisBCgoKDg0OGxAQGywkHyQ1LCwsLywvLC8tLCwsLCwsLCwsLCwsLCwsLDQ0LCwsLCwsLCwsLCwsLCwsLCwsLCwsLP/AABEIALcBFAMBIgACEQEDEQH/xAAcAAABBQEBAQAAAAAAAAAAAAAGAgMEBQcAAQj/xAA/EAABAgQDBQYEBgIBAwQDAAABAhEAAyExBBJBBQZRYXETIoGRofAHMrHBFCNCUtHhYvEkFSWCFnKisjRDY//EABkBAAMBAQEAAAAAAAAAAAAAAAIDBAEABf/EAC0RAAICAgIBAgUDBAMAAAAAAAABAhEDIRIxBEFREyIyYXEjgfAzkaHBNFKx/9oADAMBAAIRAxEAPwAq7ECuunXlCcUCLPzp9ol9mAQTbQvwipRttE6cqWgFQQWUofKKWCtYocl17hJO77JmFlEhOYh6Q8KFb1Bty4eEIKFe+fOELBs79PXnBy1pAw29njBKnTUHzheImkqAfTjTT1hqahg93Otv9Q6iTcMOIBLdacoDXQ6XuNzlA2NtdPSPUhjoSbEG8I7BqnU+R68IdlBIq6nux+3rBJin1oUiU3zWu/jw4mPZahVqAe/5jpCswPUvVrR5Lku9CEjR73tx6xypPR1NrY5mUxrWw4N01hvJUZQKMCTrx9NI9UsWqAB7eESFGgS7Pdr8awD2MjpC8ZiXbugAUpZ705wuRlUm/rr74w9MmS6D6ijwwlYCsyRQCxFPfONSoFyUtUOTJGU0hheIKr6a6RIUvOaKuaD3pDC0BIJ+z+NYP0AXdM9w5pWhs3jd4XOwwBodIblodOZJLHz8+EezppdvPpwjE6RsotvR2GmnNlItrFRveWEqv6jRuXGLiSwevTp4aRSb1oTlQxL5zfp9IT5DvExuJfOigxc4kJSCQxq8JxIoGoKOOWgjzOywwdr9IVKmpcku33+8eOViprZipnTlYg1B5Ea9Ip93JCRtQBCUJAlk5Uv6O9a8otxISUZSVMa9xRSfFhblFRuwnJtShUUiWR3lOdDfrD/Grmtg5PpNOWRVi5o4A9IUpdOfD+YTNUEJBvmoAPtDOHlqVRPjxrz52j1r9CKtWOLlvf35QygEkhRJ6acXF4r94dujDKTLQlJUfmdTADnzinRvooKKcqZgYl0C3ByTYwuWXGnT7AeR3oK9pLCZSlJFQgs3IUEQN3JAl4WW5qRmJOpVU18YqtrbemdktE6TkExBSiYgukEpcBXAnyirTtczJUlCQshCASlKXc/pccABrqRwjJ5oxdpXoBtrbCNO2zMxKZMlJypJMxZ4AaeLVi2lyBmJLEi4rXgYh7sbP7HD5pqCJi6noagNyDCLNSXqCw1p6dIPFbVvs6N7bESAMzmJC5tBR2pQD18IYUtIIJcvwtC0EEhrWqL+vSClT6GJbti0KJsUgf5UPrHsKUMtC3if7jo62dxRUb2YtUnCzFJFVd1PVRZLecI2TgBKlolJFEgPzU1STqXrHfERTYRwR3ZiDawzC/KJwQQAsC/11raFNJT39goScokmXKYdKece5w1QTwY2/mI8uaWsWfziTJQSSGZocmgGmMzZIZmoTHqQ7WBt7IhOdVyKDh7EeKb5qu9WBt/cDJqxvF0KwyO85c1te4146Q7MlAk91udIiicoF02bzj2XilJBdXvy8I60gVCUh1SchCRUl7mJCVUox5W5XhgssJZ+BL6O8Ln4cgM8dTe0c5JaOEkgDK3es9xxh1UwMLML0bxhlBW3eNv2jQ6dIXmCSxq5pyD15exHK12dVjH4QrLD5b+3pEiVhQC6iwAYx7JmZflqk0y830/uIuInsoKD1o2vWBctBxg3IfmrQO8HDXc04WhM5BJBHhwr9f7hBkkMSSc3j629Ick4gAAByo+kdFnTj6o8nyShLCr15vx59Ijqmd57rarj6B4morVVYRiMijQAnXxjpL2OV9MVhlOLDif6ga3rUHlG1VN5Vi9USCRlfQaB/wCIo96luJIIALnratoT5H9NjMepoocQAV0uw1u1j/UImpAIufpeGiCC44w5SquAY8fPSPKKRIN3FDfvfQtfWIO6sp9qLyqUyEG5zF+7q2taRKUnMaqUltUpCuVX+0Rdzlf90WHJGQ3oTRNwPdoo8ZfOgcr+U1IElQpbiaV4cIfJoT9IYCvTTSHe0zJUBdqf1HsEPpbMV2rOXPnzATUrJJegS9hwHKHPxHZICUFuX3d3NeMEOz9xJi0KXMm5FrKi2UvUlnJP2idgvh7KTWbNVMDuzAA8jHnywTk7ErHfekWWwMKJ+z0pmscwLdHcRWbjHssRiZKh3kZQK6VdvMQWiYhICU5UsAAlxYcA9mgZ26rsdoYackd2aDKWed0uetoplDjxl7aG6boKMSAahRe7f1rCZa6BjQwpAGgc/uDW56xGmYmUg5DNQlRrlzAGvu8N6Z0tD0uhc+d4eKwQ3OGpaVPQggeMezFi+V4OkLu3ZJ7uhbxMdCApRrbxjoDidyft/kptqIEyTNQtiCFUABJaoFeYvEBO8CzJk5Ehc5aAALZQBUqPDlF7PSKCgHW7/aBbcrDZZ2IQrvGWopDcCT4tekS5VJTVPsrTjV0VO095MSk9n8uVVVyy78uI8IIdzN5VziqTN7yspUhYHzWcK0cX8DEHau5s3PNnSCJktXeyhXf4MxoQ4NHeK3dKVkxyUlwcqu6RUEBiVB6B26vC4ynGWxGSf6n2NKlTe65PWwanu0R0qC1ZCNBpxLDxh0pJTlSK2h2VLyJBfvNFbTGckjzsVJLD3zhjEzAk5VVc39849VPYFlV/oGseGf3gSznXoPrHRk3o6l2JqziiT6Q5ImhiC7D6fWHzjUlLXcWsQevukRpMmjmigdDws3KMcn6Gwiq2SJQLZg/G+mjPrEQzQ4HzEj27W6dIfxOICUgZgqtQLNWtesRygKUxy/uJF2FgYBSd0akkra0TO3TQIB7woDqWvEHEYYglSgeFEuBFlhUgpOUHkSawk5sr5riobjB9oFSqWhpKzlIJc1/qGkyhlSxYkkuBU/xDqJQCC7/eG8BUZmNDR9PONCelofmLKXIDj/UeSJTEqLF+vrEmVMTlPn/D8oYTKI1ppwp/qM7YKlSocIYOQ7cPGsCW+S+/KUQ1+r0eCmfNVnZILDy5AcaQKb3p/NSCGDP9IR5Ml8NjMG5A+o1fjo9I8QsEZS5rVrel49mAA2tpfzhoLrqdAwAr/EeWVDoLg95STVizgf8Ai4fziDuNLKdpTSS5yFqM9U1yuaM+sTDKWPlyHjnUU+IoYRuFK/7hiXYqCQAUlxerG8VeKvnFZejTAyi4SLX/AK4RyHS2tdLwuTKenKF/hnN6taPWJX2NkZusD28u0eyKJYJzzCydWcgPzuPYggSkpBozQI704abmkT0S1TDKX3gkVKb08QIzI3x0Kk2l2Ond3DFhOWVTlB8xWyvARQbfXNkp/Dk5k5guStRqGLkPrbXjE7bGMk4rIiVLX+IKkj5SkpY3UdAz+UWG+WFV2KDR0TEOaOxOUs/WJ5RTjLj6f5/IladrsanbWm4lQw+FcKIBmLc90EB66CotUw4vdrCSEPPVnKrqJLk8AOtnj34fyR2ExYDZph4uQOPS1Ia3wRlnYWdNfskKIU+h0JJ5RyVx5y2xm3v0HpuBVggibh1LVJFJkpRehsUvasX+Em9oAoWUH84pdubdkrkTESlha1pypAqXNBTjFzu/h+zloSsF8ovxb+YbB1JpdGfcsEyxqRHR5i56s3dt0joPkalaAhe7a2C5uIWZqqpDkAK/airtVqRE2djpkjFzQUfnKQkANQqdkq8Q7mJGEwOOUuWcVNRklKzJSlnUoOHsGHGvGHMbhv8AueEmKcFQyu5sHZ3uz6UiGa2mrRU6Sv7krGzsZI7OauYlSFLShSABTOWHAk+YggGyJfadsUfmFATn1YF8pAo7x7j9jyVT0TJmZXZsUh+6DxI41NTF1jAChh78odBOmgJtJplZJlKBJZqBmoXrEeasqIqHAu54jjEjGTko7oJKrkCoLvToKQmaEqDgA0oNOl2pSGKTAe3sYnSaBlCp6a9K6wwuQ/K1ureMS5iSqhSzAV4nStq1/qI7lq0AZj4U6xlpvYyPJLR5NlUqSC9nv46Q52hAqAeDjzrCp1BRiTxLUtSGSsnWtB/UbpM620vYs8MmUsgAMr+rGKxebtClta8vEW0iRhlmWQXalyDrq3Q6x2LlJRkUk1Uztrz4/wAwN+5idOkydKKQly1mFOPDUxFNDWz619IfVLLgu4IoNR/N3hhBIJAdQepb7Rr0wYS0PglTBgWNxby8IaxICQ1uDfyzCPJONLlOVmudPOPZUjMXIPj1/iO5aGdPYjMcuW5Lae3iamSTLJAD0al+PvlDWImsAWdtIlJWcvdOhcaexGXqkBJ2tjSUEkAhQAFa35QGb50nJrdN4NcMSzHweArfZP8AyJfAI9+sT+RrGMwamDakO31hwJArVxr9hwjxd24VpC1lhUVF66kx55WeqJKSUgKULAlgepNtfKGvhx/+ZiCtOVRS13bvfQsawlU8ptLmKdz3Uks/0iR8LJGbFYpRBBAFDQhyTaKvGT5Csz0aMkajw5QtCSK6a1io3g2ynCy8x7yyWSl2c/YAXMB83b06YO/PMt/0oAYdSQ56vHoZM8MfZDPLRoqzQtUcDCpU7KQSj39oyj/1JiJagJU5c0/tKU10uzt4wR4PfuXVExC0qCa0BB5hvWMjnhL7AXyC7EZQorSkVubRRb4zwjDlw7qQLcVCpiz2dtuRPl/lqBZnFiLXSa6xQ7+zPyUCtZifECv2g5v9NtA9ehJ3Jy/hxV++q/VqP0i/xGGSpJSsBSTcKr6RQ7nJBw4fUk+Z8iNIIcTOlywMyxUOAVNr1gcbrGr9hkq40VWF2PIkqBlygDoq5rzNYtAlLOXu3jpesVG0N7JEruA51cEilRR1WEIwu+EiYUhXcejqFOrtbnSM5xjpNAtO6LWeoqLgKIb9w9HjoWpjUKBBqCKgjrHR3Je5q66/n9yrRtGUuYEpnS1KYEgEFj0iv2538bgkZlEAqJD0AFXbmRAVutgUTVTpKhlITnlTU/OkvUOKlLkX4RK2ZtlScXLViVOuQFp+X5gzJ1uftE052tj0nKKaNRUsAVGYmw01oYbOLDUDZmJ8zq9qDzgVG18ZNBmyZCJcqhT2xY3qSKNrp9Yqk7+TMxRMkoExyErCnRbQNWultXg/iUrOaV1JhsoDM5BLv37kP9IkzFjIAVZg5qaF24a6xnknfCehQdKVjpUUq1eEGOxdsysTLC5ZFSxf5gQLK91pHLIpaRiaatOy1/FKUAUjKBoKGl9aiGZSCQUhgDqb04B+MR8wJygsHIduN7GH0yQCGcNRtX/m8buwqpEdUp11JAGpuf41hEvUl2qb1ccvGH5S152q5oHsRdq/XrEnGJVrLdZpRQp/kRpHXuw2+NR/2QZmIQJiE5u8oOBc048qxPXKZye9S70D3DG0DUkKO0pssj5ZKTQ6E1b0gjVLUE5AAHFSHNq14UaDjL7CpaS2JljQOAbHWkKKVFkh2cVueZpElEnLluTpy9YmAZQHDVA8L+xAypgc+O0iCZOUvwuYS5elOb+6xMmTAHzFw7MQzOdTa3GETJRLEFmrlHpcawVtnRkQ1TGIPFy5tbhEoFgcpoTU/f6w0ZWZi1QGp9IkLk0Dp4j3yjI6Z0nbFylcSeLwDb2q/wCQkcEkX0eDlMrKKDl78IB96FfnIJABymnAOB/MK8r6Cjx2uWikmk5gWo2p4R5LPC968YUBeFNWjececVEaasgl6O2resTPhOU9vjFP+pPAvU684jrZROZKFvdK0unyMSPhRhfz8YQAliwy0SK0ZPSKfG+oTm+gb33xubHlOiEBgebk/byECu0cWBQO6qN40i7+IUhSMdnILTEDKeLBiOVYFE1W/D66ekNyx/UbZ5lbCDZYEtL/AKzU8zoH/hoXhceJWKlTaHKvvOwDFknyHHhFdIml3P8AVuUPbMwAxExMmWHUo94JDMHAJNGAaFRVSsGPYc75bIMsDGSBlmIYqCWYo1cD23hFTt7aqZ4kFBdOVa1VsQyQK8yY0WVIOQoZxlbTg0YvLldiZ6XcJUUgC7CpAPiPKKs74xaXqNqkFmyNpL7OXhpAdZS613Aep4sBx8BEbePAICggrUuaUvMmKUwSD+0HUsaHhBtu3spEiSmWACWdZ1J1D3gF3oVkxk9FgcpDmlrOK+IheRNQ32Y5tJg7jZS0lpYAblVtHvWJ+G2j2ycqqFLcKcXf9MMzqAn0Fq1Lt5MftFXi+4pK09C/DpyoWieuSFpqwhlbYnS0hMuatKAO6BlYDk4j2KyVNBALivL+49guUloZ8SQQfDvY6hmnrGUTAEo4kO6ieAtDuy9nS5u0JilB0pUXHQsK6ihPCggs2kRJlLmKHdSk8aBqMwL6RUbnYNScOuaQkmYruk8BQepJ8oonj+ZRHRnS0I+ImKKexkodKFOo0uBRPBxUnwgBxYDAKBIo7BtQz/eNC3m2UcQhBSFFcp2Gb5gSCU8rfWAPGYVSVEKCgUP3DcF6k+kJmmpbAyd2M7Mxo+RVCPlfUa1N29vBL8PKYmZJLlC0FROoysxFeYcwEKJ7RK7i3FgafeDLcIL/ABkyYiuSWxfgoh/GhjYr5tC8dqeg9ly2UUvR+VeuhPOLWRhCoO5ADganx4xDxmJdiAdC/wDFfrEnB44ZgC4cUHm/WKOtlM3Jq0vz0R8TI74LlyaHidWJo1LQvEkhLO5sbAs3HoB5Qrb22ZMiWFTTckJADqJAenS7wHSN+sP3+0lzUgO6iymez8D5wPJC1K3TEbcx5wWLkzylxMkqRlA7yiFBuWo84u9nbxzFzkyJshUkqBWn/IC45Gx4wN71YmXPnbNXLUFgzCRyIKTrW4sYJdj7F7Kd28ycuYoZigLqJYWXXl8WHSMtq6YdX8zRfOrvAG1be/8AUMycR+4Eg3ADtwNPKH+3UrKwzEmp05CHE4YKIFARU++Ecvyc3S2h+XLGXKoh9a+TiIeRaXCKpOug6DUw3N2hhUz0ye2T2x/Rm73Goi07VPyk19YcnYm2uvUrSghn6njD2ZJZL1B99YfnMUZW+azesMrACQf0gWcW4xl6s38jqCC514G0BO+UoCfL45D9dPWC6TiLKcDi4b1MDe9WzpsyaJgKUpQliVnLq9KcIR5DuFD/AB95NAwgso0o0LSnlCUqcHNR9YQhRq1fvEJcxU7AyVHvykTGsTmB41KVBxXWH/hCB2uMCUsMx7vAA0A5CIWIkpUFZ0qKafKtSDTiRoXtFh8G1DtMWwYEvlBJYVo5v1MU4GIzaiyy+JWyO1wvaJDzJJzAf42V1ppyjKdnIK1BMtClzFGiUhz5dI+isTgyUsRyy8ucUuxd3cNhV9yUEqKWJ5Eve/DyiycFLZBJ32A+wvh5iJvfxCuyQR8oqv8AgHzg/wBh7DkYQZZKWOqjVR6m5i2Mxy1WpWFqlCn1jIxjHs60RMQvIlawbA15NqNRGR7Kw5mTZSUgkTZufmz5n6MziNG32xgk4VYF1jImuqqPyo5gX+HuEE3G58vdkIZ+axbwCfWF5XynFHJ3r9w5w6SFNUjgOPLhFFvjur+JZaSEzk2Kiz8qQW43uJdN3rziHnKw5TlN+tG/iHSXIy2zE8Zg8TJITOlLSBQH9PTMHDQwpAWlnYm168zwjc0SkkZVAKe4IcVveBneXceVNQTh0pkzbjKO6f8A3CJpY/YxVZlUtRAAcUEewQYXczGzA4kmhIuKsWJHKOhbTM5Iu969s5wiXKW6SUkkWUCWSON6+EW+GxuGlSkS+3R3AAo5hTnTTQ8ID8HgPxGMVKlsEpzEqZywVldmoTXyME2PweGwknMuSmbmIQ6zxd+QYAloJSmrkWPjKdJfz+WFGxsdLXm7NSJpahSoH3rFftrYCMSCJjpUCcpFFB7PxDEuIGd5dnDBqw+KwxCCtWVaEuxoKt0vSDNc1aVAOFWdxav7teEM+I56kC8Sj9L+2zHN6dlrw8zKoOlxlUl8pA0D/fiINvhlhyJUxZGYTFOODCn1+kXm2cFKnylSlgnM7EVY6EFqN0h3Z8hMiUiVLAGUM16cbe6x0I1s7guVos54y5jQKAF29NYhKkt31WvQMTwbTWJc+YVAHLpfnqw93hpJocoLaZhTmCrxgpLYWO6r1APf6dmnyQCGMuhtUqOZ+bBMJ3Z2eZk9BSn8qWXUsiirslv1E6wRfEHCSzKlKWCpYmDIhLJKioFkk/so5PKKsb1TMMFIxeFGH7pMrs6oOUUAHDQ1o8JcfmtgOCb5LsqZW7ctWPxSC4wuHzKLKLIKgFEOKsKvXlDOzduqws55aXw6xmly1qJGla1BatItd1Zsqfhp+CmKVLxOJClKKkkBWagy/uaBfaWHMlXZTmEyWO9W7WI4givpyjZWkmgZzl0bZsPaqJ0mTPQn5waP8pSSlQJPA04xNVKckt6Wig3Lw6JeFkpcvlzq6r7zN4+kEeIxaJSDMmqShIq6iw9dYYtq2LladIw/YGy5kra0yXiu1C5hUoFNQsEu6jolg76EDhGtbCxfapIIUciilMwpbMAa+IqICdo78rVNUqXhpKxmZC5oVmy9EqFHH0iOnfLECXkQmRLAf5Eq1L2Us6w2PjZW+VaKZSUsaj6mn49BSCQHVYAaBoosZjpeHQntZgCiPk/Ua07or9qxnWC3xxc0TFKnZUOUjKAFU1zacoodqbZSmoJUo6kuTpU3JhqwP6pOkJS0EG8+8Xa91XdlgUQ9S37jc9LQ5szbszEYORKmoVmlEhExRquWR3QRqRbMYRuHuGrFn8VjUlMqhRKq6+awf0/WL/eqSlE5ISwGQBIFgAW99In8vIuHGK0P8euZUmvEcYbVMKajwp9fGPZoF3bQ8/CFpLj36x5hYyFtDDyVEGYmYpdhkmKQDyyi5h/chWIwSZuQoBmHUE5QDTqa3iLhFZ1qUWIQSE9f1HzcPyMditplKTUC+pdulgIPlPpHm+Tm+bjELZe/k2WT24QpD/pBCh5ljExO+2EIExDzFE2AqDZi9AekZpg8P+IaZNJEs2AB7xc+J0MTk4dMiYlcoBCklwQn66EeEPjlcdNiVJLTNCVvbMlpC5mEmBBJAoc1A4oQBy0gi2XjpU+X2speYEmmoajFrGBvc/eoYodjODThy7qwBcC4PEGBjecTtl40TpGYSMQaoskKDAgD1B6w+Lfd6NcTzffawXOKVVTKep/d0LOwgs+G2yDLw3aEh5pEwm1P0/8AxaMynJCp8pCy4Wc8ytT3iVU0/uDlG18VjCJOH/LlihUBVhYZnIfSkLxu5X6sOtfz0D9CUkkLP6nYeN26QxPKE3qBqT71tAdK+H5SnNNxc0qLlRzEc3vaB+ZtufgpwAmjFyCajNmUOhe4pekPcmttA0mtGkIkKKiXNdHFGhGJQpgl2L8PrAcnezEDMrIki4AJtz/qF4Hf5JUE4lHZ1+YOU09WjFlhJ6YHqGKGSGzjjUgekdCEIkTQJgUlSVB0lLEEWoWrrHQ390Fxi+wH+HkvLLmqJPeOW70SHoWe59Iudq7vfjJOQKUAO8GFyAWJJ0rYVgQ2TvRLwmFlJAK5qnUUpsHJIBPFm0i92RvnjggqVgSZTPmIKaesTXFRSGx1dHYHddQmIXiJyp/ZjuAilKdbhvCCvD4UssksQDwZ7gMPGBrH7/y1dmMPLUZtSUKYBJ4LWCzVJo8QZu92OGbOnDFI72SWFDjQk9YxZIw6MlP/ALMJ8EgVUVsQa5g4APAW4+cWGLQKEUen+zp1il3e25hsV3HSma3elmhbXK9x0i+xACQlKU90X1ajULvBJt9BSnFPkQwp6juuA/WzVB0rFdtHeFEk5AFTFimVCgyeAUaMW6mLYhHeYAEi5uCYxLFlSlJTmOUupTkgq8dfdYxza6AlOugo2lvhhMQgpxKJqe8wKQDlIfKoKo+tGNo7e/FSpowUmXMSZCR2q1k5i1Mrg31cRG3VwBn4jJ2aVIyETAzJY0Ga4JewvQw7u/urJmTpqDmVLkrLcFKDhKTWov4wF3sPk9D2H3yljF9v2U1aEAhBcMh2dkNc01cQX7OVg9ojtsgUuUUg53BSbsRZQ01EZIA8ovRQ+bQvqW4u9C0EW5ONy4qUrSanKoOAGPI0JBD/AEjlL3AjJt7NawmHCUMO7yFg1oyTefaa52JmhSypMtTSw7pDBnSn93zB41reHFCThFrSWZBKeJOjeLR88YvGlM5KUn9LEnj7+sWePSlyYaWiWrFEz0pejVpqXvpHi5+VRdWjfcmpirxk1lpUC1n5esN4nEAlwfsHFf6aKnkMI6sYUZ0hyHNfG7RsHw5+GSUhGLxjLmkBUuUapQ9iqveUzFrCMWn1px+pj61w80hKBRgEhR6BojySb0Y3QiQtVSQBYNwgA35QBihylj6mNDno/NzOClmDGnjxgA39lNiy36kJJ9REWb6dj/GVTByUgEOrw1hGKm5UHLYcodlgVqOpiBthZTJUQ/Juv0idFctKyGiYBLAu9aAMTU6+6RAwwM+YpBJyBgoN8zmzDSG8bOZJvb0HCJmxpeWWmo7xc39Tb7cofVKzxU32XwmMmiKWSAQNKNS3F4qdozmJAvcvWusOduQCQp6/qdvPUa0p1irxihU1JOoqT0ELhHZkY2X/AMPpq1Y9ISCAxzdCPTjBj8T5qSnDylVUF52AsEhnPF3iJ8MNhqSk4lViGDuD1f7RS754jPipq9EgIFa0F8ptUnyijqDKctLS9EVGwcGvFYtSEGp+dTNlQ9g1uFI2LA4JMlCZcpORIoaacX5mBX4R7IySFzz801RP/iKJbqxgzxUk5VsakFudCztBwqK0A1WjOt5dsKnTlye0PYpOUpFlGxrqHo2rQPzkJ+UWFHAsBy1iHJnswqPHWv8AfrEgLox68QLaXJfWJZtuVsTOTbI6MYZa0945HqK0+92DU1jscQtLuSSSTahLEU6fQRG2ggX43B4trraIcjEEd0mrhq8Wavl5QSje0FxTRb7K3vnYZHYhKZiUk5czukH9IrZ3PjHRRYhBzVL8x/cdDtDFOdabNJ+HG6Alo/Fzk51KAMsFmSk61/UfQeMQd7tvLxUyZKSrLJlkpYUzEUdQ4O4A8Y0XZuJlJw8tKpoJCBVx+0UOkYzIoSlVRmJpWvhShgJt0bkbSpFZjSqUUqToWAtT79Ys8DtXOm5JF3IJ/vX2IZx07MC7DjRvFnLWiiK+zW6XaOUeS2Kqy1xc9UqYJsuikKzJaz36Vq/WNy2fiO3kInfMFJB8TfwvGCTsTmQxvalB5DSNZ3M29IkYKSkr74TU1s5o5PBoJPihmKLkq9gpm4MKSxYA3JFn9+pjLsfurNGPTh0pJRMJKVJFAj9R68uUaBM3qwpTck8GuIcO+eHBSpIUSP8AFr9YG4+4/hN1o82VshGGklEpLHvEqq6meqjqeHKB/wCGIK0Tiz/mOrqz34uYusRvpIyLTlWygahIpQtrAx8Nd4kYVE0LC1FSgwDcOdozkrVMPhLehe+e4x787DPUFSpZFTq6eZ/iG/hZsDMpU2Y6BLSyXDEqJY0OgqObngYMV78y1B+ymdO79XhlG/qUgvh1eBEc5wvs5Y5rdEb4h4ZcvBKL8AGt8wvpb6xiuztlDEY+XJqyi6qG1SW49Y0zfne5WIw/Y9iUMtJcmjA2+kZ/uRtRMjaHarSVhKVFhxoH6VMV45r4Td+v+jHFqk0U+0NnTUzZsliezUUk9Dr4Q0NkTf6p/MEm0Nolc1cyic6lKa7ZiSNNH+sQpwOig7Vfhwi1YlWxbBudKKSHj6w2KpM2SmZKPcmJCgeoj5cx7mpbjSNK+Fm+02VhjhcoWJRJQ5qEqcm+jv5xH5CUd+hqg5aRtKcGAAKcYzD4ghsaocUI+kXUrfycD3sOk00VAhvDtg4jEKmKRkJABDvbnEGTIpLTH4MUouyI5oGb3zhOMR3VJOsciaAT/Me4pQI4n6DUcoSUsC8fZI5gdPDhFwZoSADQAXYgjg3d5+t4qcYgoWEGgBcHlFruthpWJngT15ZKKqa6uQIq9X6CKmrVnkxxvlxo82ZJnYpWTDoKzZ7NWxUaawf7t/DIpV2mJmFagXCEnuhrZjr0+sEmC2/s+ShMqWpKUigZJDczR+LnnEr/ANW4KgE0kCtAW09tBx4ob8OV+pJXOCJK2ZIlA1FBQPY2pGI7TxhVKKye9MUVF/8AI0c9GjTN6t7MMcJORKWStaSAGLd6hqbXMZZtCaEmUkXDE+DQE3boxxdpM3DdvZiZOEkyzdMtILdHNeAJMT+0qXFTZw8QMNvHhAgEz0O3EDS1fKsPI2/hSzT5dbd8H70hidas5wfdGPb5bDmYScpeUiVMVmRwGYvlVwN73EUH4nUHlyLE8hG34/aOFmula5agRlKSsMevIQJbU3Fw00ZsLPEtT/LmdFToCXGlbUgXGwJYvUzqZOcNZ/uL8TYxBxCgFBXDh74xe7U3anSQtSlS5iUfMpCg7D/H7RR4yoBH8UFOEckZwcOxfbe2B+0dEeS5SG0pfnHsboCmG+DSFIQXLFIOvAXEU20MIqUVKBdJr01tyL1i/wB35YOHlkjRmfhSLDsQ0ef8ThJnrzxRywQBHFj5beLP1aI2KlOS/np4NBzO2VLU2ZALWpajfeKvF7upKTkOU8DYtzvaHx8iP4JZ+FJK07BfDIJDcL/ZoMsJhQEJAGnvwgYk4dfbhChVwki7DwoQxvzjRBhw3u4gfIn0M8XHVlSqSaBtPf1htSVDT3cRey0DTT6QpUsHSnTlE3xCv4bsHhLzAgglwYjytnqS+QkVgsRKHB4cTh60YcY74pnCnbBSVh5oNVRMEqYzXgi7Lk3CkLEoaVgXkDpUDO1tkzJkrIFJzqIZSyyRUfMdExVbO3Pn4Va1rXh5ueUoJ7FebvUIegyiDebh3DAXhrESlGYFHgAGtYP53h0PIccbgL+HFvk/QyydiZT5VKIUmigUlnF6+GkKlrRMUrsypWUFRypskCtTzMTt4ZeVa0WCVF6Crl/GEbi4ULmYoA//AKm8yY9zNncMXxF7J/3I4Y08nBlBOxEujBZpVxQ+tHgi+HuFUucqalTJQMqk1c5hTyaIk0gSwGY2NKkpcHSkEHwtl/l4k650j/4mFee3HC2n2ZhXz7CpOHa/WKbaEn83wgpTK/qB3acr/kF+FI8TG7ZeumQ5oAo9fftoTmq0ery5qdKQ5JkeZ5+UOBsGtuIUtQKZU1g4zdmSG1KaVhe6MsdvMDFgmiTQsSLjjBBPmzZYZHarIumXUjmaxF3GSpc/FLU4UKd75hU3e1rcoZOX6TFxilOy4lYeho3T7w2vBHRNNae2MXkvD1HFnMcqQoh2PhRv9xFyGOQIbew4RKJ5ptapHrFHPTmnSg71SPUef9QV73SWkf8Akl60vxgXwI/5UnWo5xZhfyN/kizO8sUGC8GSe8B5a8oTO2Ym7en14RfCWVd4ivPSIc0F+sRqTK2/RFZ+BDuA3EQteCewy+kXMmSL6XjxIBv5R3JmIHZmASAVEdB4fWA/b+EKRnsDcCxrGn4qWFUA6RV43YSJwSlbslWbr/UOxZuMrYOROUAR2Fsv8oFecFRzUNG0+kdB0nBcLeUdGSztu7DhFRilSKPdVRMuYgfpPor2YvQhr6QJ7tY9MucyiQmYG/8AJNbtWj1gtONl8Xjs0WpmYZtwQjsoQZQeHDikcYdC0m0J2URmiNJ2ekLMzL3izni1ompQI9lpBpHqJLPUXjGzaSdjiEgAD6wlCXeFEsffSEpW4AtXSMB9WxxgGp9vYhdNBb16Hyjkro1/5akc+tTr4xx1tnIF6dHtD5ZuFbXhKEFmLU5wkyWP1+3jHC/U6YDwNa3+kICqOAS1+UOzEmj6OG/niwiTIw1PW4rGnOvUyffEFE+aniQRq7hw2vCJfwrw7zcST+1Ad31LgGPPiGgoxSgaApF66dbtr0i0+DeFChiVtTMkDwEexnnfiL8IlesrYN7Yw6UzZqGLCYp2Zy5/vSL34VYf8mef/wCoHo0QPiPhhLxk0MO8kKbmaHzaLv4Oyv8AiztfzDTgwjvLny8WL/BkdZGGhkMKVpQ6GBbbctpq6tQf3BomSCB6QGbzunErSbgJ/wDr7EeXi+opi7tFdh5Va24f1HIW5I0BMMomkXfLaFSikVILGz38tIoNK/GbZkylsVgKGgJfxiz+G8zMvFTG+ZQFNann5w1M2oiWAFlFXypUEl+Nw5vEv4SgLOLLCqgQEhk+A8o3Il8J1/NgNu9hbiMMOVL6MNIQhGl7s/8AEWU4gI5t3oiKS1A/j9IgOTbQM78S/wDjlhUKTp/kIBpXdmSVFgM4va4/iNF3rl58LPS1QknqRUVjM8WgrQCKkW+1ov8AG3BojzvjkizWpVE2cNfifZiOpPjxerdKNHbEnlUiWoVdA05ViRNHnVn1I/qIumXLsbCTlo/jHiEWFTx0/mF9sCzuG9+cdLU/++F+kcbbvZ5MRenl/EOCXQNrbpCzKFW8uHX+YQpDC7ERhz6GykD/AHHQsIPAHrHRxlszPaWBVnOW7hQqKN9YsEYpQow9+zHR0WuXJJMyGNRt+5IlzFH3y6xJkzFAgm8ex0KY1onScRXr7vFjLW7+kdHQqSDk6QuXp790h0p1Zo6OgDmziR098YfkLsDy8uMdHRwMtpD75WHGr+MNqxbZnL1clo9jo5AfcaO2EBhlenv0hB3kAoEW4x0dDVEGSTM9+IuNEyamYzFSWI6Wr4xY/C7bKpGHUEMStZJzfaPY6Lp78VCavI/wQfiHjO2npWQnMUMWHDxrQw98Otpqk4U5QGVMVp5R0dG5P+JEyP8AUYZSd6JjAd21e7A3tHEmdOVMNy2nIM1Y6OiOEVyKIpJNoYMsjWPJSWIIj2OhpouYMwJKUEf5ICm8xTwiv3Gx8yWMT2ZAebVhS2nhHR0FL+m/2/8AQZfUgl/67NJuPKE/9Zmjhf6+MdHRNxRreyPjNtzFoUhQSxoehEBpmHIE6ijcwWv6x0dFOBJWQ+b9KCjdTbKkyRLAcJOUaHiPCtotv+sqqCiutuNfSPI6E5YrmyjFJ8EKRtZJ/SR0aJ0vaaSBRiaW90jo6FOKKklJbHUzUlTAl3ro8SUSaO76/WOjoWwJqkKKW1MdHR0YJtn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62" y="2052536"/>
            <a:ext cx="4511562" cy="299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14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29" y="12575"/>
            <a:ext cx="9125223" cy="52322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 smtClean="0"/>
              <a:t>Evaluation is facilitation of </a:t>
            </a:r>
            <a:r>
              <a:rPr lang="en-GB" sz="2800" b="1" dirty="0" smtClean="0"/>
              <a:t>learning </a:t>
            </a:r>
            <a:r>
              <a:rPr lang="en-GB" sz="2800" dirty="0" smtClean="0"/>
              <a:t>– in the collective space</a:t>
            </a:r>
          </a:p>
        </p:txBody>
      </p:sp>
      <p:graphicFrame>
        <p:nvGraphicFramePr>
          <p:cNvPr id="2" name="Diagram 1"/>
          <p:cNvGraphicFramePr>
            <a:graphicFrameLocks noChangeAspect="1"/>
          </p:cNvGraphicFramePr>
          <p:nvPr>
            <p:extLst/>
          </p:nvPr>
        </p:nvGraphicFramePr>
        <p:xfrm>
          <a:off x="4329" y="383887"/>
          <a:ext cx="8225271" cy="6474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56580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8861" y="1572977"/>
            <a:ext cx="4989443" cy="50150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29" y="12575"/>
            <a:ext cx="9125223" cy="954107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 smtClean="0"/>
              <a:t>So, </a:t>
            </a:r>
            <a:r>
              <a:rPr lang="en-GB" sz="2800" b="1" dirty="0" smtClean="0"/>
              <a:t>evaluation </a:t>
            </a:r>
            <a:r>
              <a:rPr lang="en-GB" sz="2800" dirty="0" smtClean="0"/>
              <a:t>fits in, as we execute our plans and as we reflect on that execution</a:t>
            </a:r>
            <a:endParaRPr lang="en-GB" sz="2800" dirty="0" smtClean="0"/>
          </a:p>
        </p:txBody>
      </p:sp>
      <p:sp>
        <p:nvSpPr>
          <p:cNvPr id="2" name="Rounded Rectangular Callout 1"/>
          <p:cNvSpPr/>
          <p:nvPr/>
        </p:nvSpPr>
        <p:spPr>
          <a:xfrm>
            <a:off x="0" y="1331843"/>
            <a:ext cx="1997765" cy="1759226"/>
          </a:xfrm>
          <a:prstGeom prst="wedgeRoundRectCallout">
            <a:avLst>
              <a:gd name="adj1" fmla="val 126928"/>
              <a:gd name="adj2" fmla="val 103178"/>
              <a:gd name="adj3" fmla="val 16667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Evaluation is often an afterthought - not designed in from the initiation stage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2235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46" y="-8246"/>
            <a:ext cx="9147652" cy="52322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 smtClean="0"/>
              <a:t>But what about </a:t>
            </a:r>
            <a:r>
              <a:rPr lang="en-GB" sz="2800" b="1" dirty="0" smtClean="0"/>
              <a:t>the funder</a:t>
            </a:r>
            <a:r>
              <a:rPr lang="en-GB" sz="2800" dirty="0" smtClean="0"/>
              <a:t>, who may require the evaluation?</a:t>
            </a:r>
            <a:r>
              <a:rPr lang="en-GB" sz="2800" b="1" dirty="0" smtClean="0"/>
              <a:t>  </a:t>
            </a:r>
            <a:endParaRPr lang="en-GB" sz="2800" dirty="0" smtClean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8482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46" y="-8246"/>
            <a:ext cx="9147652" cy="52322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 smtClean="0"/>
              <a:t>But what about </a:t>
            </a:r>
            <a:r>
              <a:rPr lang="en-GB" sz="2800" b="1" dirty="0" smtClean="0"/>
              <a:t>the funder</a:t>
            </a:r>
            <a:r>
              <a:rPr lang="en-GB" sz="2800" dirty="0" smtClean="0"/>
              <a:t>, who may require the evaluation?</a:t>
            </a:r>
            <a:r>
              <a:rPr lang="en-GB" sz="2800" b="1" dirty="0" smtClean="0"/>
              <a:t>  </a:t>
            </a:r>
            <a:endParaRPr lang="en-GB" sz="2800" dirty="0" smtClean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Cloud Callout 15"/>
          <p:cNvSpPr/>
          <p:nvPr/>
        </p:nvSpPr>
        <p:spPr>
          <a:xfrm>
            <a:off x="6410739" y="626164"/>
            <a:ext cx="2554357" cy="1977887"/>
          </a:xfrm>
          <a:prstGeom prst="cloudCallout">
            <a:avLst>
              <a:gd name="adj1" fmla="val -96816"/>
              <a:gd name="adj2" fmla="val 6930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How can we ensure the organisation has value, while the funder’s needs are met?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" name="Left-Right-Up Arrow 1"/>
          <p:cNvSpPr/>
          <p:nvPr/>
        </p:nvSpPr>
        <p:spPr>
          <a:xfrm>
            <a:off x="3170583" y="2928903"/>
            <a:ext cx="2773017" cy="1868556"/>
          </a:xfrm>
          <a:prstGeom prst="leftRightUpArrow">
            <a:avLst>
              <a:gd name="adj1" fmla="val 29164"/>
              <a:gd name="adj2" fmla="val 25000"/>
              <a:gd name="adj3" fmla="val 2500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388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So, we need evaluation tools to help keep the connection</a:t>
            </a:r>
            <a:endParaRPr lang="en-GB" dirty="0"/>
          </a:p>
        </p:txBody>
      </p:sp>
      <p:pic>
        <p:nvPicPr>
          <p:cNvPr id="4" name="Content Placeholder 3" descr="evaluation_tool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" b="10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5980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Most Common ones are: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16186" y="1600201"/>
          <a:ext cx="8824084" cy="4696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2140" y="6324235"/>
            <a:ext cx="892781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BUT IT’S ALL ABOUT ORGANISATIONAL LEARNING…AND SOMETIMES REPORTING TO DONORS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6837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F2A9E2-91CF-4EA5-AB43-6CD5CD85B946}" type="slidenum">
              <a:rPr lang="en-GB" smtClean="0"/>
              <a:pPr/>
              <a:t>16</a:t>
            </a:fld>
            <a:endParaRPr lang="en-GB" smtClean="0"/>
          </a:p>
        </p:txBody>
      </p:sp>
      <p:grpSp>
        <p:nvGrpSpPr>
          <p:cNvPr id="7173" name="Group 19"/>
          <p:cNvGrpSpPr>
            <a:grpSpLocks/>
          </p:cNvGrpSpPr>
          <p:nvPr/>
        </p:nvGrpSpPr>
        <p:grpSpPr bwMode="auto">
          <a:xfrm>
            <a:off x="395288" y="2095500"/>
            <a:ext cx="7086600" cy="4191000"/>
            <a:chOff x="567" y="1253"/>
            <a:chExt cx="4464" cy="2640"/>
          </a:xfrm>
        </p:grpSpPr>
        <p:sp>
          <p:nvSpPr>
            <p:cNvPr id="7185" name="AutoShape 20"/>
            <p:cNvSpPr>
              <a:spLocks noChangeArrowheads="1"/>
            </p:cNvSpPr>
            <p:nvPr/>
          </p:nvSpPr>
          <p:spPr bwMode="auto">
            <a:xfrm>
              <a:off x="567" y="1253"/>
              <a:ext cx="2064" cy="624"/>
            </a:xfrm>
            <a:prstGeom prst="flowChart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>
                <a:buFont typeface="+mj-lt"/>
                <a:buAutoNum type="arabicPeriod"/>
              </a:pPr>
              <a:r>
                <a:rPr lang="en-GB" sz="1400" b="1" dirty="0" smtClean="0">
                  <a:solidFill>
                    <a:srgbClr val="000000"/>
                  </a:solidFill>
                </a:rPr>
                <a:t>Contracting</a:t>
              </a:r>
              <a:endParaRPr lang="en-GB" sz="1400" dirty="0" smtClean="0">
                <a:solidFill>
                  <a:srgbClr val="000000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 smtClean="0">
                  <a:solidFill>
                    <a:srgbClr val="000000"/>
                  </a:solidFill>
                </a:rPr>
                <a:t>Contract signed &amp; i</a:t>
              </a:r>
              <a:r>
                <a:rPr lang="en-GB" sz="1400" dirty="0" smtClean="0">
                  <a:solidFill>
                    <a:srgbClr val="000000"/>
                  </a:solidFill>
                </a:rPr>
                <a:t>nitial meetings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 smtClean="0">
                  <a:solidFill>
                    <a:srgbClr val="000000"/>
                  </a:solidFill>
                </a:rPr>
                <a:t>Background data supplied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 smtClean="0">
                  <a:solidFill>
                    <a:srgbClr val="000000"/>
                  </a:solidFill>
                </a:rPr>
                <a:t>Agreement on what, who, how, when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  <p:sp>
          <p:nvSpPr>
            <p:cNvPr id="7186" name="AutoShape 21"/>
            <p:cNvSpPr>
              <a:spLocks noChangeArrowheads="1"/>
            </p:cNvSpPr>
            <p:nvPr/>
          </p:nvSpPr>
          <p:spPr bwMode="auto">
            <a:xfrm>
              <a:off x="1383" y="1925"/>
              <a:ext cx="2064" cy="624"/>
            </a:xfrm>
            <a:prstGeom prst="flowChart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>
                <a:buFont typeface="+mj-lt"/>
                <a:buAutoNum type="arabicPeriod" startAt="2"/>
              </a:pPr>
              <a:r>
                <a:rPr lang="en-GB" sz="1400" b="1" dirty="0" smtClean="0">
                  <a:solidFill>
                    <a:srgbClr val="000000"/>
                  </a:solidFill>
                </a:rPr>
                <a:t>Data collection</a:t>
              </a:r>
              <a:endParaRPr lang="en-GB" sz="1400" b="1" i="1" dirty="0">
                <a:solidFill>
                  <a:srgbClr val="000000"/>
                </a:solidFill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1400" dirty="0" smtClean="0">
                  <a:solidFill>
                    <a:srgbClr val="000000"/>
                  </a:solidFill>
                </a:rPr>
                <a:t>Survey planned out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1400" dirty="0" smtClean="0">
                  <a:solidFill>
                    <a:srgbClr val="000000"/>
                  </a:solidFill>
                </a:rPr>
                <a:t>Interviewees contacted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1400" dirty="0" smtClean="0">
                  <a:solidFill>
                    <a:srgbClr val="000000"/>
                  </a:solidFill>
                </a:rPr>
                <a:t>Surveys, interviews &amp; desk research 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  <p:sp>
          <p:nvSpPr>
            <p:cNvPr id="7187" name="AutoShape 22"/>
            <p:cNvSpPr>
              <a:spLocks noChangeArrowheads="1"/>
            </p:cNvSpPr>
            <p:nvPr/>
          </p:nvSpPr>
          <p:spPr bwMode="auto">
            <a:xfrm>
              <a:off x="2151" y="2597"/>
              <a:ext cx="2064" cy="624"/>
            </a:xfrm>
            <a:prstGeom prst="flowChart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>
                <a:buFont typeface="+mj-lt"/>
                <a:buAutoNum type="arabicPeriod" startAt="3"/>
              </a:pPr>
              <a:r>
                <a:rPr lang="en-GB" sz="1400" b="1" dirty="0" smtClean="0">
                  <a:solidFill>
                    <a:srgbClr val="000000"/>
                  </a:solidFill>
                </a:rPr>
                <a:t>Analysis/report drafting</a:t>
              </a:r>
              <a:endParaRPr lang="en-GB" sz="1400" b="1" i="1" dirty="0">
                <a:solidFill>
                  <a:srgbClr val="000000"/>
                </a:solidFill>
              </a:endParaRPr>
            </a:p>
            <a:p>
              <a:pPr marL="457200" indent="-457200">
                <a:buFontTx/>
                <a:buChar char="•"/>
              </a:pPr>
              <a:r>
                <a:rPr lang="en-GB" sz="1400" dirty="0" smtClean="0">
                  <a:solidFill>
                    <a:srgbClr val="000000"/>
                  </a:solidFill>
                </a:rPr>
                <a:t>Analysi</a:t>
              </a:r>
              <a:r>
                <a:rPr lang="en-GB" sz="1400" dirty="0" smtClean="0">
                  <a:solidFill>
                    <a:srgbClr val="000000"/>
                  </a:solidFill>
                </a:rPr>
                <a:t>s of data</a:t>
              </a:r>
            </a:p>
            <a:p>
              <a:pPr marL="457200" indent="-457200">
                <a:buFontTx/>
                <a:buChar char="•"/>
              </a:pPr>
              <a:r>
                <a:rPr lang="en-GB" sz="1400" dirty="0" smtClean="0">
                  <a:solidFill>
                    <a:srgbClr val="000000"/>
                  </a:solidFill>
                </a:rPr>
                <a:t>Report drafted w/o Summary</a:t>
              </a:r>
            </a:p>
            <a:p>
              <a:pPr marL="457200" indent="-457200">
                <a:buFontTx/>
                <a:buChar char="•"/>
              </a:pPr>
              <a:r>
                <a:rPr lang="en-GB" sz="1400" dirty="0" smtClean="0">
                  <a:solidFill>
                    <a:srgbClr val="000000"/>
                  </a:solidFill>
                </a:rPr>
                <a:t>Conclusions but perhaps not yet recs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  <p:sp>
          <p:nvSpPr>
            <p:cNvPr id="7188" name="AutoShape 23"/>
            <p:cNvSpPr>
              <a:spLocks noChangeArrowheads="1"/>
            </p:cNvSpPr>
            <p:nvPr/>
          </p:nvSpPr>
          <p:spPr bwMode="auto">
            <a:xfrm>
              <a:off x="2967" y="3269"/>
              <a:ext cx="2064" cy="624"/>
            </a:xfrm>
            <a:prstGeom prst="flowChart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457200" indent="-457200">
                <a:buFont typeface="+mj-lt"/>
                <a:buAutoNum type="arabicPeriod" startAt="4"/>
              </a:pPr>
              <a:r>
                <a:rPr lang="en-GB" sz="1400" b="1" dirty="0" smtClean="0">
                  <a:solidFill>
                    <a:srgbClr val="000000"/>
                  </a:solidFill>
                </a:rPr>
                <a:t>Development &amp; completion</a:t>
              </a:r>
              <a:endParaRPr lang="en-GB" sz="1400" b="1" i="1" dirty="0">
                <a:solidFill>
                  <a:srgbClr val="000000"/>
                </a:solidFill>
              </a:endParaRPr>
            </a:p>
            <a:p>
              <a:pPr marL="457200" indent="-457200">
                <a:buFontTx/>
                <a:buChar char="•"/>
              </a:pPr>
              <a:r>
                <a:rPr lang="en-GB" sz="1400" dirty="0" smtClean="0">
                  <a:solidFill>
                    <a:srgbClr val="000000"/>
                  </a:solidFill>
                </a:rPr>
                <a:t>Draft presented and discussed</a:t>
              </a:r>
            </a:p>
            <a:p>
              <a:pPr marL="457200" indent="-457200">
                <a:buFontTx/>
                <a:buChar char="•"/>
              </a:pPr>
              <a:r>
                <a:rPr lang="en-GB" sz="1400" dirty="0" smtClean="0">
                  <a:solidFill>
                    <a:srgbClr val="000000"/>
                  </a:solidFill>
                </a:rPr>
                <a:t>Revisions agreed</a:t>
              </a:r>
            </a:p>
            <a:p>
              <a:pPr marL="457200" indent="-457200">
                <a:buFontTx/>
                <a:buChar char="•"/>
              </a:pPr>
              <a:r>
                <a:rPr lang="en-GB" sz="1400" dirty="0" smtClean="0">
                  <a:solidFill>
                    <a:srgbClr val="000000"/>
                  </a:solidFill>
                </a:rPr>
                <a:t>Final report submitted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  <p:cxnSp>
          <p:nvCxnSpPr>
            <p:cNvPr id="7189" name="AutoShape 24"/>
            <p:cNvCxnSpPr>
              <a:cxnSpLocks noChangeShapeType="1"/>
              <a:stCxn id="7185" idx="2"/>
              <a:endCxn id="7186" idx="1"/>
            </p:cNvCxnSpPr>
            <p:nvPr/>
          </p:nvCxnSpPr>
          <p:spPr bwMode="auto">
            <a:xfrm rot="5400000">
              <a:off x="1311" y="1949"/>
              <a:ext cx="360" cy="216"/>
            </a:xfrm>
            <a:prstGeom prst="bentConnector4">
              <a:avLst>
                <a:gd name="adj1" fmla="val 6667"/>
                <a:gd name="adj2" fmla="val 16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7190" name="AutoShape 25"/>
            <p:cNvCxnSpPr>
              <a:cxnSpLocks noChangeShapeType="1"/>
              <a:endCxn id="7187" idx="1"/>
            </p:cNvCxnSpPr>
            <p:nvPr/>
          </p:nvCxnSpPr>
          <p:spPr bwMode="auto">
            <a:xfrm rot="5400000">
              <a:off x="2103" y="2597"/>
              <a:ext cx="360" cy="264"/>
            </a:xfrm>
            <a:prstGeom prst="bentConnector4">
              <a:avLst>
                <a:gd name="adj1" fmla="val 6667"/>
                <a:gd name="adj2" fmla="val 15454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7191" name="AutoShape 26"/>
            <p:cNvCxnSpPr>
              <a:cxnSpLocks noChangeShapeType="1"/>
              <a:stCxn id="7187" idx="2"/>
              <a:endCxn id="7188" idx="1"/>
            </p:cNvCxnSpPr>
            <p:nvPr/>
          </p:nvCxnSpPr>
          <p:spPr bwMode="auto">
            <a:xfrm rot="5400000">
              <a:off x="2895" y="3293"/>
              <a:ext cx="360" cy="216"/>
            </a:xfrm>
            <a:prstGeom prst="bentConnector4">
              <a:avLst>
                <a:gd name="adj1" fmla="val 6667"/>
                <a:gd name="adj2" fmla="val 16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</p:grpSp>
      <p:sp>
        <p:nvSpPr>
          <p:cNvPr id="7174" name="AutoShape 28"/>
          <p:cNvSpPr>
            <a:spLocks noChangeArrowheads="1"/>
          </p:cNvSpPr>
          <p:nvPr/>
        </p:nvSpPr>
        <p:spPr bwMode="auto">
          <a:xfrm>
            <a:off x="3924300" y="2081213"/>
            <a:ext cx="1295400" cy="9906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457200" indent="-457200"/>
            <a:r>
              <a:rPr lang="en-GB" sz="1400" b="1">
                <a:solidFill>
                  <a:srgbClr val="000000"/>
                </a:solidFill>
              </a:rPr>
              <a:t>Contract</a:t>
            </a:r>
          </a:p>
          <a:p>
            <a:pPr marL="457200" indent="-457200"/>
            <a:r>
              <a:rPr lang="en-GB" sz="1400" b="1">
                <a:solidFill>
                  <a:srgbClr val="000000"/>
                </a:solidFill>
              </a:rPr>
              <a:t>Outline</a:t>
            </a:r>
          </a:p>
          <a:p>
            <a:pPr marL="457200" indent="-457200"/>
            <a:r>
              <a:rPr lang="en-GB" sz="1400" b="1">
                <a:solidFill>
                  <a:srgbClr val="000000"/>
                </a:solidFill>
              </a:rPr>
              <a:t> approach</a:t>
            </a:r>
          </a:p>
        </p:txBody>
      </p:sp>
      <p:sp>
        <p:nvSpPr>
          <p:cNvPr id="7175" name="AutoShape 29"/>
          <p:cNvSpPr>
            <a:spLocks noChangeArrowheads="1"/>
          </p:cNvSpPr>
          <p:nvPr/>
        </p:nvSpPr>
        <p:spPr bwMode="auto">
          <a:xfrm>
            <a:off x="5219700" y="3152775"/>
            <a:ext cx="1223963" cy="9906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457200" indent="-457200"/>
            <a:r>
              <a:rPr lang="en-GB" sz="1400" b="1" dirty="0">
                <a:solidFill>
                  <a:srgbClr val="000000"/>
                </a:solidFill>
              </a:rPr>
              <a:t>Data </a:t>
            </a:r>
            <a:r>
              <a:rPr lang="en-GB" sz="1400" b="1" dirty="0" smtClean="0">
                <a:solidFill>
                  <a:srgbClr val="000000"/>
                </a:solidFill>
              </a:rPr>
              <a:t>collected</a:t>
            </a:r>
          </a:p>
          <a:p>
            <a:pPr marL="457200" indent="-457200"/>
            <a:r>
              <a:rPr lang="en-GB" sz="1400" b="1" dirty="0" smtClean="0">
                <a:solidFill>
                  <a:srgbClr val="000000"/>
                </a:solidFill>
              </a:rPr>
              <a:t>&amp; </a:t>
            </a:r>
            <a:r>
              <a:rPr lang="en-GB" sz="1400" b="1" dirty="0">
                <a:solidFill>
                  <a:srgbClr val="000000"/>
                </a:solidFill>
              </a:rPr>
              <a:t>all </a:t>
            </a:r>
            <a:r>
              <a:rPr lang="en-GB" sz="1400" b="1" dirty="0" smtClean="0">
                <a:solidFill>
                  <a:srgbClr val="000000"/>
                </a:solidFill>
              </a:rPr>
              <a:t>required</a:t>
            </a:r>
          </a:p>
          <a:p>
            <a:pPr marL="457200" indent="-457200"/>
            <a:r>
              <a:rPr lang="en-GB" sz="1400" b="1" dirty="0" smtClean="0">
                <a:solidFill>
                  <a:srgbClr val="000000"/>
                </a:solidFill>
              </a:rPr>
              <a:t>voices </a:t>
            </a:r>
            <a:r>
              <a:rPr lang="en-GB" sz="1400" b="1" dirty="0">
                <a:solidFill>
                  <a:srgbClr val="000000"/>
                </a:solidFill>
              </a:rPr>
              <a:t>heard</a:t>
            </a:r>
            <a:endParaRPr lang="en-GB" sz="1400" b="1" dirty="0">
              <a:solidFill>
                <a:srgbClr val="000000"/>
              </a:solidFill>
            </a:endParaRPr>
          </a:p>
        </p:txBody>
      </p:sp>
      <p:sp>
        <p:nvSpPr>
          <p:cNvPr id="7176" name="AutoShape 30"/>
          <p:cNvSpPr>
            <a:spLocks noChangeArrowheads="1"/>
          </p:cNvSpPr>
          <p:nvPr/>
        </p:nvSpPr>
        <p:spPr bwMode="auto">
          <a:xfrm>
            <a:off x="6438900" y="4214813"/>
            <a:ext cx="1228725" cy="9906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457200" indent="-457200"/>
            <a:r>
              <a:rPr lang="en-GB" sz="1400" b="1" dirty="0" smtClean="0">
                <a:solidFill>
                  <a:srgbClr val="000000"/>
                </a:solidFill>
              </a:rPr>
              <a:t>Draft report</a:t>
            </a:r>
            <a:endParaRPr lang="en-GB" sz="1400" b="1" dirty="0">
              <a:solidFill>
                <a:srgbClr val="000000"/>
              </a:solidFill>
            </a:endParaRPr>
          </a:p>
        </p:txBody>
      </p:sp>
      <p:sp>
        <p:nvSpPr>
          <p:cNvPr id="7177" name="AutoShape 31"/>
          <p:cNvSpPr>
            <a:spLocks noChangeArrowheads="1"/>
          </p:cNvSpPr>
          <p:nvPr/>
        </p:nvSpPr>
        <p:spPr bwMode="auto">
          <a:xfrm>
            <a:off x="7734300" y="5295900"/>
            <a:ext cx="1230313" cy="9906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457200" indent="-457200"/>
            <a:r>
              <a:rPr lang="en-GB" sz="1400" b="1" dirty="0">
                <a:solidFill>
                  <a:srgbClr val="000000"/>
                </a:solidFill>
              </a:rPr>
              <a:t>Agreed</a:t>
            </a:r>
          </a:p>
          <a:p>
            <a:pPr marL="457200" indent="-457200"/>
            <a:r>
              <a:rPr lang="en-GB" sz="1400" b="1" dirty="0">
                <a:solidFill>
                  <a:srgbClr val="000000"/>
                </a:solidFill>
              </a:rPr>
              <a:t>Report</a:t>
            </a:r>
            <a:r>
              <a:rPr lang="en-GB" sz="1400" b="1" dirty="0" smtClean="0">
                <a:solidFill>
                  <a:srgbClr val="000000"/>
                </a:solidFill>
              </a:rPr>
              <a:t>/ way</a:t>
            </a:r>
            <a:endParaRPr lang="en-GB" sz="1400" b="1" dirty="0">
              <a:solidFill>
                <a:srgbClr val="000000"/>
              </a:solidFill>
            </a:endParaRPr>
          </a:p>
          <a:p>
            <a:pPr marL="457200" indent="-457200"/>
            <a:r>
              <a:rPr lang="en-GB" sz="1400" b="1" dirty="0">
                <a:solidFill>
                  <a:srgbClr val="000000"/>
                </a:solidFill>
              </a:rPr>
              <a:t> forward</a:t>
            </a:r>
          </a:p>
        </p:txBody>
      </p:sp>
      <p:cxnSp>
        <p:nvCxnSpPr>
          <p:cNvPr id="7178" name="AutoShape 32"/>
          <p:cNvCxnSpPr>
            <a:cxnSpLocks noChangeShapeType="1"/>
            <a:stCxn id="7185" idx="3"/>
            <a:endCxn id="7174" idx="1"/>
          </p:cNvCxnSpPr>
          <p:nvPr/>
        </p:nvCxnSpPr>
        <p:spPr bwMode="auto">
          <a:xfrm flipV="1">
            <a:off x="3671888" y="2576513"/>
            <a:ext cx="252412" cy="142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179" name="AutoShape 33"/>
          <p:cNvCxnSpPr>
            <a:cxnSpLocks noChangeShapeType="1"/>
            <a:stCxn id="7186" idx="3"/>
            <a:endCxn id="7175" idx="1"/>
          </p:cNvCxnSpPr>
          <p:nvPr/>
        </p:nvCxnSpPr>
        <p:spPr bwMode="auto">
          <a:xfrm flipV="1">
            <a:off x="4967288" y="3648075"/>
            <a:ext cx="252412" cy="95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180" name="AutoShape 34"/>
          <p:cNvCxnSpPr>
            <a:cxnSpLocks noChangeShapeType="1"/>
            <a:stCxn id="7187" idx="3"/>
            <a:endCxn id="7176" idx="1"/>
          </p:cNvCxnSpPr>
          <p:nvPr/>
        </p:nvCxnSpPr>
        <p:spPr bwMode="auto">
          <a:xfrm flipV="1">
            <a:off x="6186488" y="4710113"/>
            <a:ext cx="252412" cy="142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7181" name="Text Box 35"/>
          <p:cNvSpPr txBox="1">
            <a:spLocks noChangeArrowheads="1"/>
          </p:cNvSpPr>
          <p:nvPr/>
        </p:nvSpPr>
        <p:spPr bwMode="auto">
          <a:xfrm>
            <a:off x="684213" y="1484313"/>
            <a:ext cx="2735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/>
              <a:t>Activities/timing</a:t>
            </a:r>
          </a:p>
        </p:txBody>
      </p:sp>
      <p:sp>
        <p:nvSpPr>
          <p:cNvPr id="7182" name="Text Box 36"/>
          <p:cNvSpPr txBox="1">
            <a:spLocks noChangeArrowheads="1"/>
          </p:cNvSpPr>
          <p:nvPr/>
        </p:nvSpPr>
        <p:spPr bwMode="auto">
          <a:xfrm>
            <a:off x="3924300" y="1484313"/>
            <a:ext cx="2735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/>
              <a:t>Outcomes</a:t>
            </a:r>
          </a:p>
        </p:txBody>
      </p:sp>
      <p:cxnSp>
        <p:nvCxnSpPr>
          <p:cNvPr id="7183" name="AutoShape 37"/>
          <p:cNvCxnSpPr>
            <a:cxnSpLocks noChangeShapeType="1"/>
            <a:stCxn id="7188" idx="3"/>
            <a:endCxn id="7177" idx="1"/>
          </p:cNvCxnSpPr>
          <p:nvPr/>
        </p:nvCxnSpPr>
        <p:spPr bwMode="auto">
          <a:xfrm>
            <a:off x="7481888" y="5791200"/>
            <a:ext cx="252412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7" name="TextBox 26"/>
          <p:cNvSpPr txBox="1"/>
          <p:nvPr/>
        </p:nvSpPr>
        <p:spPr>
          <a:xfrm>
            <a:off x="25146" y="12575"/>
            <a:ext cx="9104406" cy="52322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 smtClean="0"/>
              <a:t>Typically there are </a:t>
            </a:r>
            <a:r>
              <a:rPr lang="en-GB" sz="2800" b="1" dirty="0" smtClean="0"/>
              <a:t>four stages </a:t>
            </a:r>
            <a:r>
              <a:rPr lang="en-GB" sz="2800" dirty="0" smtClean="0"/>
              <a:t>to any evaluation</a:t>
            </a: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3564156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terms</a:t>
            </a:r>
            <a:endParaRPr lang="en-GB" dirty="0"/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758757" y="1396999"/>
          <a:ext cx="7441660" cy="5042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9548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 to ask for when commissioning an evaluation consultant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GB" dirty="0" smtClean="0"/>
              <a:t>Clarity about purpose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/>
              <a:t>Clarity about scope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/>
              <a:t>Clarity about timescales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/>
              <a:t>Clarity about budget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dirty="0" smtClean="0"/>
          </a:p>
          <a:p>
            <a:pPr>
              <a:buFont typeface="Wingdings" panose="05000000000000000000" pitchFamily="2" charset="2"/>
              <a:buChar char="ü"/>
            </a:pPr>
            <a:endParaRPr lang="en-GB" dirty="0"/>
          </a:p>
          <a:p>
            <a:pPr>
              <a:buFont typeface="Calibri" panose="020F0502020204030204" pitchFamily="34" charset="0"/>
              <a:buChar char="X"/>
            </a:pPr>
            <a:r>
              <a:rPr lang="en-GB" dirty="0" smtClean="0"/>
              <a:t>Methodological details</a:t>
            </a:r>
          </a:p>
          <a:p>
            <a:pPr>
              <a:buFont typeface="Calibri" panose="020F0502020204030204" pitchFamily="34" charset="0"/>
              <a:buChar char="X"/>
            </a:pPr>
            <a:r>
              <a:rPr lang="en-GB" dirty="0" smtClean="0"/>
              <a:t>Fee rates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666288"/>
            <a:ext cx="3721421" cy="40487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292504"/>
            <a:ext cx="7166113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Let the consultant figure how to achieve your goals imaginatively!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1516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Assessing a Tender…not that hard!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313583" cy="4949687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b="1" dirty="0" smtClean="0"/>
              <a:t>CVs</a:t>
            </a:r>
            <a:r>
              <a:rPr lang="en-GB" dirty="0" smtClean="0"/>
              <a:t>: Have they done what we want before?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/>
              <a:t>Scope</a:t>
            </a:r>
            <a:r>
              <a:rPr lang="en-GB" dirty="0" smtClean="0"/>
              <a:t>: Do they respond to exactly what we’ve asked for?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/>
              <a:t>Time &amp; money</a:t>
            </a:r>
            <a:r>
              <a:rPr lang="en-GB" dirty="0" smtClean="0"/>
              <a:t>: Do they do that in the timescales and budget?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/>
              <a:t>Activities</a:t>
            </a:r>
            <a:r>
              <a:rPr lang="en-GB" dirty="0" smtClean="0"/>
              <a:t>: Are we happy with their approach?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/>
              <a:t>Sparkle</a:t>
            </a:r>
            <a:r>
              <a:rPr lang="en-GB" dirty="0" smtClean="0"/>
              <a:t>: Is there a sign of imagination as well as evidence of rigour?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/>
              <a:t>Relationships</a:t>
            </a:r>
            <a:r>
              <a:rPr lang="en-GB" dirty="0" smtClean="0"/>
              <a:t>: As people, are we confident we an work with them and our values are compatible?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97557" y="1557249"/>
            <a:ext cx="2951921" cy="49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94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040"/>
            <a:ext cx="9144000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 smtClean="0"/>
              <a:t>What’s your </a:t>
            </a:r>
            <a:r>
              <a:rPr lang="en-GB" sz="2800" b="1" dirty="0" smtClean="0"/>
              <a:t>image</a:t>
            </a:r>
            <a:r>
              <a:rPr lang="en-GB" sz="2800" dirty="0" smtClean="0"/>
              <a:t> of an evaluation?</a:t>
            </a:r>
            <a:endParaRPr lang="en-GB" sz="2800" dirty="0"/>
          </a:p>
        </p:txBody>
      </p:sp>
      <p:pic>
        <p:nvPicPr>
          <p:cNvPr id="1026" name="Picture 2" descr="https://s14-eu5.ixquick.com/cgi-bin/serveimage?url=http%3A%2F%2Ftse2.mm.bing.net%2Fth%3Fid%3DOIP.Mbaf62ec98ef38f5c36a437b54bb67f93o0%26pid%3D15.1%26f%3D1&amp;sp=3e07ab1ccdf609853416cd4841f26c7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27260"/>
            <a:ext cx="9144001" cy="632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953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What’s our experience? How could we exploit it?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034243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37344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What’s our experience? How could we exploit it?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738396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9722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What’s our experience? How could we exploit it?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797243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4024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Could the big groups now share their three key points with the others?</a:t>
            </a:r>
            <a:endParaRPr lang="en-GB" dirty="0"/>
          </a:p>
        </p:txBody>
      </p:sp>
      <p:pic>
        <p:nvPicPr>
          <p:cNvPr id="4" name="Content Placeholder 3" descr="evaluation cultur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55" r="-221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737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did we do?</a:t>
            </a:r>
            <a:endParaRPr lang="en-GB" dirty="0"/>
          </a:p>
        </p:txBody>
      </p:sp>
      <p:pic>
        <p:nvPicPr>
          <p:cNvPr id="4" name="Content Placeholder 3" descr="Evaluation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9" b="13289"/>
          <a:stretch>
            <a:fillRect/>
          </a:stretch>
        </p:blipFill>
        <p:spPr>
          <a:xfrm>
            <a:off x="457200" y="1600201"/>
            <a:ext cx="7603435" cy="4181596"/>
          </a:xfrm>
        </p:spPr>
      </p:pic>
    </p:spTree>
    <p:extLst>
      <p:ext uri="{BB962C8B-B14F-4D97-AF65-F5344CB8AC3E}">
        <p14:creationId xmlns:p14="http://schemas.microsoft.com/office/powerpoint/2010/main" val="4229854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defTabSz="912813" eaLnBrk="1" hangingPunct="1">
              <a:lnSpc>
                <a:spcPct val="90000"/>
              </a:lnSpc>
              <a:buFontTx/>
              <a:buNone/>
              <a:defRPr/>
            </a:pPr>
            <a:r>
              <a:rPr lang="en-GB" sz="2000" b="1" dirty="0">
                <a:latin typeface="+mj-lt"/>
                <a:cs typeface="+mn-cs"/>
              </a:rPr>
              <a:t>John Tierney, Director</a:t>
            </a:r>
            <a:endParaRPr lang="en-GB" sz="2000" dirty="0">
              <a:latin typeface="+mj-lt"/>
              <a:cs typeface="+mn-cs"/>
            </a:endParaRPr>
          </a:p>
          <a:p>
            <a:pPr defTabSz="912813" eaLnBrk="1" hangingPunct="1">
              <a:lnSpc>
                <a:spcPct val="90000"/>
              </a:lnSpc>
              <a:buFontTx/>
              <a:buNone/>
              <a:defRPr/>
            </a:pPr>
            <a:r>
              <a:rPr lang="en-GB" sz="1800" dirty="0" smtClean="0">
                <a:latin typeface="+mj-lt"/>
                <a:cs typeface="+mn-cs"/>
              </a:rPr>
              <a:t>Transform Management Consultancy Partnerships Ltd</a:t>
            </a:r>
            <a:endParaRPr lang="en-GB" sz="1800" dirty="0">
              <a:latin typeface="+mj-lt"/>
              <a:cs typeface="+mn-cs"/>
            </a:endParaRPr>
          </a:p>
          <a:p>
            <a:pPr defTabSz="912813" eaLnBrk="1" hangingPunct="1">
              <a:lnSpc>
                <a:spcPct val="90000"/>
              </a:lnSpc>
              <a:buFontTx/>
              <a:buNone/>
              <a:defRPr/>
            </a:pPr>
            <a:r>
              <a:rPr lang="en-GB" sz="2000" dirty="0">
                <a:latin typeface="+mj-lt"/>
                <a:cs typeface="+mn-cs"/>
              </a:rPr>
              <a:t> </a:t>
            </a:r>
          </a:p>
          <a:p>
            <a:pPr defTabSz="912813" eaLnBrk="1" hangingPunct="1">
              <a:lnSpc>
                <a:spcPct val="90000"/>
              </a:lnSpc>
              <a:buFontTx/>
              <a:buNone/>
              <a:defRPr/>
            </a:pPr>
            <a:r>
              <a:rPr lang="en-GB" sz="2000" dirty="0">
                <a:latin typeface="+mj-lt"/>
                <a:cs typeface="+mn-cs"/>
              </a:rPr>
              <a:t>Brookside</a:t>
            </a:r>
          </a:p>
          <a:p>
            <a:pPr defTabSz="912813" eaLnBrk="1" hangingPunct="1">
              <a:lnSpc>
                <a:spcPct val="90000"/>
              </a:lnSpc>
              <a:buFontTx/>
              <a:buNone/>
              <a:defRPr/>
            </a:pPr>
            <a:r>
              <a:rPr lang="en-GB" sz="2000" dirty="0">
                <a:latin typeface="+mj-lt"/>
                <a:cs typeface="+mn-cs"/>
              </a:rPr>
              <a:t>Adforton, Leintwardine</a:t>
            </a:r>
          </a:p>
          <a:p>
            <a:pPr defTabSz="912813" eaLnBrk="1" hangingPunct="1">
              <a:lnSpc>
                <a:spcPct val="90000"/>
              </a:lnSpc>
              <a:buFontTx/>
              <a:buNone/>
              <a:defRPr/>
            </a:pPr>
            <a:r>
              <a:rPr lang="en-GB" sz="2000" dirty="0">
                <a:latin typeface="+mj-lt"/>
                <a:cs typeface="+mn-cs"/>
              </a:rPr>
              <a:t>Herefordshire</a:t>
            </a:r>
          </a:p>
          <a:p>
            <a:pPr defTabSz="912813" eaLnBrk="1" hangingPunct="1">
              <a:lnSpc>
                <a:spcPct val="90000"/>
              </a:lnSpc>
              <a:buFontTx/>
              <a:buNone/>
              <a:defRPr/>
            </a:pPr>
            <a:r>
              <a:rPr lang="en-GB" sz="2000" dirty="0">
                <a:latin typeface="+mj-lt"/>
                <a:cs typeface="+mn-cs"/>
              </a:rPr>
              <a:t>SY7 0NF, UK</a:t>
            </a:r>
          </a:p>
          <a:p>
            <a:pPr defTabSz="912813" eaLnBrk="1" hangingPunct="1">
              <a:lnSpc>
                <a:spcPct val="90000"/>
              </a:lnSpc>
              <a:buFontTx/>
              <a:buNone/>
              <a:defRPr/>
            </a:pPr>
            <a:endParaRPr lang="en-GB" sz="2000" dirty="0">
              <a:latin typeface="+mj-lt"/>
              <a:cs typeface="+mn-cs"/>
            </a:endParaRPr>
          </a:p>
          <a:p>
            <a:pPr defTabSz="912813" eaLnBrk="1" hangingPunct="1">
              <a:lnSpc>
                <a:spcPct val="90000"/>
              </a:lnSpc>
              <a:buFontTx/>
              <a:buNone/>
              <a:defRPr/>
            </a:pPr>
            <a:r>
              <a:rPr lang="en-GB" sz="2000" dirty="0" smtClean="0">
                <a:latin typeface="+mj-lt"/>
                <a:cs typeface="+mn-cs"/>
              </a:rPr>
              <a:t>+</a:t>
            </a:r>
            <a:r>
              <a:rPr lang="en-GB" sz="2000" dirty="0">
                <a:latin typeface="+mj-lt"/>
                <a:cs typeface="+mn-cs"/>
              </a:rPr>
              <a:t>44/0 845 862 5247</a:t>
            </a:r>
          </a:p>
          <a:p>
            <a:pPr defTabSz="912813" eaLnBrk="1" hangingPunct="1">
              <a:lnSpc>
                <a:spcPct val="90000"/>
              </a:lnSpc>
              <a:buFontTx/>
              <a:buNone/>
              <a:defRPr/>
            </a:pPr>
            <a:r>
              <a:rPr lang="en-GB" sz="2000" dirty="0" smtClean="0">
                <a:latin typeface="+mj-lt"/>
                <a:cs typeface="+mn-cs"/>
              </a:rPr>
              <a:t>+</a:t>
            </a:r>
            <a:r>
              <a:rPr lang="en-GB" sz="2000" dirty="0">
                <a:latin typeface="+mj-lt"/>
                <a:cs typeface="+mn-cs"/>
              </a:rPr>
              <a:t>44/0 780 258 3137</a:t>
            </a:r>
          </a:p>
          <a:p>
            <a:pPr defTabSz="912813" eaLnBrk="1" hangingPunct="1">
              <a:lnSpc>
                <a:spcPct val="90000"/>
              </a:lnSpc>
              <a:buFontTx/>
              <a:buNone/>
              <a:defRPr/>
            </a:pPr>
            <a:r>
              <a:rPr lang="en-GB" sz="2000" dirty="0" smtClean="0">
                <a:latin typeface="+mj-lt"/>
                <a:cs typeface="+mn-cs"/>
              </a:rPr>
              <a:t>john@trans4mgt.com</a:t>
            </a:r>
            <a:endParaRPr lang="en-GB" sz="2000" dirty="0">
              <a:latin typeface="+mj-lt"/>
              <a:cs typeface="+mn-cs"/>
            </a:endParaRPr>
          </a:p>
        </p:txBody>
      </p:sp>
      <p:sp>
        <p:nvSpPr>
          <p:cNvPr id="68612" name="Text Box 5"/>
          <p:cNvSpPr txBox="1">
            <a:spLocks noChangeArrowheads="1"/>
          </p:cNvSpPr>
          <p:nvPr/>
        </p:nvSpPr>
        <p:spPr bwMode="auto">
          <a:xfrm>
            <a:off x="795107" y="6076950"/>
            <a:ext cx="7195954" cy="52322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defTabSz="912813" eaLnBrk="0" hangingPunct="0">
              <a:defRPr sz="1600">
                <a:solidFill>
                  <a:srgbClr val="FF6699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1600">
                <a:solidFill>
                  <a:srgbClr val="FF6699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defTabSz="912813" eaLnBrk="0" hangingPunct="0">
              <a:defRPr sz="1600">
                <a:solidFill>
                  <a:srgbClr val="FF6699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defTabSz="912813" eaLnBrk="0" hangingPunct="0">
              <a:defRPr sz="1600">
                <a:solidFill>
                  <a:srgbClr val="FF6699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defTabSz="912813" eaLnBrk="0" hangingPunct="0">
              <a:defRPr sz="1600">
                <a:solidFill>
                  <a:srgbClr val="FF6699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6699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6699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6699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6699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3600"/>
              </a:spcBef>
              <a:spcAft>
                <a:spcPts val="3600"/>
              </a:spcAft>
            </a:pPr>
            <a:r>
              <a:rPr lang="en-GB" sz="2800" dirty="0" smtClean="0">
                <a:solidFill>
                  <a:schemeClr val="bg1"/>
                </a:solidFill>
                <a:latin typeface="+mj-lt"/>
              </a:rPr>
              <a:t>trans4mgt.com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4558" y="327990"/>
            <a:ext cx="75736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/>
              <a:t>THANK YOU</a:t>
            </a:r>
            <a:r>
              <a:rPr lang="en-GB" sz="3600" b="1" dirty="0" smtClean="0"/>
              <a:t>!</a:t>
            </a:r>
          </a:p>
          <a:p>
            <a:pPr algn="ctr"/>
            <a:r>
              <a:rPr lang="en-GB" sz="4000" b="1" dirty="0" smtClean="0"/>
              <a:t>Many Happy Evaluations!</a:t>
            </a:r>
            <a:endParaRPr lang="en-US" sz="4000" b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4349" y="2156791"/>
            <a:ext cx="4643978" cy="4691854"/>
          </a:xfrm>
        </p:spPr>
      </p:pic>
    </p:spTree>
    <p:extLst>
      <p:ext uri="{BB962C8B-B14F-4D97-AF65-F5344CB8AC3E}">
        <p14:creationId xmlns:p14="http://schemas.microsoft.com/office/powerpoint/2010/main" val="2282772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376"/>
            <a:ext cx="9143999" cy="52322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tx1"/>
                </a:solidFill>
              </a:rPr>
              <a:t>Could it be </a:t>
            </a:r>
            <a:r>
              <a:rPr lang="en-GB" sz="2800" b="1" dirty="0" smtClean="0">
                <a:solidFill>
                  <a:schemeClr val="tx1"/>
                </a:solidFill>
              </a:rPr>
              <a:t>one of these?</a:t>
            </a:r>
            <a:endParaRPr lang="en-GB" sz="2800" dirty="0">
              <a:solidFill>
                <a:schemeClr val="tx1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-1" y="522844"/>
          <a:ext cx="9143999" cy="6335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3950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business are you in?</a:t>
            </a:r>
            <a:endParaRPr lang="en-GB" dirty="0"/>
          </a:p>
        </p:txBody>
      </p:sp>
      <p:pic>
        <p:nvPicPr>
          <p:cNvPr id="4" name="Content Placeholder 3" descr="Change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9" b="13289"/>
          <a:stretch>
            <a:fillRect/>
          </a:stretch>
        </p:blipFill>
        <p:spPr>
          <a:xfrm>
            <a:off x="457200" y="1600200"/>
            <a:ext cx="7494104" cy="4121469"/>
          </a:xfrm>
        </p:spPr>
      </p:pic>
    </p:spTree>
    <p:extLst>
      <p:ext uri="{BB962C8B-B14F-4D97-AF65-F5344CB8AC3E}">
        <p14:creationId xmlns:p14="http://schemas.microsoft.com/office/powerpoint/2010/main" val="811936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So, we are the agents of change</a:t>
            </a:r>
            <a:endParaRPr lang="en-GB" dirty="0"/>
          </a:p>
        </p:txBody>
      </p:sp>
      <p:pic>
        <p:nvPicPr>
          <p:cNvPr id="4" name="Content Placeholder 3" descr="images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482" r="-454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55826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So, why bother looking back?</a:t>
            </a:r>
            <a:endParaRPr lang="en-GB" dirty="0"/>
          </a:p>
        </p:txBody>
      </p:sp>
      <p:pic>
        <p:nvPicPr>
          <p:cNvPr id="4" name="Content Placeholder 3" descr="imag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8" b="231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4007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Because you have to have to understand…</a:t>
            </a:r>
            <a:endParaRPr lang="en-GB" dirty="0"/>
          </a:p>
        </p:txBody>
      </p:sp>
      <p:pic>
        <p:nvPicPr>
          <p:cNvPr id="6" name="Content Placeholder 5" descr="imag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" b="10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776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…and remember</a:t>
            </a:r>
            <a:endParaRPr lang="en-GB" dirty="0"/>
          </a:p>
        </p:txBody>
      </p:sp>
      <p:pic>
        <p:nvPicPr>
          <p:cNvPr id="4" name="Content Placeholder 3" descr="Memor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8" b="245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2174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Or, you become disconnected from your reality</a:t>
            </a:r>
            <a:endParaRPr lang="en-GB" dirty="0"/>
          </a:p>
        </p:txBody>
      </p:sp>
      <p:pic>
        <p:nvPicPr>
          <p:cNvPr id="4" name="Content Placeholder 3" descr="Realit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4372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9392</TotalTime>
  <Words>686</Words>
  <Application>Microsoft Office PowerPoint</Application>
  <PresentationFormat>On-screen Show (4:3)</PresentationFormat>
  <Paragraphs>149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ＭＳ Ｐゴシック</vt:lpstr>
      <vt:lpstr>Times New Roman</vt:lpstr>
      <vt:lpstr>Wingdings</vt:lpstr>
      <vt:lpstr>Office Theme</vt:lpstr>
      <vt:lpstr>Commissioning Evaluations</vt:lpstr>
      <vt:lpstr>PowerPoint Presentation</vt:lpstr>
      <vt:lpstr>PowerPoint Presentation</vt:lpstr>
      <vt:lpstr>What business are you in?</vt:lpstr>
      <vt:lpstr>So, we are the agents of change</vt:lpstr>
      <vt:lpstr>So, why bother looking back?</vt:lpstr>
      <vt:lpstr>Because you have to have to understand…</vt:lpstr>
      <vt:lpstr>…and remember</vt:lpstr>
      <vt:lpstr>Or, you become disconnected from your reality</vt:lpstr>
      <vt:lpstr>PowerPoint Presentation</vt:lpstr>
      <vt:lpstr>PowerPoint Presentation</vt:lpstr>
      <vt:lpstr>PowerPoint Presentation</vt:lpstr>
      <vt:lpstr>PowerPoint Presentation</vt:lpstr>
      <vt:lpstr>So, we need evaluation tools to help keep the connection</vt:lpstr>
      <vt:lpstr>The Most Common ones are:</vt:lpstr>
      <vt:lpstr>PowerPoint Presentation</vt:lpstr>
      <vt:lpstr>Other terms</vt:lpstr>
      <vt:lpstr>What to ask for when commissioning an evaluation consultant</vt:lpstr>
      <vt:lpstr>Assessing a Tender…not that hard!</vt:lpstr>
      <vt:lpstr>What’s our experience? How could we exploit it?</vt:lpstr>
      <vt:lpstr>What’s our experience? How could we exploit it?</vt:lpstr>
      <vt:lpstr>What’s our experience? How could we exploit it?</vt:lpstr>
      <vt:lpstr>Could the big groups now share their three key points with the others?</vt:lpstr>
      <vt:lpstr>How did we do?</vt:lpstr>
      <vt:lpstr>PowerPoint Presentation</vt:lpstr>
    </vt:vector>
  </TitlesOfParts>
  <Company>Transform Management Consultancy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Tierney</dc:creator>
  <cp:lastModifiedBy>John</cp:lastModifiedBy>
  <cp:revision>69</cp:revision>
  <dcterms:created xsi:type="dcterms:W3CDTF">2015-08-17T11:33:40Z</dcterms:created>
  <dcterms:modified xsi:type="dcterms:W3CDTF">2016-01-19T19:04:56Z</dcterms:modified>
</cp:coreProperties>
</file>