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81" r:id="rId5"/>
    <p:sldId id="282" r:id="rId6"/>
    <p:sldId id="283" r:id="rId7"/>
    <p:sldId id="284" r:id="rId8"/>
    <p:sldId id="285" r:id="rId9"/>
    <p:sldId id="28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2">
          <p15:clr>
            <a:srgbClr val="A4A3A4"/>
          </p15:clr>
        </p15:guide>
        <p15:guide id="2" pos="7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1842"/>
        <p:guide pos="7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2D7D1-D0B2-4DB0-AC6D-5EEDACA596B5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B694B-AAD2-4CE5-A8A8-B1778BF6C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319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418E0-F299-464A-AAA3-8018F296664B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600CE-FC41-4627-A6FA-64E2B8F89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7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4563363"/>
            <a:ext cx="9144000" cy="2322021"/>
            <a:chOff x="0" y="4563363"/>
            <a:chExt cx="9144000" cy="2322021"/>
          </a:xfrm>
        </p:grpSpPr>
        <p:sp>
          <p:nvSpPr>
            <p:cNvPr id="9" name="object 2"/>
            <p:cNvSpPr/>
            <p:nvPr userDrawn="1"/>
          </p:nvSpPr>
          <p:spPr>
            <a:xfrm>
              <a:off x="0" y="4589186"/>
              <a:ext cx="9144000" cy="2296198"/>
            </a:xfrm>
            <a:custGeom>
              <a:avLst/>
              <a:gdLst/>
              <a:ahLst/>
              <a:cxnLst/>
              <a:rect l="l" t="t" r="r" b="b"/>
              <a:pathLst>
                <a:path w="9144000" h="2296198">
                  <a:moveTo>
                    <a:pt x="0" y="2296198"/>
                  </a:moveTo>
                  <a:lnTo>
                    <a:pt x="9144000" y="2296198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296198"/>
                  </a:lnTo>
                  <a:close/>
                </a:path>
              </a:pathLst>
            </a:custGeom>
            <a:solidFill>
              <a:srgbClr val="39525B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grpSp>
          <p:nvGrpSpPr>
            <p:cNvPr id="10" name="Group 9"/>
            <p:cNvGrpSpPr/>
            <p:nvPr userDrawn="1"/>
          </p:nvGrpSpPr>
          <p:grpSpPr>
            <a:xfrm>
              <a:off x="538200" y="6071213"/>
              <a:ext cx="1732752" cy="451138"/>
              <a:chOff x="538200" y="6071213"/>
              <a:chExt cx="1732752" cy="451138"/>
            </a:xfrm>
          </p:grpSpPr>
          <p:sp>
            <p:nvSpPr>
              <p:cNvPr id="12" name="object 6"/>
              <p:cNvSpPr/>
              <p:nvPr userDrawn="1"/>
            </p:nvSpPr>
            <p:spPr>
              <a:xfrm>
                <a:off x="538200" y="6093155"/>
                <a:ext cx="704608" cy="187744"/>
              </a:xfrm>
              <a:custGeom>
                <a:avLst/>
                <a:gdLst/>
                <a:ahLst/>
                <a:cxnLst/>
                <a:rect l="l" t="t" r="r" b="b"/>
                <a:pathLst>
                  <a:path w="704608" h="187744">
                    <a:moveTo>
                      <a:pt x="0" y="0"/>
                    </a:moveTo>
                    <a:lnTo>
                      <a:pt x="704608" y="0"/>
                    </a:lnTo>
                    <a:lnTo>
                      <a:pt x="704608" y="187744"/>
                    </a:lnTo>
                    <a:lnTo>
                      <a:pt x="0" y="1877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endParaRPr/>
              </a:p>
            </p:txBody>
          </p:sp>
          <p:sp>
            <p:nvSpPr>
              <p:cNvPr id="13" name="object 7"/>
              <p:cNvSpPr/>
              <p:nvPr userDrawn="1"/>
            </p:nvSpPr>
            <p:spPr>
              <a:xfrm>
                <a:off x="538200" y="6327622"/>
                <a:ext cx="704608" cy="187820"/>
              </a:xfrm>
              <a:custGeom>
                <a:avLst/>
                <a:gdLst/>
                <a:ahLst/>
                <a:cxnLst/>
                <a:rect l="l" t="t" r="r" b="b"/>
                <a:pathLst>
                  <a:path w="704608" h="187820">
                    <a:moveTo>
                      <a:pt x="0" y="0"/>
                    </a:moveTo>
                    <a:lnTo>
                      <a:pt x="704608" y="0"/>
                    </a:lnTo>
                    <a:lnTo>
                      <a:pt x="704608" y="187820"/>
                    </a:lnTo>
                    <a:lnTo>
                      <a:pt x="0" y="1878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endParaRPr/>
              </a:p>
            </p:txBody>
          </p:sp>
          <p:sp>
            <p:nvSpPr>
              <p:cNvPr id="14" name="object 8"/>
              <p:cNvSpPr/>
              <p:nvPr userDrawn="1"/>
            </p:nvSpPr>
            <p:spPr>
              <a:xfrm>
                <a:off x="1328112" y="6071213"/>
                <a:ext cx="942840" cy="451138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 wrap="square" lIns="0" tIns="0" rIns="0" bIns="0" rtlCol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11" name="object 4"/>
            <p:cNvSpPr/>
            <p:nvPr userDrawn="1"/>
          </p:nvSpPr>
          <p:spPr>
            <a:xfrm>
              <a:off x="0" y="4563363"/>
              <a:ext cx="9144000" cy="25400"/>
            </a:xfrm>
            <a:custGeom>
              <a:avLst/>
              <a:gdLst/>
              <a:ahLst/>
              <a:cxnLst/>
              <a:rect l="l" t="t" r="r" b="b"/>
              <a:pathLst>
                <a:path w="9144000" h="25400">
                  <a:moveTo>
                    <a:pt x="0" y="25400"/>
                  </a:moveTo>
                  <a:lnTo>
                    <a:pt x="9144000" y="254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B5D334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17" name="object 11"/>
          <p:cNvSpPr txBox="1"/>
          <p:nvPr userDrawn="1"/>
        </p:nvSpPr>
        <p:spPr>
          <a:xfrm>
            <a:off x="8243337" y="6406550"/>
            <a:ext cx="376555" cy="149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 smtClean="0">
                <a:solidFill>
                  <a:srgbClr val="FFFFFF"/>
                </a:solidFill>
                <a:latin typeface="Arial"/>
                <a:cs typeface="Arial"/>
              </a:rPr>
              <a:t>@e</a:t>
            </a:r>
            <a:r>
              <a:rPr sz="900" spc="5" dirty="0" smtClean="0">
                <a:solidFill>
                  <a:srgbClr val="FFFFFF"/>
                </a:solidFill>
                <a:latin typeface="Arial"/>
                <a:cs typeface="Arial"/>
              </a:rPr>
              <a:t>hrc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2123728" y="5449947"/>
            <a:ext cx="6599336" cy="499333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 smtClean="0"/>
              <a:t>Subhead description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5" hasCustomPrompt="1"/>
          </p:nvPr>
        </p:nvSpPr>
        <p:spPr>
          <a:xfrm>
            <a:off x="2123728" y="4797425"/>
            <a:ext cx="6599336" cy="576263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GB" dirty="0" smtClean="0"/>
              <a:t>Presentation name 1</a:t>
            </a:r>
            <a:endParaRPr lang="en-GB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6" hasCustomPrompt="1"/>
          </p:nvPr>
        </p:nvSpPr>
        <p:spPr>
          <a:xfrm>
            <a:off x="5940152" y="5987492"/>
            <a:ext cx="2350864" cy="340130"/>
          </a:xfrm>
        </p:spPr>
        <p:txBody>
          <a:bodyPr/>
          <a:lstStyle>
            <a:lvl1pPr marL="0" indent="0" algn="r">
              <a:buNone/>
              <a:defRPr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 </a:t>
            </a:r>
            <a:endParaRPr lang="en-GB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17" hasCustomPrompt="1"/>
          </p:nvPr>
        </p:nvSpPr>
        <p:spPr>
          <a:xfrm>
            <a:off x="8224772" y="5987492"/>
            <a:ext cx="498292" cy="340130"/>
          </a:xfrm>
        </p:spPr>
        <p:txBody>
          <a:bodyPr/>
          <a:lstStyle>
            <a:lvl1pPr marL="0" indent="0" algn="r">
              <a:buNone/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01</a:t>
            </a:r>
            <a:endParaRPr lang="en-GB" dirty="0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8316416" y="6069935"/>
            <a:ext cx="0" cy="180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415" y="6364515"/>
            <a:ext cx="274754" cy="233929"/>
          </a:xfrm>
          <a:prstGeom prst="rect">
            <a:avLst/>
          </a:prstGeom>
        </p:spPr>
      </p:pic>
      <p:sp>
        <p:nvSpPr>
          <p:cNvPr id="2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9144000" cy="4564063"/>
          </a:xfrm>
        </p:spPr>
        <p:txBody>
          <a:bodyPr/>
          <a:lstStyle>
            <a:lvl1pPr>
              <a:defRPr baseline="0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33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rure with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/>
          <p:nvPr userDrawn="1"/>
        </p:nvSpPr>
        <p:spPr>
          <a:xfrm>
            <a:off x="4188002" y="801001"/>
            <a:ext cx="4409655" cy="4896002"/>
          </a:xfrm>
          <a:custGeom>
            <a:avLst/>
            <a:gdLst/>
            <a:ahLst/>
            <a:cxnLst/>
            <a:rect l="l" t="t" r="r" b="b"/>
            <a:pathLst>
              <a:path w="4409655" h="4896002">
                <a:moveTo>
                  <a:pt x="0" y="4896002"/>
                </a:moveTo>
                <a:lnTo>
                  <a:pt x="4409655" y="4896002"/>
                </a:lnTo>
                <a:lnTo>
                  <a:pt x="4409655" y="0"/>
                </a:lnTo>
                <a:lnTo>
                  <a:pt x="0" y="0"/>
                </a:lnTo>
                <a:lnTo>
                  <a:pt x="0" y="4896002"/>
                </a:lnTo>
                <a:close/>
              </a:path>
            </a:pathLst>
          </a:custGeom>
          <a:solidFill>
            <a:srgbClr val="AB1D8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39750" y="801000"/>
            <a:ext cx="3600202" cy="4896003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499992" y="1196752"/>
            <a:ext cx="3888432" cy="792088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title to be added here</a:t>
            </a:r>
            <a:endParaRPr lang="en-GB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499992" y="2205781"/>
            <a:ext cx="3888432" cy="3311451"/>
          </a:xfrm>
        </p:spPr>
        <p:txBody>
          <a:bodyPr/>
          <a:lstStyle>
            <a:lvl1pPr marL="12700" indent="0">
              <a:buNone/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188913"/>
            <a:ext cx="4176464" cy="215751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2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Presentation name</a:t>
            </a:r>
            <a:endParaRPr lang="en-GB" dirty="0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716016" y="188640"/>
            <a:ext cx="3960440" cy="216024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accent3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Section name</a:t>
            </a:r>
            <a:endParaRPr lang="en-GB" dirty="0"/>
          </a:p>
        </p:txBody>
      </p:sp>
      <p:sp>
        <p:nvSpPr>
          <p:cNvPr id="22" name="Text Placeholder 14"/>
          <p:cNvSpPr>
            <a:spLocks noGrp="1"/>
          </p:cNvSpPr>
          <p:nvPr>
            <p:ph type="body" sz="quarter" idx="19" hasCustomPrompt="1"/>
          </p:nvPr>
        </p:nvSpPr>
        <p:spPr>
          <a:xfrm>
            <a:off x="7884368" y="5981266"/>
            <a:ext cx="828566" cy="265112"/>
          </a:xfrm>
        </p:spPr>
        <p:txBody>
          <a:bodyPr>
            <a:noAutofit/>
          </a:bodyPr>
          <a:lstStyle>
            <a:lvl1pPr marL="12700" indent="0" algn="r">
              <a:buNone/>
              <a:defRPr sz="1200" b="1"/>
            </a:lvl1pPr>
          </a:lstStyle>
          <a:p>
            <a:pPr lvl="0"/>
            <a:r>
              <a:rPr lang="en-GB" dirty="0" smtClean="0"/>
              <a:t>01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20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x2 pictures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1196752"/>
            <a:ext cx="4176464" cy="792088"/>
          </a:xfrm>
        </p:spPr>
        <p:txBody>
          <a:bodyPr>
            <a:no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Slide title to be added here</a:t>
            </a:r>
            <a:endParaRPr lang="en-GB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67544" y="2205781"/>
            <a:ext cx="4176464" cy="3455467"/>
          </a:xfrm>
        </p:spPr>
        <p:txBody>
          <a:bodyPr/>
          <a:lstStyle>
            <a:lvl1pPr marL="12700" indent="0">
              <a:buNone/>
              <a:defRPr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67544" y="188913"/>
            <a:ext cx="3888432" cy="215751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2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Presentation name</a:t>
            </a:r>
            <a:endParaRPr lang="en-GB" dirty="0"/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4499992" y="188640"/>
            <a:ext cx="4176464" cy="216024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accent3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Section name</a:t>
            </a:r>
            <a:endParaRPr lang="en-GB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8100392" y="5981266"/>
            <a:ext cx="612542" cy="265112"/>
          </a:xfrm>
        </p:spPr>
        <p:txBody>
          <a:bodyPr>
            <a:noAutofit/>
          </a:bodyPr>
          <a:lstStyle>
            <a:lvl1pPr marL="12700" indent="0" algn="r">
              <a:buNone/>
              <a:defRPr sz="1200" b="1"/>
            </a:lvl1pPr>
          </a:lstStyle>
          <a:p>
            <a:pPr lvl="0"/>
            <a:r>
              <a:rPr lang="en-GB" dirty="0" smtClean="0"/>
              <a:t>01</a:t>
            </a:r>
            <a:endParaRPr lang="en-GB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994998" y="741451"/>
            <a:ext cx="3609006" cy="241154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4994275" y="3294063"/>
            <a:ext cx="3609975" cy="2390775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84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499992" y="1196752"/>
            <a:ext cx="3960440" cy="792088"/>
          </a:xfrm>
        </p:spPr>
        <p:txBody>
          <a:bodyPr>
            <a:no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Slide title to be added here</a:t>
            </a:r>
            <a:endParaRPr lang="en-GB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499992" y="2205781"/>
            <a:ext cx="3960440" cy="3310782"/>
          </a:xfrm>
        </p:spPr>
        <p:txBody>
          <a:bodyPr/>
          <a:lstStyle>
            <a:lvl1pPr marL="12700" indent="0">
              <a:buNone/>
              <a:defRPr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2"/>
          </p:nvPr>
        </p:nvSpPr>
        <p:spPr>
          <a:xfrm>
            <a:off x="827584" y="1196753"/>
            <a:ext cx="3457079" cy="3527648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67544" y="188913"/>
            <a:ext cx="4176464" cy="215751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2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Presentation name</a:t>
            </a:r>
            <a:endParaRPr lang="en-GB" dirty="0"/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4716016" y="188640"/>
            <a:ext cx="3960440" cy="216024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accent3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Section name</a:t>
            </a:r>
            <a:endParaRPr lang="en-GB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7812360" y="5981266"/>
            <a:ext cx="900574" cy="265112"/>
          </a:xfrm>
        </p:spPr>
        <p:txBody>
          <a:bodyPr>
            <a:noAutofit/>
          </a:bodyPr>
          <a:lstStyle>
            <a:lvl1pPr marL="12700" indent="0" algn="r">
              <a:buNone/>
              <a:defRPr sz="1200" b="1"/>
            </a:lvl1pPr>
          </a:lstStyle>
          <a:p>
            <a:pPr lvl="0"/>
            <a:r>
              <a:rPr lang="en-GB" dirty="0" smtClean="0"/>
              <a:t>01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689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75656" y="2132856"/>
            <a:ext cx="6120680" cy="720080"/>
          </a:xfrm>
        </p:spPr>
        <p:txBody>
          <a:bodyPr>
            <a:noAutofit/>
          </a:bodyPr>
          <a:lstStyle>
            <a:lvl1pPr algn="ctr">
              <a:defRPr sz="6600" baseline="0"/>
            </a:lvl1pPr>
          </a:lstStyle>
          <a:p>
            <a:r>
              <a:rPr lang="en-US" dirty="0" smtClean="0"/>
              <a:t>Thank you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475656" y="3140969"/>
            <a:ext cx="6120680" cy="648072"/>
          </a:xfrm>
        </p:spPr>
        <p:txBody>
          <a:bodyPr>
            <a:normAutofit/>
          </a:bodyPr>
          <a:lstStyle>
            <a:lvl1pPr marL="12700" indent="0" algn="ctr">
              <a:buNone/>
              <a:defRPr sz="3200"/>
            </a:lvl1pPr>
          </a:lstStyle>
          <a:p>
            <a:pPr lvl="0"/>
            <a:r>
              <a:rPr lang="en-US" dirty="0" smtClean="0"/>
              <a:t>Any questions?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8" y="188640"/>
            <a:ext cx="4032448" cy="216024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accent3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Section name</a:t>
            </a:r>
            <a:endParaRPr lang="en-GB" dirty="0"/>
          </a:p>
        </p:txBody>
      </p:sp>
      <p:sp>
        <p:nvSpPr>
          <p:cNvPr id="22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7884368" y="5981266"/>
            <a:ext cx="828566" cy="265112"/>
          </a:xfrm>
        </p:spPr>
        <p:txBody>
          <a:bodyPr>
            <a:noAutofit/>
          </a:bodyPr>
          <a:lstStyle>
            <a:lvl1pPr marL="12700" indent="0" algn="r">
              <a:buNone/>
              <a:defRPr sz="1200" b="1"/>
            </a:lvl1pPr>
          </a:lstStyle>
          <a:p>
            <a:pPr lvl="0"/>
            <a:r>
              <a:rPr lang="en-GB" dirty="0" smtClean="0"/>
              <a:t>01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67544" y="188913"/>
            <a:ext cx="3888432" cy="215751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2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Presentation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9484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5322" y="2348880"/>
            <a:ext cx="6974797" cy="720080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en-US" dirty="0" smtClean="0"/>
              <a:t>Presentation name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7852" y="3140968"/>
            <a:ext cx="6984776" cy="864096"/>
          </a:xfrm>
        </p:spPr>
        <p:txBody>
          <a:bodyPr>
            <a:normAutofit/>
          </a:bodyPr>
          <a:lstStyle>
            <a:lvl1pPr marL="0" indent="0">
              <a:buNone/>
              <a:defRPr sz="4000"/>
            </a:lvl1pPr>
          </a:lstStyle>
          <a:p>
            <a:pPr lvl="0"/>
            <a:r>
              <a:rPr lang="en-GB" dirty="0" smtClean="0"/>
              <a:t>Descriptor goes here</a:t>
            </a:r>
            <a:endParaRPr lang="en-GB" dirty="0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6" hasCustomPrompt="1"/>
          </p:nvPr>
        </p:nvSpPr>
        <p:spPr>
          <a:xfrm>
            <a:off x="5868144" y="5987492"/>
            <a:ext cx="2410172" cy="340130"/>
          </a:xfrm>
        </p:spPr>
        <p:txBody>
          <a:bodyPr/>
          <a:lstStyle>
            <a:lvl1pPr marL="0" indent="0" algn="r">
              <a:buNone/>
              <a:defRPr b="0"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Date </a:t>
            </a:r>
            <a:endParaRPr lang="en-GB" dirty="0"/>
          </a:p>
        </p:txBody>
      </p:sp>
      <p:sp>
        <p:nvSpPr>
          <p:cNvPr id="10" name="Text Placeholder 24"/>
          <p:cNvSpPr>
            <a:spLocks noGrp="1"/>
          </p:cNvSpPr>
          <p:nvPr>
            <p:ph type="body" sz="quarter" idx="17" hasCustomPrompt="1"/>
          </p:nvPr>
        </p:nvSpPr>
        <p:spPr>
          <a:xfrm>
            <a:off x="8212072" y="5987492"/>
            <a:ext cx="498292" cy="340130"/>
          </a:xfrm>
        </p:spPr>
        <p:txBody>
          <a:bodyPr/>
          <a:lstStyle>
            <a:lvl1pPr marL="0" indent="0" algn="r">
              <a:buNone/>
              <a:defRPr b="1"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01</a:t>
            </a:r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8316416" y="6069935"/>
            <a:ext cx="0" cy="1800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450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12"/>
            <a:ext cx="9144000" cy="6857988"/>
            <a:chOff x="0" y="12"/>
            <a:chExt cx="9144000" cy="6857988"/>
          </a:xfrm>
        </p:grpSpPr>
        <p:sp>
          <p:nvSpPr>
            <p:cNvPr id="9" name="object 2"/>
            <p:cNvSpPr/>
            <p:nvPr userDrawn="1"/>
          </p:nvSpPr>
          <p:spPr>
            <a:xfrm>
              <a:off x="0" y="12"/>
              <a:ext cx="9144000" cy="6857988"/>
            </a:xfrm>
            <a:custGeom>
              <a:avLst/>
              <a:gdLst/>
              <a:ahLst/>
              <a:cxnLst/>
              <a:rect l="l" t="t" r="r" b="b"/>
              <a:pathLst>
                <a:path w="9144000" h="6839991">
                  <a:moveTo>
                    <a:pt x="0" y="6839991"/>
                  </a:moveTo>
                  <a:lnTo>
                    <a:pt x="9144000" y="6839991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839991"/>
                  </a:lnTo>
                  <a:close/>
                </a:path>
              </a:pathLst>
            </a:custGeom>
            <a:solidFill>
              <a:srgbClr val="39525B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" name="object 46"/>
            <p:cNvSpPr/>
            <p:nvPr userDrawn="1"/>
          </p:nvSpPr>
          <p:spPr>
            <a:xfrm>
              <a:off x="540000" y="5919703"/>
              <a:ext cx="8064004" cy="0"/>
            </a:xfrm>
            <a:custGeom>
              <a:avLst/>
              <a:gdLst/>
              <a:ahLst/>
              <a:cxnLst/>
              <a:rect l="l" t="t" r="r" b="b"/>
              <a:pathLst>
                <a:path w="8064004">
                  <a:moveTo>
                    <a:pt x="0" y="0"/>
                  </a:moveTo>
                  <a:lnTo>
                    <a:pt x="8064004" y="0"/>
                  </a:lnTo>
                </a:path>
              </a:pathLst>
            </a:custGeom>
            <a:ln w="25400">
              <a:solidFill>
                <a:srgbClr val="B5D334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" name="object 47"/>
            <p:cNvSpPr/>
            <p:nvPr userDrawn="1"/>
          </p:nvSpPr>
          <p:spPr>
            <a:xfrm>
              <a:off x="540000" y="552702"/>
              <a:ext cx="8064004" cy="0"/>
            </a:xfrm>
            <a:custGeom>
              <a:avLst/>
              <a:gdLst/>
              <a:ahLst/>
              <a:cxnLst/>
              <a:rect l="l" t="t" r="r" b="b"/>
              <a:pathLst>
                <a:path w="8064004">
                  <a:moveTo>
                    <a:pt x="0" y="0"/>
                  </a:moveTo>
                  <a:lnTo>
                    <a:pt x="8064004" y="0"/>
                  </a:lnTo>
                </a:path>
              </a:pathLst>
            </a:custGeom>
            <a:ln w="25400">
              <a:solidFill>
                <a:srgbClr val="B5D334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1861479" y="2386980"/>
            <a:ext cx="6564162" cy="720080"/>
          </a:xfrm>
        </p:spPr>
        <p:txBody>
          <a:bodyPr>
            <a:noAutofit/>
          </a:bodyPr>
          <a:lstStyle>
            <a:lvl1pPr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Presentation name 3</a:t>
            </a:r>
            <a:endParaRPr lang="en-GB" dirty="0"/>
          </a:p>
        </p:txBody>
      </p:sp>
      <p:sp>
        <p:nvSpPr>
          <p:cNvPr id="1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62232" y="3047980"/>
            <a:ext cx="6574710" cy="2469252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 smtClean="0"/>
              <a:t>Subhead descriptor</a:t>
            </a:r>
            <a:endParaRPr lang="en-GB" dirty="0"/>
          </a:p>
        </p:txBody>
      </p:sp>
      <p:sp>
        <p:nvSpPr>
          <p:cNvPr id="17" name="object 4"/>
          <p:cNvSpPr/>
          <p:nvPr userDrawn="1"/>
        </p:nvSpPr>
        <p:spPr>
          <a:xfrm>
            <a:off x="538200" y="6129159"/>
            <a:ext cx="704608" cy="187744"/>
          </a:xfrm>
          <a:custGeom>
            <a:avLst/>
            <a:gdLst/>
            <a:ahLst/>
            <a:cxnLst/>
            <a:rect l="l" t="t" r="r" b="b"/>
            <a:pathLst>
              <a:path w="704608" h="187744">
                <a:moveTo>
                  <a:pt x="0" y="0"/>
                </a:moveTo>
                <a:lnTo>
                  <a:pt x="704608" y="0"/>
                </a:lnTo>
                <a:lnTo>
                  <a:pt x="704608" y="187744"/>
                </a:lnTo>
                <a:lnTo>
                  <a:pt x="0" y="18774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5"/>
          <p:cNvSpPr/>
          <p:nvPr userDrawn="1"/>
        </p:nvSpPr>
        <p:spPr>
          <a:xfrm>
            <a:off x="538200" y="6363627"/>
            <a:ext cx="704608" cy="187820"/>
          </a:xfrm>
          <a:custGeom>
            <a:avLst/>
            <a:gdLst/>
            <a:ahLst/>
            <a:cxnLst/>
            <a:rect l="l" t="t" r="r" b="b"/>
            <a:pathLst>
              <a:path w="704608" h="187820">
                <a:moveTo>
                  <a:pt x="0" y="0"/>
                </a:moveTo>
                <a:lnTo>
                  <a:pt x="704608" y="0"/>
                </a:lnTo>
                <a:lnTo>
                  <a:pt x="704608" y="187820"/>
                </a:lnTo>
                <a:lnTo>
                  <a:pt x="0" y="1878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6"/>
          <p:cNvSpPr/>
          <p:nvPr userDrawn="1"/>
        </p:nvSpPr>
        <p:spPr>
          <a:xfrm>
            <a:off x="1328112" y="6107214"/>
            <a:ext cx="942840" cy="4511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1"/>
          <p:cNvSpPr txBox="1"/>
          <p:nvPr userDrawn="1"/>
        </p:nvSpPr>
        <p:spPr>
          <a:xfrm>
            <a:off x="8243337" y="6406550"/>
            <a:ext cx="376555" cy="149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 smtClean="0">
                <a:solidFill>
                  <a:srgbClr val="FFFFFF"/>
                </a:solidFill>
                <a:latin typeface="Arial"/>
                <a:cs typeface="Arial"/>
              </a:rPr>
              <a:t>@e</a:t>
            </a:r>
            <a:r>
              <a:rPr sz="900" spc="5" dirty="0" smtClean="0">
                <a:solidFill>
                  <a:srgbClr val="FFFFFF"/>
                </a:solidFill>
                <a:latin typeface="Arial"/>
                <a:cs typeface="Arial"/>
              </a:rPr>
              <a:t>hrc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415" y="6364515"/>
            <a:ext cx="274754" cy="233929"/>
          </a:xfrm>
          <a:prstGeom prst="rect">
            <a:avLst/>
          </a:prstGeom>
        </p:spPr>
      </p:pic>
      <p:sp>
        <p:nvSpPr>
          <p:cNvPr id="26" name="Text Placeholder 24"/>
          <p:cNvSpPr>
            <a:spLocks noGrp="1"/>
          </p:cNvSpPr>
          <p:nvPr>
            <p:ph type="body" sz="quarter" idx="16" hasCustomPrompt="1"/>
          </p:nvPr>
        </p:nvSpPr>
        <p:spPr>
          <a:xfrm>
            <a:off x="5868144" y="5987492"/>
            <a:ext cx="2410172" cy="340130"/>
          </a:xfrm>
        </p:spPr>
        <p:txBody>
          <a:bodyPr/>
          <a:lstStyle>
            <a:lvl1pPr marL="0" indent="0" algn="r">
              <a:buNone/>
              <a:defRPr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 </a:t>
            </a:r>
            <a:endParaRPr lang="en-GB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17" hasCustomPrompt="1"/>
          </p:nvPr>
        </p:nvSpPr>
        <p:spPr>
          <a:xfrm>
            <a:off x="8212072" y="5987492"/>
            <a:ext cx="498292" cy="340130"/>
          </a:xfrm>
        </p:spPr>
        <p:txBody>
          <a:bodyPr/>
          <a:lstStyle>
            <a:lvl1pPr marL="0" indent="0" algn="r">
              <a:buNone/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01</a:t>
            </a:r>
            <a:endParaRPr lang="en-GB" dirty="0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8316416" y="6069935"/>
            <a:ext cx="0" cy="180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297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1259632" y="980728"/>
            <a:ext cx="6974797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 to be added here</a:t>
            </a:r>
            <a:endParaRPr lang="en-GB" dirty="0"/>
          </a:p>
        </p:txBody>
      </p:sp>
      <p:sp>
        <p:nvSpPr>
          <p:cNvPr id="4" name="Text Placeholder 2"/>
          <p:cNvSpPr>
            <a:spLocks noGrp="1"/>
          </p:cNvSpPr>
          <p:nvPr>
            <p:ph idx="1" hasCustomPrompt="1"/>
          </p:nvPr>
        </p:nvSpPr>
        <p:spPr>
          <a:xfrm>
            <a:off x="1259632" y="1844824"/>
            <a:ext cx="6984332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98450" indent="-285750">
              <a:buFont typeface="Arial" panose="020B0604020202020204" pitchFamily="34" charset="0"/>
              <a:buChar char="•"/>
              <a:defRPr sz="1600"/>
            </a:lvl1pPr>
          </a:lstStyle>
          <a:p>
            <a:pPr marL="12700" marR="12700">
              <a:lnSpc>
                <a:spcPct val="109000"/>
              </a:lnSpc>
            </a:pPr>
            <a:r>
              <a:rPr lang="en-GB" sz="1600" dirty="0" smtClean="0">
                <a:latin typeface="Arial"/>
                <a:cs typeface="Arial"/>
              </a:rPr>
              <a:t>Body copy</a:t>
            </a:r>
            <a:endParaRPr lang="en-GB" sz="1300" dirty="0">
              <a:latin typeface="Arial"/>
              <a:cs typeface="Arial"/>
            </a:endParaRP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188641"/>
            <a:ext cx="3960440" cy="216023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2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Presentation name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499992" y="188640"/>
            <a:ext cx="4176464" cy="216024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accent3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Section name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 hasCustomPrompt="1"/>
          </p:nvPr>
        </p:nvSpPr>
        <p:spPr>
          <a:xfrm>
            <a:off x="7812360" y="5981266"/>
            <a:ext cx="900574" cy="265112"/>
          </a:xfrm>
        </p:spPr>
        <p:txBody>
          <a:bodyPr>
            <a:noAutofit/>
          </a:bodyPr>
          <a:lstStyle>
            <a:lvl1pPr marL="12700" indent="0" algn="r">
              <a:buNone/>
              <a:defRPr sz="1200" b="1"/>
            </a:lvl1pPr>
          </a:lstStyle>
          <a:p>
            <a:pPr lvl="0"/>
            <a:r>
              <a:rPr lang="en-GB" dirty="0" smtClean="0"/>
              <a:t>01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47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12"/>
            <a:ext cx="9144000" cy="6857988"/>
            <a:chOff x="0" y="12"/>
            <a:chExt cx="9144000" cy="6857988"/>
          </a:xfrm>
        </p:grpSpPr>
        <p:sp>
          <p:nvSpPr>
            <p:cNvPr id="11" name="object 2"/>
            <p:cNvSpPr/>
            <p:nvPr userDrawn="1"/>
          </p:nvSpPr>
          <p:spPr>
            <a:xfrm>
              <a:off x="0" y="12"/>
              <a:ext cx="9144000" cy="6857988"/>
            </a:xfrm>
            <a:custGeom>
              <a:avLst/>
              <a:gdLst/>
              <a:ahLst/>
              <a:cxnLst/>
              <a:rect l="l" t="t" r="r" b="b"/>
              <a:pathLst>
                <a:path w="9144000" h="6839991">
                  <a:moveTo>
                    <a:pt x="0" y="6839991"/>
                  </a:moveTo>
                  <a:lnTo>
                    <a:pt x="9144000" y="6839991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839991"/>
                  </a:lnTo>
                  <a:close/>
                </a:path>
              </a:pathLst>
            </a:custGeom>
            <a:solidFill>
              <a:srgbClr val="39525B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" name="object 46"/>
            <p:cNvSpPr/>
            <p:nvPr userDrawn="1"/>
          </p:nvSpPr>
          <p:spPr>
            <a:xfrm>
              <a:off x="540000" y="5919703"/>
              <a:ext cx="8064004" cy="0"/>
            </a:xfrm>
            <a:custGeom>
              <a:avLst/>
              <a:gdLst/>
              <a:ahLst/>
              <a:cxnLst/>
              <a:rect l="l" t="t" r="r" b="b"/>
              <a:pathLst>
                <a:path w="8064004">
                  <a:moveTo>
                    <a:pt x="0" y="0"/>
                  </a:moveTo>
                  <a:lnTo>
                    <a:pt x="8064004" y="0"/>
                  </a:lnTo>
                </a:path>
              </a:pathLst>
            </a:custGeom>
            <a:ln w="25400">
              <a:solidFill>
                <a:srgbClr val="B5D334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" name="object 47"/>
            <p:cNvSpPr/>
            <p:nvPr userDrawn="1"/>
          </p:nvSpPr>
          <p:spPr>
            <a:xfrm>
              <a:off x="540000" y="552702"/>
              <a:ext cx="8064004" cy="0"/>
            </a:xfrm>
            <a:custGeom>
              <a:avLst/>
              <a:gdLst/>
              <a:ahLst/>
              <a:cxnLst/>
              <a:rect l="l" t="t" r="r" b="b"/>
              <a:pathLst>
                <a:path w="8064004">
                  <a:moveTo>
                    <a:pt x="0" y="0"/>
                  </a:moveTo>
                  <a:lnTo>
                    <a:pt x="8064004" y="0"/>
                  </a:lnTo>
                </a:path>
              </a:pathLst>
            </a:custGeom>
            <a:ln w="25400">
              <a:solidFill>
                <a:srgbClr val="B5D334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61" name="object 11"/>
          <p:cNvSpPr txBox="1"/>
          <p:nvPr userDrawn="1"/>
        </p:nvSpPr>
        <p:spPr>
          <a:xfrm>
            <a:off x="8243337" y="6406550"/>
            <a:ext cx="376555" cy="149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 smtClean="0">
                <a:solidFill>
                  <a:srgbClr val="FFFFFF"/>
                </a:solidFill>
                <a:latin typeface="Arial"/>
                <a:cs typeface="Arial"/>
              </a:rPr>
              <a:t>@e</a:t>
            </a:r>
            <a:r>
              <a:rPr sz="900" spc="5" dirty="0" smtClean="0">
                <a:solidFill>
                  <a:srgbClr val="FFFFFF"/>
                </a:solidFill>
                <a:latin typeface="Arial"/>
                <a:cs typeface="Arial"/>
              </a:rPr>
              <a:t>hrc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6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2" y="188640"/>
            <a:ext cx="4104454" cy="216024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Section name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787" y="922063"/>
            <a:ext cx="6466932" cy="456986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415" y="6364515"/>
            <a:ext cx="274754" cy="233929"/>
          </a:xfrm>
          <a:prstGeom prst="rect">
            <a:avLst/>
          </a:prstGeom>
        </p:spPr>
      </p:pic>
      <p:sp>
        <p:nvSpPr>
          <p:cNvPr id="72" name="Text Placeholder 14"/>
          <p:cNvSpPr>
            <a:spLocks noGrp="1"/>
          </p:cNvSpPr>
          <p:nvPr>
            <p:ph type="body" sz="quarter" idx="19" hasCustomPrompt="1"/>
          </p:nvPr>
        </p:nvSpPr>
        <p:spPr>
          <a:xfrm>
            <a:off x="7884368" y="5981266"/>
            <a:ext cx="828566" cy="265112"/>
          </a:xfrm>
        </p:spPr>
        <p:txBody>
          <a:bodyPr>
            <a:noAutofit/>
          </a:bodyPr>
          <a:lstStyle>
            <a:lvl1pPr marL="12700" indent="0" algn="r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01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188913"/>
            <a:ext cx="4248472" cy="215751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Presentation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09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2233" y="0"/>
            <a:ext cx="9144000" cy="6857999"/>
            <a:chOff x="0" y="0"/>
            <a:chExt cx="9144000" cy="6857999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0" y="0"/>
              <a:ext cx="9144000" cy="6857999"/>
              <a:chOff x="0" y="0"/>
              <a:chExt cx="9144000" cy="6857999"/>
            </a:xfrm>
          </p:grpSpPr>
          <p:sp>
            <p:nvSpPr>
              <p:cNvPr id="12" name="object 2"/>
              <p:cNvSpPr/>
              <p:nvPr userDrawn="1"/>
            </p:nvSpPr>
            <p:spPr>
              <a:xfrm>
                <a:off x="0" y="0"/>
                <a:ext cx="9144000" cy="6857999"/>
              </a:xfrm>
              <a:custGeom>
                <a:avLst/>
                <a:gdLst/>
                <a:ahLst/>
                <a:cxnLst/>
                <a:rect l="l" t="t" r="r" b="b"/>
                <a:pathLst>
                  <a:path w="9137650" h="6833654">
                    <a:moveTo>
                      <a:pt x="0" y="6833654"/>
                    </a:moveTo>
                    <a:lnTo>
                      <a:pt x="9137650" y="6833654"/>
                    </a:lnTo>
                    <a:lnTo>
                      <a:pt x="9137650" y="0"/>
                    </a:lnTo>
                    <a:lnTo>
                      <a:pt x="0" y="0"/>
                    </a:lnTo>
                    <a:lnTo>
                      <a:pt x="0" y="6833654"/>
                    </a:lnTo>
                    <a:close/>
                  </a:path>
                </a:pathLst>
              </a:custGeom>
              <a:solidFill>
                <a:srgbClr val="AB1D88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endParaRPr/>
              </a:p>
            </p:txBody>
          </p:sp>
          <p:sp>
            <p:nvSpPr>
              <p:cNvPr id="13" name="object 7"/>
              <p:cNvSpPr/>
              <p:nvPr userDrawn="1"/>
            </p:nvSpPr>
            <p:spPr>
              <a:xfrm>
                <a:off x="540000" y="5919703"/>
                <a:ext cx="8064004" cy="0"/>
              </a:xfrm>
              <a:custGeom>
                <a:avLst/>
                <a:gdLst/>
                <a:ahLst/>
                <a:cxnLst/>
                <a:rect l="l" t="t" r="r" b="b"/>
                <a:pathLst>
                  <a:path w="8064004">
                    <a:moveTo>
                      <a:pt x="0" y="0"/>
                    </a:moveTo>
                    <a:lnTo>
                      <a:pt x="8064004" y="0"/>
                    </a:lnTo>
                  </a:path>
                </a:pathLst>
              </a:custGeom>
              <a:ln w="25400">
                <a:solidFill>
                  <a:srgbClr val="FFFFFF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endParaRPr/>
              </a:p>
            </p:txBody>
          </p:sp>
          <p:sp>
            <p:nvSpPr>
              <p:cNvPr id="14" name="object 10"/>
              <p:cNvSpPr/>
              <p:nvPr userDrawn="1"/>
            </p:nvSpPr>
            <p:spPr>
              <a:xfrm>
                <a:off x="540000" y="552702"/>
                <a:ext cx="8064004" cy="0"/>
              </a:xfrm>
              <a:custGeom>
                <a:avLst/>
                <a:gdLst/>
                <a:ahLst/>
                <a:cxnLst/>
                <a:rect l="l" t="t" r="r" b="b"/>
                <a:pathLst>
                  <a:path w="8064004">
                    <a:moveTo>
                      <a:pt x="0" y="0"/>
                    </a:moveTo>
                    <a:lnTo>
                      <a:pt x="8064004" y="0"/>
                    </a:lnTo>
                  </a:path>
                </a:pathLst>
              </a:custGeom>
              <a:ln w="25400">
                <a:solidFill>
                  <a:srgbClr val="FFFFFF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9" name="object 4"/>
            <p:cNvSpPr/>
            <p:nvPr userDrawn="1"/>
          </p:nvSpPr>
          <p:spPr>
            <a:xfrm>
              <a:off x="538200" y="6129159"/>
              <a:ext cx="704608" cy="187744"/>
            </a:xfrm>
            <a:custGeom>
              <a:avLst/>
              <a:gdLst/>
              <a:ahLst/>
              <a:cxnLst/>
              <a:rect l="l" t="t" r="r" b="b"/>
              <a:pathLst>
                <a:path w="704608" h="187744">
                  <a:moveTo>
                    <a:pt x="0" y="0"/>
                  </a:moveTo>
                  <a:lnTo>
                    <a:pt x="704608" y="0"/>
                  </a:lnTo>
                  <a:lnTo>
                    <a:pt x="704608" y="187744"/>
                  </a:lnTo>
                  <a:lnTo>
                    <a:pt x="0" y="1877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" name="object 5"/>
            <p:cNvSpPr/>
            <p:nvPr userDrawn="1"/>
          </p:nvSpPr>
          <p:spPr>
            <a:xfrm>
              <a:off x="538200" y="6363627"/>
              <a:ext cx="704608" cy="187820"/>
            </a:xfrm>
            <a:custGeom>
              <a:avLst/>
              <a:gdLst/>
              <a:ahLst/>
              <a:cxnLst/>
              <a:rect l="l" t="t" r="r" b="b"/>
              <a:pathLst>
                <a:path w="704608" h="187820">
                  <a:moveTo>
                    <a:pt x="0" y="0"/>
                  </a:moveTo>
                  <a:lnTo>
                    <a:pt x="704608" y="0"/>
                  </a:lnTo>
                  <a:lnTo>
                    <a:pt x="704608" y="187820"/>
                  </a:lnTo>
                  <a:lnTo>
                    <a:pt x="0" y="1878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" name="object 6"/>
            <p:cNvSpPr/>
            <p:nvPr userDrawn="1"/>
          </p:nvSpPr>
          <p:spPr>
            <a:xfrm>
              <a:off x="1328112" y="6107214"/>
              <a:ext cx="942840" cy="45113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16" name="object 11"/>
          <p:cNvSpPr txBox="1"/>
          <p:nvPr userDrawn="1"/>
        </p:nvSpPr>
        <p:spPr>
          <a:xfrm>
            <a:off x="8243337" y="6406550"/>
            <a:ext cx="376555" cy="149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 smtClean="0">
                <a:solidFill>
                  <a:srgbClr val="FFFFFF"/>
                </a:solidFill>
                <a:latin typeface="Arial"/>
                <a:cs typeface="Arial"/>
              </a:rPr>
              <a:t>@e</a:t>
            </a:r>
            <a:r>
              <a:rPr sz="900" spc="5" dirty="0" smtClean="0">
                <a:solidFill>
                  <a:srgbClr val="FFFFFF"/>
                </a:solidFill>
                <a:latin typeface="Arial"/>
                <a:cs typeface="Arial"/>
              </a:rPr>
              <a:t>hrc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188913"/>
            <a:ext cx="3312368" cy="287759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Presentation name</a:t>
            </a:r>
            <a:endParaRPr lang="en-GB" dirty="0"/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652120" y="188640"/>
            <a:ext cx="3024336" cy="216024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Section name</a:t>
            </a:r>
            <a:endParaRPr lang="en-GB" dirty="0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1858304" y="2386980"/>
            <a:ext cx="6564162" cy="720080"/>
          </a:xfrm>
        </p:spPr>
        <p:txBody>
          <a:bodyPr>
            <a:noAutofit/>
          </a:bodyPr>
          <a:lstStyle>
            <a:lvl1pPr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Section divider 1</a:t>
            </a:r>
            <a:endParaRPr lang="en-GB" dirty="0"/>
          </a:p>
        </p:txBody>
      </p:sp>
      <p:sp>
        <p:nvSpPr>
          <p:cNvPr id="24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48510" y="3047980"/>
            <a:ext cx="6574710" cy="2469252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Descriptor goes here</a:t>
            </a:r>
            <a:endParaRPr lang="en-GB" dirty="0"/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415" y="6364515"/>
            <a:ext cx="274754" cy="233929"/>
          </a:xfrm>
          <a:prstGeom prst="rect">
            <a:avLst/>
          </a:prstGeom>
        </p:spPr>
      </p:pic>
      <p:sp>
        <p:nvSpPr>
          <p:cNvPr id="32" name="Text Placeholder 14"/>
          <p:cNvSpPr>
            <a:spLocks noGrp="1"/>
          </p:cNvSpPr>
          <p:nvPr>
            <p:ph type="body" sz="quarter" idx="19" hasCustomPrompt="1"/>
          </p:nvPr>
        </p:nvSpPr>
        <p:spPr>
          <a:xfrm>
            <a:off x="7812360" y="5981266"/>
            <a:ext cx="900574" cy="256022"/>
          </a:xfrm>
        </p:spPr>
        <p:txBody>
          <a:bodyPr>
            <a:noAutofit/>
          </a:bodyPr>
          <a:lstStyle>
            <a:lvl1pPr marL="12700" indent="0" algn="r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01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693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12"/>
            <a:ext cx="9144000" cy="6857988"/>
            <a:chOff x="0" y="12"/>
            <a:chExt cx="9144000" cy="6857988"/>
          </a:xfrm>
        </p:grpSpPr>
        <p:sp>
          <p:nvSpPr>
            <p:cNvPr id="9" name="object 2"/>
            <p:cNvSpPr/>
            <p:nvPr userDrawn="1"/>
          </p:nvSpPr>
          <p:spPr>
            <a:xfrm>
              <a:off x="0" y="12"/>
              <a:ext cx="9144000" cy="6857988"/>
            </a:xfrm>
            <a:custGeom>
              <a:avLst/>
              <a:gdLst/>
              <a:ahLst/>
              <a:cxnLst/>
              <a:rect l="l" t="t" r="r" b="b"/>
              <a:pathLst>
                <a:path w="9144000" h="6839991">
                  <a:moveTo>
                    <a:pt x="0" y="6839991"/>
                  </a:moveTo>
                  <a:lnTo>
                    <a:pt x="9144000" y="6839991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839991"/>
                  </a:lnTo>
                  <a:close/>
                </a:path>
              </a:pathLst>
            </a:custGeom>
            <a:solidFill>
              <a:srgbClr val="39525B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" name="object 46"/>
            <p:cNvSpPr/>
            <p:nvPr userDrawn="1"/>
          </p:nvSpPr>
          <p:spPr>
            <a:xfrm>
              <a:off x="540000" y="5919703"/>
              <a:ext cx="8064004" cy="0"/>
            </a:xfrm>
            <a:custGeom>
              <a:avLst/>
              <a:gdLst/>
              <a:ahLst/>
              <a:cxnLst/>
              <a:rect l="l" t="t" r="r" b="b"/>
              <a:pathLst>
                <a:path w="8064004">
                  <a:moveTo>
                    <a:pt x="0" y="0"/>
                  </a:moveTo>
                  <a:lnTo>
                    <a:pt x="8064004" y="0"/>
                  </a:lnTo>
                </a:path>
              </a:pathLst>
            </a:custGeom>
            <a:ln w="25400">
              <a:solidFill>
                <a:srgbClr val="B5D334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" name="object 47"/>
            <p:cNvSpPr/>
            <p:nvPr userDrawn="1"/>
          </p:nvSpPr>
          <p:spPr>
            <a:xfrm>
              <a:off x="540000" y="552702"/>
              <a:ext cx="8064004" cy="0"/>
            </a:xfrm>
            <a:custGeom>
              <a:avLst/>
              <a:gdLst/>
              <a:ahLst/>
              <a:cxnLst/>
              <a:rect l="l" t="t" r="r" b="b"/>
              <a:pathLst>
                <a:path w="8064004">
                  <a:moveTo>
                    <a:pt x="0" y="0"/>
                  </a:moveTo>
                  <a:lnTo>
                    <a:pt x="8064004" y="0"/>
                  </a:lnTo>
                </a:path>
              </a:pathLst>
            </a:custGeom>
            <a:ln w="25400">
              <a:solidFill>
                <a:srgbClr val="B5D334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1861479" y="2386980"/>
            <a:ext cx="6564162" cy="720080"/>
          </a:xfrm>
        </p:spPr>
        <p:txBody>
          <a:bodyPr>
            <a:noAutofit/>
          </a:bodyPr>
          <a:lstStyle>
            <a:lvl1pPr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Section divider 2</a:t>
            </a:r>
            <a:endParaRPr lang="en-GB" dirty="0"/>
          </a:p>
        </p:txBody>
      </p:sp>
      <p:sp>
        <p:nvSpPr>
          <p:cNvPr id="1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48510" y="3047980"/>
            <a:ext cx="6574710" cy="2469252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 smtClean="0"/>
              <a:t>Descriptor goes here</a:t>
            </a:r>
            <a:endParaRPr lang="en-GB" dirty="0"/>
          </a:p>
        </p:txBody>
      </p:sp>
      <p:sp>
        <p:nvSpPr>
          <p:cNvPr id="17" name="object 4"/>
          <p:cNvSpPr/>
          <p:nvPr userDrawn="1"/>
        </p:nvSpPr>
        <p:spPr>
          <a:xfrm>
            <a:off x="538200" y="6129159"/>
            <a:ext cx="704608" cy="187744"/>
          </a:xfrm>
          <a:custGeom>
            <a:avLst/>
            <a:gdLst/>
            <a:ahLst/>
            <a:cxnLst/>
            <a:rect l="l" t="t" r="r" b="b"/>
            <a:pathLst>
              <a:path w="704608" h="187744">
                <a:moveTo>
                  <a:pt x="0" y="0"/>
                </a:moveTo>
                <a:lnTo>
                  <a:pt x="704608" y="0"/>
                </a:lnTo>
                <a:lnTo>
                  <a:pt x="704608" y="187744"/>
                </a:lnTo>
                <a:lnTo>
                  <a:pt x="0" y="18774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5"/>
          <p:cNvSpPr/>
          <p:nvPr userDrawn="1"/>
        </p:nvSpPr>
        <p:spPr>
          <a:xfrm>
            <a:off x="538200" y="6363627"/>
            <a:ext cx="704608" cy="187820"/>
          </a:xfrm>
          <a:custGeom>
            <a:avLst/>
            <a:gdLst/>
            <a:ahLst/>
            <a:cxnLst/>
            <a:rect l="l" t="t" r="r" b="b"/>
            <a:pathLst>
              <a:path w="704608" h="187820">
                <a:moveTo>
                  <a:pt x="0" y="0"/>
                </a:moveTo>
                <a:lnTo>
                  <a:pt x="704608" y="0"/>
                </a:lnTo>
                <a:lnTo>
                  <a:pt x="704608" y="187820"/>
                </a:lnTo>
                <a:lnTo>
                  <a:pt x="0" y="1878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6"/>
          <p:cNvSpPr/>
          <p:nvPr userDrawn="1"/>
        </p:nvSpPr>
        <p:spPr>
          <a:xfrm>
            <a:off x="1328112" y="6107214"/>
            <a:ext cx="942840" cy="4511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188913"/>
            <a:ext cx="4248472" cy="215751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Presentation name</a:t>
            </a:r>
            <a:endParaRPr lang="en-GB" dirty="0"/>
          </a:p>
        </p:txBody>
      </p:sp>
      <p:sp>
        <p:nvSpPr>
          <p:cNvPr id="23" name="object 11"/>
          <p:cNvSpPr txBox="1"/>
          <p:nvPr userDrawn="1"/>
        </p:nvSpPr>
        <p:spPr>
          <a:xfrm>
            <a:off x="8243337" y="6406550"/>
            <a:ext cx="376555" cy="149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 smtClean="0">
                <a:solidFill>
                  <a:srgbClr val="FFFFFF"/>
                </a:solidFill>
                <a:latin typeface="Arial"/>
                <a:cs typeface="Arial"/>
              </a:rPr>
              <a:t>@e</a:t>
            </a:r>
            <a:r>
              <a:rPr sz="900" spc="5" dirty="0" smtClean="0">
                <a:solidFill>
                  <a:srgbClr val="FFFFFF"/>
                </a:solidFill>
                <a:latin typeface="Arial"/>
                <a:cs typeface="Arial"/>
              </a:rPr>
              <a:t>hrc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788024" y="188640"/>
            <a:ext cx="3888432" cy="216024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Section name</a:t>
            </a:r>
            <a:endParaRPr lang="en-GB" dirty="0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415" y="6364515"/>
            <a:ext cx="274754" cy="233929"/>
          </a:xfrm>
          <a:prstGeom prst="rect">
            <a:avLst/>
          </a:prstGeom>
        </p:spPr>
      </p:pic>
      <p:sp>
        <p:nvSpPr>
          <p:cNvPr id="32" name="Text Placeholder 14"/>
          <p:cNvSpPr>
            <a:spLocks noGrp="1"/>
          </p:cNvSpPr>
          <p:nvPr>
            <p:ph type="body" sz="quarter" idx="19" hasCustomPrompt="1"/>
          </p:nvPr>
        </p:nvSpPr>
        <p:spPr>
          <a:xfrm>
            <a:off x="7884368" y="5981266"/>
            <a:ext cx="828566" cy="265112"/>
          </a:xfrm>
        </p:spPr>
        <p:txBody>
          <a:bodyPr>
            <a:noAutofit/>
          </a:bodyPr>
          <a:lstStyle>
            <a:lvl1pPr marL="12700" indent="0" algn="r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01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32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statem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/>
          <p:cNvSpPr/>
          <p:nvPr userDrawn="1"/>
        </p:nvSpPr>
        <p:spPr>
          <a:xfrm>
            <a:off x="546354" y="747001"/>
            <a:ext cx="8051304" cy="4896002"/>
          </a:xfrm>
          <a:custGeom>
            <a:avLst/>
            <a:gdLst/>
            <a:ahLst/>
            <a:cxnLst/>
            <a:rect l="l" t="t" r="r" b="b"/>
            <a:pathLst>
              <a:path w="8051304" h="4896002">
                <a:moveTo>
                  <a:pt x="0" y="4896002"/>
                </a:moveTo>
                <a:lnTo>
                  <a:pt x="8051304" y="4896002"/>
                </a:lnTo>
                <a:lnTo>
                  <a:pt x="8051304" y="0"/>
                </a:lnTo>
                <a:lnTo>
                  <a:pt x="0" y="0"/>
                </a:lnTo>
                <a:lnTo>
                  <a:pt x="0" y="4896002"/>
                </a:lnTo>
                <a:close/>
              </a:path>
            </a:pathLst>
          </a:custGeom>
          <a:solidFill>
            <a:srgbClr val="AB1D8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1259632" y="1700808"/>
            <a:ext cx="6552728" cy="720080"/>
          </a:xfrm>
        </p:spPr>
        <p:txBody>
          <a:bodyPr>
            <a:noAutofit/>
          </a:bodyPr>
          <a:lstStyle>
            <a:lvl1pPr algn="ctr"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statement title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259632" y="2565400"/>
            <a:ext cx="6552728" cy="2663800"/>
          </a:xfrm>
        </p:spPr>
        <p:txBody>
          <a:bodyPr>
            <a:normAutofit/>
          </a:bodyPr>
          <a:lstStyle>
            <a:lvl1pPr marL="12700" indent="0" algn="ctr">
              <a:buNone/>
              <a:defRPr sz="16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marL="12700" marR="12700" indent="186690">
              <a:lnSpc>
                <a:spcPct val="109600"/>
              </a:lnSpc>
            </a:pPr>
            <a:r>
              <a:rPr lang="en-GB" sz="1600" spc="-10" dirty="0" smtClean="0">
                <a:solidFill>
                  <a:srgbClr val="FFFFFF"/>
                </a:solidFill>
                <a:latin typeface="Arial"/>
                <a:cs typeface="Arial"/>
              </a:rPr>
              <a:t>“Quote or statement goes here”</a:t>
            </a:r>
            <a:endParaRPr lang="en-GB" sz="1700" dirty="0" smtClean="0">
              <a:latin typeface="Arial"/>
              <a:cs typeface="Arial"/>
            </a:endParaRP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188913"/>
            <a:ext cx="4248472" cy="215751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2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Presentation name</a:t>
            </a:r>
            <a:endParaRPr lang="en-GB" dirty="0"/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788024" y="188640"/>
            <a:ext cx="3888432" cy="216024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accent3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Section name</a:t>
            </a:r>
            <a:endParaRPr lang="en-GB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19" hasCustomPrompt="1"/>
          </p:nvPr>
        </p:nvSpPr>
        <p:spPr>
          <a:xfrm>
            <a:off x="7884368" y="5981266"/>
            <a:ext cx="828566" cy="265112"/>
          </a:xfrm>
        </p:spPr>
        <p:txBody>
          <a:bodyPr>
            <a:noAutofit/>
          </a:bodyPr>
          <a:lstStyle>
            <a:lvl1pPr marL="12700" indent="0" algn="r">
              <a:buNone/>
              <a:defRPr sz="1200" b="1"/>
            </a:lvl1pPr>
          </a:lstStyle>
          <a:p>
            <a:pPr lvl="0"/>
            <a:r>
              <a:rPr lang="en-GB" dirty="0" smtClean="0"/>
              <a:t>01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899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99992" y="1196752"/>
            <a:ext cx="3888432" cy="792088"/>
          </a:xfrm>
        </p:spPr>
        <p:txBody>
          <a:bodyPr>
            <a:no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Slide title to be added here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188913"/>
            <a:ext cx="4176464" cy="215751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accent2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Presentation name</a:t>
            </a:r>
            <a:endParaRPr lang="en-GB" dirty="0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716016" y="188640"/>
            <a:ext cx="3960440" cy="216024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accent3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Section name</a:t>
            </a:r>
            <a:endParaRPr lang="en-GB" dirty="0"/>
          </a:p>
        </p:txBody>
      </p:sp>
      <p:sp>
        <p:nvSpPr>
          <p:cNvPr id="22" name="Text Placeholder 14"/>
          <p:cNvSpPr>
            <a:spLocks noGrp="1"/>
          </p:cNvSpPr>
          <p:nvPr>
            <p:ph type="body" sz="quarter" idx="19" hasCustomPrompt="1"/>
          </p:nvPr>
        </p:nvSpPr>
        <p:spPr>
          <a:xfrm>
            <a:off x="7956376" y="5981266"/>
            <a:ext cx="756558" cy="265112"/>
          </a:xfrm>
        </p:spPr>
        <p:txBody>
          <a:bodyPr>
            <a:noAutofit/>
          </a:bodyPr>
          <a:lstStyle>
            <a:lvl1pPr marL="12700" indent="0" algn="r">
              <a:buNone/>
              <a:defRPr sz="1200" b="1"/>
            </a:lvl1pPr>
          </a:lstStyle>
          <a:p>
            <a:pPr lvl="0"/>
            <a:r>
              <a:rPr lang="en-GB" dirty="0" smtClean="0"/>
              <a:t>01</a:t>
            </a:r>
            <a:endParaRPr lang="en-GB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39750" y="801000"/>
            <a:ext cx="3600202" cy="4896003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99992" y="2205781"/>
            <a:ext cx="3888432" cy="3311451"/>
          </a:xfrm>
        </p:spPr>
        <p:txBody>
          <a:bodyPr/>
          <a:lstStyle>
            <a:lvl1pPr marL="12700" indent="0">
              <a:buNone/>
              <a:defRPr baseline="0">
                <a:solidFill>
                  <a:schemeClr val="accent3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>
                <a:solidFill>
                  <a:schemeClr val="accent3"/>
                </a:solidFill>
              </a:rPr>
              <a:t>Body copy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929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632" y="980728"/>
            <a:ext cx="6974797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 to be added here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32" y="1844824"/>
            <a:ext cx="6984332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2700" marR="12700">
              <a:lnSpc>
                <a:spcPct val="109000"/>
              </a:lnSpc>
            </a:pPr>
            <a:r>
              <a:rPr lang="en-GB" sz="1600" dirty="0" smtClean="0">
                <a:latin typeface="Arial"/>
                <a:cs typeface="Arial"/>
              </a:rPr>
              <a:t>Body copy</a:t>
            </a:r>
            <a:endParaRPr lang="en-GB" sz="1300" dirty="0">
              <a:latin typeface="Arial"/>
              <a:cs typeface="Arial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38200" y="552702"/>
            <a:ext cx="8065804" cy="6005650"/>
            <a:chOff x="538200" y="552702"/>
            <a:chExt cx="8065804" cy="6005650"/>
          </a:xfrm>
        </p:grpSpPr>
        <p:sp>
          <p:nvSpPr>
            <p:cNvPr id="8" name="object 2"/>
            <p:cNvSpPr/>
            <p:nvPr userDrawn="1"/>
          </p:nvSpPr>
          <p:spPr>
            <a:xfrm>
              <a:off x="538200" y="6129159"/>
              <a:ext cx="704608" cy="187744"/>
            </a:xfrm>
            <a:custGeom>
              <a:avLst/>
              <a:gdLst/>
              <a:ahLst/>
              <a:cxnLst/>
              <a:rect l="l" t="t" r="r" b="b"/>
              <a:pathLst>
                <a:path w="704608" h="187744">
                  <a:moveTo>
                    <a:pt x="0" y="0"/>
                  </a:moveTo>
                  <a:lnTo>
                    <a:pt x="704608" y="0"/>
                  </a:lnTo>
                  <a:lnTo>
                    <a:pt x="704608" y="187744"/>
                  </a:lnTo>
                  <a:lnTo>
                    <a:pt x="0" y="1877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9525B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" name="object 3"/>
            <p:cNvSpPr/>
            <p:nvPr userDrawn="1"/>
          </p:nvSpPr>
          <p:spPr>
            <a:xfrm>
              <a:off x="538200" y="6363627"/>
              <a:ext cx="704608" cy="187820"/>
            </a:xfrm>
            <a:custGeom>
              <a:avLst/>
              <a:gdLst/>
              <a:ahLst/>
              <a:cxnLst/>
              <a:rect l="l" t="t" r="r" b="b"/>
              <a:pathLst>
                <a:path w="704608" h="187820">
                  <a:moveTo>
                    <a:pt x="0" y="0"/>
                  </a:moveTo>
                  <a:lnTo>
                    <a:pt x="704608" y="0"/>
                  </a:lnTo>
                  <a:lnTo>
                    <a:pt x="704608" y="187820"/>
                  </a:lnTo>
                  <a:lnTo>
                    <a:pt x="0" y="1878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9525B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" name="object 4"/>
            <p:cNvSpPr/>
            <p:nvPr userDrawn="1"/>
          </p:nvSpPr>
          <p:spPr>
            <a:xfrm>
              <a:off x="1328112" y="6107214"/>
              <a:ext cx="942840" cy="45113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" name="object 5"/>
            <p:cNvSpPr/>
            <p:nvPr userDrawn="1"/>
          </p:nvSpPr>
          <p:spPr>
            <a:xfrm>
              <a:off x="540000" y="5919703"/>
              <a:ext cx="8064004" cy="0"/>
            </a:xfrm>
            <a:custGeom>
              <a:avLst/>
              <a:gdLst/>
              <a:ahLst/>
              <a:cxnLst/>
              <a:rect l="l" t="t" r="r" b="b"/>
              <a:pathLst>
                <a:path w="8064004">
                  <a:moveTo>
                    <a:pt x="0" y="0"/>
                  </a:moveTo>
                  <a:lnTo>
                    <a:pt x="8064004" y="0"/>
                  </a:lnTo>
                </a:path>
              </a:pathLst>
            </a:custGeom>
            <a:ln w="25400">
              <a:solidFill>
                <a:srgbClr val="AB1D88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" name="object 8"/>
            <p:cNvSpPr/>
            <p:nvPr userDrawn="1"/>
          </p:nvSpPr>
          <p:spPr>
            <a:xfrm>
              <a:off x="540000" y="552702"/>
              <a:ext cx="8064004" cy="0"/>
            </a:xfrm>
            <a:custGeom>
              <a:avLst/>
              <a:gdLst/>
              <a:ahLst/>
              <a:cxnLst/>
              <a:rect l="l" t="t" r="r" b="b"/>
              <a:pathLst>
                <a:path w="8064004">
                  <a:moveTo>
                    <a:pt x="0" y="0"/>
                  </a:moveTo>
                  <a:lnTo>
                    <a:pt x="8064004" y="0"/>
                  </a:lnTo>
                </a:path>
              </a:pathLst>
            </a:custGeom>
            <a:ln w="25400">
              <a:solidFill>
                <a:srgbClr val="AB1D88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14" name="Text Placeholder 14"/>
          <p:cNvSpPr txBox="1">
            <a:spLocks/>
          </p:cNvSpPr>
          <p:nvPr/>
        </p:nvSpPr>
        <p:spPr>
          <a:xfrm>
            <a:off x="8159700" y="6343749"/>
            <a:ext cx="648494" cy="28751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@ehrc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602" y="6363627"/>
            <a:ext cx="291583" cy="24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70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1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baseline="0">
          <a:solidFill>
            <a:schemeClr val="accent2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9845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160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160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»"/>
        <a:defRPr sz="160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Six thinking hats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the six thinking hats?</a:t>
            </a:r>
          </a:p>
          <a:p>
            <a:endParaRPr lang="en-GB" dirty="0" smtClean="0"/>
          </a:p>
          <a:p>
            <a:r>
              <a:rPr lang="en-GB" dirty="0" smtClean="0"/>
              <a:t>Tool for group discussion and individual thinking</a:t>
            </a:r>
          </a:p>
          <a:p>
            <a:r>
              <a:rPr lang="en-GB" dirty="0" smtClean="0"/>
              <a:t>Means by which groups can think together more effectively</a:t>
            </a:r>
          </a:p>
          <a:p>
            <a:r>
              <a:rPr lang="en-GB" dirty="0" smtClean="0"/>
              <a:t>Different coloured hats  symbolise different thinking ‘directions’</a:t>
            </a:r>
          </a:p>
          <a:p>
            <a:r>
              <a:rPr lang="en-GB" dirty="0" smtClean="0"/>
              <a:t>White hat – what do we know – facts, data, what is known</a:t>
            </a:r>
          </a:p>
          <a:p>
            <a:r>
              <a:rPr lang="en-GB" dirty="0" smtClean="0"/>
              <a:t>Red hat – what do we think, feel or suspect – feelings, gut instinct</a:t>
            </a:r>
          </a:p>
          <a:p>
            <a:r>
              <a:rPr lang="en-GB" dirty="0" smtClean="0"/>
              <a:t>Black hat – what are the barriers – potential problems, difficulties</a:t>
            </a:r>
          </a:p>
          <a:p>
            <a:r>
              <a:rPr lang="en-GB" dirty="0" smtClean="0"/>
              <a:t>Yellow hat – what are the benefits – values, benefits</a:t>
            </a:r>
          </a:p>
          <a:p>
            <a:r>
              <a:rPr lang="en-GB" dirty="0" smtClean="0"/>
              <a:t>Green hat – overcoming barriers – solutions, ways forward, creativity</a:t>
            </a:r>
          </a:p>
          <a:p>
            <a:endParaRPr lang="en-GB" dirty="0"/>
          </a:p>
          <a:p>
            <a:r>
              <a:rPr lang="en-GB" dirty="0" smtClean="0"/>
              <a:t>What about the sixth hat? – blue hat – process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GB" dirty="0" smtClean="0"/>
              <a:t>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15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White Hat - facts</a:t>
            </a:r>
            <a:r>
              <a:rPr lang="en-GB" dirty="0"/>
              <a:t>, data and what is </a:t>
            </a:r>
            <a:r>
              <a:rPr lang="en-GB" dirty="0" smtClean="0"/>
              <a:t>known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indent="0">
              <a:buNone/>
            </a:pPr>
            <a:r>
              <a:rPr lang="en-GB" sz="2400" dirty="0" smtClean="0"/>
              <a:t>What </a:t>
            </a:r>
            <a:r>
              <a:rPr lang="en-GB" sz="2400" dirty="0"/>
              <a:t>do we know about religion or belief in the workplace</a:t>
            </a:r>
            <a:r>
              <a:rPr lang="en-GB" sz="2400" dirty="0" smtClean="0"/>
              <a:t>? (10mins)</a:t>
            </a:r>
          </a:p>
          <a:p>
            <a:pPr marL="12700" indent="0">
              <a:buNone/>
            </a:pPr>
            <a:endParaRPr lang="en-GB" sz="2400" dirty="0"/>
          </a:p>
          <a:p>
            <a:pPr marL="12700" indent="0">
              <a:buNone/>
            </a:pPr>
            <a:endParaRPr lang="en-GB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GB" dirty="0" smtClean="0"/>
              <a:t>02</a:t>
            </a:r>
            <a:endParaRPr lang="en-GB" dirty="0"/>
          </a:p>
        </p:txBody>
      </p:sp>
      <p:pic>
        <p:nvPicPr>
          <p:cNvPr id="1031" name="Picture 7" descr="C:\Users\kjameson\AppData\Local\Microsoft\Windows\Temporary Internet Files\Content.IE5\YM0LSNYA\whiteha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996952"/>
            <a:ext cx="360039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31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Red Hat –feelings, hunches, gut instinct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indent="0">
              <a:buNone/>
            </a:pPr>
            <a:r>
              <a:rPr lang="en-GB" sz="2400" dirty="0"/>
              <a:t>What do we think, feel or suspect about engaging with employers on religion or belief in the workplace</a:t>
            </a:r>
            <a:r>
              <a:rPr lang="en-GB" sz="2400" dirty="0" smtClean="0"/>
              <a:t>? (10 mins)</a:t>
            </a:r>
            <a:endParaRPr lang="en-GB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GB" dirty="0" smtClean="0"/>
              <a:t>03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12976"/>
            <a:ext cx="230425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795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Black Hat – difficulties, potential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indent="0">
              <a:buNone/>
            </a:pPr>
            <a:r>
              <a:rPr lang="en-GB" sz="2400" dirty="0"/>
              <a:t>What are the barriers to engaging with employers on religion or </a:t>
            </a:r>
            <a:r>
              <a:rPr lang="en-GB" sz="2400" dirty="0" smtClean="0"/>
              <a:t>belief </a:t>
            </a:r>
            <a:r>
              <a:rPr lang="en-GB" sz="2400" dirty="0"/>
              <a:t>in the workplace</a:t>
            </a:r>
            <a:r>
              <a:rPr lang="en-GB" sz="2400" dirty="0" smtClean="0"/>
              <a:t>? (10 mins)</a:t>
            </a:r>
            <a:endParaRPr lang="en-GB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GB" dirty="0" smtClean="0"/>
              <a:t>04</a:t>
            </a:r>
            <a:endParaRPr lang="en-GB" dirty="0"/>
          </a:p>
        </p:txBody>
      </p:sp>
      <p:pic>
        <p:nvPicPr>
          <p:cNvPr id="3075" name="Picture 3" descr="C:\Users\kjameson\AppData\Local\Microsoft\Windows\Temporary Internet Files\Content.IE5\KPRCHH8L\vector___hat__tophat_by_misteraibo-d4xz37x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780928"/>
            <a:ext cx="424847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3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Yellow Hat – values and 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indent="0">
              <a:buNone/>
            </a:pPr>
            <a:r>
              <a:rPr lang="en-GB" sz="2400" dirty="0"/>
              <a:t>Why should we engage with employers on religion or belief in the workplace, what benefits does it bring</a:t>
            </a:r>
            <a:r>
              <a:rPr lang="en-GB" sz="2400" dirty="0" smtClean="0"/>
              <a:t>? (15 mins)</a:t>
            </a:r>
            <a:endParaRPr lang="en-GB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GB" dirty="0" smtClean="0"/>
              <a:t>05</a:t>
            </a:r>
            <a:endParaRPr lang="en-GB" dirty="0"/>
          </a:p>
        </p:txBody>
      </p:sp>
      <p:pic>
        <p:nvPicPr>
          <p:cNvPr id="4098" name="Picture 2" descr="C:\Users\kjameson\AppData\Local\Microsoft\Windows\Temporary Internet Files\Content.IE5\W327BDLH\13303030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5" y="3140968"/>
            <a:ext cx="338437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13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Green Hat – solutions, creativity!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indent="0">
              <a:buNone/>
            </a:pPr>
            <a:r>
              <a:rPr lang="en-GB" sz="2400" dirty="0"/>
              <a:t>How can we overcome the barriers to engaging with employers on religion or belief in the workplace</a:t>
            </a:r>
            <a:r>
              <a:rPr lang="en-GB" sz="2400" dirty="0" smtClean="0"/>
              <a:t>? (15 mins)</a:t>
            </a:r>
            <a:endParaRPr lang="en-GB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GB" dirty="0" smtClean="0"/>
              <a:t>06</a:t>
            </a:r>
            <a:endParaRPr lang="en-GB" dirty="0"/>
          </a:p>
        </p:txBody>
      </p:sp>
      <p:pic>
        <p:nvPicPr>
          <p:cNvPr id="5122" name="Picture 2" descr="C:\Users\kjameson\AppData\Local\Microsoft\Windows\Temporary Internet Files\Content.IE5\ZHDVIQDP\Green_Fedora_hat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287" y="3284984"/>
            <a:ext cx="3781425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05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HRC template">
  <a:themeElements>
    <a:clrScheme name="EHRC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4D600"/>
      </a:accent1>
      <a:accent2>
        <a:srgbClr val="AF1685"/>
      </a:accent2>
      <a:accent3>
        <a:srgbClr val="505759"/>
      </a:accent3>
      <a:accent4>
        <a:srgbClr val="F4DA40"/>
      </a:accent4>
      <a:accent5>
        <a:srgbClr val="009FDF"/>
      </a:accent5>
      <a:accent6>
        <a:srgbClr val="ED8B00"/>
      </a:accent6>
      <a:hlink>
        <a:srgbClr val="D40F7D"/>
      </a:hlink>
      <a:folHlink>
        <a:srgbClr val="D9D9D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5317A01585AF40AE7132C960BF0A56" ma:contentTypeVersion="1" ma:contentTypeDescription="Create a new document." ma:contentTypeScope="" ma:versionID="c6d7ceeec6db8daa576f39b1ae2ba2b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77493D-E71F-4D2A-8A89-440E79B65E2B}">
  <ds:schemaRefs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1C3822F-3BE2-45FA-A8E7-456A39D6E2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D5E43D-A187-4665-A429-DE99C409A2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EHRC template</Template>
  <TotalTime>832</TotalTime>
  <Words>262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Georgia</vt:lpstr>
      <vt:lpstr>EHRC template</vt:lpstr>
      <vt:lpstr>Six thinking hats</vt:lpstr>
      <vt:lpstr>White Hat - facts, data and what is known</vt:lpstr>
      <vt:lpstr>Red Hat –feelings, hunches, gut instinct</vt:lpstr>
      <vt:lpstr>Black Hat – difficulties, potential problems</vt:lpstr>
      <vt:lpstr>Yellow Hat – values and benefits</vt:lpstr>
      <vt:lpstr>Green Hat – solutions, creativity!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Brookes</dc:creator>
  <cp:lastModifiedBy>Jessica Machacova</cp:lastModifiedBy>
  <cp:revision>96</cp:revision>
  <dcterms:created xsi:type="dcterms:W3CDTF">2015-10-02T12:54:42Z</dcterms:created>
  <dcterms:modified xsi:type="dcterms:W3CDTF">2015-11-09T14:15:16Z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0x010100EB5317A01585AF40AE7132C960BF0A56</vt:lpwstr>
  </property>
</Properties>
</file>