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2" r:id="rId2"/>
    <p:sldId id="278" r:id="rId3"/>
    <p:sldId id="287" r:id="rId4"/>
    <p:sldId id="292" r:id="rId5"/>
    <p:sldId id="293" r:id="rId6"/>
    <p:sldId id="282" r:id="rId7"/>
    <p:sldId id="289" r:id="rId8"/>
    <p:sldId id="294" r:id="rId9"/>
    <p:sldId id="295" r:id="rId10"/>
    <p:sldId id="291" r:id="rId11"/>
    <p:sldId id="296" r:id="rId12"/>
    <p:sldId id="297" r:id="rId13"/>
    <p:sldId id="299" r:id="rId14"/>
    <p:sldId id="301" r:id="rId15"/>
    <p:sldId id="298" r:id="rId1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16F65BB3-B925-4E22-A583-1DBC5A04ECDD}">
          <p14:sldIdLst>
            <p14:sldId id="302"/>
            <p14:sldId id="278"/>
            <p14:sldId id="287"/>
            <p14:sldId id="292"/>
            <p14:sldId id="293"/>
            <p14:sldId id="282"/>
            <p14:sldId id="289"/>
            <p14:sldId id="294"/>
            <p14:sldId id="295"/>
            <p14:sldId id="291"/>
            <p14:sldId id="296"/>
            <p14:sldId id="297"/>
            <p14:sldId id="299"/>
            <p14:sldId id="301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691" autoAdjust="0"/>
  </p:normalViewPr>
  <p:slideViewPr>
    <p:cSldViewPr>
      <p:cViewPr varScale="1">
        <p:scale>
          <a:sx n="55" d="100"/>
          <a:sy n="55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EEF09-7F13-44C2-B1CD-E9B97EB918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87B6A7-A3BB-47F5-B7C4-D38E7FA7AB67}">
      <dgm:prSet phldrT="[Tekst]"/>
      <dgm:spPr/>
      <dgm:t>
        <a:bodyPr/>
        <a:lstStyle/>
        <a:p>
          <a:r>
            <a:rPr lang="nb-NO" dirty="0" smtClean="0"/>
            <a:t>Background</a:t>
          </a:r>
          <a:endParaRPr lang="nb-NO" dirty="0"/>
        </a:p>
      </dgm:t>
    </dgm:pt>
    <dgm:pt modelId="{00E93909-3306-4835-887B-C4211AEC35E2}" type="parTrans" cxnId="{D5DB5EF4-EF91-430D-A17A-306EB54FCCAD}">
      <dgm:prSet/>
      <dgm:spPr/>
      <dgm:t>
        <a:bodyPr/>
        <a:lstStyle/>
        <a:p>
          <a:endParaRPr lang="nb-NO"/>
        </a:p>
      </dgm:t>
    </dgm:pt>
    <dgm:pt modelId="{FE0131EF-7E47-4E9F-8E01-021682C0B4ED}" type="sibTrans" cxnId="{D5DB5EF4-EF91-430D-A17A-306EB54FCCAD}">
      <dgm:prSet/>
      <dgm:spPr/>
      <dgm:t>
        <a:bodyPr/>
        <a:lstStyle/>
        <a:p>
          <a:endParaRPr lang="nb-NO"/>
        </a:p>
      </dgm:t>
    </dgm:pt>
    <dgm:pt modelId="{1E5B96BF-B26C-4410-B976-827E5D040458}">
      <dgm:prSet phldrT="[Tekst]"/>
      <dgm:spPr/>
      <dgm:t>
        <a:bodyPr/>
        <a:lstStyle/>
        <a:p>
          <a:r>
            <a:rPr lang="nb-NO" dirty="0" smtClean="0"/>
            <a:t>Challenges</a:t>
          </a:r>
          <a:endParaRPr lang="nb-NO" dirty="0"/>
        </a:p>
      </dgm:t>
    </dgm:pt>
    <dgm:pt modelId="{756A2144-7FC2-4F53-9426-2035FB135128}" type="parTrans" cxnId="{C93FCF55-60F0-497A-A062-2E69B3CFF4F4}">
      <dgm:prSet/>
      <dgm:spPr/>
      <dgm:t>
        <a:bodyPr/>
        <a:lstStyle/>
        <a:p>
          <a:endParaRPr lang="nb-NO"/>
        </a:p>
      </dgm:t>
    </dgm:pt>
    <dgm:pt modelId="{4F2E012E-F1A8-4E5E-907C-3507BAB4FB07}" type="sibTrans" cxnId="{C93FCF55-60F0-497A-A062-2E69B3CFF4F4}">
      <dgm:prSet/>
      <dgm:spPr/>
      <dgm:t>
        <a:bodyPr/>
        <a:lstStyle/>
        <a:p>
          <a:endParaRPr lang="nb-NO"/>
        </a:p>
      </dgm:t>
    </dgm:pt>
    <dgm:pt modelId="{BC2D73E1-1383-4004-BD7D-CCC1D3260331}">
      <dgm:prSet phldrT="[Tekst]"/>
      <dgm:spPr/>
      <dgm:t>
        <a:bodyPr/>
        <a:lstStyle/>
        <a:p>
          <a:r>
            <a:rPr lang="nb-NO" dirty="0" smtClean="0"/>
            <a:t>Strategies and tools</a:t>
          </a:r>
          <a:endParaRPr lang="nb-NO" dirty="0"/>
        </a:p>
      </dgm:t>
    </dgm:pt>
    <dgm:pt modelId="{A3715496-BC7D-4D32-B8F0-E32B76B76CCA}" type="sibTrans" cxnId="{3F09764F-24F8-40E4-A725-0BAEDCCC7B6B}">
      <dgm:prSet/>
      <dgm:spPr/>
      <dgm:t>
        <a:bodyPr/>
        <a:lstStyle/>
        <a:p>
          <a:endParaRPr lang="nb-NO"/>
        </a:p>
      </dgm:t>
    </dgm:pt>
    <dgm:pt modelId="{4DB9E0DB-1290-47F3-92C1-F175F5691338}" type="parTrans" cxnId="{3F09764F-24F8-40E4-A725-0BAEDCCC7B6B}">
      <dgm:prSet/>
      <dgm:spPr/>
      <dgm:t>
        <a:bodyPr/>
        <a:lstStyle/>
        <a:p>
          <a:endParaRPr lang="nb-NO"/>
        </a:p>
      </dgm:t>
    </dgm:pt>
    <dgm:pt modelId="{A7FC1403-B9DF-4FEC-A146-6FD42A70217A}" type="pres">
      <dgm:prSet presAssocID="{CE3EEF09-7F13-44C2-B1CD-E9B97EB91884}" presName="CompostProcess" presStyleCnt="0">
        <dgm:presLayoutVars>
          <dgm:dir/>
          <dgm:resizeHandles val="exact"/>
        </dgm:presLayoutVars>
      </dgm:prSet>
      <dgm:spPr/>
    </dgm:pt>
    <dgm:pt modelId="{B6B79AE4-D236-4041-A149-A1ACDC853946}" type="pres">
      <dgm:prSet presAssocID="{CE3EEF09-7F13-44C2-B1CD-E9B97EB91884}" presName="arrow" presStyleLbl="bgShp" presStyleIdx="0" presStyleCnt="1"/>
      <dgm:spPr/>
    </dgm:pt>
    <dgm:pt modelId="{82BECCBF-03FF-4DE5-A02B-2AFD8783728F}" type="pres">
      <dgm:prSet presAssocID="{CE3EEF09-7F13-44C2-B1CD-E9B97EB91884}" presName="linearProcess" presStyleCnt="0"/>
      <dgm:spPr/>
    </dgm:pt>
    <dgm:pt modelId="{E33B630C-5C07-4C95-8B31-45C9EEA6313D}" type="pres">
      <dgm:prSet presAssocID="{6387B6A7-A3BB-47F5-B7C4-D38E7FA7AB6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15C616-8B98-458C-87AD-59EF3F43971F}" type="pres">
      <dgm:prSet presAssocID="{FE0131EF-7E47-4E9F-8E01-021682C0B4ED}" presName="sibTrans" presStyleCnt="0"/>
      <dgm:spPr/>
    </dgm:pt>
    <dgm:pt modelId="{EB1F1FE7-778D-40FD-B6F8-06056CD2D029}" type="pres">
      <dgm:prSet presAssocID="{1E5B96BF-B26C-4410-B976-827E5D04045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821AD2-EFC2-4666-9A00-27B5BDDA904B}" type="pres">
      <dgm:prSet presAssocID="{4F2E012E-F1A8-4E5E-907C-3507BAB4FB07}" presName="sibTrans" presStyleCnt="0"/>
      <dgm:spPr/>
    </dgm:pt>
    <dgm:pt modelId="{1346F337-D9B0-479D-8B1A-850E1F4D83B3}" type="pres">
      <dgm:prSet presAssocID="{BC2D73E1-1383-4004-BD7D-CCC1D326033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93FCF55-60F0-497A-A062-2E69B3CFF4F4}" srcId="{CE3EEF09-7F13-44C2-B1CD-E9B97EB91884}" destId="{1E5B96BF-B26C-4410-B976-827E5D040458}" srcOrd="1" destOrd="0" parTransId="{756A2144-7FC2-4F53-9426-2035FB135128}" sibTransId="{4F2E012E-F1A8-4E5E-907C-3507BAB4FB07}"/>
    <dgm:cxn modelId="{3F09764F-24F8-40E4-A725-0BAEDCCC7B6B}" srcId="{CE3EEF09-7F13-44C2-B1CD-E9B97EB91884}" destId="{BC2D73E1-1383-4004-BD7D-CCC1D3260331}" srcOrd="2" destOrd="0" parTransId="{4DB9E0DB-1290-47F3-92C1-F175F5691338}" sibTransId="{A3715496-BC7D-4D32-B8F0-E32B76B76CCA}"/>
    <dgm:cxn modelId="{99F4E8E2-6CA0-4F4C-903B-3ECA7091CA1B}" type="presOf" srcId="{6387B6A7-A3BB-47F5-B7C4-D38E7FA7AB67}" destId="{E33B630C-5C07-4C95-8B31-45C9EEA6313D}" srcOrd="0" destOrd="0" presId="urn:microsoft.com/office/officeart/2005/8/layout/hProcess9"/>
    <dgm:cxn modelId="{8BE10091-7C56-49FB-B58E-940C8196FCEB}" type="presOf" srcId="{BC2D73E1-1383-4004-BD7D-CCC1D3260331}" destId="{1346F337-D9B0-479D-8B1A-850E1F4D83B3}" srcOrd="0" destOrd="0" presId="urn:microsoft.com/office/officeart/2005/8/layout/hProcess9"/>
    <dgm:cxn modelId="{3B696EDE-A86D-43B6-9B9E-321175FAE4F8}" type="presOf" srcId="{CE3EEF09-7F13-44C2-B1CD-E9B97EB91884}" destId="{A7FC1403-B9DF-4FEC-A146-6FD42A70217A}" srcOrd="0" destOrd="0" presId="urn:microsoft.com/office/officeart/2005/8/layout/hProcess9"/>
    <dgm:cxn modelId="{CBDF1817-CE39-40EB-8F80-79E92FA0A925}" type="presOf" srcId="{1E5B96BF-B26C-4410-B976-827E5D040458}" destId="{EB1F1FE7-778D-40FD-B6F8-06056CD2D029}" srcOrd="0" destOrd="0" presId="urn:microsoft.com/office/officeart/2005/8/layout/hProcess9"/>
    <dgm:cxn modelId="{D5DB5EF4-EF91-430D-A17A-306EB54FCCAD}" srcId="{CE3EEF09-7F13-44C2-B1CD-E9B97EB91884}" destId="{6387B6A7-A3BB-47F5-B7C4-D38E7FA7AB67}" srcOrd="0" destOrd="0" parTransId="{00E93909-3306-4835-887B-C4211AEC35E2}" sibTransId="{FE0131EF-7E47-4E9F-8E01-021682C0B4ED}"/>
    <dgm:cxn modelId="{13CB49D6-156F-4CF2-B1F1-58F4F7CB006C}" type="presParOf" srcId="{A7FC1403-B9DF-4FEC-A146-6FD42A70217A}" destId="{B6B79AE4-D236-4041-A149-A1ACDC853946}" srcOrd="0" destOrd="0" presId="urn:microsoft.com/office/officeart/2005/8/layout/hProcess9"/>
    <dgm:cxn modelId="{C9E85C61-202B-4B71-9D1A-2D1DA87F0EEE}" type="presParOf" srcId="{A7FC1403-B9DF-4FEC-A146-6FD42A70217A}" destId="{82BECCBF-03FF-4DE5-A02B-2AFD8783728F}" srcOrd="1" destOrd="0" presId="urn:microsoft.com/office/officeart/2005/8/layout/hProcess9"/>
    <dgm:cxn modelId="{B2F61E32-C57A-47AF-9E5A-DE954DED6803}" type="presParOf" srcId="{82BECCBF-03FF-4DE5-A02B-2AFD8783728F}" destId="{E33B630C-5C07-4C95-8B31-45C9EEA6313D}" srcOrd="0" destOrd="0" presId="urn:microsoft.com/office/officeart/2005/8/layout/hProcess9"/>
    <dgm:cxn modelId="{95EA6244-87F6-48CE-8888-6BFEE87CB30F}" type="presParOf" srcId="{82BECCBF-03FF-4DE5-A02B-2AFD8783728F}" destId="{A915C616-8B98-458C-87AD-59EF3F43971F}" srcOrd="1" destOrd="0" presId="urn:microsoft.com/office/officeart/2005/8/layout/hProcess9"/>
    <dgm:cxn modelId="{EBD9A03A-CB5B-4AA0-A432-2FE80DBE902B}" type="presParOf" srcId="{82BECCBF-03FF-4DE5-A02B-2AFD8783728F}" destId="{EB1F1FE7-778D-40FD-B6F8-06056CD2D029}" srcOrd="2" destOrd="0" presId="urn:microsoft.com/office/officeart/2005/8/layout/hProcess9"/>
    <dgm:cxn modelId="{1F3A264C-D56A-47FD-A5A3-5712759C0A30}" type="presParOf" srcId="{82BECCBF-03FF-4DE5-A02B-2AFD8783728F}" destId="{DB821AD2-EFC2-4666-9A00-27B5BDDA904B}" srcOrd="3" destOrd="0" presId="urn:microsoft.com/office/officeart/2005/8/layout/hProcess9"/>
    <dgm:cxn modelId="{0E9FD2FB-58D6-49D7-B40C-43EBB845718D}" type="presParOf" srcId="{82BECCBF-03FF-4DE5-A02B-2AFD8783728F}" destId="{1346F337-D9B0-479D-8B1A-850E1F4D83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EEF09-7F13-44C2-B1CD-E9B97EB918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87B6A7-A3BB-47F5-B7C4-D38E7FA7AB67}">
      <dgm:prSet phldrT="[Tekst]"/>
      <dgm:spPr/>
      <dgm:t>
        <a:bodyPr/>
        <a:lstStyle/>
        <a:p>
          <a:r>
            <a:rPr lang="nb-NO" dirty="0" smtClean="0"/>
            <a:t>Background</a:t>
          </a:r>
          <a:endParaRPr lang="nb-NO" dirty="0"/>
        </a:p>
      </dgm:t>
    </dgm:pt>
    <dgm:pt modelId="{00E93909-3306-4835-887B-C4211AEC35E2}" type="parTrans" cxnId="{D5DB5EF4-EF91-430D-A17A-306EB54FCCAD}">
      <dgm:prSet/>
      <dgm:spPr/>
      <dgm:t>
        <a:bodyPr/>
        <a:lstStyle/>
        <a:p>
          <a:endParaRPr lang="nb-NO"/>
        </a:p>
      </dgm:t>
    </dgm:pt>
    <dgm:pt modelId="{FE0131EF-7E47-4E9F-8E01-021682C0B4ED}" type="sibTrans" cxnId="{D5DB5EF4-EF91-430D-A17A-306EB54FCCAD}">
      <dgm:prSet/>
      <dgm:spPr/>
      <dgm:t>
        <a:bodyPr/>
        <a:lstStyle/>
        <a:p>
          <a:endParaRPr lang="nb-NO"/>
        </a:p>
      </dgm:t>
    </dgm:pt>
    <dgm:pt modelId="{BC2D73E1-1383-4004-BD7D-CCC1D3260331}">
      <dgm:prSet phldrT="[Tekst]"/>
      <dgm:spPr/>
      <dgm:t>
        <a:bodyPr/>
        <a:lstStyle/>
        <a:p>
          <a:endParaRPr lang="nb-NO" dirty="0"/>
        </a:p>
      </dgm:t>
    </dgm:pt>
    <dgm:pt modelId="{A3715496-BC7D-4D32-B8F0-E32B76B76CCA}" type="sibTrans" cxnId="{3F09764F-24F8-40E4-A725-0BAEDCCC7B6B}">
      <dgm:prSet/>
      <dgm:spPr/>
      <dgm:t>
        <a:bodyPr/>
        <a:lstStyle/>
        <a:p>
          <a:endParaRPr lang="nb-NO"/>
        </a:p>
      </dgm:t>
    </dgm:pt>
    <dgm:pt modelId="{4DB9E0DB-1290-47F3-92C1-F175F5691338}" type="parTrans" cxnId="{3F09764F-24F8-40E4-A725-0BAEDCCC7B6B}">
      <dgm:prSet/>
      <dgm:spPr/>
      <dgm:t>
        <a:bodyPr/>
        <a:lstStyle/>
        <a:p>
          <a:endParaRPr lang="nb-NO"/>
        </a:p>
      </dgm:t>
    </dgm:pt>
    <dgm:pt modelId="{1E5B96BF-B26C-4410-B976-827E5D040458}">
      <dgm:prSet phldrT="[Tekst]"/>
      <dgm:spPr/>
      <dgm:t>
        <a:bodyPr/>
        <a:lstStyle/>
        <a:p>
          <a:endParaRPr lang="nb-NO" dirty="0"/>
        </a:p>
      </dgm:t>
    </dgm:pt>
    <dgm:pt modelId="{4F2E012E-F1A8-4E5E-907C-3507BAB4FB07}" type="sibTrans" cxnId="{C93FCF55-60F0-497A-A062-2E69B3CFF4F4}">
      <dgm:prSet/>
      <dgm:spPr/>
      <dgm:t>
        <a:bodyPr/>
        <a:lstStyle/>
        <a:p>
          <a:endParaRPr lang="nb-NO"/>
        </a:p>
      </dgm:t>
    </dgm:pt>
    <dgm:pt modelId="{756A2144-7FC2-4F53-9426-2035FB135128}" type="parTrans" cxnId="{C93FCF55-60F0-497A-A062-2E69B3CFF4F4}">
      <dgm:prSet/>
      <dgm:spPr/>
      <dgm:t>
        <a:bodyPr/>
        <a:lstStyle/>
        <a:p>
          <a:endParaRPr lang="nb-NO"/>
        </a:p>
      </dgm:t>
    </dgm:pt>
    <dgm:pt modelId="{A7FC1403-B9DF-4FEC-A146-6FD42A70217A}" type="pres">
      <dgm:prSet presAssocID="{CE3EEF09-7F13-44C2-B1CD-E9B97EB91884}" presName="CompostProcess" presStyleCnt="0">
        <dgm:presLayoutVars>
          <dgm:dir/>
          <dgm:resizeHandles val="exact"/>
        </dgm:presLayoutVars>
      </dgm:prSet>
      <dgm:spPr/>
    </dgm:pt>
    <dgm:pt modelId="{B6B79AE4-D236-4041-A149-A1ACDC853946}" type="pres">
      <dgm:prSet presAssocID="{CE3EEF09-7F13-44C2-B1CD-E9B97EB91884}" presName="arrow" presStyleLbl="bgShp" presStyleIdx="0" presStyleCnt="1"/>
      <dgm:spPr/>
    </dgm:pt>
    <dgm:pt modelId="{82BECCBF-03FF-4DE5-A02B-2AFD8783728F}" type="pres">
      <dgm:prSet presAssocID="{CE3EEF09-7F13-44C2-B1CD-E9B97EB91884}" presName="linearProcess" presStyleCnt="0"/>
      <dgm:spPr/>
    </dgm:pt>
    <dgm:pt modelId="{E33B630C-5C07-4C95-8B31-45C9EEA6313D}" type="pres">
      <dgm:prSet presAssocID="{6387B6A7-A3BB-47F5-B7C4-D38E7FA7AB6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15C616-8B98-458C-87AD-59EF3F43971F}" type="pres">
      <dgm:prSet presAssocID="{FE0131EF-7E47-4E9F-8E01-021682C0B4ED}" presName="sibTrans" presStyleCnt="0"/>
      <dgm:spPr/>
    </dgm:pt>
    <dgm:pt modelId="{EB1F1FE7-778D-40FD-B6F8-06056CD2D029}" type="pres">
      <dgm:prSet presAssocID="{1E5B96BF-B26C-4410-B976-827E5D04045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821AD2-EFC2-4666-9A00-27B5BDDA904B}" type="pres">
      <dgm:prSet presAssocID="{4F2E012E-F1A8-4E5E-907C-3507BAB4FB07}" presName="sibTrans" presStyleCnt="0"/>
      <dgm:spPr/>
    </dgm:pt>
    <dgm:pt modelId="{1346F337-D9B0-479D-8B1A-850E1F4D83B3}" type="pres">
      <dgm:prSet presAssocID="{BC2D73E1-1383-4004-BD7D-CCC1D326033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C93FCF55-60F0-497A-A062-2E69B3CFF4F4}" srcId="{CE3EEF09-7F13-44C2-B1CD-E9B97EB91884}" destId="{1E5B96BF-B26C-4410-B976-827E5D040458}" srcOrd="1" destOrd="0" parTransId="{756A2144-7FC2-4F53-9426-2035FB135128}" sibTransId="{4F2E012E-F1A8-4E5E-907C-3507BAB4FB07}"/>
    <dgm:cxn modelId="{6E8953AB-D139-4687-8066-DA523147CE17}" type="presOf" srcId="{CE3EEF09-7F13-44C2-B1CD-E9B97EB91884}" destId="{A7FC1403-B9DF-4FEC-A146-6FD42A70217A}" srcOrd="0" destOrd="0" presId="urn:microsoft.com/office/officeart/2005/8/layout/hProcess9"/>
    <dgm:cxn modelId="{3F09764F-24F8-40E4-A725-0BAEDCCC7B6B}" srcId="{CE3EEF09-7F13-44C2-B1CD-E9B97EB91884}" destId="{BC2D73E1-1383-4004-BD7D-CCC1D3260331}" srcOrd="2" destOrd="0" parTransId="{4DB9E0DB-1290-47F3-92C1-F175F5691338}" sibTransId="{A3715496-BC7D-4D32-B8F0-E32B76B76CCA}"/>
    <dgm:cxn modelId="{9E1DC3B6-DF77-47AB-A81C-30EF31E46974}" type="presOf" srcId="{BC2D73E1-1383-4004-BD7D-CCC1D3260331}" destId="{1346F337-D9B0-479D-8B1A-850E1F4D83B3}" srcOrd="0" destOrd="0" presId="urn:microsoft.com/office/officeart/2005/8/layout/hProcess9"/>
    <dgm:cxn modelId="{B6A4D276-DD4F-477B-AC38-8DB3B3EEEEDE}" type="presOf" srcId="{1E5B96BF-B26C-4410-B976-827E5D040458}" destId="{EB1F1FE7-778D-40FD-B6F8-06056CD2D029}" srcOrd="0" destOrd="0" presId="urn:microsoft.com/office/officeart/2005/8/layout/hProcess9"/>
    <dgm:cxn modelId="{D5DB5EF4-EF91-430D-A17A-306EB54FCCAD}" srcId="{CE3EEF09-7F13-44C2-B1CD-E9B97EB91884}" destId="{6387B6A7-A3BB-47F5-B7C4-D38E7FA7AB67}" srcOrd="0" destOrd="0" parTransId="{00E93909-3306-4835-887B-C4211AEC35E2}" sibTransId="{FE0131EF-7E47-4E9F-8E01-021682C0B4ED}"/>
    <dgm:cxn modelId="{556096F5-CB5F-47D4-8A2E-D1BF018D73F9}" type="presOf" srcId="{6387B6A7-A3BB-47F5-B7C4-D38E7FA7AB67}" destId="{E33B630C-5C07-4C95-8B31-45C9EEA6313D}" srcOrd="0" destOrd="0" presId="urn:microsoft.com/office/officeart/2005/8/layout/hProcess9"/>
    <dgm:cxn modelId="{5895127C-C41D-476B-A10C-EBFBC6138213}" type="presParOf" srcId="{A7FC1403-B9DF-4FEC-A146-6FD42A70217A}" destId="{B6B79AE4-D236-4041-A149-A1ACDC853946}" srcOrd="0" destOrd="0" presId="urn:microsoft.com/office/officeart/2005/8/layout/hProcess9"/>
    <dgm:cxn modelId="{4A496DF1-913B-4C65-A61F-8A595F05C270}" type="presParOf" srcId="{A7FC1403-B9DF-4FEC-A146-6FD42A70217A}" destId="{82BECCBF-03FF-4DE5-A02B-2AFD8783728F}" srcOrd="1" destOrd="0" presId="urn:microsoft.com/office/officeart/2005/8/layout/hProcess9"/>
    <dgm:cxn modelId="{8AFE4C7D-785F-45A2-9506-6BE5896FF616}" type="presParOf" srcId="{82BECCBF-03FF-4DE5-A02B-2AFD8783728F}" destId="{E33B630C-5C07-4C95-8B31-45C9EEA6313D}" srcOrd="0" destOrd="0" presId="urn:microsoft.com/office/officeart/2005/8/layout/hProcess9"/>
    <dgm:cxn modelId="{C70EB724-55FC-4A75-97C6-FBEFF7F389C7}" type="presParOf" srcId="{82BECCBF-03FF-4DE5-A02B-2AFD8783728F}" destId="{A915C616-8B98-458C-87AD-59EF3F43971F}" srcOrd="1" destOrd="0" presId="urn:microsoft.com/office/officeart/2005/8/layout/hProcess9"/>
    <dgm:cxn modelId="{9DE25D34-782C-47D3-B159-A472FDC61C18}" type="presParOf" srcId="{82BECCBF-03FF-4DE5-A02B-2AFD8783728F}" destId="{EB1F1FE7-778D-40FD-B6F8-06056CD2D029}" srcOrd="2" destOrd="0" presId="urn:microsoft.com/office/officeart/2005/8/layout/hProcess9"/>
    <dgm:cxn modelId="{9CDA981F-456C-4863-8170-80142DD2EBB9}" type="presParOf" srcId="{82BECCBF-03FF-4DE5-A02B-2AFD8783728F}" destId="{DB821AD2-EFC2-4666-9A00-27B5BDDA904B}" srcOrd="3" destOrd="0" presId="urn:microsoft.com/office/officeart/2005/8/layout/hProcess9"/>
    <dgm:cxn modelId="{FD3BFCD0-2582-475D-8886-0E9E0BF3A673}" type="presParOf" srcId="{82BECCBF-03FF-4DE5-A02B-2AFD8783728F}" destId="{1346F337-D9B0-479D-8B1A-850E1F4D83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3EEF09-7F13-44C2-B1CD-E9B97EB918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87B6A7-A3BB-47F5-B7C4-D38E7FA7AB67}">
      <dgm:prSet phldrT="[Tekst]"/>
      <dgm:spPr/>
      <dgm:t>
        <a:bodyPr/>
        <a:lstStyle/>
        <a:p>
          <a:endParaRPr lang="nb-NO" dirty="0"/>
        </a:p>
      </dgm:t>
    </dgm:pt>
    <dgm:pt modelId="{00E93909-3306-4835-887B-C4211AEC35E2}" type="parTrans" cxnId="{D5DB5EF4-EF91-430D-A17A-306EB54FCCAD}">
      <dgm:prSet/>
      <dgm:spPr/>
      <dgm:t>
        <a:bodyPr/>
        <a:lstStyle/>
        <a:p>
          <a:endParaRPr lang="nb-NO"/>
        </a:p>
      </dgm:t>
    </dgm:pt>
    <dgm:pt modelId="{FE0131EF-7E47-4E9F-8E01-021682C0B4ED}" type="sibTrans" cxnId="{D5DB5EF4-EF91-430D-A17A-306EB54FCCAD}">
      <dgm:prSet/>
      <dgm:spPr/>
      <dgm:t>
        <a:bodyPr/>
        <a:lstStyle/>
        <a:p>
          <a:endParaRPr lang="nb-NO"/>
        </a:p>
      </dgm:t>
    </dgm:pt>
    <dgm:pt modelId="{1E5B96BF-B26C-4410-B976-827E5D040458}">
      <dgm:prSet phldrT="[Tekst]" custT="1"/>
      <dgm:spPr/>
      <dgm:t>
        <a:bodyPr/>
        <a:lstStyle/>
        <a:p>
          <a:r>
            <a:rPr lang="nb-NO" sz="4000" dirty="0" smtClean="0"/>
            <a:t>Challenges </a:t>
          </a:r>
          <a:endParaRPr lang="nb-NO" sz="4000" dirty="0"/>
        </a:p>
      </dgm:t>
    </dgm:pt>
    <dgm:pt modelId="{756A2144-7FC2-4F53-9426-2035FB135128}" type="parTrans" cxnId="{C93FCF55-60F0-497A-A062-2E69B3CFF4F4}">
      <dgm:prSet/>
      <dgm:spPr/>
      <dgm:t>
        <a:bodyPr/>
        <a:lstStyle/>
        <a:p>
          <a:endParaRPr lang="nb-NO"/>
        </a:p>
      </dgm:t>
    </dgm:pt>
    <dgm:pt modelId="{4F2E012E-F1A8-4E5E-907C-3507BAB4FB07}" type="sibTrans" cxnId="{C93FCF55-60F0-497A-A062-2E69B3CFF4F4}">
      <dgm:prSet/>
      <dgm:spPr/>
      <dgm:t>
        <a:bodyPr/>
        <a:lstStyle/>
        <a:p>
          <a:endParaRPr lang="nb-NO"/>
        </a:p>
      </dgm:t>
    </dgm:pt>
    <dgm:pt modelId="{BC2D73E1-1383-4004-BD7D-CCC1D3260331}">
      <dgm:prSet phldrT="[Tekst]"/>
      <dgm:spPr/>
      <dgm:t>
        <a:bodyPr/>
        <a:lstStyle/>
        <a:p>
          <a:endParaRPr lang="nb-NO" dirty="0"/>
        </a:p>
      </dgm:t>
    </dgm:pt>
    <dgm:pt modelId="{4DB9E0DB-1290-47F3-92C1-F175F5691338}" type="parTrans" cxnId="{3F09764F-24F8-40E4-A725-0BAEDCCC7B6B}">
      <dgm:prSet/>
      <dgm:spPr/>
      <dgm:t>
        <a:bodyPr/>
        <a:lstStyle/>
        <a:p>
          <a:endParaRPr lang="nb-NO"/>
        </a:p>
      </dgm:t>
    </dgm:pt>
    <dgm:pt modelId="{A3715496-BC7D-4D32-B8F0-E32B76B76CCA}" type="sibTrans" cxnId="{3F09764F-24F8-40E4-A725-0BAEDCCC7B6B}">
      <dgm:prSet/>
      <dgm:spPr/>
      <dgm:t>
        <a:bodyPr/>
        <a:lstStyle/>
        <a:p>
          <a:endParaRPr lang="nb-NO"/>
        </a:p>
      </dgm:t>
    </dgm:pt>
    <dgm:pt modelId="{A7FC1403-B9DF-4FEC-A146-6FD42A70217A}" type="pres">
      <dgm:prSet presAssocID="{CE3EEF09-7F13-44C2-B1CD-E9B97EB91884}" presName="CompostProcess" presStyleCnt="0">
        <dgm:presLayoutVars>
          <dgm:dir/>
          <dgm:resizeHandles val="exact"/>
        </dgm:presLayoutVars>
      </dgm:prSet>
      <dgm:spPr/>
    </dgm:pt>
    <dgm:pt modelId="{B6B79AE4-D236-4041-A149-A1ACDC853946}" type="pres">
      <dgm:prSet presAssocID="{CE3EEF09-7F13-44C2-B1CD-E9B97EB91884}" presName="arrow" presStyleLbl="bgShp" presStyleIdx="0" presStyleCnt="1"/>
      <dgm:spPr/>
    </dgm:pt>
    <dgm:pt modelId="{82BECCBF-03FF-4DE5-A02B-2AFD8783728F}" type="pres">
      <dgm:prSet presAssocID="{CE3EEF09-7F13-44C2-B1CD-E9B97EB91884}" presName="linearProcess" presStyleCnt="0"/>
      <dgm:spPr/>
    </dgm:pt>
    <dgm:pt modelId="{E33B630C-5C07-4C95-8B31-45C9EEA6313D}" type="pres">
      <dgm:prSet presAssocID="{6387B6A7-A3BB-47F5-B7C4-D38E7FA7AB6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15C616-8B98-458C-87AD-59EF3F43971F}" type="pres">
      <dgm:prSet presAssocID="{FE0131EF-7E47-4E9F-8E01-021682C0B4ED}" presName="sibTrans" presStyleCnt="0"/>
      <dgm:spPr/>
    </dgm:pt>
    <dgm:pt modelId="{EB1F1FE7-778D-40FD-B6F8-06056CD2D029}" type="pres">
      <dgm:prSet presAssocID="{1E5B96BF-B26C-4410-B976-827E5D040458}" presName="textNode" presStyleLbl="node1" presStyleIdx="1" presStyleCnt="3" custScaleX="11520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821AD2-EFC2-4666-9A00-27B5BDDA904B}" type="pres">
      <dgm:prSet presAssocID="{4F2E012E-F1A8-4E5E-907C-3507BAB4FB07}" presName="sibTrans" presStyleCnt="0"/>
      <dgm:spPr/>
    </dgm:pt>
    <dgm:pt modelId="{1346F337-D9B0-479D-8B1A-850E1F4D83B3}" type="pres">
      <dgm:prSet presAssocID="{BC2D73E1-1383-4004-BD7D-CCC1D326033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3E062B9-7646-4D2A-A967-7F9415B4E7E6}" type="presOf" srcId="{CE3EEF09-7F13-44C2-B1CD-E9B97EB91884}" destId="{A7FC1403-B9DF-4FEC-A146-6FD42A70217A}" srcOrd="0" destOrd="0" presId="urn:microsoft.com/office/officeart/2005/8/layout/hProcess9"/>
    <dgm:cxn modelId="{C93FCF55-60F0-497A-A062-2E69B3CFF4F4}" srcId="{CE3EEF09-7F13-44C2-B1CD-E9B97EB91884}" destId="{1E5B96BF-B26C-4410-B976-827E5D040458}" srcOrd="1" destOrd="0" parTransId="{756A2144-7FC2-4F53-9426-2035FB135128}" sibTransId="{4F2E012E-F1A8-4E5E-907C-3507BAB4FB07}"/>
    <dgm:cxn modelId="{D041004F-8559-4B4B-A3D9-45BBDD6847DC}" type="presOf" srcId="{BC2D73E1-1383-4004-BD7D-CCC1D3260331}" destId="{1346F337-D9B0-479D-8B1A-850E1F4D83B3}" srcOrd="0" destOrd="0" presId="urn:microsoft.com/office/officeart/2005/8/layout/hProcess9"/>
    <dgm:cxn modelId="{A1FFE592-EC97-4A39-A25D-7D13F32B7AB7}" type="presOf" srcId="{1E5B96BF-B26C-4410-B976-827E5D040458}" destId="{EB1F1FE7-778D-40FD-B6F8-06056CD2D029}" srcOrd="0" destOrd="0" presId="urn:microsoft.com/office/officeart/2005/8/layout/hProcess9"/>
    <dgm:cxn modelId="{3F09764F-24F8-40E4-A725-0BAEDCCC7B6B}" srcId="{CE3EEF09-7F13-44C2-B1CD-E9B97EB91884}" destId="{BC2D73E1-1383-4004-BD7D-CCC1D3260331}" srcOrd="2" destOrd="0" parTransId="{4DB9E0DB-1290-47F3-92C1-F175F5691338}" sibTransId="{A3715496-BC7D-4D32-B8F0-E32B76B76CCA}"/>
    <dgm:cxn modelId="{D5DB5EF4-EF91-430D-A17A-306EB54FCCAD}" srcId="{CE3EEF09-7F13-44C2-B1CD-E9B97EB91884}" destId="{6387B6A7-A3BB-47F5-B7C4-D38E7FA7AB67}" srcOrd="0" destOrd="0" parTransId="{00E93909-3306-4835-887B-C4211AEC35E2}" sibTransId="{FE0131EF-7E47-4E9F-8E01-021682C0B4ED}"/>
    <dgm:cxn modelId="{562500E0-E85A-4240-9EF6-561616102FDF}" type="presOf" srcId="{6387B6A7-A3BB-47F5-B7C4-D38E7FA7AB67}" destId="{E33B630C-5C07-4C95-8B31-45C9EEA6313D}" srcOrd="0" destOrd="0" presId="urn:microsoft.com/office/officeart/2005/8/layout/hProcess9"/>
    <dgm:cxn modelId="{0D0AF96B-F92D-4E48-B71E-4BBBF5B74337}" type="presParOf" srcId="{A7FC1403-B9DF-4FEC-A146-6FD42A70217A}" destId="{B6B79AE4-D236-4041-A149-A1ACDC853946}" srcOrd="0" destOrd="0" presId="urn:microsoft.com/office/officeart/2005/8/layout/hProcess9"/>
    <dgm:cxn modelId="{26BF1247-EC31-408A-8AAD-BB67DD9A2879}" type="presParOf" srcId="{A7FC1403-B9DF-4FEC-A146-6FD42A70217A}" destId="{82BECCBF-03FF-4DE5-A02B-2AFD8783728F}" srcOrd="1" destOrd="0" presId="urn:microsoft.com/office/officeart/2005/8/layout/hProcess9"/>
    <dgm:cxn modelId="{CB02A860-5D0B-4DA6-9B0A-C40C362C146B}" type="presParOf" srcId="{82BECCBF-03FF-4DE5-A02B-2AFD8783728F}" destId="{E33B630C-5C07-4C95-8B31-45C9EEA6313D}" srcOrd="0" destOrd="0" presId="urn:microsoft.com/office/officeart/2005/8/layout/hProcess9"/>
    <dgm:cxn modelId="{7D3721F7-1C32-472B-8BAF-30C9733F1652}" type="presParOf" srcId="{82BECCBF-03FF-4DE5-A02B-2AFD8783728F}" destId="{A915C616-8B98-458C-87AD-59EF3F43971F}" srcOrd="1" destOrd="0" presId="urn:microsoft.com/office/officeart/2005/8/layout/hProcess9"/>
    <dgm:cxn modelId="{F08F021A-EFA1-4F9E-B109-61362349DCF2}" type="presParOf" srcId="{82BECCBF-03FF-4DE5-A02B-2AFD8783728F}" destId="{EB1F1FE7-778D-40FD-B6F8-06056CD2D029}" srcOrd="2" destOrd="0" presId="urn:microsoft.com/office/officeart/2005/8/layout/hProcess9"/>
    <dgm:cxn modelId="{BB988E6E-92E0-4024-9492-5BB82A671132}" type="presParOf" srcId="{82BECCBF-03FF-4DE5-A02B-2AFD8783728F}" destId="{DB821AD2-EFC2-4666-9A00-27B5BDDA904B}" srcOrd="3" destOrd="0" presId="urn:microsoft.com/office/officeart/2005/8/layout/hProcess9"/>
    <dgm:cxn modelId="{08D6FBB9-565F-4C34-81E0-2246643BF155}" type="presParOf" srcId="{82BECCBF-03FF-4DE5-A02B-2AFD8783728F}" destId="{1346F337-D9B0-479D-8B1A-850E1F4D83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EEF09-7F13-44C2-B1CD-E9B97EB9188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387B6A7-A3BB-47F5-B7C4-D38E7FA7AB67}">
      <dgm:prSet phldrT="[Tekst]"/>
      <dgm:spPr/>
      <dgm:t>
        <a:bodyPr/>
        <a:lstStyle/>
        <a:p>
          <a:endParaRPr lang="nb-NO" dirty="0"/>
        </a:p>
      </dgm:t>
    </dgm:pt>
    <dgm:pt modelId="{00E93909-3306-4835-887B-C4211AEC35E2}" type="parTrans" cxnId="{D5DB5EF4-EF91-430D-A17A-306EB54FCCAD}">
      <dgm:prSet/>
      <dgm:spPr/>
      <dgm:t>
        <a:bodyPr/>
        <a:lstStyle/>
        <a:p>
          <a:endParaRPr lang="nb-NO"/>
        </a:p>
      </dgm:t>
    </dgm:pt>
    <dgm:pt modelId="{FE0131EF-7E47-4E9F-8E01-021682C0B4ED}" type="sibTrans" cxnId="{D5DB5EF4-EF91-430D-A17A-306EB54FCCAD}">
      <dgm:prSet/>
      <dgm:spPr/>
      <dgm:t>
        <a:bodyPr/>
        <a:lstStyle/>
        <a:p>
          <a:endParaRPr lang="nb-NO"/>
        </a:p>
      </dgm:t>
    </dgm:pt>
    <dgm:pt modelId="{1E5B96BF-B26C-4410-B976-827E5D040458}">
      <dgm:prSet phldrT="[Tekst]"/>
      <dgm:spPr/>
      <dgm:t>
        <a:bodyPr/>
        <a:lstStyle/>
        <a:p>
          <a:endParaRPr lang="nb-NO" dirty="0"/>
        </a:p>
      </dgm:t>
    </dgm:pt>
    <dgm:pt modelId="{756A2144-7FC2-4F53-9426-2035FB135128}" type="parTrans" cxnId="{C93FCF55-60F0-497A-A062-2E69B3CFF4F4}">
      <dgm:prSet/>
      <dgm:spPr/>
      <dgm:t>
        <a:bodyPr/>
        <a:lstStyle/>
        <a:p>
          <a:endParaRPr lang="nb-NO"/>
        </a:p>
      </dgm:t>
    </dgm:pt>
    <dgm:pt modelId="{4F2E012E-F1A8-4E5E-907C-3507BAB4FB07}" type="sibTrans" cxnId="{C93FCF55-60F0-497A-A062-2E69B3CFF4F4}">
      <dgm:prSet/>
      <dgm:spPr/>
      <dgm:t>
        <a:bodyPr/>
        <a:lstStyle/>
        <a:p>
          <a:endParaRPr lang="nb-NO"/>
        </a:p>
      </dgm:t>
    </dgm:pt>
    <dgm:pt modelId="{BC2D73E1-1383-4004-BD7D-CCC1D3260331}">
      <dgm:prSet phldrT="[Tekst]" custT="1"/>
      <dgm:spPr/>
      <dgm:t>
        <a:bodyPr/>
        <a:lstStyle/>
        <a:p>
          <a:r>
            <a:rPr lang="nb-NO" sz="4000" dirty="0" smtClean="0"/>
            <a:t>Strategies and tools</a:t>
          </a:r>
          <a:endParaRPr lang="nb-NO" sz="4000" dirty="0"/>
        </a:p>
      </dgm:t>
    </dgm:pt>
    <dgm:pt modelId="{4DB9E0DB-1290-47F3-92C1-F175F5691338}" type="parTrans" cxnId="{3F09764F-24F8-40E4-A725-0BAEDCCC7B6B}">
      <dgm:prSet/>
      <dgm:spPr/>
      <dgm:t>
        <a:bodyPr/>
        <a:lstStyle/>
        <a:p>
          <a:endParaRPr lang="nb-NO"/>
        </a:p>
      </dgm:t>
    </dgm:pt>
    <dgm:pt modelId="{A3715496-BC7D-4D32-B8F0-E32B76B76CCA}" type="sibTrans" cxnId="{3F09764F-24F8-40E4-A725-0BAEDCCC7B6B}">
      <dgm:prSet/>
      <dgm:spPr/>
      <dgm:t>
        <a:bodyPr/>
        <a:lstStyle/>
        <a:p>
          <a:endParaRPr lang="nb-NO"/>
        </a:p>
      </dgm:t>
    </dgm:pt>
    <dgm:pt modelId="{A7FC1403-B9DF-4FEC-A146-6FD42A70217A}" type="pres">
      <dgm:prSet presAssocID="{CE3EEF09-7F13-44C2-B1CD-E9B97EB91884}" presName="CompostProcess" presStyleCnt="0">
        <dgm:presLayoutVars>
          <dgm:dir/>
          <dgm:resizeHandles val="exact"/>
        </dgm:presLayoutVars>
      </dgm:prSet>
      <dgm:spPr/>
    </dgm:pt>
    <dgm:pt modelId="{B6B79AE4-D236-4041-A149-A1ACDC853946}" type="pres">
      <dgm:prSet presAssocID="{CE3EEF09-7F13-44C2-B1CD-E9B97EB91884}" presName="arrow" presStyleLbl="bgShp" presStyleIdx="0" presStyleCnt="1"/>
      <dgm:spPr/>
    </dgm:pt>
    <dgm:pt modelId="{82BECCBF-03FF-4DE5-A02B-2AFD8783728F}" type="pres">
      <dgm:prSet presAssocID="{CE3EEF09-7F13-44C2-B1CD-E9B97EB91884}" presName="linearProcess" presStyleCnt="0"/>
      <dgm:spPr/>
    </dgm:pt>
    <dgm:pt modelId="{E33B630C-5C07-4C95-8B31-45C9EEA6313D}" type="pres">
      <dgm:prSet presAssocID="{6387B6A7-A3BB-47F5-B7C4-D38E7FA7AB6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915C616-8B98-458C-87AD-59EF3F43971F}" type="pres">
      <dgm:prSet presAssocID="{FE0131EF-7E47-4E9F-8E01-021682C0B4ED}" presName="sibTrans" presStyleCnt="0"/>
      <dgm:spPr/>
    </dgm:pt>
    <dgm:pt modelId="{EB1F1FE7-778D-40FD-B6F8-06056CD2D029}" type="pres">
      <dgm:prSet presAssocID="{1E5B96BF-B26C-4410-B976-827E5D04045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B821AD2-EFC2-4666-9A00-27B5BDDA904B}" type="pres">
      <dgm:prSet presAssocID="{4F2E012E-F1A8-4E5E-907C-3507BAB4FB07}" presName="sibTrans" presStyleCnt="0"/>
      <dgm:spPr/>
    </dgm:pt>
    <dgm:pt modelId="{1346F337-D9B0-479D-8B1A-850E1F4D83B3}" type="pres">
      <dgm:prSet presAssocID="{BC2D73E1-1383-4004-BD7D-CCC1D3260331}" presName="textNode" presStyleLbl="node1" presStyleIdx="2" presStyleCnt="3" custScaleX="109283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4978C38-DA5E-4151-8E9A-9C04522D0788}" type="presOf" srcId="{6387B6A7-A3BB-47F5-B7C4-D38E7FA7AB67}" destId="{E33B630C-5C07-4C95-8B31-45C9EEA6313D}" srcOrd="0" destOrd="0" presId="urn:microsoft.com/office/officeart/2005/8/layout/hProcess9"/>
    <dgm:cxn modelId="{C93FCF55-60F0-497A-A062-2E69B3CFF4F4}" srcId="{CE3EEF09-7F13-44C2-B1CD-E9B97EB91884}" destId="{1E5B96BF-B26C-4410-B976-827E5D040458}" srcOrd="1" destOrd="0" parTransId="{756A2144-7FC2-4F53-9426-2035FB135128}" sibTransId="{4F2E012E-F1A8-4E5E-907C-3507BAB4FB07}"/>
    <dgm:cxn modelId="{E0CB49BD-30C2-4D67-8166-5D30E4B48FC1}" type="presOf" srcId="{CE3EEF09-7F13-44C2-B1CD-E9B97EB91884}" destId="{A7FC1403-B9DF-4FEC-A146-6FD42A70217A}" srcOrd="0" destOrd="0" presId="urn:microsoft.com/office/officeart/2005/8/layout/hProcess9"/>
    <dgm:cxn modelId="{3F09764F-24F8-40E4-A725-0BAEDCCC7B6B}" srcId="{CE3EEF09-7F13-44C2-B1CD-E9B97EB91884}" destId="{BC2D73E1-1383-4004-BD7D-CCC1D3260331}" srcOrd="2" destOrd="0" parTransId="{4DB9E0DB-1290-47F3-92C1-F175F5691338}" sibTransId="{A3715496-BC7D-4D32-B8F0-E32B76B76CCA}"/>
    <dgm:cxn modelId="{D2411D32-C6B3-42B1-A055-BBB3AC689AAE}" type="presOf" srcId="{BC2D73E1-1383-4004-BD7D-CCC1D3260331}" destId="{1346F337-D9B0-479D-8B1A-850E1F4D83B3}" srcOrd="0" destOrd="0" presId="urn:microsoft.com/office/officeart/2005/8/layout/hProcess9"/>
    <dgm:cxn modelId="{D5DB5EF4-EF91-430D-A17A-306EB54FCCAD}" srcId="{CE3EEF09-7F13-44C2-B1CD-E9B97EB91884}" destId="{6387B6A7-A3BB-47F5-B7C4-D38E7FA7AB67}" srcOrd="0" destOrd="0" parTransId="{00E93909-3306-4835-887B-C4211AEC35E2}" sibTransId="{FE0131EF-7E47-4E9F-8E01-021682C0B4ED}"/>
    <dgm:cxn modelId="{26D3253F-2D6C-4252-9D48-0B0EB0CCE93A}" type="presOf" srcId="{1E5B96BF-B26C-4410-B976-827E5D040458}" destId="{EB1F1FE7-778D-40FD-B6F8-06056CD2D029}" srcOrd="0" destOrd="0" presId="urn:microsoft.com/office/officeart/2005/8/layout/hProcess9"/>
    <dgm:cxn modelId="{822AC231-C32E-45AD-8F92-628CAE0190E9}" type="presParOf" srcId="{A7FC1403-B9DF-4FEC-A146-6FD42A70217A}" destId="{B6B79AE4-D236-4041-A149-A1ACDC853946}" srcOrd="0" destOrd="0" presId="urn:microsoft.com/office/officeart/2005/8/layout/hProcess9"/>
    <dgm:cxn modelId="{F29226E7-AF39-4D02-8664-BACF4C55C11A}" type="presParOf" srcId="{A7FC1403-B9DF-4FEC-A146-6FD42A70217A}" destId="{82BECCBF-03FF-4DE5-A02B-2AFD8783728F}" srcOrd="1" destOrd="0" presId="urn:microsoft.com/office/officeart/2005/8/layout/hProcess9"/>
    <dgm:cxn modelId="{B47DA484-B60F-4F7D-8155-A09C2644CF1D}" type="presParOf" srcId="{82BECCBF-03FF-4DE5-A02B-2AFD8783728F}" destId="{E33B630C-5C07-4C95-8B31-45C9EEA6313D}" srcOrd="0" destOrd="0" presId="urn:microsoft.com/office/officeart/2005/8/layout/hProcess9"/>
    <dgm:cxn modelId="{6916D3AD-4FD4-416F-A2FB-C107853A144F}" type="presParOf" srcId="{82BECCBF-03FF-4DE5-A02B-2AFD8783728F}" destId="{A915C616-8B98-458C-87AD-59EF3F43971F}" srcOrd="1" destOrd="0" presId="urn:microsoft.com/office/officeart/2005/8/layout/hProcess9"/>
    <dgm:cxn modelId="{84E033E1-FD92-481C-82D4-9CBB95D5F3E6}" type="presParOf" srcId="{82BECCBF-03FF-4DE5-A02B-2AFD8783728F}" destId="{EB1F1FE7-778D-40FD-B6F8-06056CD2D029}" srcOrd="2" destOrd="0" presId="urn:microsoft.com/office/officeart/2005/8/layout/hProcess9"/>
    <dgm:cxn modelId="{DA541244-66BA-4264-89A3-28BCB92F76EA}" type="presParOf" srcId="{82BECCBF-03FF-4DE5-A02B-2AFD8783728F}" destId="{DB821AD2-EFC2-4666-9A00-27B5BDDA904B}" srcOrd="3" destOrd="0" presId="urn:microsoft.com/office/officeart/2005/8/layout/hProcess9"/>
    <dgm:cxn modelId="{E434F969-F733-4BD3-A9CC-1DC61664A352}" type="presParOf" srcId="{82BECCBF-03FF-4DE5-A02B-2AFD8783728F}" destId="{1346F337-D9B0-479D-8B1A-850E1F4D83B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756A7-2BCE-4AAE-9201-4C1D14D808AC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A4C8A-C535-4975-BF29-40D047FD5B2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465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4C8A-C535-4975-BF29-40D047FD5B29}" type="slidenum">
              <a:rPr lang="nb-NO" smtClean="0"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1945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4C8A-C535-4975-BF29-40D047FD5B29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8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4C8A-C535-4975-BF29-40D047FD5B29}" type="slidenum">
              <a:rPr lang="nb-NO" smtClean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631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4C8A-C535-4975-BF29-40D047FD5B29}" type="slidenum">
              <a:rPr lang="nb-NO" smtClean="0"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4702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4C8A-C535-4975-BF29-40D047FD5B29}" type="slidenum">
              <a:rPr lang="nb-NO" smtClean="0"/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5042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4C8A-C535-4975-BF29-40D047FD5B29}" type="slidenum">
              <a:rPr lang="nb-NO" smtClean="0"/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43424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A4C8A-C535-4975-BF29-40D047FD5B29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231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163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9191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664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160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7360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759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17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142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161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9308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97406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5E6F9-0589-46BA-B299-79474FE1AA18}" type="datetimeFigureOut">
              <a:rPr lang="nb-NO" smtClean="0"/>
              <a:t>09.11.2015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1B91E-9044-43B7-ABDD-04F8FEC607B8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4762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96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Communicating Religion</a:t>
            </a:r>
            <a:b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- challenges, strategies &amp; tools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/>
        </p:blipFill>
        <p:spPr>
          <a:xfrm>
            <a:off x="219998" y="1628800"/>
            <a:ext cx="8704004" cy="4036714"/>
          </a:xfr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866" y="5665514"/>
            <a:ext cx="2219136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7223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d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3760" y="261047"/>
            <a:ext cx="22130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#1 Be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expert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41" y="1600200"/>
            <a:ext cx="5029679" cy="5295566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74638"/>
            <a:ext cx="22130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272537"/>
            <a:ext cx="8229600" cy="1143000"/>
          </a:xfrm>
        </p:spPr>
        <p:txBody>
          <a:bodyPr/>
          <a:lstStyle/>
          <a:p>
            <a:pPr algn="l"/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#2 Handle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journalist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6000" dirty="0" smtClean="0"/>
              <a:t>#2</a:t>
            </a:r>
          </a:p>
          <a:p>
            <a:pPr marL="0" indent="0">
              <a:buNone/>
            </a:pPr>
            <a:r>
              <a:rPr lang="nb-NO" sz="6000" dirty="0" smtClean="0"/>
              <a:t>Handle the journalist</a:t>
            </a:r>
          </a:p>
          <a:p>
            <a:pPr marL="0" indent="0">
              <a:buNone/>
            </a:pPr>
            <a:r>
              <a:rPr lang="nb-NO" sz="6000" dirty="0" smtClean="0"/>
              <a:t>- </a:t>
            </a:r>
            <a:r>
              <a:rPr lang="nb-NO" sz="6000" dirty="0"/>
              <a:t>g</a:t>
            </a:r>
            <a:r>
              <a:rPr lang="nb-NO" sz="6000" dirty="0" smtClean="0"/>
              <a:t>et the message across</a:t>
            </a:r>
            <a:endParaRPr lang="nb-NO" sz="60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74638"/>
            <a:ext cx="2213040" cy="1012024"/>
          </a:xfrm>
          <a:prstGeom prst="rect">
            <a:avLst/>
          </a:prstGeom>
        </p:spPr>
      </p:pic>
      <p:pic>
        <p:nvPicPr>
          <p:cNvPr id="5" name="Picture 2" descr="C:\Users\marianne.woldstad\Desktop\IMG_50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1" b="44089"/>
          <a:stretch/>
        </p:blipFill>
        <p:spPr bwMode="auto">
          <a:xfrm>
            <a:off x="0" y="1657254"/>
            <a:ext cx="9144000" cy="531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Useful strategies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4000" dirty="0" err="1" smtClean="0"/>
              <a:t>Take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</a:t>
            </a:r>
            <a:r>
              <a:rPr lang="nb-NO" sz="4000" dirty="0" err="1" smtClean="0"/>
              <a:t>opportunity</a:t>
            </a:r>
            <a:endParaRPr lang="nb-NO" sz="4000" dirty="0"/>
          </a:p>
          <a:p>
            <a:r>
              <a:rPr lang="nb-NO" sz="4000" dirty="0"/>
              <a:t>Set the terms</a:t>
            </a:r>
          </a:p>
          <a:p>
            <a:r>
              <a:rPr lang="nb-NO" sz="4000" dirty="0"/>
              <a:t>Use different spokespersons</a:t>
            </a:r>
          </a:p>
          <a:p>
            <a:r>
              <a:rPr lang="nb-NO" sz="4000" dirty="0"/>
              <a:t>Buy </a:t>
            </a:r>
            <a:r>
              <a:rPr lang="nb-NO" sz="4000" dirty="0" err="1" smtClean="0"/>
              <a:t>yourself</a:t>
            </a:r>
            <a:r>
              <a:rPr lang="nb-NO" sz="4000" dirty="0" smtClean="0"/>
              <a:t> </a:t>
            </a:r>
            <a:r>
              <a:rPr lang="nb-NO" sz="4000" dirty="0"/>
              <a:t>time</a:t>
            </a:r>
          </a:p>
          <a:p>
            <a:r>
              <a:rPr lang="nb-NO" sz="4000" dirty="0" smtClean="0"/>
              <a:t>Talk </a:t>
            </a:r>
            <a:r>
              <a:rPr lang="nb-NO" sz="4000" dirty="0" err="1" smtClean="0"/>
              <a:t>about</a:t>
            </a:r>
            <a:r>
              <a:rPr lang="nb-NO" sz="4000" dirty="0" smtClean="0"/>
              <a:t> more </a:t>
            </a:r>
            <a:r>
              <a:rPr lang="nb-NO" sz="4000" dirty="0" err="1" smtClean="0"/>
              <a:t>than</a:t>
            </a:r>
            <a:r>
              <a:rPr lang="nb-NO" sz="4000" dirty="0" smtClean="0"/>
              <a:t> </a:t>
            </a:r>
            <a:r>
              <a:rPr lang="nb-NO" sz="4000" dirty="0" err="1" smtClean="0"/>
              <a:t>the</a:t>
            </a:r>
            <a:r>
              <a:rPr lang="nb-NO" sz="4000" dirty="0" smtClean="0"/>
              <a:t> </a:t>
            </a:r>
            <a:r>
              <a:rPr lang="nb-NO" sz="4000" dirty="0" err="1" smtClean="0"/>
              <a:t>law</a:t>
            </a:r>
            <a:endParaRPr lang="nb-NO" sz="4000" dirty="0"/>
          </a:p>
          <a:p>
            <a:r>
              <a:rPr lang="nb-NO" sz="4000" dirty="0"/>
              <a:t>Promise further investigations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274638"/>
            <a:ext cx="22130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6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0" y="920891"/>
            <a:ext cx="8229600" cy="1143000"/>
          </a:xfrm>
        </p:spPr>
        <p:txBody>
          <a:bodyPr/>
          <a:lstStyle/>
          <a:p>
            <a:pPr algn="l"/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#3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Address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conflicting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interests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2" b="46357"/>
          <a:stretch/>
        </p:blipFill>
        <p:spPr>
          <a:xfrm>
            <a:off x="-972616" y="2063891"/>
            <a:ext cx="10589518" cy="4768349"/>
          </a:xfr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0211" y="188640"/>
            <a:ext cx="22130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1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Pick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up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phone</a:t>
            </a:r>
            <a:r>
              <a:rPr lang="nb-NO" b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36" y="1569775"/>
            <a:ext cx="9341649" cy="5257800"/>
          </a:xfr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74638"/>
            <a:ext cx="22130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248" y="274638"/>
            <a:ext cx="2219136" cy="1012024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4861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16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1735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C:\Users\marianne.woldstad\Desktop\LDO logo 350x1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18" y="455562"/>
            <a:ext cx="2218580" cy="1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8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This is Norway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Becoming a multicultural society</a:t>
            </a:r>
          </a:p>
          <a:p>
            <a:pPr>
              <a:defRPr/>
            </a:pPr>
            <a:r>
              <a:rPr lang="en-US" sz="4000" dirty="0" smtClean="0"/>
              <a:t>Has a state church – but thinks religion should be kept private</a:t>
            </a:r>
          </a:p>
          <a:p>
            <a:pPr>
              <a:defRPr/>
            </a:pPr>
            <a:r>
              <a:rPr lang="en-US" sz="4000" dirty="0" smtClean="0"/>
              <a:t>Good laws – not so good practices</a:t>
            </a:r>
          </a:p>
          <a:p>
            <a:pPr>
              <a:defRPr/>
            </a:pPr>
            <a:r>
              <a:rPr lang="en-US" sz="4000" dirty="0" smtClean="0"/>
              <a:t>Polarized climate of debate</a:t>
            </a:r>
          </a:p>
          <a:p>
            <a:pPr>
              <a:defRPr/>
            </a:pPr>
            <a:endParaRPr lang="en-US" dirty="0" smtClean="0"/>
          </a:p>
          <a:p>
            <a:pPr>
              <a:buFontTx/>
              <a:buChar char="-"/>
              <a:defRPr/>
            </a:pPr>
            <a:endParaRPr lang="en-US" dirty="0"/>
          </a:p>
          <a:p>
            <a:endParaRPr lang="nb-NO" dirty="0"/>
          </a:p>
        </p:txBody>
      </p:sp>
      <p:pic>
        <p:nvPicPr>
          <p:cNvPr id="4" name="Picture 3" descr="C:\Users\marianne.woldstad\Desktop\LDO logo 350x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618" y="455562"/>
            <a:ext cx="2218580" cy="1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3" name="Picture 3" descr="C:\Users\marianne.woldstad\Desktop\LDO logo 350x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18580" cy="1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007706" y="26064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Equal?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marianne.woldstad\Desktop\LDO logo 350x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3964"/>
            <a:ext cx="2218580" cy="1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nb-NO" b="1" dirty="0" err="1" smtClean="0">
                <a:solidFill>
                  <a:schemeClr val="accent1">
                    <a:lumMod val="75000"/>
                  </a:schemeClr>
                </a:solidFill>
              </a:rPr>
              <a:t>sunny</a:t>
            </a:r>
            <a:r>
              <a:rPr lang="nb-NO" b="1" dirty="0" smtClean="0">
                <a:solidFill>
                  <a:schemeClr val="accent1">
                    <a:lumMod val="75000"/>
                  </a:schemeClr>
                </a:solidFill>
              </a:rPr>
              <a:t> side</a:t>
            </a: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99"/>
          <a:stretch/>
        </p:blipFill>
        <p:spPr>
          <a:xfrm>
            <a:off x="44257" y="1244666"/>
            <a:ext cx="9055486" cy="564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6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3818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3" descr="C:\Users\marianne.woldstad\Desktop\LDO logo 350x1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38917"/>
            <a:ext cx="2218580" cy="1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7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eforklaring formet som et avrundet rektangel 1"/>
          <p:cNvSpPr/>
          <p:nvPr/>
        </p:nvSpPr>
        <p:spPr>
          <a:xfrm>
            <a:off x="251520" y="404664"/>
            <a:ext cx="3888432" cy="2664296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b="1" dirty="0" smtClean="0">
                <a:ln w="0"/>
                <a:solidFill>
                  <a:schemeClr val="tx1"/>
                </a:solidFill>
              </a:rPr>
              <a:t>It’s complicated. We don’t even agree with each other here at work.</a:t>
            </a:r>
            <a:endParaRPr lang="nb-NO" sz="2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Bildeforklaring formet som et avrundet rektangel 2"/>
          <p:cNvSpPr/>
          <p:nvPr/>
        </p:nvSpPr>
        <p:spPr>
          <a:xfrm>
            <a:off x="4716016" y="3556125"/>
            <a:ext cx="3744416" cy="2664296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b="1" dirty="0" smtClean="0"/>
              <a:t>Human rights are competing with each other.</a:t>
            </a:r>
            <a:endParaRPr lang="nb-NO" sz="2800" b="1" dirty="0"/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251520" y="3556125"/>
            <a:ext cx="3816424" cy="2825203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b="1" dirty="0" smtClean="0"/>
              <a:t>The media wants simple answers. We don’t have any!</a:t>
            </a:r>
            <a:endParaRPr lang="nb-NO" sz="28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04664"/>
            <a:ext cx="22130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eforklaring formet som et avrundet rektangel 1"/>
          <p:cNvSpPr/>
          <p:nvPr/>
        </p:nvSpPr>
        <p:spPr>
          <a:xfrm>
            <a:off x="251520" y="404664"/>
            <a:ext cx="3888432" cy="2664296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b="1" dirty="0" smtClean="0">
                <a:ln w="0"/>
                <a:solidFill>
                  <a:schemeClr val="tx1"/>
                </a:solidFill>
              </a:rPr>
              <a:t>We must fight for gender equality. Religion is slowing us down.</a:t>
            </a:r>
            <a:endParaRPr lang="nb-NO" sz="28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Bildeforklaring formet som et avrundet rektangel 2"/>
          <p:cNvSpPr/>
          <p:nvPr/>
        </p:nvSpPr>
        <p:spPr>
          <a:xfrm>
            <a:off x="4716016" y="3556125"/>
            <a:ext cx="3744416" cy="2664296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b="1" dirty="0" smtClean="0"/>
              <a:t>Stop! High risk of misunderstanding our balanced view.</a:t>
            </a:r>
            <a:endParaRPr lang="nb-NO" sz="2800" b="1" dirty="0"/>
          </a:p>
        </p:txBody>
      </p:sp>
      <p:sp>
        <p:nvSpPr>
          <p:cNvPr id="5" name="Bildeforklaring formet som et avrundet rektangel 4"/>
          <p:cNvSpPr/>
          <p:nvPr/>
        </p:nvSpPr>
        <p:spPr>
          <a:xfrm>
            <a:off x="251520" y="3556125"/>
            <a:ext cx="3816424" cy="2825203"/>
          </a:xfrm>
          <a:prstGeom prst="wedgeRoundRect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800" b="1" dirty="0" smtClean="0"/>
              <a:t>The muslims are a minority. They need our support, not our criticism.</a:t>
            </a:r>
            <a:endParaRPr lang="nb-NO" sz="2800" b="1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404664"/>
            <a:ext cx="2213040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179</Words>
  <Application>Microsoft Office PowerPoint</Application>
  <PresentationFormat>On-screen Show (4:3)</PresentationFormat>
  <Paragraphs>42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Office-tema</vt:lpstr>
      <vt:lpstr>Communicating Religion - challenges, strategies &amp; tools</vt:lpstr>
      <vt:lpstr>PowerPoint Presentation</vt:lpstr>
      <vt:lpstr>PowerPoint Presentation</vt:lpstr>
      <vt:lpstr>This is Norway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#1 Be the expert!</vt:lpstr>
      <vt:lpstr>#2 Handle the journalist</vt:lpstr>
      <vt:lpstr>Useful strategies</vt:lpstr>
      <vt:lpstr>#3 Address conflicting interests</vt:lpstr>
      <vt:lpstr>Pick up the phone!</vt:lpstr>
    </vt:vector>
  </TitlesOfParts>
  <Company>LDO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Communication</dc:title>
  <dc:creator>Marianne Jøsok Woldstad</dc:creator>
  <cp:lastModifiedBy>Jessica Machacova</cp:lastModifiedBy>
  <cp:revision>145</cp:revision>
  <dcterms:created xsi:type="dcterms:W3CDTF">2015-06-08T10:42:24Z</dcterms:created>
  <dcterms:modified xsi:type="dcterms:W3CDTF">2015-11-09T07:47:33Z</dcterms:modified>
</cp:coreProperties>
</file>