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260" r:id="rId5"/>
    <p:sldId id="276" r:id="rId6"/>
    <p:sldId id="282" r:id="rId7"/>
    <p:sldId id="277" r:id="rId8"/>
    <p:sldId id="280" r:id="rId9"/>
    <p:sldId id="278" r:id="rId10"/>
    <p:sldId id="279" r:id="rId11"/>
    <p:sldId id="271" r:id="rId12"/>
    <p:sldId id="272" r:id="rId13"/>
    <p:sldId id="273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52681" autoAdjust="0"/>
  </p:normalViewPr>
  <p:slideViewPr>
    <p:cSldViewPr>
      <p:cViewPr varScale="1">
        <p:scale>
          <a:sx n="58" d="100"/>
          <a:sy n="58" d="100"/>
        </p:scale>
        <p:origin x="-1500" y="-96"/>
      </p:cViewPr>
      <p:guideLst>
        <p:guide orient="horz" pos="1842"/>
        <p:guide pos="70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22D7D1-D0B2-4DB0-AC6D-5EEDACA596B5}" type="datetimeFigureOut">
              <a:rPr lang="en-GB" smtClean="0"/>
              <a:t>06/11/2015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DB694B-AAD2-4CE5-A8A8-B1778BF6C4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63198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E418E0-F299-464A-AAA3-8018F296664B}" type="datetimeFigureOut">
              <a:rPr lang="en-GB" smtClean="0"/>
              <a:t>06/11/2015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3600CE-FC41-4627-A6FA-64E2B8F895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9728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3600CE-FC41-4627-A6FA-64E2B8F895CF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13031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3600CE-FC41-4627-A6FA-64E2B8F895CF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13031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3600CE-FC41-4627-A6FA-64E2B8F895CF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48241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3600CE-FC41-4627-A6FA-64E2B8F895CF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89439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3600CE-FC41-4627-A6FA-64E2B8F895CF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27414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3600CE-FC41-4627-A6FA-64E2B8F895CF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12775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3600CE-FC41-4627-A6FA-64E2B8F895CF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41117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3600CE-FC41-4627-A6FA-64E2B8F895CF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71984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3600CE-FC41-4627-A6FA-64E2B8F895CF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4412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>
          <a:xfrm>
            <a:off x="0" y="4563363"/>
            <a:ext cx="9144000" cy="2322021"/>
            <a:chOff x="0" y="4563363"/>
            <a:chExt cx="9144000" cy="2322021"/>
          </a:xfrm>
        </p:grpSpPr>
        <p:sp>
          <p:nvSpPr>
            <p:cNvPr id="9" name="object 2"/>
            <p:cNvSpPr/>
            <p:nvPr userDrawn="1"/>
          </p:nvSpPr>
          <p:spPr>
            <a:xfrm>
              <a:off x="0" y="4589186"/>
              <a:ext cx="9144000" cy="2296198"/>
            </a:xfrm>
            <a:custGeom>
              <a:avLst/>
              <a:gdLst/>
              <a:ahLst/>
              <a:cxnLst/>
              <a:rect l="l" t="t" r="r" b="b"/>
              <a:pathLst>
                <a:path w="9144000" h="2296198">
                  <a:moveTo>
                    <a:pt x="0" y="2296198"/>
                  </a:moveTo>
                  <a:lnTo>
                    <a:pt x="9144000" y="2296198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2296198"/>
                  </a:lnTo>
                  <a:close/>
                </a:path>
              </a:pathLst>
            </a:custGeom>
            <a:solidFill>
              <a:srgbClr val="39525B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grpSp>
          <p:nvGrpSpPr>
            <p:cNvPr id="10" name="Group 9"/>
            <p:cNvGrpSpPr/>
            <p:nvPr userDrawn="1"/>
          </p:nvGrpSpPr>
          <p:grpSpPr>
            <a:xfrm>
              <a:off x="538200" y="6071213"/>
              <a:ext cx="1732752" cy="451138"/>
              <a:chOff x="538200" y="6071213"/>
              <a:chExt cx="1732752" cy="451138"/>
            </a:xfrm>
          </p:grpSpPr>
          <p:sp>
            <p:nvSpPr>
              <p:cNvPr id="12" name="object 6"/>
              <p:cNvSpPr/>
              <p:nvPr userDrawn="1"/>
            </p:nvSpPr>
            <p:spPr>
              <a:xfrm>
                <a:off x="538200" y="6093155"/>
                <a:ext cx="704608" cy="187744"/>
              </a:xfrm>
              <a:custGeom>
                <a:avLst/>
                <a:gdLst/>
                <a:ahLst/>
                <a:cxnLst/>
                <a:rect l="l" t="t" r="r" b="b"/>
                <a:pathLst>
                  <a:path w="704608" h="187744">
                    <a:moveTo>
                      <a:pt x="0" y="0"/>
                    </a:moveTo>
                    <a:lnTo>
                      <a:pt x="704608" y="0"/>
                    </a:lnTo>
                    <a:lnTo>
                      <a:pt x="704608" y="187744"/>
                    </a:lnTo>
                    <a:lnTo>
                      <a:pt x="0" y="1877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13" name="object 7"/>
              <p:cNvSpPr/>
              <p:nvPr userDrawn="1"/>
            </p:nvSpPr>
            <p:spPr>
              <a:xfrm>
                <a:off x="538200" y="6327622"/>
                <a:ext cx="704608" cy="187820"/>
              </a:xfrm>
              <a:custGeom>
                <a:avLst/>
                <a:gdLst/>
                <a:ahLst/>
                <a:cxnLst/>
                <a:rect l="l" t="t" r="r" b="b"/>
                <a:pathLst>
                  <a:path w="704608" h="187820">
                    <a:moveTo>
                      <a:pt x="0" y="0"/>
                    </a:moveTo>
                    <a:lnTo>
                      <a:pt x="704608" y="0"/>
                    </a:lnTo>
                    <a:lnTo>
                      <a:pt x="704608" y="187820"/>
                    </a:lnTo>
                    <a:lnTo>
                      <a:pt x="0" y="1878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14" name="object 8"/>
              <p:cNvSpPr/>
              <p:nvPr userDrawn="1"/>
            </p:nvSpPr>
            <p:spPr>
              <a:xfrm>
                <a:off x="1328112" y="6071213"/>
                <a:ext cx="942840" cy="451138"/>
              </a:xfrm>
              <a:prstGeom prst="rect">
                <a:avLst/>
              </a:prstGeom>
              <a:blipFill>
                <a:blip r:embed="rId2" cstate="print"/>
                <a:stretch>
                  <a:fillRect/>
                </a:stretch>
              </a:blipFill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11" name="object 4"/>
            <p:cNvSpPr/>
            <p:nvPr userDrawn="1"/>
          </p:nvSpPr>
          <p:spPr>
            <a:xfrm>
              <a:off x="0" y="4563363"/>
              <a:ext cx="9144000" cy="25400"/>
            </a:xfrm>
            <a:custGeom>
              <a:avLst/>
              <a:gdLst/>
              <a:ahLst/>
              <a:cxnLst/>
              <a:rect l="l" t="t" r="r" b="b"/>
              <a:pathLst>
                <a:path w="9144000" h="25400">
                  <a:moveTo>
                    <a:pt x="0" y="25400"/>
                  </a:moveTo>
                  <a:lnTo>
                    <a:pt x="9144000" y="25400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25400"/>
                  </a:lnTo>
                  <a:close/>
                </a:path>
              </a:pathLst>
            </a:custGeom>
            <a:solidFill>
              <a:srgbClr val="B5D334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</p:grpSp>
      <p:sp>
        <p:nvSpPr>
          <p:cNvPr id="17" name="object 11"/>
          <p:cNvSpPr txBox="1"/>
          <p:nvPr userDrawn="1"/>
        </p:nvSpPr>
        <p:spPr>
          <a:xfrm>
            <a:off x="8243337" y="6406550"/>
            <a:ext cx="376555" cy="1498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00" spc="15" dirty="0" smtClean="0">
                <a:solidFill>
                  <a:srgbClr val="FFFFFF"/>
                </a:solidFill>
                <a:latin typeface="Arial"/>
                <a:cs typeface="Arial"/>
              </a:rPr>
              <a:t>@e</a:t>
            </a:r>
            <a:r>
              <a:rPr sz="900" spc="5" dirty="0" smtClean="0">
                <a:solidFill>
                  <a:srgbClr val="FFFFFF"/>
                </a:solidFill>
                <a:latin typeface="Arial"/>
                <a:cs typeface="Arial"/>
              </a:rPr>
              <a:t>hrc</a:t>
            </a:r>
            <a:endParaRPr sz="900" dirty="0">
              <a:latin typeface="Arial"/>
              <a:cs typeface="Arial"/>
            </a:endParaRP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4" hasCustomPrompt="1"/>
          </p:nvPr>
        </p:nvSpPr>
        <p:spPr>
          <a:xfrm>
            <a:off x="2123728" y="5449947"/>
            <a:ext cx="6599336" cy="499333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 smtClean="0"/>
              <a:t>Subhead description</a:t>
            </a:r>
            <a:endParaRPr lang="en-GB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5" hasCustomPrompt="1"/>
          </p:nvPr>
        </p:nvSpPr>
        <p:spPr>
          <a:xfrm>
            <a:off x="2123728" y="4797425"/>
            <a:ext cx="6599336" cy="576263"/>
          </a:xfrm>
        </p:spPr>
        <p:txBody>
          <a:bodyPr>
            <a:noAutofit/>
          </a:bodyPr>
          <a:lstStyle>
            <a:lvl1pPr marL="0" indent="0" algn="r">
              <a:buNone/>
              <a:defRPr sz="3200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GB" dirty="0" smtClean="0"/>
              <a:t>Presentation name 1</a:t>
            </a:r>
            <a:endParaRPr lang="en-GB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6" hasCustomPrompt="1"/>
          </p:nvPr>
        </p:nvSpPr>
        <p:spPr>
          <a:xfrm>
            <a:off x="5940152" y="5987492"/>
            <a:ext cx="2350864" cy="340130"/>
          </a:xfrm>
        </p:spPr>
        <p:txBody>
          <a:bodyPr/>
          <a:lstStyle>
            <a:lvl1pPr marL="0" indent="0" algn="r">
              <a:buNone/>
              <a:defRPr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Date </a:t>
            </a:r>
            <a:endParaRPr lang="en-GB" dirty="0"/>
          </a:p>
        </p:txBody>
      </p:sp>
      <p:sp>
        <p:nvSpPr>
          <p:cNvPr id="26" name="Text Placeholder 24"/>
          <p:cNvSpPr>
            <a:spLocks noGrp="1"/>
          </p:cNvSpPr>
          <p:nvPr>
            <p:ph type="body" sz="quarter" idx="17" hasCustomPrompt="1"/>
          </p:nvPr>
        </p:nvSpPr>
        <p:spPr>
          <a:xfrm>
            <a:off x="8224772" y="5987492"/>
            <a:ext cx="498292" cy="340130"/>
          </a:xfrm>
        </p:spPr>
        <p:txBody>
          <a:bodyPr/>
          <a:lstStyle>
            <a:lvl1pPr marL="0" indent="0" algn="r">
              <a:buNone/>
              <a:defRPr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01</a:t>
            </a:r>
            <a:endParaRPr lang="en-GB" dirty="0"/>
          </a:p>
        </p:txBody>
      </p:sp>
      <p:cxnSp>
        <p:nvCxnSpPr>
          <p:cNvPr id="29" name="Straight Connector 28"/>
          <p:cNvCxnSpPr/>
          <p:nvPr userDrawn="1"/>
        </p:nvCxnSpPr>
        <p:spPr>
          <a:xfrm>
            <a:off x="8316416" y="6069935"/>
            <a:ext cx="0" cy="1800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8415" y="6364515"/>
            <a:ext cx="274754" cy="233929"/>
          </a:xfrm>
          <a:prstGeom prst="rect">
            <a:avLst/>
          </a:prstGeom>
        </p:spPr>
      </p:pic>
      <p:sp>
        <p:nvSpPr>
          <p:cNvPr id="21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0" y="0"/>
            <a:ext cx="9144000" cy="4564063"/>
          </a:xfrm>
        </p:spPr>
        <p:txBody>
          <a:bodyPr/>
          <a:lstStyle>
            <a:lvl1pPr>
              <a:defRPr baseline="0">
                <a:solidFill>
                  <a:schemeClr val="accent3"/>
                </a:solidFill>
              </a:defRPr>
            </a:lvl1pPr>
          </a:lstStyle>
          <a:p>
            <a:r>
              <a:rPr lang="en-GB" dirty="0" smtClean="0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53330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rure with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/>
          <p:nvPr userDrawn="1"/>
        </p:nvSpPr>
        <p:spPr>
          <a:xfrm>
            <a:off x="4188002" y="801001"/>
            <a:ext cx="4409655" cy="4896002"/>
          </a:xfrm>
          <a:custGeom>
            <a:avLst/>
            <a:gdLst/>
            <a:ahLst/>
            <a:cxnLst/>
            <a:rect l="l" t="t" r="r" b="b"/>
            <a:pathLst>
              <a:path w="4409655" h="4896002">
                <a:moveTo>
                  <a:pt x="0" y="4896002"/>
                </a:moveTo>
                <a:lnTo>
                  <a:pt x="4409655" y="4896002"/>
                </a:lnTo>
                <a:lnTo>
                  <a:pt x="4409655" y="0"/>
                </a:lnTo>
                <a:lnTo>
                  <a:pt x="0" y="0"/>
                </a:lnTo>
                <a:lnTo>
                  <a:pt x="0" y="4896002"/>
                </a:lnTo>
                <a:close/>
              </a:path>
            </a:pathLst>
          </a:custGeom>
          <a:solidFill>
            <a:srgbClr val="AB1D8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539750" y="801000"/>
            <a:ext cx="3600202" cy="4896003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499992" y="1196752"/>
            <a:ext cx="3888432" cy="792088"/>
          </a:xfrm>
        </p:spPr>
        <p:txBody>
          <a:bodyPr>
            <a:noAutofit/>
          </a:bodyPr>
          <a:lstStyle>
            <a:lvl1pPr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Slide title to be added here</a:t>
            </a:r>
            <a:endParaRPr lang="en-GB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4499992" y="2205781"/>
            <a:ext cx="3888432" cy="3311451"/>
          </a:xfrm>
        </p:spPr>
        <p:txBody>
          <a:bodyPr/>
          <a:lstStyle>
            <a:lvl1pPr marL="12700" indent="0">
              <a:buNone/>
              <a:defRPr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67544" y="188913"/>
            <a:ext cx="4176464" cy="215751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accent2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 smtClean="0"/>
              <a:t>Presentation name</a:t>
            </a:r>
            <a:endParaRPr lang="en-GB" dirty="0"/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4716016" y="188640"/>
            <a:ext cx="3960440" cy="216024"/>
          </a:xfrm>
        </p:spPr>
        <p:txBody>
          <a:bodyPr>
            <a:noAutofit/>
          </a:bodyPr>
          <a:lstStyle>
            <a:lvl1pPr marL="0" indent="0" algn="r">
              <a:buNone/>
              <a:defRPr sz="1200">
                <a:solidFill>
                  <a:schemeClr val="accent3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 smtClean="0"/>
              <a:t>Section name</a:t>
            </a:r>
            <a:endParaRPr lang="en-GB" dirty="0"/>
          </a:p>
        </p:txBody>
      </p:sp>
      <p:sp>
        <p:nvSpPr>
          <p:cNvPr id="22" name="Text Placeholder 14"/>
          <p:cNvSpPr>
            <a:spLocks noGrp="1"/>
          </p:cNvSpPr>
          <p:nvPr>
            <p:ph type="body" sz="quarter" idx="19" hasCustomPrompt="1"/>
          </p:nvPr>
        </p:nvSpPr>
        <p:spPr>
          <a:xfrm>
            <a:off x="7884368" y="5981266"/>
            <a:ext cx="828566" cy="265112"/>
          </a:xfrm>
        </p:spPr>
        <p:txBody>
          <a:bodyPr>
            <a:noAutofit/>
          </a:bodyPr>
          <a:lstStyle>
            <a:lvl1pPr marL="12700" indent="0" algn="r">
              <a:buNone/>
              <a:defRPr sz="1200" b="1"/>
            </a:lvl1pPr>
          </a:lstStyle>
          <a:p>
            <a:pPr lvl="0"/>
            <a:r>
              <a:rPr lang="en-GB" dirty="0" smtClean="0"/>
              <a:t>01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662082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2 pictures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67544" y="1196752"/>
            <a:ext cx="4176464" cy="792088"/>
          </a:xfrm>
        </p:spPr>
        <p:txBody>
          <a:bodyPr>
            <a:noAutofit/>
          </a:bodyPr>
          <a:lstStyle>
            <a:lvl1pPr>
              <a:defRPr sz="2800" baseline="0"/>
            </a:lvl1pPr>
          </a:lstStyle>
          <a:p>
            <a:r>
              <a:rPr lang="en-US" dirty="0" smtClean="0"/>
              <a:t>Slide title to be added here</a:t>
            </a:r>
            <a:endParaRPr lang="en-GB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467544" y="2205781"/>
            <a:ext cx="4176464" cy="3455467"/>
          </a:xfrm>
        </p:spPr>
        <p:txBody>
          <a:bodyPr/>
          <a:lstStyle>
            <a:lvl1pPr marL="12700" indent="0">
              <a:buNone/>
              <a:defRPr baseline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467544" y="188913"/>
            <a:ext cx="3888432" cy="215751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accent2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 smtClean="0"/>
              <a:t>Presentation name</a:t>
            </a:r>
            <a:endParaRPr lang="en-GB" dirty="0"/>
          </a:p>
        </p:txBody>
      </p:sp>
      <p:sp>
        <p:nvSpPr>
          <p:cNvPr id="22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4499992" y="188640"/>
            <a:ext cx="4176464" cy="216024"/>
          </a:xfrm>
        </p:spPr>
        <p:txBody>
          <a:bodyPr>
            <a:noAutofit/>
          </a:bodyPr>
          <a:lstStyle>
            <a:lvl1pPr marL="0" indent="0" algn="r">
              <a:buNone/>
              <a:defRPr sz="1200">
                <a:solidFill>
                  <a:schemeClr val="accent3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 smtClean="0"/>
              <a:t>Section name</a:t>
            </a:r>
            <a:endParaRPr lang="en-GB" dirty="0"/>
          </a:p>
        </p:txBody>
      </p:sp>
      <p:sp>
        <p:nvSpPr>
          <p:cNvPr id="27" name="Text Placeholder 14"/>
          <p:cNvSpPr>
            <a:spLocks noGrp="1"/>
          </p:cNvSpPr>
          <p:nvPr>
            <p:ph type="body" sz="quarter" idx="20" hasCustomPrompt="1"/>
          </p:nvPr>
        </p:nvSpPr>
        <p:spPr>
          <a:xfrm>
            <a:off x="8100392" y="5981266"/>
            <a:ext cx="612542" cy="265112"/>
          </a:xfrm>
        </p:spPr>
        <p:txBody>
          <a:bodyPr>
            <a:noAutofit/>
          </a:bodyPr>
          <a:lstStyle>
            <a:lvl1pPr marL="12700" indent="0" algn="r">
              <a:buNone/>
              <a:defRPr sz="1200" b="1"/>
            </a:lvl1pPr>
          </a:lstStyle>
          <a:p>
            <a:pPr lvl="0"/>
            <a:r>
              <a:rPr lang="en-GB" dirty="0" smtClean="0"/>
              <a:t>01</a:t>
            </a:r>
            <a:endParaRPr lang="en-GB" dirty="0"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4994998" y="741451"/>
            <a:ext cx="3609006" cy="2411547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7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4994275" y="3294063"/>
            <a:ext cx="3609975" cy="2390775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2841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499992" y="1196752"/>
            <a:ext cx="3960440" cy="792088"/>
          </a:xfrm>
        </p:spPr>
        <p:txBody>
          <a:bodyPr>
            <a:noAutofit/>
          </a:bodyPr>
          <a:lstStyle>
            <a:lvl1pPr>
              <a:defRPr sz="2800" baseline="0"/>
            </a:lvl1pPr>
          </a:lstStyle>
          <a:p>
            <a:r>
              <a:rPr lang="en-US" dirty="0" smtClean="0"/>
              <a:t>Slide title to be added here</a:t>
            </a:r>
            <a:endParaRPr lang="en-GB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4499992" y="2205781"/>
            <a:ext cx="3960440" cy="3310782"/>
          </a:xfrm>
        </p:spPr>
        <p:txBody>
          <a:bodyPr/>
          <a:lstStyle>
            <a:lvl1pPr marL="12700" indent="0">
              <a:buNone/>
              <a:defRPr baseline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hart Placeholder 10"/>
          <p:cNvSpPr>
            <a:spLocks noGrp="1"/>
          </p:cNvSpPr>
          <p:nvPr>
            <p:ph type="chart" sz="quarter" idx="12"/>
          </p:nvPr>
        </p:nvSpPr>
        <p:spPr>
          <a:xfrm>
            <a:off x="827584" y="1196753"/>
            <a:ext cx="3457079" cy="3527648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en-GB"/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467544" y="188913"/>
            <a:ext cx="4176464" cy="215751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accent2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 smtClean="0"/>
              <a:t>Presentation name</a:t>
            </a:r>
            <a:endParaRPr lang="en-GB" dirty="0"/>
          </a:p>
        </p:txBody>
      </p:sp>
      <p:sp>
        <p:nvSpPr>
          <p:cNvPr id="22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4716016" y="188640"/>
            <a:ext cx="3960440" cy="216024"/>
          </a:xfrm>
        </p:spPr>
        <p:txBody>
          <a:bodyPr>
            <a:noAutofit/>
          </a:bodyPr>
          <a:lstStyle>
            <a:lvl1pPr marL="0" indent="0" algn="r">
              <a:buNone/>
              <a:defRPr sz="1200">
                <a:solidFill>
                  <a:schemeClr val="accent3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 smtClean="0"/>
              <a:t>Section name</a:t>
            </a:r>
            <a:endParaRPr lang="en-GB" dirty="0"/>
          </a:p>
        </p:txBody>
      </p:sp>
      <p:sp>
        <p:nvSpPr>
          <p:cNvPr id="27" name="Text Placeholder 14"/>
          <p:cNvSpPr>
            <a:spLocks noGrp="1"/>
          </p:cNvSpPr>
          <p:nvPr>
            <p:ph type="body" sz="quarter" idx="20" hasCustomPrompt="1"/>
          </p:nvPr>
        </p:nvSpPr>
        <p:spPr>
          <a:xfrm>
            <a:off x="7812360" y="5981266"/>
            <a:ext cx="900574" cy="265112"/>
          </a:xfrm>
        </p:spPr>
        <p:txBody>
          <a:bodyPr>
            <a:noAutofit/>
          </a:bodyPr>
          <a:lstStyle>
            <a:lvl1pPr marL="12700" indent="0" algn="r">
              <a:buNone/>
              <a:defRPr sz="1200" b="1"/>
            </a:lvl1pPr>
          </a:lstStyle>
          <a:p>
            <a:pPr lvl="0"/>
            <a:r>
              <a:rPr lang="en-GB" dirty="0" smtClean="0"/>
              <a:t>01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26895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75656" y="2132856"/>
            <a:ext cx="6120680" cy="720080"/>
          </a:xfrm>
        </p:spPr>
        <p:txBody>
          <a:bodyPr>
            <a:noAutofit/>
          </a:bodyPr>
          <a:lstStyle>
            <a:lvl1pPr algn="ctr">
              <a:defRPr sz="6600" baseline="0"/>
            </a:lvl1pPr>
          </a:lstStyle>
          <a:p>
            <a:r>
              <a:rPr lang="en-US" dirty="0" smtClean="0"/>
              <a:t>Thank you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1475656" y="3140969"/>
            <a:ext cx="6120680" cy="648072"/>
          </a:xfrm>
        </p:spPr>
        <p:txBody>
          <a:bodyPr>
            <a:normAutofit/>
          </a:bodyPr>
          <a:lstStyle>
            <a:lvl1pPr marL="12700" indent="0" algn="ctr">
              <a:buNone/>
              <a:defRPr sz="3200"/>
            </a:lvl1pPr>
          </a:lstStyle>
          <a:p>
            <a:pPr lvl="0"/>
            <a:r>
              <a:rPr lang="en-US" dirty="0" smtClean="0"/>
              <a:t>Any questions?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4644008" y="188640"/>
            <a:ext cx="4032448" cy="216024"/>
          </a:xfrm>
        </p:spPr>
        <p:txBody>
          <a:bodyPr>
            <a:noAutofit/>
          </a:bodyPr>
          <a:lstStyle>
            <a:lvl1pPr marL="0" indent="0" algn="r">
              <a:buNone/>
              <a:defRPr sz="1200">
                <a:solidFill>
                  <a:schemeClr val="accent3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 smtClean="0"/>
              <a:t>Section name</a:t>
            </a:r>
            <a:endParaRPr lang="en-GB" dirty="0"/>
          </a:p>
        </p:txBody>
      </p:sp>
      <p:sp>
        <p:nvSpPr>
          <p:cNvPr id="22" name="Text Placeholder 14"/>
          <p:cNvSpPr>
            <a:spLocks noGrp="1"/>
          </p:cNvSpPr>
          <p:nvPr>
            <p:ph type="body" sz="quarter" idx="20" hasCustomPrompt="1"/>
          </p:nvPr>
        </p:nvSpPr>
        <p:spPr>
          <a:xfrm>
            <a:off x="7884368" y="5981266"/>
            <a:ext cx="828566" cy="265112"/>
          </a:xfrm>
        </p:spPr>
        <p:txBody>
          <a:bodyPr>
            <a:noAutofit/>
          </a:bodyPr>
          <a:lstStyle>
            <a:lvl1pPr marL="12700" indent="0" algn="r">
              <a:buNone/>
              <a:defRPr sz="1200" b="1"/>
            </a:lvl1pPr>
          </a:lstStyle>
          <a:p>
            <a:pPr lvl="0"/>
            <a:r>
              <a:rPr lang="en-GB" dirty="0" smtClean="0"/>
              <a:t>01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467544" y="188913"/>
            <a:ext cx="3888432" cy="215751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accent2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 smtClean="0"/>
              <a:t>Presentation name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94849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85322" y="2348880"/>
            <a:ext cx="6974797" cy="720080"/>
          </a:xfrm>
        </p:spPr>
        <p:txBody>
          <a:bodyPr>
            <a:noAutofit/>
          </a:bodyPr>
          <a:lstStyle>
            <a:lvl1pPr>
              <a:defRPr sz="4800"/>
            </a:lvl1pPr>
          </a:lstStyle>
          <a:p>
            <a:r>
              <a:rPr lang="en-US" dirty="0" smtClean="0"/>
              <a:t>Presentation name 2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987852" y="3140968"/>
            <a:ext cx="6984776" cy="864096"/>
          </a:xfrm>
        </p:spPr>
        <p:txBody>
          <a:bodyPr>
            <a:normAutofit/>
          </a:bodyPr>
          <a:lstStyle>
            <a:lvl1pPr marL="0" indent="0">
              <a:buNone/>
              <a:defRPr sz="4000"/>
            </a:lvl1pPr>
          </a:lstStyle>
          <a:p>
            <a:pPr lvl="0"/>
            <a:r>
              <a:rPr lang="en-GB" dirty="0" smtClean="0"/>
              <a:t>Descriptor goes here</a:t>
            </a:r>
            <a:endParaRPr lang="en-GB" dirty="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6" hasCustomPrompt="1"/>
          </p:nvPr>
        </p:nvSpPr>
        <p:spPr>
          <a:xfrm>
            <a:off x="5868144" y="5987492"/>
            <a:ext cx="2410172" cy="340130"/>
          </a:xfrm>
        </p:spPr>
        <p:txBody>
          <a:bodyPr/>
          <a:lstStyle>
            <a:lvl1pPr marL="0" indent="0" algn="r">
              <a:buNone/>
              <a:defRPr b="0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Date </a:t>
            </a:r>
            <a:endParaRPr lang="en-GB" dirty="0"/>
          </a:p>
        </p:txBody>
      </p:sp>
      <p:sp>
        <p:nvSpPr>
          <p:cNvPr id="10" name="Text Placeholder 24"/>
          <p:cNvSpPr>
            <a:spLocks noGrp="1"/>
          </p:cNvSpPr>
          <p:nvPr>
            <p:ph type="body" sz="quarter" idx="17" hasCustomPrompt="1"/>
          </p:nvPr>
        </p:nvSpPr>
        <p:spPr>
          <a:xfrm>
            <a:off x="8212072" y="5987492"/>
            <a:ext cx="498292" cy="340130"/>
          </a:xfrm>
        </p:spPr>
        <p:txBody>
          <a:bodyPr/>
          <a:lstStyle>
            <a:lvl1pPr marL="0" indent="0" algn="r">
              <a:buNone/>
              <a:defRPr b="1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01</a:t>
            </a:r>
            <a:endParaRPr lang="en-GB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8316416" y="6069935"/>
            <a:ext cx="0" cy="18000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44502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>
          <a:xfrm>
            <a:off x="0" y="12"/>
            <a:ext cx="9144000" cy="6857988"/>
            <a:chOff x="0" y="12"/>
            <a:chExt cx="9144000" cy="6857988"/>
          </a:xfrm>
        </p:grpSpPr>
        <p:sp>
          <p:nvSpPr>
            <p:cNvPr id="9" name="object 2"/>
            <p:cNvSpPr/>
            <p:nvPr userDrawn="1"/>
          </p:nvSpPr>
          <p:spPr>
            <a:xfrm>
              <a:off x="0" y="12"/>
              <a:ext cx="9144000" cy="6857988"/>
            </a:xfrm>
            <a:custGeom>
              <a:avLst/>
              <a:gdLst/>
              <a:ahLst/>
              <a:cxnLst/>
              <a:rect l="l" t="t" r="r" b="b"/>
              <a:pathLst>
                <a:path w="9144000" h="6839991">
                  <a:moveTo>
                    <a:pt x="0" y="6839991"/>
                  </a:moveTo>
                  <a:lnTo>
                    <a:pt x="9144000" y="6839991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6839991"/>
                  </a:lnTo>
                  <a:close/>
                </a:path>
              </a:pathLst>
            </a:custGeom>
            <a:solidFill>
              <a:srgbClr val="39525B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0" name="object 46"/>
            <p:cNvSpPr/>
            <p:nvPr userDrawn="1"/>
          </p:nvSpPr>
          <p:spPr>
            <a:xfrm>
              <a:off x="540000" y="5919703"/>
              <a:ext cx="8064004" cy="0"/>
            </a:xfrm>
            <a:custGeom>
              <a:avLst/>
              <a:gdLst/>
              <a:ahLst/>
              <a:cxnLst/>
              <a:rect l="l" t="t" r="r" b="b"/>
              <a:pathLst>
                <a:path w="8064004">
                  <a:moveTo>
                    <a:pt x="0" y="0"/>
                  </a:moveTo>
                  <a:lnTo>
                    <a:pt x="8064004" y="0"/>
                  </a:lnTo>
                </a:path>
              </a:pathLst>
            </a:custGeom>
            <a:ln w="25400">
              <a:solidFill>
                <a:srgbClr val="B5D334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1" name="object 47"/>
            <p:cNvSpPr/>
            <p:nvPr userDrawn="1"/>
          </p:nvSpPr>
          <p:spPr>
            <a:xfrm>
              <a:off x="540000" y="552702"/>
              <a:ext cx="8064004" cy="0"/>
            </a:xfrm>
            <a:custGeom>
              <a:avLst/>
              <a:gdLst/>
              <a:ahLst/>
              <a:cxnLst/>
              <a:rect l="l" t="t" r="r" b="b"/>
              <a:pathLst>
                <a:path w="8064004">
                  <a:moveTo>
                    <a:pt x="0" y="0"/>
                  </a:moveTo>
                  <a:lnTo>
                    <a:pt x="8064004" y="0"/>
                  </a:lnTo>
                </a:path>
              </a:pathLst>
            </a:custGeom>
            <a:ln w="25400">
              <a:solidFill>
                <a:srgbClr val="B5D334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</p:grp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1861479" y="2386980"/>
            <a:ext cx="6564162" cy="720080"/>
          </a:xfrm>
        </p:spPr>
        <p:txBody>
          <a:bodyPr>
            <a:noAutofit/>
          </a:bodyPr>
          <a:lstStyle>
            <a:lvl1pPr>
              <a:defRPr sz="4800" baseline="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Presentation name 3</a:t>
            </a:r>
            <a:endParaRPr lang="en-GB" dirty="0"/>
          </a:p>
        </p:txBody>
      </p:sp>
      <p:sp>
        <p:nvSpPr>
          <p:cNvPr id="16" name="Content Placeholder 2"/>
          <p:cNvSpPr>
            <a:spLocks noGrp="1"/>
          </p:cNvSpPr>
          <p:nvPr>
            <p:ph idx="1" hasCustomPrompt="1"/>
          </p:nvPr>
        </p:nvSpPr>
        <p:spPr>
          <a:xfrm>
            <a:off x="1862232" y="3047980"/>
            <a:ext cx="6574710" cy="2469252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 smtClean="0"/>
              <a:t>Subhead descriptor</a:t>
            </a:r>
            <a:endParaRPr lang="en-GB" dirty="0"/>
          </a:p>
        </p:txBody>
      </p:sp>
      <p:sp>
        <p:nvSpPr>
          <p:cNvPr id="17" name="object 4"/>
          <p:cNvSpPr/>
          <p:nvPr userDrawn="1"/>
        </p:nvSpPr>
        <p:spPr>
          <a:xfrm>
            <a:off x="538200" y="6129159"/>
            <a:ext cx="704608" cy="187744"/>
          </a:xfrm>
          <a:custGeom>
            <a:avLst/>
            <a:gdLst/>
            <a:ahLst/>
            <a:cxnLst/>
            <a:rect l="l" t="t" r="r" b="b"/>
            <a:pathLst>
              <a:path w="704608" h="187744">
                <a:moveTo>
                  <a:pt x="0" y="0"/>
                </a:moveTo>
                <a:lnTo>
                  <a:pt x="704608" y="0"/>
                </a:lnTo>
                <a:lnTo>
                  <a:pt x="704608" y="187744"/>
                </a:lnTo>
                <a:lnTo>
                  <a:pt x="0" y="18774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5"/>
          <p:cNvSpPr/>
          <p:nvPr userDrawn="1"/>
        </p:nvSpPr>
        <p:spPr>
          <a:xfrm>
            <a:off x="538200" y="6363627"/>
            <a:ext cx="704608" cy="187820"/>
          </a:xfrm>
          <a:custGeom>
            <a:avLst/>
            <a:gdLst/>
            <a:ahLst/>
            <a:cxnLst/>
            <a:rect l="l" t="t" r="r" b="b"/>
            <a:pathLst>
              <a:path w="704608" h="187820">
                <a:moveTo>
                  <a:pt x="0" y="0"/>
                </a:moveTo>
                <a:lnTo>
                  <a:pt x="704608" y="0"/>
                </a:lnTo>
                <a:lnTo>
                  <a:pt x="704608" y="187820"/>
                </a:lnTo>
                <a:lnTo>
                  <a:pt x="0" y="18782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6"/>
          <p:cNvSpPr/>
          <p:nvPr userDrawn="1"/>
        </p:nvSpPr>
        <p:spPr>
          <a:xfrm>
            <a:off x="1328112" y="6107214"/>
            <a:ext cx="942840" cy="45113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11"/>
          <p:cNvSpPr txBox="1"/>
          <p:nvPr userDrawn="1"/>
        </p:nvSpPr>
        <p:spPr>
          <a:xfrm>
            <a:off x="8243337" y="6406550"/>
            <a:ext cx="376555" cy="1498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00" spc="15" dirty="0" smtClean="0">
                <a:solidFill>
                  <a:srgbClr val="FFFFFF"/>
                </a:solidFill>
                <a:latin typeface="Arial"/>
                <a:cs typeface="Arial"/>
              </a:rPr>
              <a:t>@e</a:t>
            </a:r>
            <a:r>
              <a:rPr sz="900" spc="5" dirty="0" smtClean="0">
                <a:solidFill>
                  <a:srgbClr val="FFFFFF"/>
                </a:solidFill>
                <a:latin typeface="Arial"/>
                <a:cs typeface="Arial"/>
              </a:rPr>
              <a:t>hrc</a:t>
            </a:r>
            <a:endParaRPr sz="900" dirty="0">
              <a:latin typeface="Arial"/>
              <a:cs typeface="Arial"/>
            </a:endParaRPr>
          </a:p>
        </p:txBody>
      </p:sp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8415" y="6364515"/>
            <a:ext cx="274754" cy="233929"/>
          </a:xfrm>
          <a:prstGeom prst="rect">
            <a:avLst/>
          </a:prstGeom>
        </p:spPr>
      </p:pic>
      <p:sp>
        <p:nvSpPr>
          <p:cNvPr id="26" name="Text Placeholder 24"/>
          <p:cNvSpPr>
            <a:spLocks noGrp="1"/>
          </p:cNvSpPr>
          <p:nvPr>
            <p:ph type="body" sz="quarter" idx="16" hasCustomPrompt="1"/>
          </p:nvPr>
        </p:nvSpPr>
        <p:spPr>
          <a:xfrm>
            <a:off x="5868144" y="5987492"/>
            <a:ext cx="2410172" cy="340130"/>
          </a:xfrm>
        </p:spPr>
        <p:txBody>
          <a:bodyPr/>
          <a:lstStyle>
            <a:lvl1pPr marL="0" indent="0" algn="r">
              <a:buNone/>
              <a:defRPr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Date </a:t>
            </a:r>
            <a:endParaRPr lang="en-GB" dirty="0"/>
          </a:p>
        </p:txBody>
      </p:sp>
      <p:sp>
        <p:nvSpPr>
          <p:cNvPr id="27" name="Text Placeholder 24"/>
          <p:cNvSpPr>
            <a:spLocks noGrp="1"/>
          </p:cNvSpPr>
          <p:nvPr>
            <p:ph type="body" sz="quarter" idx="17" hasCustomPrompt="1"/>
          </p:nvPr>
        </p:nvSpPr>
        <p:spPr>
          <a:xfrm>
            <a:off x="8212072" y="5987492"/>
            <a:ext cx="498292" cy="340130"/>
          </a:xfrm>
        </p:spPr>
        <p:txBody>
          <a:bodyPr/>
          <a:lstStyle>
            <a:lvl1pPr marL="0" indent="0" algn="r">
              <a:buNone/>
              <a:defRPr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01</a:t>
            </a:r>
            <a:endParaRPr lang="en-GB" dirty="0"/>
          </a:p>
        </p:txBody>
      </p:sp>
      <p:cxnSp>
        <p:nvCxnSpPr>
          <p:cNvPr id="29" name="Straight Connector 28"/>
          <p:cNvCxnSpPr/>
          <p:nvPr userDrawn="1"/>
        </p:nvCxnSpPr>
        <p:spPr>
          <a:xfrm>
            <a:off x="8316416" y="6069935"/>
            <a:ext cx="0" cy="1800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42973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/>
          </p:nvPr>
        </p:nvSpPr>
        <p:spPr>
          <a:xfrm>
            <a:off x="1259632" y="980728"/>
            <a:ext cx="6974797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Slide title to be added here</a:t>
            </a:r>
            <a:endParaRPr lang="en-GB" dirty="0"/>
          </a:p>
        </p:txBody>
      </p:sp>
      <p:sp>
        <p:nvSpPr>
          <p:cNvPr id="4" name="Text Placeholder 2"/>
          <p:cNvSpPr>
            <a:spLocks noGrp="1"/>
          </p:cNvSpPr>
          <p:nvPr>
            <p:ph idx="1" hasCustomPrompt="1"/>
          </p:nvPr>
        </p:nvSpPr>
        <p:spPr>
          <a:xfrm>
            <a:off x="1259632" y="1844824"/>
            <a:ext cx="6984332" cy="38164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98450" indent="-285750">
              <a:buFont typeface="Arial" panose="020B0604020202020204" pitchFamily="34" charset="0"/>
              <a:buChar char="•"/>
              <a:defRPr sz="1600"/>
            </a:lvl1pPr>
          </a:lstStyle>
          <a:p>
            <a:pPr marL="12700" marR="12700">
              <a:lnSpc>
                <a:spcPct val="109000"/>
              </a:lnSpc>
            </a:pPr>
            <a:r>
              <a:rPr lang="en-GB" sz="1600" dirty="0" smtClean="0">
                <a:latin typeface="Arial"/>
                <a:cs typeface="Arial"/>
              </a:rPr>
              <a:t>Body copy</a:t>
            </a:r>
            <a:endParaRPr lang="en-GB" sz="1300" dirty="0">
              <a:latin typeface="Arial"/>
              <a:cs typeface="Arial"/>
            </a:endParaRPr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67544" y="188641"/>
            <a:ext cx="3960440" cy="216023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accent2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 smtClean="0"/>
              <a:t>Presentation name</a:t>
            </a:r>
            <a:endParaRPr lang="en-GB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4499992" y="188640"/>
            <a:ext cx="4176464" cy="216024"/>
          </a:xfrm>
        </p:spPr>
        <p:txBody>
          <a:bodyPr>
            <a:noAutofit/>
          </a:bodyPr>
          <a:lstStyle>
            <a:lvl1pPr marL="0" indent="0" algn="r">
              <a:buNone/>
              <a:defRPr sz="1200">
                <a:solidFill>
                  <a:schemeClr val="accent3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 smtClean="0"/>
              <a:t>Section name</a:t>
            </a:r>
            <a:endParaRPr lang="en-GB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9" hasCustomPrompt="1"/>
          </p:nvPr>
        </p:nvSpPr>
        <p:spPr>
          <a:xfrm>
            <a:off x="7812360" y="5981266"/>
            <a:ext cx="900574" cy="265112"/>
          </a:xfrm>
        </p:spPr>
        <p:txBody>
          <a:bodyPr>
            <a:noAutofit/>
          </a:bodyPr>
          <a:lstStyle>
            <a:lvl1pPr marL="12700" indent="0" algn="r">
              <a:buNone/>
              <a:defRPr sz="1200" b="1"/>
            </a:lvl1pPr>
          </a:lstStyle>
          <a:p>
            <a:pPr lvl="0"/>
            <a:r>
              <a:rPr lang="en-GB" dirty="0" smtClean="0"/>
              <a:t>01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73475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 userDrawn="1"/>
        </p:nvGrpSpPr>
        <p:grpSpPr>
          <a:xfrm>
            <a:off x="0" y="12"/>
            <a:ext cx="9144000" cy="6857988"/>
            <a:chOff x="0" y="12"/>
            <a:chExt cx="9144000" cy="6857988"/>
          </a:xfrm>
        </p:grpSpPr>
        <p:sp>
          <p:nvSpPr>
            <p:cNvPr id="11" name="object 2"/>
            <p:cNvSpPr/>
            <p:nvPr userDrawn="1"/>
          </p:nvSpPr>
          <p:spPr>
            <a:xfrm>
              <a:off x="0" y="12"/>
              <a:ext cx="9144000" cy="6857988"/>
            </a:xfrm>
            <a:custGeom>
              <a:avLst/>
              <a:gdLst/>
              <a:ahLst/>
              <a:cxnLst/>
              <a:rect l="l" t="t" r="r" b="b"/>
              <a:pathLst>
                <a:path w="9144000" h="6839991">
                  <a:moveTo>
                    <a:pt x="0" y="6839991"/>
                  </a:moveTo>
                  <a:lnTo>
                    <a:pt x="9144000" y="6839991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6839991"/>
                  </a:lnTo>
                  <a:close/>
                </a:path>
              </a:pathLst>
            </a:custGeom>
            <a:solidFill>
              <a:srgbClr val="39525B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2" name="object 46"/>
            <p:cNvSpPr/>
            <p:nvPr userDrawn="1"/>
          </p:nvSpPr>
          <p:spPr>
            <a:xfrm>
              <a:off x="540000" y="5919703"/>
              <a:ext cx="8064004" cy="0"/>
            </a:xfrm>
            <a:custGeom>
              <a:avLst/>
              <a:gdLst/>
              <a:ahLst/>
              <a:cxnLst/>
              <a:rect l="l" t="t" r="r" b="b"/>
              <a:pathLst>
                <a:path w="8064004">
                  <a:moveTo>
                    <a:pt x="0" y="0"/>
                  </a:moveTo>
                  <a:lnTo>
                    <a:pt x="8064004" y="0"/>
                  </a:lnTo>
                </a:path>
              </a:pathLst>
            </a:custGeom>
            <a:ln w="25400">
              <a:solidFill>
                <a:srgbClr val="B5D334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3" name="object 47"/>
            <p:cNvSpPr/>
            <p:nvPr userDrawn="1"/>
          </p:nvSpPr>
          <p:spPr>
            <a:xfrm>
              <a:off x="540000" y="552702"/>
              <a:ext cx="8064004" cy="0"/>
            </a:xfrm>
            <a:custGeom>
              <a:avLst/>
              <a:gdLst/>
              <a:ahLst/>
              <a:cxnLst/>
              <a:rect l="l" t="t" r="r" b="b"/>
              <a:pathLst>
                <a:path w="8064004">
                  <a:moveTo>
                    <a:pt x="0" y="0"/>
                  </a:moveTo>
                  <a:lnTo>
                    <a:pt x="8064004" y="0"/>
                  </a:lnTo>
                </a:path>
              </a:pathLst>
            </a:custGeom>
            <a:ln w="25400">
              <a:solidFill>
                <a:srgbClr val="B5D334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</p:grpSp>
      <p:sp>
        <p:nvSpPr>
          <p:cNvPr id="61" name="object 11"/>
          <p:cNvSpPr txBox="1"/>
          <p:nvPr userDrawn="1"/>
        </p:nvSpPr>
        <p:spPr>
          <a:xfrm>
            <a:off x="8243337" y="6406550"/>
            <a:ext cx="376555" cy="1498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00" spc="15" dirty="0" smtClean="0">
                <a:solidFill>
                  <a:srgbClr val="FFFFFF"/>
                </a:solidFill>
                <a:latin typeface="Arial"/>
                <a:cs typeface="Arial"/>
              </a:rPr>
              <a:t>@e</a:t>
            </a:r>
            <a:r>
              <a:rPr sz="900" spc="5" dirty="0" smtClean="0">
                <a:solidFill>
                  <a:srgbClr val="FFFFFF"/>
                </a:solidFill>
                <a:latin typeface="Arial"/>
                <a:cs typeface="Arial"/>
              </a:rPr>
              <a:t>hrc</a:t>
            </a:r>
            <a:endParaRPr sz="900" dirty="0">
              <a:latin typeface="Arial"/>
              <a:cs typeface="Arial"/>
            </a:endParaRPr>
          </a:p>
        </p:txBody>
      </p:sp>
      <p:sp>
        <p:nvSpPr>
          <p:cNvPr id="65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2" y="188640"/>
            <a:ext cx="4104454" cy="216024"/>
          </a:xfrm>
        </p:spPr>
        <p:txBody>
          <a:bodyPr>
            <a:noAutofit/>
          </a:bodyPr>
          <a:lstStyle>
            <a:lvl1pPr marL="0" indent="0" algn="r">
              <a:buNone/>
              <a:defRPr sz="1200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 smtClean="0"/>
              <a:t>Section name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787" y="922063"/>
            <a:ext cx="6466932" cy="4569863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8415" y="6364515"/>
            <a:ext cx="274754" cy="233929"/>
          </a:xfrm>
          <a:prstGeom prst="rect">
            <a:avLst/>
          </a:prstGeom>
        </p:spPr>
      </p:pic>
      <p:sp>
        <p:nvSpPr>
          <p:cNvPr id="72" name="Text Placeholder 14"/>
          <p:cNvSpPr>
            <a:spLocks noGrp="1"/>
          </p:cNvSpPr>
          <p:nvPr>
            <p:ph type="body" sz="quarter" idx="19" hasCustomPrompt="1"/>
          </p:nvPr>
        </p:nvSpPr>
        <p:spPr>
          <a:xfrm>
            <a:off x="7884368" y="5981266"/>
            <a:ext cx="828566" cy="265112"/>
          </a:xfrm>
        </p:spPr>
        <p:txBody>
          <a:bodyPr>
            <a:noAutofit/>
          </a:bodyPr>
          <a:lstStyle>
            <a:lvl1pPr marL="12700" indent="0" algn="r"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 smtClean="0"/>
              <a:t>01</a:t>
            </a:r>
            <a:endParaRPr lang="en-GB" dirty="0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67544" y="188913"/>
            <a:ext cx="4248472" cy="215751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 smtClean="0"/>
              <a:t>Presentation name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00969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-2233" y="0"/>
            <a:ext cx="9144000" cy="6857999"/>
            <a:chOff x="0" y="0"/>
            <a:chExt cx="9144000" cy="6857999"/>
          </a:xfrm>
        </p:grpSpPr>
        <p:grpSp>
          <p:nvGrpSpPr>
            <p:cNvPr id="8" name="Group 7"/>
            <p:cNvGrpSpPr/>
            <p:nvPr userDrawn="1"/>
          </p:nvGrpSpPr>
          <p:grpSpPr>
            <a:xfrm>
              <a:off x="0" y="0"/>
              <a:ext cx="9144000" cy="6857999"/>
              <a:chOff x="0" y="0"/>
              <a:chExt cx="9144000" cy="6857999"/>
            </a:xfrm>
          </p:grpSpPr>
          <p:sp>
            <p:nvSpPr>
              <p:cNvPr id="12" name="object 2"/>
              <p:cNvSpPr/>
              <p:nvPr userDrawn="1"/>
            </p:nvSpPr>
            <p:spPr>
              <a:xfrm>
                <a:off x="0" y="0"/>
                <a:ext cx="9144000" cy="6857999"/>
              </a:xfrm>
              <a:custGeom>
                <a:avLst/>
                <a:gdLst/>
                <a:ahLst/>
                <a:cxnLst/>
                <a:rect l="l" t="t" r="r" b="b"/>
                <a:pathLst>
                  <a:path w="9137650" h="6833654">
                    <a:moveTo>
                      <a:pt x="0" y="6833654"/>
                    </a:moveTo>
                    <a:lnTo>
                      <a:pt x="9137650" y="6833654"/>
                    </a:lnTo>
                    <a:lnTo>
                      <a:pt x="9137650" y="0"/>
                    </a:lnTo>
                    <a:lnTo>
                      <a:pt x="0" y="0"/>
                    </a:lnTo>
                    <a:lnTo>
                      <a:pt x="0" y="6833654"/>
                    </a:lnTo>
                    <a:close/>
                  </a:path>
                </a:pathLst>
              </a:custGeom>
              <a:solidFill>
                <a:srgbClr val="AB1D88"/>
              </a:solidFill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13" name="object 7"/>
              <p:cNvSpPr/>
              <p:nvPr userDrawn="1"/>
            </p:nvSpPr>
            <p:spPr>
              <a:xfrm>
                <a:off x="540000" y="5919703"/>
                <a:ext cx="8064004" cy="0"/>
              </a:xfrm>
              <a:custGeom>
                <a:avLst/>
                <a:gdLst/>
                <a:ahLst/>
                <a:cxnLst/>
                <a:rect l="l" t="t" r="r" b="b"/>
                <a:pathLst>
                  <a:path w="8064004">
                    <a:moveTo>
                      <a:pt x="0" y="0"/>
                    </a:moveTo>
                    <a:lnTo>
                      <a:pt x="8064004" y="0"/>
                    </a:lnTo>
                  </a:path>
                </a:pathLst>
              </a:custGeom>
              <a:ln w="25400">
                <a:solidFill>
                  <a:srgbClr val="FFFFFF"/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14" name="object 10"/>
              <p:cNvSpPr/>
              <p:nvPr userDrawn="1"/>
            </p:nvSpPr>
            <p:spPr>
              <a:xfrm>
                <a:off x="540000" y="552702"/>
                <a:ext cx="8064004" cy="0"/>
              </a:xfrm>
              <a:custGeom>
                <a:avLst/>
                <a:gdLst/>
                <a:ahLst/>
                <a:cxnLst/>
                <a:rect l="l" t="t" r="r" b="b"/>
                <a:pathLst>
                  <a:path w="8064004">
                    <a:moveTo>
                      <a:pt x="0" y="0"/>
                    </a:moveTo>
                    <a:lnTo>
                      <a:pt x="8064004" y="0"/>
                    </a:lnTo>
                  </a:path>
                </a:pathLst>
              </a:custGeom>
              <a:ln w="25400">
                <a:solidFill>
                  <a:srgbClr val="FFFFFF"/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9" name="object 4"/>
            <p:cNvSpPr/>
            <p:nvPr userDrawn="1"/>
          </p:nvSpPr>
          <p:spPr>
            <a:xfrm>
              <a:off x="538200" y="6129159"/>
              <a:ext cx="704608" cy="187744"/>
            </a:xfrm>
            <a:custGeom>
              <a:avLst/>
              <a:gdLst/>
              <a:ahLst/>
              <a:cxnLst/>
              <a:rect l="l" t="t" r="r" b="b"/>
              <a:pathLst>
                <a:path w="704608" h="187744">
                  <a:moveTo>
                    <a:pt x="0" y="0"/>
                  </a:moveTo>
                  <a:lnTo>
                    <a:pt x="704608" y="0"/>
                  </a:lnTo>
                  <a:lnTo>
                    <a:pt x="704608" y="187744"/>
                  </a:lnTo>
                  <a:lnTo>
                    <a:pt x="0" y="1877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0" name="object 5"/>
            <p:cNvSpPr/>
            <p:nvPr userDrawn="1"/>
          </p:nvSpPr>
          <p:spPr>
            <a:xfrm>
              <a:off x="538200" y="6363627"/>
              <a:ext cx="704608" cy="187820"/>
            </a:xfrm>
            <a:custGeom>
              <a:avLst/>
              <a:gdLst/>
              <a:ahLst/>
              <a:cxnLst/>
              <a:rect l="l" t="t" r="r" b="b"/>
              <a:pathLst>
                <a:path w="704608" h="187820">
                  <a:moveTo>
                    <a:pt x="0" y="0"/>
                  </a:moveTo>
                  <a:lnTo>
                    <a:pt x="704608" y="0"/>
                  </a:lnTo>
                  <a:lnTo>
                    <a:pt x="704608" y="187820"/>
                  </a:lnTo>
                  <a:lnTo>
                    <a:pt x="0" y="1878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1" name="object 6"/>
            <p:cNvSpPr/>
            <p:nvPr userDrawn="1"/>
          </p:nvSpPr>
          <p:spPr>
            <a:xfrm>
              <a:off x="1328112" y="6107214"/>
              <a:ext cx="942840" cy="45113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</p:grpSp>
      <p:sp>
        <p:nvSpPr>
          <p:cNvPr id="16" name="object 11"/>
          <p:cNvSpPr txBox="1"/>
          <p:nvPr userDrawn="1"/>
        </p:nvSpPr>
        <p:spPr>
          <a:xfrm>
            <a:off x="8243337" y="6406550"/>
            <a:ext cx="376555" cy="1498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00" spc="15" dirty="0" smtClean="0">
                <a:solidFill>
                  <a:srgbClr val="FFFFFF"/>
                </a:solidFill>
                <a:latin typeface="Arial"/>
                <a:cs typeface="Arial"/>
              </a:rPr>
              <a:t>@e</a:t>
            </a:r>
            <a:r>
              <a:rPr sz="900" spc="5" dirty="0" smtClean="0">
                <a:solidFill>
                  <a:srgbClr val="FFFFFF"/>
                </a:solidFill>
                <a:latin typeface="Arial"/>
                <a:cs typeface="Arial"/>
              </a:rPr>
              <a:t>hrc</a:t>
            </a:r>
            <a:endParaRPr sz="900" dirty="0">
              <a:latin typeface="Arial"/>
              <a:cs typeface="Arial"/>
            </a:endParaRPr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67544" y="188913"/>
            <a:ext cx="3312368" cy="287759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 smtClean="0"/>
              <a:t>Presentation name</a:t>
            </a:r>
            <a:endParaRPr lang="en-GB" dirty="0"/>
          </a:p>
        </p:txBody>
      </p:sp>
      <p:sp>
        <p:nvSpPr>
          <p:cNvPr id="22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652120" y="188640"/>
            <a:ext cx="3024336" cy="216024"/>
          </a:xfrm>
        </p:spPr>
        <p:txBody>
          <a:bodyPr>
            <a:noAutofit/>
          </a:bodyPr>
          <a:lstStyle>
            <a:lvl1pPr marL="0" indent="0" algn="r">
              <a:buNone/>
              <a:defRPr sz="1200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 smtClean="0"/>
              <a:t>Section name</a:t>
            </a:r>
            <a:endParaRPr lang="en-GB" dirty="0"/>
          </a:p>
        </p:txBody>
      </p:sp>
      <p:sp>
        <p:nvSpPr>
          <p:cNvPr id="23" name="Title 1"/>
          <p:cNvSpPr>
            <a:spLocks noGrp="1"/>
          </p:cNvSpPr>
          <p:nvPr>
            <p:ph type="title" hasCustomPrompt="1"/>
          </p:nvPr>
        </p:nvSpPr>
        <p:spPr>
          <a:xfrm>
            <a:off x="1858304" y="2386980"/>
            <a:ext cx="6564162" cy="720080"/>
          </a:xfrm>
        </p:spPr>
        <p:txBody>
          <a:bodyPr>
            <a:noAutofit/>
          </a:bodyPr>
          <a:lstStyle>
            <a:lvl1pPr>
              <a:defRPr sz="48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Section divider 1</a:t>
            </a:r>
            <a:endParaRPr lang="en-GB" dirty="0"/>
          </a:p>
        </p:txBody>
      </p:sp>
      <p:sp>
        <p:nvSpPr>
          <p:cNvPr id="24" name="Content Placeholder 2"/>
          <p:cNvSpPr>
            <a:spLocks noGrp="1"/>
          </p:cNvSpPr>
          <p:nvPr>
            <p:ph idx="1" hasCustomPrompt="1"/>
          </p:nvPr>
        </p:nvSpPr>
        <p:spPr>
          <a:xfrm>
            <a:off x="1848510" y="3047980"/>
            <a:ext cx="6574710" cy="2469252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 smtClean="0"/>
              <a:t>Descriptor goes here</a:t>
            </a:r>
            <a:endParaRPr lang="en-GB" dirty="0"/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8415" y="6364515"/>
            <a:ext cx="274754" cy="233929"/>
          </a:xfrm>
          <a:prstGeom prst="rect">
            <a:avLst/>
          </a:prstGeom>
        </p:spPr>
      </p:pic>
      <p:sp>
        <p:nvSpPr>
          <p:cNvPr id="32" name="Text Placeholder 14"/>
          <p:cNvSpPr>
            <a:spLocks noGrp="1"/>
          </p:cNvSpPr>
          <p:nvPr>
            <p:ph type="body" sz="quarter" idx="19" hasCustomPrompt="1"/>
          </p:nvPr>
        </p:nvSpPr>
        <p:spPr>
          <a:xfrm>
            <a:off x="7812360" y="5981266"/>
            <a:ext cx="900574" cy="256022"/>
          </a:xfrm>
        </p:spPr>
        <p:txBody>
          <a:bodyPr>
            <a:noAutofit/>
          </a:bodyPr>
          <a:lstStyle>
            <a:lvl1pPr marL="12700" indent="0" algn="r"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 smtClean="0"/>
              <a:t>01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56933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>
          <a:xfrm>
            <a:off x="0" y="12"/>
            <a:ext cx="9144000" cy="6857988"/>
            <a:chOff x="0" y="12"/>
            <a:chExt cx="9144000" cy="6857988"/>
          </a:xfrm>
        </p:grpSpPr>
        <p:sp>
          <p:nvSpPr>
            <p:cNvPr id="9" name="object 2"/>
            <p:cNvSpPr/>
            <p:nvPr userDrawn="1"/>
          </p:nvSpPr>
          <p:spPr>
            <a:xfrm>
              <a:off x="0" y="12"/>
              <a:ext cx="9144000" cy="6857988"/>
            </a:xfrm>
            <a:custGeom>
              <a:avLst/>
              <a:gdLst/>
              <a:ahLst/>
              <a:cxnLst/>
              <a:rect l="l" t="t" r="r" b="b"/>
              <a:pathLst>
                <a:path w="9144000" h="6839991">
                  <a:moveTo>
                    <a:pt x="0" y="6839991"/>
                  </a:moveTo>
                  <a:lnTo>
                    <a:pt x="9144000" y="6839991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6839991"/>
                  </a:lnTo>
                  <a:close/>
                </a:path>
              </a:pathLst>
            </a:custGeom>
            <a:solidFill>
              <a:srgbClr val="39525B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0" name="object 46"/>
            <p:cNvSpPr/>
            <p:nvPr userDrawn="1"/>
          </p:nvSpPr>
          <p:spPr>
            <a:xfrm>
              <a:off x="540000" y="5919703"/>
              <a:ext cx="8064004" cy="0"/>
            </a:xfrm>
            <a:custGeom>
              <a:avLst/>
              <a:gdLst/>
              <a:ahLst/>
              <a:cxnLst/>
              <a:rect l="l" t="t" r="r" b="b"/>
              <a:pathLst>
                <a:path w="8064004">
                  <a:moveTo>
                    <a:pt x="0" y="0"/>
                  </a:moveTo>
                  <a:lnTo>
                    <a:pt x="8064004" y="0"/>
                  </a:lnTo>
                </a:path>
              </a:pathLst>
            </a:custGeom>
            <a:ln w="25400">
              <a:solidFill>
                <a:srgbClr val="B5D334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1" name="object 47"/>
            <p:cNvSpPr/>
            <p:nvPr userDrawn="1"/>
          </p:nvSpPr>
          <p:spPr>
            <a:xfrm>
              <a:off x="540000" y="552702"/>
              <a:ext cx="8064004" cy="0"/>
            </a:xfrm>
            <a:custGeom>
              <a:avLst/>
              <a:gdLst/>
              <a:ahLst/>
              <a:cxnLst/>
              <a:rect l="l" t="t" r="r" b="b"/>
              <a:pathLst>
                <a:path w="8064004">
                  <a:moveTo>
                    <a:pt x="0" y="0"/>
                  </a:moveTo>
                  <a:lnTo>
                    <a:pt x="8064004" y="0"/>
                  </a:lnTo>
                </a:path>
              </a:pathLst>
            </a:custGeom>
            <a:ln w="25400">
              <a:solidFill>
                <a:srgbClr val="B5D334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</p:grp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1861479" y="2386980"/>
            <a:ext cx="6564162" cy="720080"/>
          </a:xfrm>
        </p:spPr>
        <p:txBody>
          <a:bodyPr>
            <a:noAutofit/>
          </a:bodyPr>
          <a:lstStyle>
            <a:lvl1pPr>
              <a:defRPr sz="48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Section divider 2</a:t>
            </a:r>
            <a:endParaRPr lang="en-GB" dirty="0"/>
          </a:p>
        </p:txBody>
      </p:sp>
      <p:sp>
        <p:nvSpPr>
          <p:cNvPr id="16" name="Content Placeholder 2"/>
          <p:cNvSpPr>
            <a:spLocks noGrp="1"/>
          </p:cNvSpPr>
          <p:nvPr>
            <p:ph idx="1" hasCustomPrompt="1"/>
          </p:nvPr>
        </p:nvSpPr>
        <p:spPr>
          <a:xfrm>
            <a:off x="1848510" y="3047980"/>
            <a:ext cx="6574710" cy="2469252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 smtClean="0"/>
              <a:t>Descriptor goes here</a:t>
            </a:r>
            <a:endParaRPr lang="en-GB" dirty="0"/>
          </a:p>
        </p:txBody>
      </p:sp>
      <p:sp>
        <p:nvSpPr>
          <p:cNvPr id="17" name="object 4"/>
          <p:cNvSpPr/>
          <p:nvPr userDrawn="1"/>
        </p:nvSpPr>
        <p:spPr>
          <a:xfrm>
            <a:off x="538200" y="6129159"/>
            <a:ext cx="704608" cy="187744"/>
          </a:xfrm>
          <a:custGeom>
            <a:avLst/>
            <a:gdLst/>
            <a:ahLst/>
            <a:cxnLst/>
            <a:rect l="l" t="t" r="r" b="b"/>
            <a:pathLst>
              <a:path w="704608" h="187744">
                <a:moveTo>
                  <a:pt x="0" y="0"/>
                </a:moveTo>
                <a:lnTo>
                  <a:pt x="704608" y="0"/>
                </a:lnTo>
                <a:lnTo>
                  <a:pt x="704608" y="187744"/>
                </a:lnTo>
                <a:lnTo>
                  <a:pt x="0" y="18774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5"/>
          <p:cNvSpPr/>
          <p:nvPr userDrawn="1"/>
        </p:nvSpPr>
        <p:spPr>
          <a:xfrm>
            <a:off x="538200" y="6363627"/>
            <a:ext cx="704608" cy="187820"/>
          </a:xfrm>
          <a:custGeom>
            <a:avLst/>
            <a:gdLst/>
            <a:ahLst/>
            <a:cxnLst/>
            <a:rect l="l" t="t" r="r" b="b"/>
            <a:pathLst>
              <a:path w="704608" h="187820">
                <a:moveTo>
                  <a:pt x="0" y="0"/>
                </a:moveTo>
                <a:lnTo>
                  <a:pt x="704608" y="0"/>
                </a:lnTo>
                <a:lnTo>
                  <a:pt x="704608" y="187820"/>
                </a:lnTo>
                <a:lnTo>
                  <a:pt x="0" y="18782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6"/>
          <p:cNvSpPr/>
          <p:nvPr userDrawn="1"/>
        </p:nvSpPr>
        <p:spPr>
          <a:xfrm>
            <a:off x="1328112" y="6107214"/>
            <a:ext cx="942840" cy="45113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67544" y="188913"/>
            <a:ext cx="4248472" cy="215751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 smtClean="0"/>
              <a:t>Presentation name</a:t>
            </a:r>
            <a:endParaRPr lang="en-GB" dirty="0"/>
          </a:p>
        </p:txBody>
      </p:sp>
      <p:sp>
        <p:nvSpPr>
          <p:cNvPr id="23" name="object 11"/>
          <p:cNvSpPr txBox="1"/>
          <p:nvPr userDrawn="1"/>
        </p:nvSpPr>
        <p:spPr>
          <a:xfrm>
            <a:off x="8243337" y="6406550"/>
            <a:ext cx="376555" cy="1498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00" spc="15" dirty="0" smtClean="0">
                <a:solidFill>
                  <a:srgbClr val="FFFFFF"/>
                </a:solidFill>
                <a:latin typeface="Arial"/>
                <a:cs typeface="Arial"/>
              </a:rPr>
              <a:t>@e</a:t>
            </a:r>
            <a:r>
              <a:rPr sz="900" spc="5" dirty="0" smtClean="0">
                <a:solidFill>
                  <a:srgbClr val="FFFFFF"/>
                </a:solidFill>
                <a:latin typeface="Arial"/>
                <a:cs typeface="Arial"/>
              </a:rPr>
              <a:t>hrc</a:t>
            </a:r>
            <a:endParaRPr sz="900" dirty="0">
              <a:latin typeface="Arial"/>
              <a:cs typeface="Arial"/>
            </a:endParaRPr>
          </a:p>
        </p:txBody>
      </p:sp>
      <p:sp>
        <p:nvSpPr>
          <p:cNvPr id="25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4788024" y="188640"/>
            <a:ext cx="3888432" cy="216024"/>
          </a:xfrm>
        </p:spPr>
        <p:txBody>
          <a:bodyPr>
            <a:noAutofit/>
          </a:bodyPr>
          <a:lstStyle>
            <a:lvl1pPr marL="0" indent="0" algn="r">
              <a:buNone/>
              <a:defRPr sz="1200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 smtClean="0"/>
              <a:t>Section name</a:t>
            </a:r>
            <a:endParaRPr lang="en-GB" dirty="0"/>
          </a:p>
        </p:txBody>
      </p:sp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8415" y="6364515"/>
            <a:ext cx="274754" cy="233929"/>
          </a:xfrm>
          <a:prstGeom prst="rect">
            <a:avLst/>
          </a:prstGeom>
        </p:spPr>
      </p:pic>
      <p:sp>
        <p:nvSpPr>
          <p:cNvPr id="32" name="Text Placeholder 14"/>
          <p:cNvSpPr>
            <a:spLocks noGrp="1"/>
          </p:cNvSpPr>
          <p:nvPr>
            <p:ph type="body" sz="quarter" idx="19" hasCustomPrompt="1"/>
          </p:nvPr>
        </p:nvSpPr>
        <p:spPr>
          <a:xfrm>
            <a:off x="7884368" y="5981266"/>
            <a:ext cx="828566" cy="265112"/>
          </a:xfrm>
        </p:spPr>
        <p:txBody>
          <a:bodyPr>
            <a:noAutofit/>
          </a:bodyPr>
          <a:lstStyle>
            <a:lvl1pPr marL="12700" indent="0" algn="r"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 smtClean="0"/>
              <a:t>01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33291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or statem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2"/>
          <p:cNvSpPr/>
          <p:nvPr userDrawn="1"/>
        </p:nvSpPr>
        <p:spPr>
          <a:xfrm>
            <a:off x="546354" y="747001"/>
            <a:ext cx="8051304" cy="4896002"/>
          </a:xfrm>
          <a:custGeom>
            <a:avLst/>
            <a:gdLst/>
            <a:ahLst/>
            <a:cxnLst/>
            <a:rect l="l" t="t" r="r" b="b"/>
            <a:pathLst>
              <a:path w="8051304" h="4896002">
                <a:moveTo>
                  <a:pt x="0" y="4896002"/>
                </a:moveTo>
                <a:lnTo>
                  <a:pt x="8051304" y="4896002"/>
                </a:lnTo>
                <a:lnTo>
                  <a:pt x="8051304" y="0"/>
                </a:lnTo>
                <a:lnTo>
                  <a:pt x="0" y="0"/>
                </a:lnTo>
                <a:lnTo>
                  <a:pt x="0" y="4896002"/>
                </a:lnTo>
                <a:close/>
              </a:path>
            </a:pathLst>
          </a:custGeom>
          <a:solidFill>
            <a:srgbClr val="AB1D8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1259632" y="1700808"/>
            <a:ext cx="6552728" cy="720080"/>
          </a:xfrm>
        </p:spPr>
        <p:txBody>
          <a:bodyPr>
            <a:noAutofit/>
          </a:bodyPr>
          <a:lstStyle>
            <a:lvl1pPr algn="ctr"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Quote or statement title</a:t>
            </a:r>
            <a:endParaRPr lang="en-GB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1259632" y="2565400"/>
            <a:ext cx="6552728" cy="2663800"/>
          </a:xfrm>
        </p:spPr>
        <p:txBody>
          <a:bodyPr>
            <a:normAutofit/>
          </a:bodyPr>
          <a:lstStyle>
            <a:lvl1pPr marL="12700" indent="0" algn="ctr">
              <a:buNone/>
              <a:defRPr sz="1600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marL="12700" marR="12700" indent="186690">
              <a:lnSpc>
                <a:spcPct val="109600"/>
              </a:lnSpc>
            </a:pPr>
            <a:r>
              <a:rPr lang="en-GB" sz="1600" spc="-10" dirty="0" smtClean="0">
                <a:solidFill>
                  <a:srgbClr val="FFFFFF"/>
                </a:solidFill>
                <a:latin typeface="Arial"/>
                <a:cs typeface="Arial"/>
              </a:rPr>
              <a:t>“Quote or statement goes here”</a:t>
            </a:r>
            <a:endParaRPr lang="en-GB" sz="1700" dirty="0" smtClean="0">
              <a:latin typeface="Arial"/>
              <a:cs typeface="Arial"/>
            </a:endParaRP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67544" y="188913"/>
            <a:ext cx="4248472" cy="215751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accent2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 smtClean="0"/>
              <a:t>Presentation name</a:t>
            </a:r>
            <a:endParaRPr lang="en-GB" dirty="0"/>
          </a:p>
        </p:txBody>
      </p:sp>
      <p:sp>
        <p:nvSpPr>
          <p:cNvPr id="20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4788024" y="188640"/>
            <a:ext cx="3888432" cy="216024"/>
          </a:xfrm>
        </p:spPr>
        <p:txBody>
          <a:bodyPr>
            <a:noAutofit/>
          </a:bodyPr>
          <a:lstStyle>
            <a:lvl1pPr marL="0" indent="0" algn="r">
              <a:buNone/>
              <a:defRPr sz="1200">
                <a:solidFill>
                  <a:schemeClr val="accent3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 smtClean="0"/>
              <a:t>Section name</a:t>
            </a:r>
            <a:endParaRPr lang="en-GB" dirty="0"/>
          </a:p>
        </p:txBody>
      </p:sp>
      <p:sp>
        <p:nvSpPr>
          <p:cNvPr id="24" name="Text Placeholder 14"/>
          <p:cNvSpPr>
            <a:spLocks noGrp="1"/>
          </p:cNvSpPr>
          <p:nvPr>
            <p:ph type="body" sz="quarter" idx="19" hasCustomPrompt="1"/>
          </p:nvPr>
        </p:nvSpPr>
        <p:spPr>
          <a:xfrm>
            <a:off x="7884368" y="5981266"/>
            <a:ext cx="828566" cy="265112"/>
          </a:xfrm>
        </p:spPr>
        <p:txBody>
          <a:bodyPr>
            <a:noAutofit/>
          </a:bodyPr>
          <a:lstStyle>
            <a:lvl1pPr marL="12700" indent="0" algn="r">
              <a:buNone/>
              <a:defRPr sz="1200" b="1"/>
            </a:lvl1pPr>
          </a:lstStyle>
          <a:p>
            <a:pPr lvl="0"/>
            <a:r>
              <a:rPr lang="en-GB" dirty="0" smtClean="0"/>
              <a:t>01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08998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99992" y="1196752"/>
            <a:ext cx="3888432" cy="792088"/>
          </a:xfrm>
        </p:spPr>
        <p:txBody>
          <a:bodyPr>
            <a:noAutofit/>
          </a:bodyPr>
          <a:lstStyle>
            <a:lvl1pPr>
              <a:defRPr sz="2800" baseline="0"/>
            </a:lvl1pPr>
          </a:lstStyle>
          <a:p>
            <a:r>
              <a:rPr lang="en-US" dirty="0" smtClean="0"/>
              <a:t>Slide title to be added here</a:t>
            </a:r>
            <a:endParaRPr lang="en-GB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67544" y="188913"/>
            <a:ext cx="4176464" cy="215751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accent2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 smtClean="0"/>
              <a:t>Presentation name</a:t>
            </a:r>
            <a:endParaRPr lang="en-GB" dirty="0"/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4716016" y="188640"/>
            <a:ext cx="3960440" cy="216024"/>
          </a:xfrm>
        </p:spPr>
        <p:txBody>
          <a:bodyPr>
            <a:noAutofit/>
          </a:bodyPr>
          <a:lstStyle>
            <a:lvl1pPr marL="0" indent="0" algn="r">
              <a:buNone/>
              <a:defRPr sz="1200">
                <a:solidFill>
                  <a:schemeClr val="accent3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 smtClean="0"/>
              <a:t>Section name</a:t>
            </a:r>
            <a:endParaRPr lang="en-GB" dirty="0"/>
          </a:p>
        </p:txBody>
      </p:sp>
      <p:sp>
        <p:nvSpPr>
          <p:cNvPr id="22" name="Text Placeholder 14"/>
          <p:cNvSpPr>
            <a:spLocks noGrp="1"/>
          </p:cNvSpPr>
          <p:nvPr>
            <p:ph type="body" sz="quarter" idx="19" hasCustomPrompt="1"/>
          </p:nvPr>
        </p:nvSpPr>
        <p:spPr>
          <a:xfrm>
            <a:off x="7956376" y="5981266"/>
            <a:ext cx="756558" cy="265112"/>
          </a:xfrm>
        </p:spPr>
        <p:txBody>
          <a:bodyPr>
            <a:noAutofit/>
          </a:bodyPr>
          <a:lstStyle>
            <a:lvl1pPr marL="12700" indent="0" algn="r">
              <a:buNone/>
              <a:defRPr sz="1200" b="1"/>
            </a:lvl1pPr>
          </a:lstStyle>
          <a:p>
            <a:pPr lvl="0"/>
            <a:r>
              <a:rPr lang="en-GB" dirty="0" smtClean="0"/>
              <a:t>01</a:t>
            </a:r>
            <a:endParaRPr lang="en-GB" dirty="0"/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539750" y="801000"/>
            <a:ext cx="3600202" cy="4896003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499992" y="2205781"/>
            <a:ext cx="3888432" cy="3311451"/>
          </a:xfrm>
        </p:spPr>
        <p:txBody>
          <a:bodyPr/>
          <a:lstStyle>
            <a:lvl1pPr marL="12700" indent="0">
              <a:buNone/>
              <a:defRPr baseline="0">
                <a:solidFill>
                  <a:schemeClr val="accent3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 smtClean="0">
                <a:solidFill>
                  <a:schemeClr val="accent3"/>
                </a:solidFill>
              </a:rPr>
              <a:t>Body copy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89298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9632" y="980728"/>
            <a:ext cx="6974797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Slide title to be added here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9632" y="1844824"/>
            <a:ext cx="6984332" cy="38164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2700" marR="12700">
              <a:lnSpc>
                <a:spcPct val="109000"/>
              </a:lnSpc>
            </a:pPr>
            <a:r>
              <a:rPr lang="en-GB" sz="1600" dirty="0" smtClean="0">
                <a:latin typeface="Arial"/>
                <a:cs typeface="Arial"/>
              </a:rPr>
              <a:t>Body copy</a:t>
            </a:r>
            <a:endParaRPr lang="en-GB" sz="1300" dirty="0">
              <a:latin typeface="Arial"/>
              <a:cs typeface="Arial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38200" y="552702"/>
            <a:ext cx="8065804" cy="6005650"/>
            <a:chOff x="538200" y="552702"/>
            <a:chExt cx="8065804" cy="6005650"/>
          </a:xfrm>
        </p:grpSpPr>
        <p:sp>
          <p:nvSpPr>
            <p:cNvPr id="8" name="object 2"/>
            <p:cNvSpPr/>
            <p:nvPr userDrawn="1"/>
          </p:nvSpPr>
          <p:spPr>
            <a:xfrm>
              <a:off x="538200" y="6129159"/>
              <a:ext cx="704608" cy="187744"/>
            </a:xfrm>
            <a:custGeom>
              <a:avLst/>
              <a:gdLst/>
              <a:ahLst/>
              <a:cxnLst/>
              <a:rect l="l" t="t" r="r" b="b"/>
              <a:pathLst>
                <a:path w="704608" h="187744">
                  <a:moveTo>
                    <a:pt x="0" y="0"/>
                  </a:moveTo>
                  <a:lnTo>
                    <a:pt x="704608" y="0"/>
                  </a:lnTo>
                  <a:lnTo>
                    <a:pt x="704608" y="187744"/>
                  </a:lnTo>
                  <a:lnTo>
                    <a:pt x="0" y="1877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9525B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9" name="object 3"/>
            <p:cNvSpPr/>
            <p:nvPr userDrawn="1"/>
          </p:nvSpPr>
          <p:spPr>
            <a:xfrm>
              <a:off x="538200" y="6363627"/>
              <a:ext cx="704608" cy="187820"/>
            </a:xfrm>
            <a:custGeom>
              <a:avLst/>
              <a:gdLst/>
              <a:ahLst/>
              <a:cxnLst/>
              <a:rect l="l" t="t" r="r" b="b"/>
              <a:pathLst>
                <a:path w="704608" h="187820">
                  <a:moveTo>
                    <a:pt x="0" y="0"/>
                  </a:moveTo>
                  <a:lnTo>
                    <a:pt x="704608" y="0"/>
                  </a:lnTo>
                  <a:lnTo>
                    <a:pt x="704608" y="187820"/>
                  </a:lnTo>
                  <a:lnTo>
                    <a:pt x="0" y="1878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9525B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0" name="object 4"/>
            <p:cNvSpPr/>
            <p:nvPr userDrawn="1"/>
          </p:nvSpPr>
          <p:spPr>
            <a:xfrm>
              <a:off x="1328112" y="6107214"/>
              <a:ext cx="942840" cy="451138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1" name="object 5"/>
            <p:cNvSpPr/>
            <p:nvPr userDrawn="1"/>
          </p:nvSpPr>
          <p:spPr>
            <a:xfrm>
              <a:off x="540000" y="5919703"/>
              <a:ext cx="8064004" cy="0"/>
            </a:xfrm>
            <a:custGeom>
              <a:avLst/>
              <a:gdLst/>
              <a:ahLst/>
              <a:cxnLst/>
              <a:rect l="l" t="t" r="r" b="b"/>
              <a:pathLst>
                <a:path w="8064004">
                  <a:moveTo>
                    <a:pt x="0" y="0"/>
                  </a:moveTo>
                  <a:lnTo>
                    <a:pt x="8064004" y="0"/>
                  </a:lnTo>
                </a:path>
              </a:pathLst>
            </a:custGeom>
            <a:ln w="25400">
              <a:solidFill>
                <a:srgbClr val="AB1D88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3" name="object 8"/>
            <p:cNvSpPr/>
            <p:nvPr userDrawn="1"/>
          </p:nvSpPr>
          <p:spPr>
            <a:xfrm>
              <a:off x="540000" y="552702"/>
              <a:ext cx="8064004" cy="0"/>
            </a:xfrm>
            <a:custGeom>
              <a:avLst/>
              <a:gdLst/>
              <a:ahLst/>
              <a:cxnLst/>
              <a:rect l="l" t="t" r="r" b="b"/>
              <a:pathLst>
                <a:path w="8064004">
                  <a:moveTo>
                    <a:pt x="0" y="0"/>
                  </a:moveTo>
                  <a:lnTo>
                    <a:pt x="8064004" y="0"/>
                  </a:lnTo>
                </a:path>
              </a:pathLst>
            </a:custGeom>
            <a:ln w="25400">
              <a:solidFill>
                <a:srgbClr val="AB1D88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</p:grpSp>
      <p:sp>
        <p:nvSpPr>
          <p:cNvPr id="14" name="Text Placeholder 14"/>
          <p:cNvSpPr txBox="1">
            <a:spLocks/>
          </p:cNvSpPr>
          <p:nvPr/>
        </p:nvSpPr>
        <p:spPr>
          <a:xfrm>
            <a:off x="8159700" y="6343749"/>
            <a:ext cx="648494" cy="28751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000" kern="1200" baseline="0">
                <a:solidFill>
                  <a:schemeClr val="accent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1600" kern="1200">
                <a:solidFill>
                  <a:schemeClr val="accent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accent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1600" kern="1200">
                <a:solidFill>
                  <a:schemeClr val="accent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»"/>
              <a:defRPr sz="1600" kern="1200">
                <a:solidFill>
                  <a:schemeClr val="accent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mtClean="0"/>
              <a:t>@ehrc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2602" y="6363627"/>
            <a:ext cx="291583" cy="248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701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2" r:id="rId3"/>
    <p:sldLayoutId id="2147483661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baseline="0">
          <a:solidFill>
            <a:schemeClr val="accent2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298450" indent="-285750" algn="l" defTabSz="914400" rtl="0" eaLnBrk="1" latinLnBrk="0" hangingPunct="1">
        <a:spcBef>
          <a:spcPct val="20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accent3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2"/>
        </a:buClr>
        <a:buFont typeface="Arial" panose="020B0604020202020204" pitchFamily="34" charset="0"/>
        <a:buChar char="–"/>
        <a:defRPr sz="1600" kern="1200">
          <a:solidFill>
            <a:schemeClr val="accent3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accent3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anose="020B0604020202020204" pitchFamily="34" charset="0"/>
        <a:buChar char="–"/>
        <a:defRPr sz="1600" kern="1200">
          <a:solidFill>
            <a:schemeClr val="accent3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anose="020B0604020202020204" pitchFamily="34" charset="0"/>
        <a:buChar char="»"/>
        <a:defRPr sz="1600" kern="1200">
          <a:solidFill>
            <a:schemeClr val="accent3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Kathleen.jameson@equalityhumanrights.com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source=images&amp;cd=&amp;cad=rja&amp;uact=8&amp;ved=0CAcQjRxqFQoTCNDwktSQ_MgCFUJMGgodpSsDSA&amp;url=http%3A%2F%2Fwww.newgate.uk.com%2Fstore%2Fproducts%2Fcategory%2Fbarriers&amp;psig=AFQjCNGsUJjQ8VNBdwPVBskmIXkXH-tAJQ&amp;ust=1446910694429045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source=images&amp;cd=&amp;cad=rja&amp;uact=8&amp;ved=0CAcQjRxqFQoTCNPgnPeP_MgCFcRYGgodhtQARA&amp;url=http%3A%2F%2Fwww.i3lance.co.uk%2F2015%2F09%2Fux-user-testing-do-you-need-it-for-your-project%2F&amp;psig=AFQjCNGjuvNNJYBzp5IjyyqIgINVTv8NtA&amp;ust=1446910484620049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 smtClean="0"/>
              <a:t>Religion </a:t>
            </a:r>
            <a:r>
              <a:rPr lang="en-GB" altLang="en-US" dirty="0"/>
              <a:t>or belief work at the </a:t>
            </a:r>
            <a:r>
              <a:rPr lang="en-GB" altLang="en-US" dirty="0" smtClean="0"/>
              <a:t>EHRC </a:t>
            </a:r>
            <a:r>
              <a:rPr lang="en-GB" altLang="en-US" dirty="0" smtClean="0"/>
              <a:t>– engaging </a:t>
            </a:r>
            <a:r>
              <a:rPr lang="en-GB" altLang="en-US" dirty="0" smtClean="0"/>
              <a:t>with employers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3717032"/>
            <a:ext cx="8136904" cy="1728192"/>
          </a:xfrm>
        </p:spPr>
        <p:txBody>
          <a:bodyPr>
            <a:normAutofit lnSpcReduction="10000"/>
          </a:bodyPr>
          <a:lstStyle/>
          <a:p>
            <a:endParaRPr lang="en-GB" sz="3400" dirty="0" smtClean="0"/>
          </a:p>
          <a:p>
            <a:endParaRPr lang="en-GB" sz="3400" dirty="0"/>
          </a:p>
          <a:p>
            <a:r>
              <a:rPr lang="en-GB" sz="1600" dirty="0" smtClean="0"/>
              <a:t>Sue Coe, Programme Head, </a:t>
            </a:r>
            <a:r>
              <a:rPr lang="en-GB" sz="1600" dirty="0"/>
              <a:t>Equality and Human Rights Commission</a:t>
            </a:r>
          </a:p>
          <a:p>
            <a:r>
              <a:rPr lang="en-GB" sz="1600" dirty="0" smtClean="0">
                <a:hlinkClick r:id="rId2"/>
              </a:rPr>
              <a:t>Sue.coe@equalityhumanrights.com</a:t>
            </a:r>
            <a:endParaRPr lang="en-GB" sz="1600" dirty="0"/>
          </a:p>
          <a:p>
            <a:endParaRPr lang="en-GB" sz="3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7866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Infographics</a:t>
            </a:r>
            <a:endParaRPr lang="en-GB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700808"/>
            <a:ext cx="2736304" cy="4104456"/>
          </a:xfrm>
        </p:spPr>
      </p:pic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Religion or Belief digital communications strategy</a:t>
            </a:r>
          </a:p>
          <a:p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GB" dirty="0" smtClean="0"/>
              <a:t>10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648072"/>
            <a:ext cx="1800200" cy="5157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1620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GB" dirty="0" smtClean="0"/>
              <a:t>02</a:t>
            </a:r>
            <a:endParaRPr lang="en-GB" dirty="0"/>
          </a:p>
        </p:txBody>
      </p:sp>
      <p:pic>
        <p:nvPicPr>
          <p:cNvPr id="1026" name="Picture 2" descr="G:\Strategy\Policy\Religion or Belief\14. Digital Engagement\picture 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844824"/>
            <a:ext cx="5976664" cy="3986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C:\Users\kjochelson\AppData\Local\Microsoft\Windows\Temporary Internet Files\Content.IE5\OKXOZATH\4600525711_551cb94936_z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697706"/>
            <a:ext cx="8226425" cy="546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 descr="C:\Users\kjochelson\AppData\Local\Microsoft\Windows\Temporary Internet Files\Content.IE5\OKXOZATH\4600525711_551cb94936_z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846138"/>
            <a:ext cx="8226425" cy="546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84213" y="1341438"/>
            <a:ext cx="3816350" cy="12001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GB" sz="1800" dirty="0">
                <a:solidFill>
                  <a:srgbClr val="343132"/>
                </a:solidFill>
                <a:latin typeface="Bell MT" panose="02020503060305020303" pitchFamily="18" charset="0"/>
              </a:rPr>
              <a:t>Why I will fight to bear my cross: Four devout British Christians take their battle for religious freedom to human rights judges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284663" y="1646238"/>
            <a:ext cx="3816350" cy="64611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GB" sz="1800" dirty="0">
                <a:solidFill>
                  <a:srgbClr val="343132"/>
                </a:solidFill>
                <a:latin typeface="Bell MT" panose="02020503060305020303" pitchFamily="18" charset="0"/>
              </a:rPr>
              <a:t>Judges respect for the crucifix is paper thin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00113" y="3429000"/>
            <a:ext cx="3816350" cy="9239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GB" sz="1800" dirty="0">
                <a:solidFill>
                  <a:srgbClr val="343132"/>
                </a:solidFill>
                <a:latin typeface="Bell MT" panose="02020503060305020303" pitchFamily="18" charset="0"/>
              </a:rPr>
              <a:t>Christians ‘must choose between job or their faith’: Government lawyers claim at European Court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003800" y="2205038"/>
            <a:ext cx="3816350" cy="14763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GB" sz="1800" dirty="0">
                <a:solidFill>
                  <a:srgbClr val="343132"/>
                </a:solidFill>
                <a:latin typeface="Bell MT" panose="02020503060305020303" pitchFamily="18" charset="0"/>
              </a:rPr>
              <a:t>We are living in a post-Christian Britain and things will get worse claims Archbishop of Canterbury as Christians admit they are afraid to practice their faith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27088" y="4797425"/>
            <a:ext cx="3816350" cy="12001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GB" sz="1800" dirty="0">
                <a:solidFill>
                  <a:srgbClr val="343132"/>
                </a:solidFill>
                <a:latin typeface="Bell MT" panose="02020503060305020303" pitchFamily="18" charset="0"/>
              </a:rPr>
              <a:t>What an insult to Christians! After crucifixes are allowed at work, human rights quango tells firms: give vegans and pagans special treatment too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572000" y="838200"/>
            <a:ext cx="3816350" cy="64611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GB" sz="1800" dirty="0">
                <a:solidFill>
                  <a:srgbClr val="343132"/>
                </a:solidFill>
                <a:latin typeface="Bell MT" panose="02020503060305020303" pitchFamily="18" charset="0"/>
              </a:rPr>
              <a:t>Pagan police win the right to take time off for festivals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4925" y="2638425"/>
            <a:ext cx="4384675" cy="64611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GB" sz="1800" dirty="0">
                <a:solidFill>
                  <a:srgbClr val="343132"/>
                </a:solidFill>
                <a:latin typeface="Bell MT" panose="02020503060305020303" pitchFamily="18" charset="0"/>
              </a:rPr>
              <a:t>Hindu grandfather wins ‘human right’ to be cremated on open air funeral pyre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500563" y="5805488"/>
            <a:ext cx="2916237" cy="64611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GB" sz="1800" dirty="0">
                <a:solidFill>
                  <a:srgbClr val="343132"/>
                </a:solidFill>
                <a:latin typeface="Bell MT" panose="02020503060305020303" pitchFamily="18" charset="0"/>
              </a:rPr>
              <a:t>BA had bullying lawyers but I had God on my side</a:t>
            </a:r>
          </a:p>
        </p:txBody>
      </p:sp>
      <p:sp>
        <p:nvSpPr>
          <p:cNvPr id="18" name="Content Placeholder 9"/>
          <p:cNvSpPr txBox="1">
            <a:spLocks/>
          </p:cNvSpPr>
          <p:nvPr/>
        </p:nvSpPr>
        <p:spPr bwMode="auto">
          <a:xfrm rot="10800000" flipV="1">
            <a:off x="4643438" y="3668713"/>
            <a:ext cx="3060700" cy="1200150"/>
          </a:xfrm>
          <a:prstGeom prst="rect">
            <a:avLst/>
          </a:prstGeom>
          <a:ln w="25400" cap="flat" cmpd="sng" algn="ctr">
            <a:solidFill>
              <a:schemeClr val="dk1"/>
            </a:solidFill>
            <a:prstDash val="solid"/>
            <a:miter lim="800000"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rgbClr val="34313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rgbClr val="34313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rgbClr val="34313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rgbClr val="34313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rgbClr val="34313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  <a:defRPr/>
            </a:pPr>
            <a:r>
              <a:rPr lang="en-GB" sz="1800" dirty="0" smtClean="0">
                <a:latin typeface="Bell MT" panose="02020503060305020303" pitchFamily="18" charset="0"/>
              </a:rPr>
              <a:t>Secularists query decision to reinstate registrar who refused to conduct same sex weddings</a:t>
            </a:r>
          </a:p>
        </p:txBody>
      </p:sp>
    </p:spTree>
    <p:extLst>
      <p:ext uri="{BB962C8B-B14F-4D97-AF65-F5344CB8AC3E}">
        <p14:creationId xmlns:p14="http://schemas.microsoft.com/office/powerpoint/2010/main" val="6666969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Religion or belief in the workplace and service delivery – a call for evidence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GB" dirty="0" smtClean="0"/>
              <a:t>02</a:t>
            </a:r>
            <a:endParaRPr lang="en-GB" dirty="0"/>
          </a:p>
        </p:txBody>
      </p:sp>
      <p:pic>
        <p:nvPicPr>
          <p:cNvPr id="1026" name="Picture 2" descr="G:\Strategy\Policy\Religion or Belief\14. Digital Engagement\picture 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796790"/>
            <a:ext cx="6048672" cy="4034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01443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Call for Evidence – key findings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sz="1800" dirty="0"/>
              <a:t>Some workplaces inclusive. In others, religion seen as a private matter that should not be discussed at work </a:t>
            </a:r>
          </a:p>
          <a:p>
            <a:r>
              <a:rPr lang="en-GB" altLang="en-US" sz="1800" dirty="0"/>
              <a:t>Perceived discrimination in recruitment, working conditions, promotion and progression, time off work</a:t>
            </a:r>
          </a:p>
          <a:p>
            <a:r>
              <a:rPr lang="en-GB" altLang="en-US" sz="1800" dirty="0"/>
              <a:t>Beliefs mocked or dismissed; some employees felt unable to challenge discrimination and harassment</a:t>
            </a:r>
          </a:p>
          <a:p>
            <a:r>
              <a:rPr lang="en-GB" altLang="en-US" sz="1800" dirty="0"/>
              <a:t>Concerns about the balance between freedom to express religious views and rights of others</a:t>
            </a:r>
          </a:p>
          <a:p>
            <a:r>
              <a:rPr lang="en-GB" altLang="en-US" sz="1800" dirty="0"/>
              <a:t>Divergent views about when desirable and appropriate to discuss religious beliefs </a:t>
            </a:r>
          </a:p>
          <a:p>
            <a:r>
              <a:rPr lang="en-GB" altLang="en-US" sz="1800" dirty="0"/>
              <a:t>Divergent views about </a:t>
            </a:r>
            <a:r>
              <a:rPr lang="en-GB" altLang="en-US" sz="1800" dirty="0" smtClean="0"/>
              <a:t>opting out </a:t>
            </a:r>
            <a:r>
              <a:rPr lang="en-GB" altLang="en-US" sz="1800" dirty="0"/>
              <a:t>from work duties</a:t>
            </a:r>
          </a:p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GB" dirty="0" smtClean="0"/>
              <a:t>03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99161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dirty="0" smtClean="0"/>
              <a:t>Barriers for employers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GB" dirty="0" smtClean="0"/>
              <a:t>04</a:t>
            </a:r>
            <a:endParaRPr lang="en-GB" dirty="0"/>
          </a:p>
        </p:txBody>
      </p:sp>
      <p:pic>
        <p:nvPicPr>
          <p:cNvPr id="4098" name="Picture 2" descr="http://www.newgate.uk.com/wp-content/uploads/2013/04/HD_ASSEMBLY.pn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245" y="1772816"/>
            <a:ext cx="7183205" cy="3913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17881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Support for employers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 smtClean="0"/>
              <a:t>Guidance </a:t>
            </a:r>
          </a:p>
          <a:p>
            <a:endParaRPr lang="en-GB" sz="2400" dirty="0"/>
          </a:p>
          <a:p>
            <a:r>
              <a:rPr lang="en-GB" sz="2400" dirty="0" smtClean="0"/>
              <a:t>Online training </a:t>
            </a:r>
          </a:p>
          <a:p>
            <a:endParaRPr lang="en-GB" sz="2400" dirty="0"/>
          </a:p>
          <a:p>
            <a:r>
              <a:rPr lang="en-GB" sz="2400" dirty="0" smtClean="0"/>
              <a:t>Simple checklists</a:t>
            </a:r>
          </a:p>
          <a:p>
            <a:endParaRPr lang="en-GB" sz="2400" dirty="0"/>
          </a:p>
          <a:p>
            <a:r>
              <a:rPr lang="en-GB" sz="2400" dirty="0"/>
              <a:t>I</a:t>
            </a:r>
            <a:r>
              <a:rPr lang="en-GB" sz="2400" dirty="0" smtClean="0"/>
              <a:t>nfographics</a:t>
            </a:r>
            <a:endParaRPr lang="en-GB" sz="2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GB" dirty="0" smtClean="0"/>
              <a:t>05</a:t>
            </a:r>
            <a:endParaRPr lang="en-GB" dirty="0"/>
          </a:p>
        </p:txBody>
      </p:sp>
      <p:pic>
        <p:nvPicPr>
          <p:cNvPr id="5122" name="Picture 2" descr="G:\Strategy\Policy\Pregnancy\7.Co mmunications\presentations\checklist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478999"/>
            <a:ext cx="2403748" cy="1596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G:\Strategy\Policy\Pregnancy\7.Co mmunications\presentations\onlinetraining400x175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844824"/>
            <a:ext cx="3135710" cy="1371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2842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Employer user-testing of the guidance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dirty="0"/>
          </a:p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GB" dirty="0" smtClean="0"/>
              <a:t>06</a:t>
            </a:r>
            <a:endParaRPr lang="en-GB" dirty="0"/>
          </a:p>
        </p:txBody>
      </p:sp>
      <p:pic>
        <p:nvPicPr>
          <p:cNvPr id="2050" name="Picture 2" descr="http://www.i3lance.co.uk/wp-content/uploads/2015/09/testing-reality.gif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559671"/>
            <a:ext cx="5904656" cy="4251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67203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32" y="908720"/>
            <a:ext cx="6974797" cy="720080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836712"/>
            <a:ext cx="3888432" cy="5040560"/>
          </a:xfrm>
        </p:spPr>
      </p:pic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Religion or Belief digital communications strategy</a:t>
            </a:r>
          </a:p>
          <a:p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GB" dirty="0" smtClean="0"/>
              <a:t>08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692696"/>
            <a:ext cx="4176464" cy="518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9581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20072" y="1412776"/>
            <a:ext cx="3014357" cy="648072"/>
          </a:xfrm>
        </p:spPr>
        <p:txBody>
          <a:bodyPr>
            <a:normAutofit/>
          </a:bodyPr>
          <a:lstStyle/>
          <a:p>
            <a:r>
              <a:rPr lang="en-GB" dirty="0" smtClean="0"/>
              <a:t>How to Guides</a:t>
            </a:r>
            <a:endParaRPr lang="en-GB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836712"/>
            <a:ext cx="3528392" cy="4896544"/>
          </a:xfrm>
        </p:spPr>
      </p:pic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Religion or Belief digital communications strategy</a:t>
            </a:r>
          </a:p>
          <a:p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GB" dirty="0" smtClean="0"/>
              <a:t>09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2977834"/>
      </p:ext>
    </p:extLst>
  </p:cSld>
  <p:clrMapOvr>
    <a:masterClrMapping/>
  </p:clrMapOvr>
</p:sld>
</file>

<file path=ppt/theme/theme1.xml><?xml version="1.0" encoding="utf-8"?>
<a:theme xmlns:a="http://schemas.openxmlformats.org/drawingml/2006/main" name="EHRC template">
  <a:themeElements>
    <a:clrScheme name="EHRC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C4D600"/>
      </a:accent1>
      <a:accent2>
        <a:srgbClr val="AF1685"/>
      </a:accent2>
      <a:accent3>
        <a:srgbClr val="505759"/>
      </a:accent3>
      <a:accent4>
        <a:srgbClr val="F4DA40"/>
      </a:accent4>
      <a:accent5>
        <a:srgbClr val="009FDF"/>
      </a:accent5>
      <a:accent6>
        <a:srgbClr val="ED8B00"/>
      </a:accent6>
      <a:hlink>
        <a:srgbClr val="D40F7D"/>
      </a:hlink>
      <a:folHlink>
        <a:srgbClr val="D9D9D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B5317A01585AF40AE7132C960BF0A56" ma:contentTypeVersion="1" ma:contentTypeDescription="Create a new document." ma:contentTypeScope="" ma:versionID="c6d7ceeec6db8daa576f39b1ae2ba2b4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8c5b5cd9b8d25ff6dd15848836f427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1FD5E43D-A187-4665-A429-DE99C409A24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1C3822F-3BE2-45FA-A8E7-456A39D6E25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D77493D-E71F-4D2A-8A89-440E79B65E2B}">
  <ds:schemaRefs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http://www.w3.org/XML/1998/namespace"/>
    <ds:schemaRef ds:uri="http://purl.org/dc/terms/"/>
    <ds:schemaRef ds:uri="http://schemas.openxmlformats.org/package/2006/metadata/core-properties"/>
    <ds:schemaRef ds:uri="http://schemas.microsoft.com/sharepoint/v3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EHRC template</Template>
  <TotalTime>819</TotalTime>
  <Words>331</Words>
  <Application>Microsoft Office PowerPoint</Application>
  <PresentationFormat>On-screen Show (4:3)</PresentationFormat>
  <Paragraphs>55</Paragraphs>
  <Slides>10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EHRC template</vt:lpstr>
      <vt:lpstr>Religion or belief work at the EHRC – engaging with employers </vt:lpstr>
      <vt:lpstr>PowerPoint Presentation</vt:lpstr>
      <vt:lpstr>Religion or belief in the workplace and service delivery – a call for evidence</vt:lpstr>
      <vt:lpstr>Call for Evidence – key findings</vt:lpstr>
      <vt:lpstr>Barriers for employers</vt:lpstr>
      <vt:lpstr>Support for employers</vt:lpstr>
      <vt:lpstr>Employer user-testing of the guidance</vt:lpstr>
      <vt:lpstr>PowerPoint Presentation</vt:lpstr>
      <vt:lpstr>How to Guides</vt:lpstr>
      <vt:lpstr>Infographics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Nikki Brookes</dc:creator>
  <cp:lastModifiedBy>Susan Coe</cp:lastModifiedBy>
  <cp:revision>96</cp:revision>
  <dcterms:created xsi:type="dcterms:W3CDTF">2015-10-02T12:54:42Z</dcterms:created>
  <dcterms:modified xsi:type="dcterms:W3CDTF">2015-11-06T16:00:08Z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0x010100EB5317A01585AF40AE7132C960BF0A56</vt:lpwstr>
  </property>
</Properties>
</file>