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2684B-2C9B-DE4E-960E-7EB8DF7DAA60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978C-E176-5347-9560-C0188962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THEORY OF CHANGE APPROACH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Niall Crowley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What causes this outcome?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Strong equal treatment legislation</a:t>
            </a:r>
          </a:p>
          <a:p>
            <a:pPr algn="ctr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Infrastructure       Reporting           Positive duties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causes this outcome?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Reporting</a:t>
            </a:r>
          </a:p>
          <a:p>
            <a:pPr algn="ctr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Accessible Procedures</a:t>
            </a:r>
          </a:p>
          <a:p>
            <a:pPr>
              <a:buNone/>
            </a:pPr>
            <a:r>
              <a:rPr lang="en-GB" dirty="0" smtClean="0"/>
              <a:t>       Legal and Personal Supports </a:t>
            </a:r>
          </a:p>
          <a:p>
            <a:pPr>
              <a:buNone/>
            </a:pPr>
            <a:r>
              <a:rPr lang="en-GB" dirty="0" smtClean="0"/>
              <a:t>                  Signposts </a:t>
            </a:r>
          </a:p>
          <a:p>
            <a:pPr>
              <a:buNone/>
            </a:pPr>
            <a:r>
              <a:rPr lang="en-GB" dirty="0" smtClean="0"/>
              <a:t>                              Capacity to exercise rights</a:t>
            </a:r>
          </a:p>
          <a:p>
            <a:pPr>
              <a:buNone/>
            </a:pPr>
            <a:r>
              <a:rPr lang="en-GB" dirty="0" smtClean="0"/>
              <a:t>                                                          Culture of rights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Explore assumptions in relation to each outcome and link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 Example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Identify interventions required for outcomes: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Hearing cases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Mediating cases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Follow-up cases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Provide legal advice and support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Support good practice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Communication to the general public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Communication to rights holders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Research and surveys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 smtClean="0"/>
              <a:t>Policy recommendations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Indicators</a:t>
            </a:r>
          </a:p>
          <a:p>
            <a:pPr lvl="1"/>
            <a:r>
              <a:rPr lang="en-GB" dirty="0" smtClean="0"/>
              <a:t>Efficiency</a:t>
            </a:r>
            <a:r>
              <a:rPr lang="en-GB" smtClean="0"/>
              <a:t>: Inputs</a:t>
            </a:r>
          </a:p>
          <a:p>
            <a:pPr lvl="1"/>
            <a:r>
              <a:rPr lang="en-GB" smtClean="0"/>
              <a:t>Implementation</a:t>
            </a:r>
            <a:r>
              <a:rPr lang="en-GB" dirty="0" smtClean="0"/>
              <a:t>: Outputs</a:t>
            </a:r>
          </a:p>
          <a:p>
            <a:pPr lvl="1"/>
            <a:r>
              <a:rPr lang="en-GB" dirty="0" smtClean="0"/>
              <a:t>Effectiveness: Outcomes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 of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Equality bodies as necessary and valued institutions of social change</a:t>
            </a:r>
          </a:p>
          <a:p>
            <a:r>
              <a:rPr lang="en-GB" dirty="0" smtClean="0"/>
              <a:t>Identify the change the equality body seeks</a:t>
            </a:r>
          </a:p>
          <a:p>
            <a:r>
              <a:rPr lang="en-GB" dirty="0" smtClean="0"/>
              <a:t>Analyse how this change happens</a:t>
            </a:r>
          </a:p>
          <a:p>
            <a:r>
              <a:rPr lang="en-GB" dirty="0" smtClean="0"/>
              <a:t>Establish the link between activities of the equality body and outcomes</a:t>
            </a:r>
          </a:p>
          <a:p>
            <a:r>
              <a:rPr lang="en-GB" dirty="0" smtClean="0"/>
              <a:t>Establish the link between the different activities of the equality body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 of Change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 long-term goal or goals</a:t>
            </a:r>
          </a:p>
          <a:p>
            <a:pPr lvl="1"/>
            <a:r>
              <a:rPr lang="en-GB" dirty="0" smtClean="0"/>
              <a:t>A good clear outcome</a:t>
            </a:r>
          </a:p>
          <a:p>
            <a:r>
              <a:rPr lang="en-GB" dirty="0" smtClean="0"/>
              <a:t>Identify the intermediate outcomes</a:t>
            </a:r>
          </a:p>
          <a:p>
            <a:pPr lvl="1"/>
            <a:r>
              <a:rPr lang="en-GB" dirty="0" smtClean="0"/>
              <a:t>The outcomes or preconditions for the goal or goals to be achieved</a:t>
            </a:r>
          </a:p>
          <a:p>
            <a:r>
              <a:rPr lang="en-GB" dirty="0" smtClean="0"/>
              <a:t>Outcomes are the building blocks to bring about the change desired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 of Change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Backward mapping and connecting outcomes</a:t>
            </a:r>
          </a:p>
          <a:p>
            <a:pPr lvl="1"/>
            <a:r>
              <a:rPr lang="en-GB" dirty="0" smtClean="0"/>
              <a:t>Flesh out preconditions back to the initial conditions</a:t>
            </a:r>
          </a:p>
          <a:p>
            <a:pPr lvl="1"/>
            <a:r>
              <a:rPr lang="en-GB" dirty="0" smtClean="0"/>
              <a:t>Ask the question “What causes this outcome?”</a:t>
            </a:r>
          </a:p>
          <a:p>
            <a:pPr lvl="1"/>
            <a:r>
              <a:rPr lang="en-GB" dirty="0" smtClean="0"/>
              <a:t>Focus on cause and effect</a:t>
            </a:r>
          </a:p>
          <a:p>
            <a:pPr lvl="1"/>
            <a:r>
              <a:rPr lang="en-GB" dirty="0" smtClean="0"/>
              <a:t>Create a causal pathway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Theory of Change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Document assumptions</a:t>
            </a:r>
          </a:p>
          <a:p>
            <a:pPr lvl="1"/>
            <a:r>
              <a:rPr lang="en-GB" dirty="0" smtClean="0"/>
              <a:t>Explain the change process</a:t>
            </a:r>
          </a:p>
          <a:p>
            <a:pPr lvl="1"/>
            <a:r>
              <a:rPr lang="en-GB" dirty="0" smtClean="0"/>
              <a:t>About the links between the outcomes</a:t>
            </a:r>
          </a:p>
          <a:p>
            <a:pPr lvl="1"/>
            <a:r>
              <a:rPr lang="en-GB" dirty="0" smtClean="0"/>
              <a:t>About the reasons interventions achieve outcomes</a:t>
            </a:r>
          </a:p>
          <a:p>
            <a:r>
              <a:rPr lang="en-GB" dirty="0" smtClean="0"/>
              <a:t>Identify interventions</a:t>
            </a:r>
          </a:p>
          <a:p>
            <a:pPr lvl="1"/>
            <a:r>
              <a:rPr lang="en-GB" dirty="0" smtClean="0"/>
              <a:t>The types of intervention that bring about outcomes</a:t>
            </a:r>
          </a:p>
          <a:p>
            <a:pPr lvl="1"/>
            <a:r>
              <a:rPr lang="en-GB" dirty="0" smtClean="0"/>
              <a:t>Each outcome is tied to an intervention</a:t>
            </a:r>
          </a:p>
          <a:p>
            <a:r>
              <a:rPr lang="en-GB" dirty="0" smtClean="0"/>
              <a:t>Establish indicators</a:t>
            </a:r>
          </a:p>
          <a:p>
            <a:pPr lvl="1"/>
            <a:r>
              <a:rPr lang="en-GB" dirty="0" smtClean="0"/>
              <a:t>Measure implementation and effectiveness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process that is participatory, reflective, realistic and simple</a:t>
            </a:r>
          </a:p>
          <a:p>
            <a:r>
              <a:rPr lang="en-GB" dirty="0" smtClean="0"/>
              <a:t>What is the long-term goal or goals of your equality body?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dirty="0" smtClean="0"/>
              <a:t>THE ELIMINATION OF DISCRIMINATION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preconditions for this goal to be achieved? or</a:t>
            </a:r>
          </a:p>
          <a:p>
            <a:r>
              <a:rPr lang="en-GB" dirty="0" smtClean="0"/>
              <a:t>What intermediate outcomes need to be achieved?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/>
              <a:t>THE ELIMINATION OF DISCRIMINATION</a:t>
            </a:r>
          </a:p>
          <a:p>
            <a:pPr algn="ctr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Good practice	   Strong                     Public</a:t>
            </a:r>
          </a:p>
          <a:p>
            <a:pPr>
              <a:buNone/>
            </a:pPr>
            <a:r>
              <a:rPr lang="en-GB" dirty="0"/>
              <a:t>b</a:t>
            </a:r>
            <a:r>
              <a:rPr lang="en-GB" dirty="0" smtClean="0"/>
              <a:t>y employers &amp;     equal treatment   awareness</a:t>
            </a:r>
          </a:p>
          <a:p>
            <a:pPr>
              <a:buNone/>
            </a:pPr>
            <a:r>
              <a:rPr lang="en-GB" dirty="0"/>
              <a:t>s</a:t>
            </a:r>
            <a:r>
              <a:rPr lang="en-GB" dirty="0" smtClean="0"/>
              <a:t>ervice providers   legislation              and support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342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THEORY OF CHANGE APPROACH</vt:lpstr>
      <vt:lpstr>A Theory of Change</vt:lpstr>
      <vt:lpstr>A Theory of Change Approach</vt:lpstr>
      <vt:lpstr>A Theory of Change Approach</vt:lpstr>
      <vt:lpstr>A Theory of Change Approach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Liam Crowley Reidy</dc:creator>
  <cp:lastModifiedBy>Jessica Machacova</cp:lastModifiedBy>
  <cp:revision>7</cp:revision>
  <dcterms:created xsi:type="dcterms:W3CDTF">2015-05-31T19:06:06Z</dcterms:created>
  <dcterms:modified xsi:type="dcterms:W3CDTF">2015-06-01T06:57:34Z</dcterms:modified>
</cp:coreProperties>
</file>