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handoutMasterIdLst>
    <p:handoutMasterId r:id="rId6"/>
  </p:handoutMasterIdLst>
  <p:sldIdLst>
    <p:sldId id="412" r:id="rId2"/>
    <p:sldId id="413" r:id="rId3"/>
    <p:sldId id="423" r:id="rId4"/>
  </p:sldIdLst>
  <p:sldSz cx="9144000" cy="6858000" type="screen4x3"/>
  <p:notesSz cx="6858000" cy="9144000"/>
  <p:defaultTextStyle>
    <a:defPPr>
      <a:defRPr lang="da-DK"/>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E2F95"/>
    <a:srgbClr val="FF28CB"/>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000" autoAdjust="0"/>
    <p:restoredTop sz="99767" autoAdjust="0"/>
  </p:normalViewPr>
  <p:slideViewPr>
    <p:cSldViewPr snapToGrid="0" snapToObjects="1">
      <p:cViewPr>
        <p:scale>
          <a:sx n="100" d="100"/>
          <a:sy n="100" d="100"/>
        </p:scale>
        <p:origin x="90" y="1770"/>
      </p:cViewPr>
      <p:guideLst>
        <p:guide orient="horz"/>
        <p:guide pos="5759"/>
      </p:guideLst>
    </p:cSldViewPr>
  </p:slideViewPr>
  <p:outlineViewPr>
    <p:cViewPr>
      <p:scale>
        <a:sx n="33" d="100"/>
        <a:sy n="33" d="100"/>
      </p:scale>
      <p:origin x="0" y="7152"/>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a-DK"/>
          </a:p>
        </p:txBody>
      </p:sp>
      <p:sp>
        <p:nvSpPr>
          <p:cNvPr id="3" name="Pladsholder til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FA9F850-C863-4E6F-B185-2F337C39FFE6}" type="datetimeFigureOut">
              <a:rPr lang="da-DK"/>
              <a:pPr>
                <a:defRPr/>
              </a:pPr>
              <a:t>03-10-2011</a:t>
            </a:fld>
            <a:endParaRPr lang="da-DK"/>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a-DK"/>
          </a:p>
        </p:txBody>
      </p:sp>
      <p:sp>
        <p:nvSpPr>
          <p:cNvPr id="5" name="Pladsholder til dias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60B22BB-5978-4D91-8A79-BC10AA9D42DF}" type="slidenum">
              <a:rPr lang="da-DK"/>
              <a:pPr>
                <a:defRPr/>
              </a:pPr>
              <a:t>‹nr.›</a:t>
            </a:fld>
            <a:endParaRPr lang="da-DK"/>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468AF0D-930B-4E3A-8D9C-127BC415C0FB}" type="datetimeFigureOut">
              <a:rPr lang="da-DK"/>
              <a:pPr>
                <a:defRPr/>
              </a:pPr>
              <a:t>03-10-2011</a:t>
            </a:fld>
            <a:endParaRPr lang="en-US"/>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en-US" noProof="0"/>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0222A48-611A-401D-9C04-E48158336264}" type="slidenum">
              <a:rPr/>
              <a:pPr>
                <a:defRPr/>
              </a:pPr>
              <a:t>‹nr.›</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lvl1pPr>
              <a:defRPr/>
            </a:lvl1pPr>
          </a:lstStyle>
          <a:p>
            <a:pPr>
              <a:defRPr/>
            </a:pPr>
            <a:fld id="{C133969A-88C1-424D-B782-4B9F8F450253}" type="datetimeFigureOut">
              <a:rPr lang="da-DK"/>
              <a:pPr>
                <a:defRPr/>
              </a:pPr>
              <a:t>03-10-2011</a:t>
            </a:fld>
            <a:endParaRPr lang="da-DK" dirty="0"/>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pPr>
              <a:defRPr/>
            </a:pPr>
            <a:fld id="{0C862CEB-B9F2-4901-9ED5-05ACCFCC1F92}" type="slidenum">
              <a:rPr lang="da-DK"/>
              <a:pPr>
                <a:defRPr/>
              </a:pPr>
              <a:t>‹nr.›</a:t>
            </a:fld>
            <a:endParaRPr lang="da-DK"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pPr>
              <a:defRPr/>
            </a:pPr>
            <a:fld id="{232EE239-9E73-4F37-908F-26B81CB85856}" type="datetimeFigureOut">
              <a:rPr lang="da-DK"/>
              <a:pPr>
                <a:defRPr/>
              </a:pPr>
              <a:t>03-10-2011</a:t>
            </a:fld>
            <a:endParaRPr lang="da-DK" dirty="0"/>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pPr>
              <a:defRPr/>
            </a:pPr>
            <a:fld id="{325D5F72-EE35-47B0-BCA2-BEFFB883EABD}" type="slidenum">
              <a:rPr lang="da-DK"/>
              <a:pPr>
                <a:defRPr/>
              </a:pPr>
              <a:t>‹nr.›</a:t>
            </a:fld>
            <a:endParaRPr lang="da-DK"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pPr>
              <a:defRPr/>
            </a:pPr>
            <a:fld id="{8AF944C1-5424-4E0A-9B17-9552AF1E7A43}" type="datetimeFigureOut">
              <a:rPr lang="da-DK"/>
              <a:pPr>
                <a:defRPr/>
              </a:pPr>
              <a:t>03-10-2011</a:t>
            </a:fld>
            <a:endParaRPr lang="da-DK" dirty="0"/>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pPr>
              <a:defRPr/>
            </a:pPr>
            <a:fld id="{F44B126F-2AAC-4E54-ADC2-61F93109A416}" type="slidenum">
              <a:rPr lang="da-DK"/>
              <a:pPr>
                <a:defRPr/>
              </a:pPr>
              <a:t>‹nr.›</a:t>
            </a:fld>
            <a:endParaRPr lang="da-DK"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idx="1"/>
          </p:nvPr>
        </p:nvSpPr>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pPr>
              <a:defRPr/>
            </a:pPr>
            <a:fld id="{BA1002E1-F888-479D-AEC3-9DE116EDCC27}" type="datetimeFigureOut">
              <a:rPr lang="da-DK"/>
              <a:pPr>
                <a:defRPr/>
              </a:pPr>
              <a:t>03-10-2011</a:t>
            </a:fld>
            <a:endParaRPr lang="da-DK" dirty="0"/>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pPr>
              <a:defRPr/>
            </a:pPr>
            <a:fld id="{8010F8F4-2F56-476F-864B-1682FB926842}" type="slidenum">
              <a:rPr lang="da-DK"/>
              <a:pPr>
                <a:defRPr/>
              </a:pPr>
              <a:t>‹nr.›</a:t>
            </a:fld>
            <a:endParaRPr lang="da-DK"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teksttypografierne i masteren</a:t>
            </a:r>
          </a:p>
        </p:txBody>
      </p:sp>
      <p:sp>
        <p:nvSpPr>
          <p:cNvPr id="4" name="Pladsholder til dato 3"/>
          <p:cNvSpPr>
            <a:spLocks noGrp="1"/>
          </p:cNvSpPr>
          <p:nvPr>
            <p:ph type="dt" sz="half" idx="10"/>
          </p:nvPr>
        </p:nvSpPr>
        <p:spPr/>
        <p:txBody>
          <a:bodyPr/>
          <a:lstStyle>
            <a:lvl1pPr>
              <a:defRPr/>
            </a:lvl1pPr>
          </a:lstStyle>
          <a:p>
            <a:pPr>
              <a:defRPr/>
            </a:pPr>
            <a:fld id="{40B0F95C-307F-488F-B338-87E27F565EB7}" type="datetimeFigureOut">
              <a:rPr lang="da-DK"/>
              <a:pPr>
                <a:defRPr/>
              </a:pPr>
              <a:t>03-10-2011</a:t>
            </a:fld>
            <a:endParaRPr lang="da-DK" dirty="0"/>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pPr>
              <a:defRPr/>
            </a:pPr>
            <a:fld id="{2ED8D701-FCD8-41E8-BDF0-49CCE7815916}" type="slidenum">
              <a:rPr lang="da-DK"/>
              <a:pPr>
                <a:defRPr/>
              </a:pPr>
              <a:t>‹nr.›</a:t>
            </a:fld>
            <a:endParaRPr lang="da-DK"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3"/>
          <p:cNvSpPr>
            <a:spLocks noGrp="1"/>
          </p:cNvSpPr>
          <p:nvPr>
            <p:ph type="dt" sz="half" idx="10"/>
          </p:nvPr>
        </p:nvSpPr>
        <p:spPr/>
        <p:txBody>
          <a:bodyPr/>
          <a:lstStyle>
            <a:lvl1pPr>
              <a:defRPr/>
            </a:lvl1pPr>
          </a:lstStyle>
          <a:p>
            <a:pPr>
              <a:defRPr/>
            </a:pPr>
            <a:fld id="{30C8DD2E-4294-4971-9AEE-049F32FBA1B7}" type="datetimeFigureOut">
              <a:rPr lang="da-DK"/>
              <a:pPr>
                <a:defRPr/>
              </a:pPr>
              <a:t>03-10-2011</a:t>
            </a:fld>
            <a:endParaRPr lang="da-DK" dirty="0"/>
          </a:p>
        </p:txBody>
      </p:sp>
      <p:sp>
        <p:nvSpPr>
          <p:cNvPr id="6" name="Pladsholder til sidefod 4"/>
          <p:cNvSpPr>
            <a:spLocks noGrp="1"/>
          </p:cNvSpPr>
          <p:nvPr>
            <p:ph type="ftr" sz="quarter" idx="11"/>
          </p:nvPr>
        </p:nvSpPr>
        <p:spPr/>
        <p:txBody>
          <a:bodyPr/>
          <a:lstStyle>
            <a:lvl1pPr>
              <a:defRPr/>
            </a:lvl1pPr>
          </a:lstStyle>
          <a:p>
            <a:pPr>
              <a:defRPr/>
            </a:pPr>
            <a:endParaRPr lang="da-DK"/>
          </a:p>
        </p:txBody>
      </p:sp>
      <p:sp>
        <p:nvSpPr>
          <p:cNvPr id="7" name="Pladsholder til diasnummer 5"/>
          <p:cNvSpPr>
            <a:spLocks noGrp="1"/>
          </p:cNvSpPr>
          <p:nvPr>
            <p:ph type="sldNum" sz="quarter" idx="12"/>
          </p:nvPr>
        </p:nvSpPr>
        <p:spPr/>
        <p:txBody>
          <a:bodyPr/>
          <a:lstStyle>
            <a:lvl1pPr>
              <a:defRPr/>
            </a:lvl1pPr>
          </a:lstStyle>
          <a:p>
            <a:pPr>
              <a:defRPr/>
            </a:pPr>
            <a:fld id="{1E616A29-2AFE-4F97-AC6A-14DC33DC9704}" type="slidenum">
              <a:rPr lang="da-DK"/>
              <a:pPr>
                <a:defRPr/>
              </a:pPr>
              <a:t>‹nr.›</a:t>
            </a:fld>
            <a:endParaRPr lang="da-DK"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3"/>
          <p:cNvSpPr>
            <a:spLocks noGrp="1"/>
          </p:cNvSpPr>
          <p:nvPr>
            <p:ph type="dt" sz="half" idx="10"/>
          </p:nvPr>
        </p:nvSpPr>
        <p:spPr/>
        <p:txBody>
          <a:bodyPr/>
          <a:lstStyle>
            <a:lvl1pPr>
              <a:defRPr/>
            </a:lvl1pPr>
          </a:lstStyle>
          <a:p>
            <a:pPr>
              <a:defRPr/>
            </a:pPr>
            <a:fld id="{25B56345-B0A7-4397-AD04-8BA9F512AA99}" type="datetimeFigureOut">
              <a:rPr lang="da-DK"/>
              <a:pPr>
                <a:defRPr/>
              </a:pPr>
              <a:t>03-10-2011</a:t>
            </a:fld>
            <a:endParaRPr lang="da-DK" dirty="0"/>
          </a:p>
        </p:txBody>
      </p:sp>
      <p:sp>
        <p:nvSpPr>
          <p:cNvPr id="8" name="Pladsholder til sidefod 4"/>
          <p:cNvSpPr>
            <a:spLocks noGrp="1"/>
          </p:cNvSpPr>
          <p:nvPr>
            <p:ph type="ftr" sz="quarter" idx="11"/>
          </p:nvPr>
        </p:nvSpPr>
        <p:spPr/>
        <p:txBody>
          <a:bodyPr/>
          <a:lstStyle>
            <a:lvl1pPr>
              <a:defRPr/>
            </a:lvl1pPr>
          </a:lstStyle>
          <a:p>
            <a:pPr>
              <a:defRPr/>
            </a:pPr>
            <a:endParaRPr lang="da-DK"/>
          </a:p>
        </p:txBody>
      </p:sp>
      <p:sp>
        <p:nvSpPr>
          <p:cNvPr id="9" name="Pladsholder til diasnummer 5"/>
          <p:cNvSpPr>
            <a:spLocks noGrp="1"/>
          </p:cNvSpPr>
          <p:nvPr>
            <p:ph type="sldNum" sz="quarter" idx="12"/>
          </p:nvPr>
        </p:nvSpPr>
        <p:spPr/>
        <p:txBody>
          <a:bodyPr/>
          <a:lstStyle>
            <a:lvl1pPr>
              <a:defRPr/>
            </a:lvl1pPr>
          </a:lstStyle>
          <a:p>
            <a:pPr>
              <a:defRPr/>
            </a:pPr>
            <a:fld id="{86A347F1-2300-4C98-84E5-972F6F38326A}" type="slidenum">
              <a:rPr lang="da-DK"/>
              <a:pPr>
                <a:defRPr/>
              </a:pPr>
              <a:t>‹nr.›</a:t>
            </a:fld>
            <a:endParaRPr lang="da-DK"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dato 3"/>
          <p:cNvSpPr>
            <a:spLocks noGrp="1"/>
          </p:cNvSpPr>
          <p:nvPr>
            <p:ph type="dt" sz="half" idx="10"/>
          </p:nvPr>
        </p:nvSpPr>
        <p:spPr/>
        <p:txBody>
          <a:bodyPr/>
          <a:lstStyle>
            <a:lvl1pPr>
              <a:defRPr/>
            </a:lvl1pPr>
          </a:lstStyle>
          <a:p>
            <a:pPr>
              <a:defRPr/>
            </a:pPr>
            <a:fld id="{15140941-5459-4312-9FDD-395A37C529F0}" type="datetimeFigureOut">
              <a:rPr lang="da-DK"/>
              <a:pPr>
                <a:defRPr/>
              </a:pPr>
              <a:t>03-10-2011</a:t>
            </a:fld>
            <a:endParaRPr lang="da-DK" dirty="0"/>
          </a:p>
        </p:txBody>
      </p:sp>
      <p:sp>
        <p:nvSpPr>
          <p:cNvPr id="4" name="Pladsholder til sidefod 4"/>
          <p:cNvSpPr>
            <a:spLocks noGrp="1"/>
          </p:cNvSpPr>
          <p:nvPr>
            <p:ph type="ftr" sz="quarter" idx="11"/>
          </p:nvPr>
        </p:nvSpPr>
        <p:spPr/>
        <p:txBody>
          <a:bodyPr/>
          <a:lstStyle>
            <a:lvl1pPr>
              <a:defRPr/>
            </a:lvl1pPr>
          </a:lstStyle>
          <a:p>
            <a:pPr>
              <a:defRPr/>
            </a:pPr>
            <a:endParaRPr lang="da-DK"/>
          </a:p>
        </p:txBody>
      </p:sp>
      <p:sp>
        <p:nvSpPr>
          <p:cNvPr id="5" name="Pladsholder til diasnummer 5"/>
          <p:cNvSpPr>
            <a:spLocks noGrp="1"/>
          </p:cNvSpPr>
          <p:nvPr>
            <p:ph type="sldNum" sz="quarter" idx="12"/>
          </p:nvPr>
        </p:nvSpPr>
        <p:spPr/>
        <p:txBody>
          <a:bodyPr/>
          <a:lstStyle>
            <a:lvl1pPr>
              <a:defRPr/>
            </a:lvl1pPr>
          </a:lstStyle>
          <a:p>
            <a:pPr>
              <a:defRPr/>
            </a:pPr>
            <a:fld id="{4F774BB6-BCB8-4765-82DB-EE2EF61EF509}" type="slidenum">
              <a:rPr lang="da-DK"/>
              <a:pPr>
                <a:defRPr/>
              </a:pPr>
              <a:t>‹nr.›</a:t>
            </a:fld>
            <a:endParaRPr lang="da-DK"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p:txBody>
          <a:bodyPr/>
          <a:lstStyle>
            <a:lvl1pPr>
              <a:defRPr/>
            </a:lvl1pPr>
          </a:lstStyle>
          <a:p>
            <a:pPr>
              <a:defRPr/>
            </a:pPr>
            <a:fld id="{B8C67618-E6C4-41EA-BDBB-34570F946F26}" type="datetimeFigureOut">
              <a:rPr lang="da-DK"/>
              <a:pPr>
                <a:defRPr/>
              </a:pPr>
              <a:t>03-10-2011</a:t>
            </a:fld>
            <a:endParaRPr lang="da-DK" dirty="0"/>
          </a:p>
        </p:txBody>
      </p:sp>
      <p:sp>
        <p:nvSpPr>
          <p:cNvPr id="3" name="Pladsholder til sidefod 4"/>
          <p:cNvSpPr>
            <a:spLocks noGrp="1"/>
          </p:cNvSpPr>
          <p:nvPr>
            <p:ph type="ftr" sz="quarter" idx="11"/>
          </p:nvPr>
        </p:nvSpPr>
        <p:spPr/>
        <p:txBody>
          <a:bodyPr/>
          <a:lstStyle>
            <a:lvl1pPr>
              <a:defRPr/>
            </a:lvl1pPr>
          </a:lstStyle>
          <a:p>
            <a:pPr>
              <a:defRPr/>
            </a:pPr>
            <a:endParaRPr lang="da-DK"/>
          </a:p>
        </p:txBody>
      </p:sp>
      <p:sp>
        <p:nvSpPr>
          <p:cNvPr id="4" name="Pladsholder til diasnummer 5"/>
          <p:cNvSpPr>
            <a:spLocks noGrp="1"/>
          </p:cNvSpPr>
          <p:nvPr>
            <p:ph type="sldNum" sz="quarter" idx="12"/>
          </p:nvPr>
        </p:nvSpPr>
        <p:spPr/>
        <p:txBody>
          <a:bodyPr/>
          <a:lstStyle>
            <a:lvl1pPr>
              <a:defRPr/>
            </a:lvl1pPr>
          </a:lstStyle>
          <a:p>
            <a:pPr>
              <a:defRPr/>
            </a:pPr>
            <a:fld id="{558C59C0-2B44-4C7D-8CAF-E5B740D8D42B}" type="slidenum">
              <a:rPr lang="da-DK"/>
              <a:pPr>
                <a:defRPr/>
              </a:pPr>
              <a:t>‹nr.›</a:t>
            </a:fld>
            <a:endParaRPr lang="da-DK"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3"/>
          <p:cNvSpPr>
            <a:spLocks noGrp="1"/>
          </p:cNvSpPr>
          <p:nvPr>
            <p:ph type="dt" sz="half" idx="10"/>
          </p:nvPr>
        </p:nvSpPr>
        <p:spPr/>
        <p:txBody>
          <a:bodyPr/>
          <a:lstStyle>
            <a:lvl1pPr>
              <a:defRPr/>
            </a:lvl1pPr>
          </a:lstStyle>
          <a:p>
            <a:pPr>
              <a:defRPr/>
            </a:pPr>
            <a:fld id="{5442DD71-C151-4138-9F29-55EA19C10853}" type="datetimeFigureOut">
              <a:rPr lang="da-DK"/>
              <a:pPr>
                <a:defRPr/>
              </a:pPr>
              <a:t>03-10-2011</a:t>
            </a:fld>
            <a:endParaRPr lang="da-DK" dirty="0"/>
          </a:p>
        </p:txBody>
      </p:sp>
      <p:sp>
        <p:nvSpPr>
          <p:cNvPr id="6" name="Pladsholder til sidefod 4"/>
          <p:cNvSpPr>
            <a:spLocks noGrp="1"/>
          </p:cNvSpPr>
          <p:nvPr>
            <p:ph type="ftr" sz="quarter" idx="11"/>
          </p:nvPr>
        </p:nvSpPr>
        <p:spPr/>
        <p:txBody>
          <a:bodyPr/>
          <a:lstStyle>
            <a:lvl1pPr>
              <a:defRPr/>
            </a:lvl1pPr>
          </a:lstStyle>
          <a:p>
            <a:pPr>
              <a:defRPr/>
            </a:pPr>
            <a:endParaRPr lang="da-DK"/>
          </a:p>
        </p:txBody>
      </p:sp>
      <p:sp>
        <p:nvSpPr>
          <p:cNvPr id="7" name="Pladsholder til diasnummer 5"/>
          <p:cNvSpPr>
            <a:spLocks noGrp="1"/>
          </p:cNvSpPr>
          <p:nvPr>
            <p:ph type="sldNum" sz="quarter" idx="12"/>
          </p:nvPr>
        </p:nvSpPr>
        <p:spPr/>
        <p:txBody>
          <a:bodyPr/>
          <a:lstStyle>
            <a:lvl1pPr>
              <a:defRPr/>
            </a:lvl1pPr>
          </a:lstStyle>
          <a:p>
            <a:pPr>
              <a:defRPr/>
            </a:pPr>
            <a:fld id="{F1F024D8-C586-40BB-9405-B4F2EECCAB85}" type="slidenum">
              <a:rPr lang="da-DK"/>
              <a:pPr>
                <a:defRPr/>
              </a:pPr>
              <a:t>‹nr.›</a:t>
            </a:fld>
            <a:endParaRPr lang="da-DK"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masteren</a:t>
            </a:r>
            <a:endParaRPr lang="da-DK"/>
          </a:p>
        </p:txBody>
      </p:sp>
      <p:sp>
        <p:nvSpPr>
          <p:cNvPr id="3" name="Pladsholder til bille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3"/>
          <p:cNvSpPr>
            <a:spLocks noGrp="1"/>
          </p:cNvSpPr>
          <p:nvPr>
            <p:ph type="dt" sz="half" idx="10"/>
          </p:nvPr>
        </p:nvSpPr>
        <p:spPr/>
        <p:txBody>
          <a:bodyPr/>
          <a:lstStyle>
            <a:lvl1pPr>
              <a:defRPr/>
            </a:lvl1pPr>
          </a:lstStyle>
          <a:p>
            <a:pPr>
              <a:defRPr/>
            </a:pPr>
            <a:fld id="{8171A549-725F-4D86-9485-C332A6BB4333}" type="datetimeFigureOut">
              <a:rPr lang="da-DK"/>
              <a:pPr>
                <a:defRPr/>
              </a:pPr>
              <a:t>03-10-2011</a:t>
            </a:fld>
            <a:endParaRPr lang="da-DK" dirty="0"/>
          </a:p>
        </p:txBody>
      </p:sp>
      <p:sp>
        <p:nvSpPr>
          <p:cNvPr id="6" name="Pladsholder til sidefod 4"/>
          <p:cNvSpPr>
            <a:spLocks noGrp="1"/>
          </p:cNvSpPr>
          <p:nvPr>
            <p:ph type="ftr" sz="quarter" idx="11"/>
          </p:nvPr>
        </p:nvSpPr>
        <p:spPr/>
        <p:txBody>
          <a:bodyPr/>
          <a:lstStyle>
            <a:lvl1pPr>
              <a:defRPr/>
            </a:lvl1pPr>
          </a:lstStyle>
          <a:p>
            <a:pPr>
              <a:defRPr/>
            </a:pPr>
            <a:endParaRPr lang="da-DK"/>
          </a:p>
        </p:txBody>
      </p:sp>
      <p:sp>
        <p:nvSpPr>
          <p:cNvPr id="7" name="Pladsholder til diasnummer 5"/>
          <p:cNvSpPr>
            <a:spLocks noGrp="1"/>
          </p:cNvSpPr>
          <p:nvPr>
            <p:ph type="sldNum" sz="quarter" idx="12"/>
          </p:nvPr>
        </p:nvSpPr>
        <p:spPr/>
        <p:txBody>
          <a:bodyPr/>
          <a:lstStyle>
            <a:lvl1pPr>
              <a:defRPr/>
            </a:lvl1pPr>
          </a:lstStyle>
          <a:p>
            <a:pPr>
              <a:defRPr/>
            </a:pPr>
            <a:fld id="{91269252-77E0-41EE-94F7-36077085ABF5}" type="slidenum">
              <a:rPr lang="da-DK"/>
              <a:pPr>
                <a:defRPr/>
              </a:pPr>
              <a:t>‹nr.›</a:t>
            </a:fld>
            <a:endParaRPr lang="da-DK"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Billede 8" descr="TAVLE.jpg"/>
          <p:cNvPicPr>
            <a:picLocks noChangeAspect="1"/>
          </p:cNvPicPr>
          <p:nvPr userDrawn="1"/>
        </p:nvPicPr>
        <p:blipFill>
          <a:blip r:embed="rId13"/>
          <a:srcRect/>
          <a:stretch>
            <a:fillRect/>
          </a:stretch>
        </p:blipFill>
        <p:spPr bwMode="auto">
          <a:xfrm>
            <a:off x="241300" y="1274763"/>
            <a:ext cx="8667750" cy="5081587"/>
          </a:xfrm>
          <a:prstGeom prst="rect">
            <a:avLst/>
          </a:prstGeom>
          <a:noFill/>
          <a:ln w="9525">
            <a:noFill/>
            <a:miter lim="800000"/>
            <a:headEnd/>
            <a:tailEnd/>
          </a:ln>
        </p:spPr>
      </p:pic>
      <p:pic>
        <p:nvPicPr>
          <p:cNvPr id="1027" name="Billede 7" descr="Liquid_logo.png"/>
          <p:cNvPicPr>
            <a:picLocks noChangeAspect="1"/>
          </p:cNvPicPr>
          <p:nvPr userDrawn="1"/>
        </p:nvPicPr>
        <p:blipFill>
          <a:blip r:embed="rId14"/>
          <a:srcRect/>
          <a:stretch>
            <a:fillRect/>
          </a:stretch>
        </p:blipFill>
        <p:spPr bwMode="auto">
          <a:xfrm>
            <a:off x="7670800" y="-152400"/>
            <a:ext cx="1498600" cy="1498600"/>
          </a:xfrm>
          <a:prstGeom prst="rect">
            <a:avLst/>
          </a:prstGeom>
          <a:noFill/>
          <a:ln w="9525">
            <a:noFill/>
            <a:miter lim="800000"/>
            <a:headEnd/>
            <a:tailEnd/>
          </a:ln>
        </p:spPr>
      </p:pic>
      <p:sp>
        <p:nvSpPr>
          <p:cNvPr id="1028" name="Pladsholder til titel 1"/>
          <p:cNvSpPr>
            <a:spLocks noGrp="1"/>
          </p:cNvSpPr>
          <p:nvPr>
            <p:ph type="title"/>
          </p:nvPr>
        </p:nvSpPr>
        <p:spPr bwMode="auto">
          <a:xfrm>
            <a:off x="152400" y="-50800"/>
            <a:ext cx="8229600" cy="1274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Klik for at redigere i masteren</a:t>
            </a:r>
          </a:p>
        </p:txBody>
      </p:sp>
      <p:sp>
        <p:nvSpPr>
          <p:cNvPr id="1029" name="Pladsholder til tekst 2"/>
          <p:cNvSpPr>
            <a:spLocks noGrp="1"/>
          </p:cNvSpPr>
          <p:nvPr>
            <p:ph type="body" idx="1"/>
          </p:nvPr>
        </p:nvSpPr>
        <p:spPr bwMode="auto">
          <a:xfrm>
            <a:off x="393700" y="1422400"/>
            <a:ext cx="8293100" cy="474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4" name="Pladsholder til dato 3"/>
          <p:cNvSpPr>
            <a:spLocks noGrp="1"/>
          </p:cNvSpPr>
          <p:nvPr>
            <p:ph type="dt" sz="half" idx="2"/>
          </p:nvPr>
        </p:nvSpPr>
        <p:spPr>
          <a:xfrm>
            <a:off x="165100" y="64579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BC2D987-A383-479D-9643-562434239BCB}" type="datetimeFigureOut">
              <a:rPr lang="da-DK"/>
              <a:pPr>
                <a:defRPr/>
              </a:pPr>
              <a:t>03-10-2011</a:t>
            </a:fld>
            <a:endParaRPr lang="da-DK" dirty="0"/>
          </a:p>
        </p:txBody>
      </p:sp>
      <p:sp>
        <p:nvSpPr>
          <p:cNvPr id="5" name="Pladsholder til sidefod 4"/>
          <p:cNvSpPr>
            <a:spLocks noGrp="1"/>
          </p:cNvSpPr>
          <p:nvPr>
            <p:ph type="ftr" sz="quarter" idx="3"/>
          </p:nvPr>
        </p:nvSpPr>
        <p:spPr>
          <a:xfrm>
            <a:off x="3124200" y="64579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a-DK"/>
          </a:p>
        </p:txBody>
      </p:sp>
      <p:sp>
        <p:nvSpPr>
          <p:cNvPr id="6" name="Pladsholder til diasnummer 5"/>
          <p:cNvSpPr>
            <a:spLocks noGrp="1"/>
          </p:cNvSpPr>
          <p:nvPr>
            <p:ph type="sldNum" sz="quarter" idx="4"/>
          </p:nvPr>
        </p:nvSpPr>
        <p:spPr>
          <a:xfrm>
            <a:off x="6864350" y="64579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01EAB51-66B6-44C5-A632-AAC7BF1A4360}" type="slidenum">
              <a:rPr lang="da-DK"/>
              <a:pPr>
                <a:defRPr/>
              </a:pPr>
              <a:t>‹nr.›</a:t>
            </a:fld>
            <a:endParaRPr lang="da-DK" dirty="0"/>
          </a:p>
        </p:txBody>
      </p:sp>
    </p:spTree>
  </p:cSld>
  <p:clrMap bg1="dk1" tx1="lt1" bg2="dk2" tx2="lt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defTabSz="457200" rtl="0" eaLnBrk="0" fontAlgn="base" hangingPunct="0">
        <a:spcBef>
          <a:spcPct val="0"/>
        </a:spcBef>
        <a:spcAft>
          <a:spcPct val="0"/>
        </a:spcAft>
        <a:defRPr sz="2000" kern="1200">
          <a:solidFill>
            <a:schemeClr val="tx1"/>
          </a:solidFill>
          <a:latin typeface="+mj-lt"/>
          <a:ea typeface="+mj-ea"/>
          <a:cs typeface="+mj-cs"/>
        </a:defRPr>
      </a:lvl1pPr>
      <a:lvl2pPr algn="l" defTabSz="457200" rtl="0" eaLnBrk="0" fontAlgn="base" hangingPunct="0">
        <a:spcBef>
          <a:spcPct val="0"/>
        </a:spcBef>
        <a:spcAft>
          <a:spcPct val="0"/>
        </a:spcAft>
        <a:defRPr sz="2000">
          <a:solidFill>
            <a:schemeClr val="tx1"/>
          </a:solidFill>
          <a:latin typeface="Calibri" pitchFamily="34" charset="0"/>
        </a:defRPr>
      </a:lvl2pPr>
      <a:lvl3pPr algn="l" defTabSz="457200" rtl="0" eaLnBrk="0" fontAlgn="base" hangingPunct="0">
        <a:spcBef>
          <a:spcPct val="0"/>
        </a:spcBef>
        <a:spcAft>
          <a:spcPct val="0"/>
        </a:spcAft>
        <a:defRPr sz="2000">
          <a:solidFill>
            <a:schemeClr val="tx1"/>
          </a:solidFill>
          <a:latin typeface="Calibri" pitchFamily="34" charset="0"/>
        </a:defRPr>
      </a:lvl3pPr>
      <a:lvl4pPr algn="l" defTabSz="457200" rtl="0" eaLnBrk="0" fontAlgn="base" hangingPunct="0">
        <a:spcBef>
          <a:spcPct val="0"/>
        </a:spcBef>
        <a:spcAft>
          <a:spcPct val="0"/>
        </a:spcAft>
        <a:defRPr sz="2000">
          <a:solidFill>
            <a:schemeClr val="tx1"/>
          </a:solidFill>
          <a:latin typeface="Calibri" pitchFamily="34" charset="0"/>
        </a:defRPr>
      </a:lvl4pPr>
      <a:lvl5pPr algn="l" defTabSz="457200" rtl="0" eaLnBrk="0" fontAlgn="base" hangingPunct="0">
        <a:spcBef>
          <a:spcPct val="0"/>
        </a:spcBef>
        <a:spcAft>
          <a:spcPct val="0"/>
        </a:spcAft>
        <a:defRPr sz="2000">
          <a:solidFill>
            <a:schemeClr val="tx1"/>
          </a:solidFill>
          <a:latin typeface="Calibri" pitchFamily="34" charset="0"/>
        </a:defRPr>
      </a:lvl5pPr>
      <a:lvl6pPr marL="457200" algn="l" defTabSz="457200" rtl="0" fontAlgn="base">
        <a:spcBef>
          <a:spcPct val="0"/>
        </a:spcBef>
        <a:spcAft>
          <a:spcPct val="0"/>
        </a:spcAft>
        <a:defRPr sz="2000">
          <a:solidFill>
            <a:schemeClr val="tx1"/>
          </a:solidFill>
          <a:latin typeface="Calibri" pitchFamily="34" charset="0"/>
        </a:defRPr>
      </a:lvl6pPr>
      <a:lvl7pPr marL="914400" algn="l" defTabSz="457200" rtl="0" fontAlgn="base">
        <a:spcBef>
          <a:spcPct val="0"/>
        </a:spcBef>
        <a:spcAft>
          <a:spcPct val="0"/>
        </a:spcAft>
        <a:defRPr sz="2000">
          <a:solidFill>
            <a:schemeClr val="tx1"/>
          </a:solidFill>
          <a:latin typeface="Calibri" pitchFamily="34" charset="0"/>
        </a:defRPr>
      </a:lvl7pPr>
      <a:lvl8pPr marL="1371600" algn="l" defTabSz="457200" rtl="0" fontAlgn="base">
        <a:spcBef>
          <a:spcPct val="0"/>
        </a:spcBef>
        <a:spcAft>
          <a:spcPct val="0"/>
        </a:spcAft>
        <a:defRPr sz="2000">
          <a:solidFill>
            <a:schemeClr val="tx1"/>
          </a:solidFill>
          <a:latin typeface="Calibri" pitchFamily="34" charset="0"/>
        </a:defRPr>
      </a:lvl8pPr>
      <a:lvl9pPr marL="1828800" algn="l" defTabSz="457200" rtl="0" fontAlgn="base">
        <a:spcBef>
          <a:spcPct val="0"/>
        </a:spcBef>
        <a:spcAft>
          <a:spcPct val="0"/>
        </a:spcAft>
        <a:defRPr sz="20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Clr>
          <a:srgbClr val="FF00FF"/>
        </a:buClr>
        <a:defRPr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rgbClr val="FF00FF"/>
        </a:buClr>
        <a:buFont typeface="Lucida Grande"/>
        <a:buChar char="-"/>
        <a:defRPr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Clr>
          <a:srgbClr val="FF00FF"/>
        </a:buClr>
        <a:buFont typeface="Lucida Grande"/>
        <a:buChar char="-"/>
        <a:defRPr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Clr>
          <a:srgbClr val="FF00FF"/>
        </a:buClr>
        <a:buFont typeface="Lucida Grande"/>
        <a:buChar char="-"/>
        <a:defRPr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Clr>
          <a:srgbClr val="FF00FF"/>
        </a:buClr>
        <a:buFont typeface="Lucida Grande"/>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el 21"/>
          <p:cNvSpPr>
            <a:spLocks noGrp="1"/>
          </p:cNvSpPr>
          <p:nvPr>
            <p:ph type="title"/>
          </p:nvPr>
        </p:nvSpPr>
        <p:spPr>
          <a:xfrm>
            <a:off x="152400" y="-50800"/>
            <a:ext cx="6824663" cy="1274763"/>
          </a:xfrm>
        </p:spPr>
        <p:txBody>
          <a:bodyPr/>
          <a:lstStyle/>
          <a:p>
            <a:pPr eaLnBrk="1" hangingPunct="1"/>
            <a:r>
              <a:rPr lang="da-DK" sz="2200" smtClean="0"/>
              <a:t>Posters of the hate crime campaign</a:t>
            </a:r>
          </a:p>
        </p:txBody>
      </p:sp>
      <p:pic>
        <p:nvPicPr>
          <p:cNvPr id="5" name="Picture 3"/>
          <p:cNvPicPr>
            <a:picLocks noChangeAspect="1" noChangeArrowheads="1"/>
          </p:cNvPicPr>
          <p:nvPr/>
        </p:nvPicPr>
        <p:blipFill>
          <a:blip r:embed="rId2"/>
          <a:srcRect/>
          <a:stretch>
            <a:fillRect/>
          </a:stretch>
        </p:blipFill>
        <p:spPr bwMode="auto">
          <a:xfrm>
            <a:off x="282575" y="1497013"/>
            <a:ext cx="2668588" cy="3941762"/>
          </a:xfrm>
          <a:prstGeom prst="rect">
            <a:avLst/>
          </a:prstGeom>
          <a:noFill/>
          <a:ln w="6350" cap="flat" cmpd="sng" algn="ctr">
            <a:solidFill>
              <a:schemeClr val="bg1">
                <a:lumMod val="50000"/>
                <a:lumOff val="50000"/>
              </a:schemeClr>
            </a:solidFill>
            <a:prstDash val="solid"/>
            <a:miter lim="800000"/>
            <a:headEnd type="none" w="med" len="med"/>
            <a:tailEnd type="none" w="med" len="med"/>
          </a:ln>
          <a:effectLst/>
        </p:spPr>
      </p:pic>
      <p:pic>
        <p:nvPicPr>
          <p:cNvPr id="6" name="Picture 4"/>
          <p:cNvPicPr>
            <a:picLocks noChangeAspect="1" noChangeArrowheads="1"/>
          </p:cNvPicPr>
          <p:nvPr/>
        </p:nvPicPr>
        <p:blipFill>
          <a:blip r:embed="rId3"/>
          <a:srcRect/>
          <a:stretch>
            <a:fillRect/>
          </a:stretch>
        </p:blipFill>
        <p:spPr bwMode="auto">
          <a:xfrm>
            <a:off x="3240088" y="1497013"/>
            <a:ext cx="2670175" cy="3941762"/>
          </a:xfrm>
          <a:prstGeom prst="rect">
            <a:avLst/>
          </a:prstGeom>
          <a:noFill/>
          <a:ln w="6350" cap="flat" cmpd="sng" algn="ctr">
            <a:solidFill>
              <a:schemeClr val="bg1">
                <a:lumMod val="50000"/>
                <a:lumOff val="50000"/>
              </a:schemeClr>
            </a:solidFill>
            <a:prstDash val="solid"/>
            <a:miter lim="800000"/>
            <a:headEnd type="none" w="med" len="med"/>
            <a:tailEnd type="none" w="med" len="med"/>
          </a:ln>
          <a:effectLst/>
        </p:spPr>
      </p:pic>
      <p:pic>
        <p:nvPicPr>
          <p:cNvPr id="7" name="Picture 5"/>
          <p:cNvPicPr>
            <a:picLocks noChangeAspect="1" noChangeArrowheads="1"/>
          </p:cNvPicPr>
          <p:nvPr/>
        </p:nvPicPr>
        <p:blipFill>
          <a:blip r:embed="rId4"/>
          <a:srcRect/>
          <a:stretch>
            <a:fillRect/>
          </a:stretch>
        </p:blipFill>
        <p:spPr bwMode="auto">
          <a:xfrm>
            <a:off x="6189663" y="1497013"/>
            <a:ext cx="2668587" cy="3941762"/>
          </a:xfrm>
          <a:prstGeom prst="rect">
            <a:avLst/>
          </a:prstGeom>
          <a:noFill/>
          <a:ln w="6350" cap="flat" cmpd="sng" algn="ctr">
            <a:solidFill>
              <a:schemeClr val="bg1">
                <a:lumMod val="50000"/>
                <a:lumOff val="50000"/>
              </a:schemeClr>
            </a:solidFill>
            <a:prstDash val="solid"/>
            <a:miter lim="800000"/>
            <a:headEnd type="none" w="med" len="med"/>
            <a:tailEnd type="none" w="med" len="med"/>
          </a:ln>
          <a:effectLst/>
        </p:spPr>
      </p:pic>
      <p:sp>
        <p:nvSpPr>
          <p:cNvPr id="8" name="Tekstboks 7"/>
          <p:cNvSpPr txBox="1"/>
          <p:nvPr/>
        </p:nvSpPr>
        <p:spPr>
          <a:xfrm>
            <a:off x="282575" y="5588000"/>
            <a:ext cx="8132763" cy="942975"/>
          </a:xfrm>
          <a:prstGeom prst="rect">
            <a:avLst/>
          </a:prstGeom>
          <a:noFill/>
        </p:spPr>
        <p:txBody>
          <a:bodyPr>
            <a:spAutoFit/>
          </a:bodyPr>
          <a:lstStyle/>
          <a:p>
            <a:r>
              <a:rPr lang="en-US" sz="1400">
                <a:latin typeface="Calibri" pitchFamily="34" charset="0"/>
              </a:rPr>
              <a:t>The three posters focusing on hate crimes against minority groups. First one reading ”Are you into gays with blue eyes?”, second one ”Do you think black people should have blue eyes?”, third one “Do you think Muslims ask for blue eyes?” (a blue eye in Danish is a black eye), all of them stating “stop hate crimes” and “report on 114”.</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el 21"/>
          <p:cNvSpPr>
            <a:spLocks noGrp="1"/>
          </p:cNvSpPr>
          <p:nvPr>
            <p:ph type="title"/>
          </p:nvPr>
        </p:nvSpPr>
        <p:spPr>
          <a:xfrm>
            <a:off x="152400" y="-50800"/>
            <a:ext cx="6824663" cy="1274763"/>
          </a:xfrm>
        </p:spPr>
        <p:txBody>
          <a:bodyPr/>
          <a:lstStyle/>
          <a:p>
            <a:pPr eaLnBrk="1" hangingPunct="1"/>
            <a:r>
              <a:rPr lang="da-DK" sz="2200" smtClean="0"/>
              <a:t>Outdoor banners and posters</a:t>
            </a:r>
          </a:p>
        </p:txBody>
      </p:sp>
      <p:pic>
        <p:nvPicPr>
          <p:cNvPr id="24578" name="Picture 3"/>
          <p:cNvPicPr>
            <a:picLocks noChangeAspect="1" noChangeArrowheads="1"/>
          </p:cNvPicPr>
          <p:nvPr/>
        </p:nvPicPr>
        <p:blipFill>
          <a:blip r:embed="rId2"/>
          <a:srcRect l="2888" r="4411"/>
          <a:stretch>
            <a:fillRect/>
          </a:stretch>
        </p:blipFill>
        <p:spPr bwMode="auto">
          <a:xfrm>
            <a:off x="419100" y="1473200"/>
            <a:ext cx="5727700" cy="4119563"/>
          </a:xfrm>
          <a:prstGeom prst="rect">
            <a:avLst/>
          </a:prstGeom>
          <a:noFill/>
          <a:ln w="6350" algn="ctr">
            <a:solidFill>
              <a:srgbClr val="7F7F7F"/>
            </a:solidFill>
            <a:miter lim="800000"/>
            <a:headEnd/>
            <a:tailEnd/>
          </a:ln>
        </p:spPr>
      </p:pic>
      <p:sp>
        <p:nvSpPr>
          <p:cNvPr id="10" name="Tekstboks 9"/>
          <p:cNvSpPr txBox="1"/>
          <p:nvPr/>
        </p:nvSpPr>
        <p:spPr>
          <a:xfrm>
            <a:off x="355600" y="5651500"/>
            <a:ext cx="5959475" cy="942975"/>
          </a:xfrm>
          <a:prstGeom prst="rect">
            <a:avLst/>
          </a:prstGeom>
          <a:noFill/>
        </p:spPr>
        <p:txBody>
          <a:bodyPr>
            <a:spAutoFit/>
          </a:bodyPr>
          <a:lstStyle/>
          <a:p>
            <a:r>
              <a:rPr lang="en-US" sz="1400">
                <a:latin typeface="Calibri" pitchFamily="34" charset="0"/>
              </a:rPr>
              <a:t>Banner at the city hall square of Copenhagen, posters at the rear end of busses and in stands in downtown Copenhagen.</a:t>
            </a:r>
          </a:p>
          <a:p>
            <a:endParaRPr lang="en-US" sz="1400">
              <a:latin typeface="Calibri" pitchFamily="34" charset="0"/>
            </a:endParaRPr>
          </a:p>
          <a:p>
            <a:r>
              <a:rPr lang="da-DK" sz="1400">
                <a:latin typeface="Calibri" pitchFamily="34" charset="0"/>
              </a:rPr>
              <a:t> </a:t>
            </a:r>
          </a:p>
        </p:txBody>
      </p:sp>
      <p:pic>
        <p:nvPicPr>
          <p:cNvPr id="24580" name="Billede 12"/>
          <p:cNvPicPr>
            <a:picLocks noChangeAspect="1"/>
          </p:cNvPicPr>
          <p:nvPr/>
        </p:nvPicPr>
        <p:blipFill>
          <a:blip r:embed="rId3"/>
          <a:srcRect r="52209" b="11954"/>
          <a:stretch>
            <a:fillRect/>
          </a:stretch>
        </p:blipFill>
        <p:spPr bwMode="auto">
          <a:xfrm>
            <a:off x="6802438" y="4197350"/>
            <a:ext cx="1646237" cy="2160588"/>
          </a:xfrm>
          <a:prstGeom prst="rect">
            <a:avLst/>
          </a:prstGeom>
          <a:noFill/>
          <a:ln w="9525">
            <a:solidFill>
              <a:srgbClr val="7F7F7F"/>
            </a:solidFill>
            <a:miter lim="800000"/>
            <a:headEnd/>
            <a:tailEnd/>
          </a:ln>
        </p:spPr>
      </p:pic>
      <p:pic>
        <p:nvPicPr>
          <p:cNvPr id="24581" name="Billede 13" descr="busbgside_foto.psd"/>
          <p:cNvPicPr>
            <a:picLocks noChangeAspect="1"/>
          </p:cNvPicPr>
          <p:nvPr/>
        </p:nvPicPr>
        <p:blipFill>
          <a:blip r:embed="rId4"/>
          <a:srcRect/>
          <a:stretch>
            <a:fillRect/>
          </a:stretch>
        </p:blipFill>
        <p:spPr bwMode="auto">
          <a:xfrm>
            <a:off x="6459538" y="1473200"/>
            <a:ext cx="2281237" cy="2416175"/>
          </a:xfrm>
          <a:prstGeom prst="rect">
            <a:avLst/>
          </a:prstGeom>
          <a:noFill/>
          <a:ln w="9525">
            <a:solidFill>
              <a:srgbClr val="7F7F7F"/>
            </a:solid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el 21"/>
          <p:cNvSpPr>
            <a:spLocks noGrp="1"/>
          </p:cNvSpPr>
          <p:nvPr>
            <p:ph type="title"/>
          </p:nvPr>
        </p:nvSpPr>
        <p:spPr>
          <a:xfrm>
            <a:off x="152400" y="-50800"/>
            <a:ext cx="8509000" cy="1274763"/>
          </a:xfrm>
        </p:spPr>
        <p:txBody>
          <a:bodyPr/>
          <a:lstStyle/>
          <a:p>
            <a:pPr eaLnBrk="1" hangingPunct="1"/>
            <a:r>
              <a:rPr lang="en-US" sz="2200" smtClean="0"/>
              <a:t>Art event at the main shopping street in Copenhagen</a:t>
            </a:r>
          </a:p>
        </p:txBody>
      </p:sp>
      <p:pic>
        <p:nvPicPr>
          <p:cNvPr id="31746" name="Billede 7"/>
          <p:cNvPicPr>
            <a:picLocks noChangeAspect="1"/>
          </p:cNvPicPr>
          <p:nvPr/>
        </p:nvPicPr>
        <p:blipFill>
          <a:blip r:embed="rId2"/>
          <a:srcRect/>
          <a:stretch>
            <a:fillRect/>
          </a:stretch>
        </p:blipFill>
        <p:spPr bwMode="auto">
          <a:xfrm>
            <a:off x="544513" y="1541463"/>
            <a:ext cx="7870825" cy="3386137"/>
          </a:xfrm>
          <a:prstGeom prst="rect">
            <a:avLst/>
          </a:prstGeom>
          <a:noFill/>
          <a:ln w="9525">
            <a:noFill/>
            <a:miter lim="800000"/>
            <a:headEnd/>
            <a:tailEnd/>
          </a:ln>
        </p:spPr>
      </p:pic>
      <p:sp>
        <p:nvSpPr>
          <p:cNvPr id="31747" name="Tekstboks 8"/>
          <p:cNvSpPr txBox="1">
            <a:spLocks noChangeArrowheads="1"/>
          </p:cNvSpPr>
          <p:nvPr/>
        </p:nvSpPr>
        <p:spPr bwMode="auto">
          <a:xfrm>
            <a:off x="468313" y="5108575"/>
            <a:ext cx="7773987" cy="915988"/>
          </a:xfrm>
          <a:prstGeom prst="rect">
            <a:avLst/>
          </a:prstGeom>
          <a:noFill/>
          <a:ln w="9525">
            <a:noFill/>
            <a:miter lim="800000"/>
            <a:headEnd/>
            <a:tailEnd/>
          </a:ln>
        </p:spPr>
        <p:txBody>
          <a:bodyPr>
            <a:spAutoFit/>
          </a:bodyPr>
          <a:lstStyle/>
          <a:p>
            <a:r>
              <a:rPr lang="en-US"/>
              <a:t>Every day at noon a man stopped by the glass case took out the megaphone and yelled: “It is never too late to say I’m sorry”. This was a loud comment on the way we treat each other and foreigners.</a:t>
            </a:r>
            <a:endParaRPr lang="da-DK"/>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7833</TotalTime>
  <Words>141</Words>
  <Application>Microsoft Macintosh PowerPoint</Application>
  <PresentationFormat>Skærmshow (4:3)</PresentationFormat>
  <Paragraphs>8</Paragraphs>
  <Slides>3</Slides>
  <Notes>0</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3</vt:i4>
      </vt:variant>
    </vt:vector>
  </HeadingPairs>
  <TitlesOfParts>
    <vt:vector size="7" baseType="lpstr">
      <vt:lpstr>Arial</vt:lpstr>
      <vt:lpstr>Calibri</vt:lpstr>
      <vt:lpstr>Lucida Grande</vt:lpstr>
      <vt:lpstr>Kontortema</vt:lpstr>
      <vt:lpstr>Posters of the hate crime campaign</vt:lpstr>
      <vt:lpstr>Outdoor banners and posters</vt:lpstr>
      <vt:lpstr>Art event at the main shopping street in Copenhagen</vt:lpstr>
    </vt:vector>
  </TitlesOfParts>
  <Company>Raffinaderiet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Macintosh</dc:creator>
  <cp:lastModifiedBy>cbe</cp:lastModifiedBy>
  <cp:revision>354</cp:revision>
  <cp:lastPrinted>2011-01-07T08:13:43Z</cp:lastPrinted>
  <dcterms:created xsi:type="dcterms:W3CDTF">2011-09-23T13:29:29Z</dcterms:created>
  <dcterms:modified xsi:type="dcterms:W3CDTF">2011-10-03T11:09:23Z</dcterms:modified>
</cp:coreProperties>
</file>